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3" r:id="rId4"/>
    <p:sldId id="262" r:id="rId5"/>
    <p:sldId id="266" r:id="rId6"/>
    <p:sldId id="260" r:id="rId7"/>
    <p:sldId id="265"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41379" autoAdjust="0"/>
  </p:normalViewPr>
  <p:slideViewPr>
    <p:cSldViewPr>
      <p:cViewPr varScale="1">
        <p:scale>
          <a:sx n="51" d="100"/>
          <a:sy n="51" d="100"/>
        </p:scale>
        <p:origin x="-499" y="-77"/>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5/4/2022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baseline="0" dirty="0" smtClean="0">
                <a:solidFill>
                  <a:schemeClr val="tx1"/>
                </a:solidFill>
                <a:latin typeface="+mn-lt"/>
                <a:ea typeface="+mn-ea"/>
                <a:cs typeface="+mn-cs"/>
              </a:rPr>
              <a:t>Boy: https://www.freepik.com/free-vector/boy-holding-school-bag_11575520.htm#page=4&amp;query=boy%20bag&amp;position=21&amp;from_view=search </a:t>
            </a:r>
          </a:p>
          <a:p>
            <a:pPr marL="228600" indent="-228600" rtl="0">
              <a:buNone/>
            </a:pPr>
            <a:r>
              <a:rPr lang="en-IN" sz="1200" b="0" i="0" u="none" strike="noStrike" kern="1200" baseline="0" dirty="0" smtClean="0">
                <a:solidFill>
                  <a:schemeClr val="tx1"/>
                </a:solidFill>
                <a:latin typeface="+mn-lt"/>
                <a:ea typeface="+mn-ea"/>
                <a:cs typeface="+mn-cs"/>
              </a:rPr>
              <a:t>     (Attribution: </a:t>
            </a:r>
            <a:r>
              <a:rPr lang="en-IN" sz="1200" b="0" i="0" u="none" strike="noStrike" kern="1200" baseline="0" dirty="0" err="1" smtClean="0">
                <a:solidFill>
                  <a:schemeClr val="tx1"/>
                </a:solidFill>
                <a:latin typeface="+mn-lt"/>
                <a:ea typeface="+mn-ea"/>
                <a:cs typeface="+mn-cs"/>
              </a:rPr>
              <a:t>brgfx</a:t>
            </a:r>
            <a:r>
              <a:rPr lang="en-IN" sz="1200" b="0" i="0" u="none" strike="noStrike" kern="1200" baseline="0" dirty="0" smtClean="0">
                <a:solidFill>
                  <a:schemeClr val="tx1"/>
                </a:solidFill>
                <a:latin typeface="+mn-lt"/>
                <a:ea typeface="+mn-ea"/>
                <a:cs typeface="+mn-cs"/>
              </a:rPr>
              <a:t>)</a:t>
            </a:r>
          </a:p>
          <a:p>
            <a:pPr marL="228600" indent="-228600" rtl="0">
              <a:buAutoNum type="arabicPeriod"/>
            </a:pPr>
            <a:r>
              <a:rPr lang="en-IN" sz="1200" b="0" i="0" u="none" strike="noStrike" kern="1200" baseline="0" dirty="0" smtClean="0">
                <a:solidFill>
                  <a:schemeClr val="tx1"/>
                </a:solidFill>
                <a:latin typeface="+mn-lt"/>
                <a:ea typeface="+mn-ea"/>
                <a:cs typeface="+mn-cs"/>
              </a:rPr>
              <a:t>Orange: https://pixabay.com/vectors/orange-fruit-food-mandarin-citrus-158258/</a:t>
            </a:r>
          </a:p>
          <a:p>
            <a:pPr marL="228600" indent="-228600" rtl="0">
              <a:buAutoNum type="arabicPeriod"/>
            </a:pPr>
            <a:r>
              <a:rPr lang="en-IN" sz="1200" b="0" i="0" u="none" strike="noStrike" kern="1200" baseline="0" dirty="0" smtClean="0">
                <a:solidFill>
                  <a:schemeClr val="tx1"/>
                </a:solidFill>
                <a:latin typeface="+mn-lt"/>
                <a:ea typeface="+mn-ea"/>
                <a:cs typeface="+mn-cs"/>
              </a:rPr>
              <a:t>Doctor: https://pixabay.com/vectors/cartoon-checkup-clinic-comic-2027771/</a:t>
            </a:r>
          </a:p>
          <a:p>
            <a:pPr marL="228600" indent="-228600" rtl="0">
              <a:buAutoNum type="arabicPeriod"/>
            </a:pPr>
            <a:r>
              <a:rPr lang="en-IN" sz="1200" b="0" i="0" u="none" strike="noStrike" kern="1200" baseline="0" dirty="0" smtClean="0">
                <a:solidFill>
                  <a:schemeClr val="tx1"/>
                </a:solidFill>
                <a:latin typeface="+mn-lt"/>
                <a:ea typeface="+mn-ea"/>
                <a:cs typeface="+mn-cs"/>
              </a:rPr>
              <a:t>Table: https://pixabay.com/vectors/table-furniture-living-room-3d-297193/</a:t>
            </a:r>
          </a:p>
          <a:p>
            <a:pPr marL="228600" indent="-228600" rtl="0">
              <a:buAutoNum type="arabicPeriod"/>
            </a:pPr>
            <a:r>
              <a:rPr lang="en-IN" sz="1200" b="0" i="0" u="none" strike="noStrike" kern="1200" baseline="0" dirty="0" smtClean="0">
                <a:solidFill>
                  <a:schemeClr val="tx1"/>
                </a:solidFill>
                <a:latin typeface="+mn-lt"/>
                <a:ea typeface="+mn-ea"/>
                <a:cs typeface="+mn-cs"/>
              </a:rPr>
              <a:t>Plate, clock: PPT shapes</a:t>
            </a:r>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Friend: https://pixabay.com/photos/boy-child-young-cute-smiling-1514820/</a:t>
            </a:r>
          </a:p>
          <a:p>
            <a:pPr marL="228600" indent="-228600" rtl="0">
              <a:buAutoNum type="arabicPeriod"/>
            </a:pPr>
            <a:r>
              <a:rPr lang="en-IN" sz="1200" b="0" i="0" u="none" strike="noStrike" kern="1200" dirty="0" smtClean="0">
                <a:solidFill>
                  <a:schemeClr val="tx1"/>
                </a:solidFill>
                <a:latin typeface="+mn-lt"/>
                <a:ea typeface="+mn-ea"/>
                <a:cs typeface="+mn-cs"/>
              </a:rPr>
              <a:t>Man: https://pixabay.com/photos/indian-man-fashion-men-s-fashion-5882625/</a:t>
            </a:r>
          </a:p>
          <a:p>
            <a:pPr marL="228600" indent="-228600" rtl="0">
              <a:buAutoNum type="arabicPeriod"/>
            </a:pPr>
            <a:r>
              <a:rPr lang="en-IN" sz="1200" b="0" i="0" u="none" strike="noStrike" kern="1200" dirty="0" smtClean="0">
                <a:solidFill>
                  <a:schemeClr val="tx1"/>
                </a:solidFill>
                <a:latin typeface="+mn-lt"/>
                <a:ea typeface="+mn-ea"/>
                <a:cs typeface="+mn-cs"/>
              </a:rPr>
              <a:t>House: https://pixabay.com/photos/house-colored-house-architecture-4800940/</a:t>
            </a:r>
          </a:p>
          <a:p>
            <a:pPr marL="228600" indent="-228600" rtl="0">
              <a:buAutoNum type="arabicPeriod"/>
            </a:pPr>
            <a:r>
              <a:rPr lang="en-IN" sz="1200" b="0" i="0" u="none" strike="noStrike" kern="1200" dirty="0" smtClean="0">
                <a:solidFill>
                  <a:schemeClr val="tx1"/>
                </a:solidFill>
                <a:latin typeface="+mn-lt"/>
                <a:ea typeface="+mn-ea"/>
                <a:cs typeface="+mn-cs"/>
              </a:rPr>
              <a:t>Shirt: https://www.freepik.com/free-vector/clothes-wardrobe_12364823.htm#page=5&amp;query=wardrobe&amp;position=23&amp;from_view=search</a:t>
            </a:r>
          </a:p>
          <a:p>
            <a:pPr marL="228600" indent="-228600" rtl="0">
              <a:buNone/>
            </a:pPr>
            <a:r>
              <a:rPr lang="en-IN" sz="1200" b="0" i="0" u="none" strike="noStrike" kern="1200" dirty="0" smtClean="0">
                <a:solidFill>
                  <a:schemeClr val="tx1"/>
                </a:solidFill>
                <a:latin typeface="+mn-lt"/>
                <a:ea typeface="+mn-ea"/>
                <a:cs typeface="+mn-cs"/>
              </a:rPr>
              <a:t>     (Attribution: </a:t>
            </a:r>
            <a:r>
              <a:rPr lang="en-IN" sz="1200" b="0" i="0" u="none" strike="noStrike" kern="1200" dirty="0" err="1" smtClean="0">
                <a:solidFill>
                  <a:schemeClr val="tx1"/>
                </a:solidFill>
                <a:latin typeface="+mn-lt"/>
                <a:ea typeface="+mn-ea"/>
                <a:cs typeface="+mn-cs"/>
              </a:rPr>
              <a:t>brgfx</a:t>
            </a:r>
            <a:r>
              <a:rPr lang="en-IN" sz="1200" b="0" i="0" u="none" strike="noStrike" kern="1200" dirty="0" smtClean="0">
                <a:solidFill>
                  <a:schemeClr val="tx1"/>
                </a:solidFill>
                <a:latin typeface="+mn-lt"/>
                <a:ea typeface="+mn-ea"/>
                <a:cs typeface="+mn-cs"/>
              </a:rPr>
              <a:t>)</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Apple: https://pixabay.com/photos/apples-fruit-autumn-vitamins-3709749/</a:t>
            </a:r>
          </a:p>
          <a:p>
            <a:pPr marL="228600" indent="-228600" rtl="0">
              <a:buAutoNum type="arabicPeriod"/>
            </a:pPr>
            <a:r>
              <a:rPr lang="en-IN" sz="1200" b="0" i="0" u="none" strike="noStrike" kern="1200" dirty="0" smtClean="0">
                <a:solidFill>
                  <a:schemeClr val="tx1"/>
                </a:solidFill>
                <a:latin typeface="+mn-lt"/>
                <a:ea typeface="+mn-ea"/>
                <a:cs typeface="+mn-cs"/>
              </a:rPr>
              <a:t>Umbrella: https://pixabay.com/photos/umbrella-red-weather-249346/</a:t>
            </a:r>
          </a:p>
          <a:p>
            <a:pPr marL="228600" indent="-228600" rtl="0">
              <a:buAutoNum type="arabicPeriod"/>
            </a:pPr>
            <a:r>
              <a:rPr lang="en-IN" sz="1200" b="0" i="0" u="none" strike="noStrike" kern="1200" dirty="0" smtClean="0">
                <a:solidFill>
                  <a:schemeClr val="tx1"/>
                </a:solidFill>
                <a:latin typeface="+mn-lt"/>
                <a:ea typeface="+mn-ea"/>
                <a:cs typeface="+mn-cs"/>
              </a:rPr>
              <a:t>Boy: https://pixabay.com/photos/indian-boy-child-male-asian-1119236/</a:t>
            </a:r>
          </a:p>
          <a:p>
            <a:pPr marL="228600" indent="-228600" rtl="0">
              <a:buAutoNum type="arabicPeriod"/>
            </a:pPr>
            <a:r>
              <a:rPr lang="en-IN" sz="1200" b="0" i="0" u="none" strike="noStrike" kern="1200" dirty="0" smtClean="0">
                <a:solidFill>
                  <a:schemeClr val="tx1"/>
                </a:solidFill>
                <a:latin typeface="+mn-lt"/>
                <a:ea typeface="+mn-ea"/>
                <a:cs typeface="+mn-cs"/>
              </a:rPr>
              <a:t>Sister: https://pixabay.com/photos/girl-indian-dance-red-oriental-1505407/</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Studying: https://pixabay.com/photos/child-education-learning-school-4637663/</a:t>
            </a:r>
          </a:p>
          <a:p>
            <a:pPr marL="228600" indent="-228600" rtl="0">
              <a:buAutoNum type="arabicPeriod"/>
            </a:pPr>
            <a:r>
              <a:rPr lang="en-IN" sz="1200" b="0" i="0" u="none" strike="noStrike" kern="1200" dirty="0" smtClean="0">
                <a:solidFill>
                  <a:schemeClr val="tx1"/>
                </a:solidFill>
                <a:latin typeface="+mn-lt"/>
                <a:ea typeface="+mn-ea"/>
                <a:cs typeface="+mn-cs"/>
              </a:rPr>
              <a:t>Bananas: https://pixabay.com/photos/banana-peel-fruit-healthy-yellow-3404376/</a:t>
            </a:r>
          </a:p>
          <a:p>
            <a:pPr marL="228600" indent="-228600" rtl="0">
              <a:buAutoNum type="arabicPeriod"/>
            </a:pPr>
            <a:r>
              <a:rPr lang="en-IN" sz="1200" b="0" i="0" u="none" strike="noStrike" kern="1200" dirty="0" smtClean="0">
                <a:solidFill>
                  <a:schemeClr val="tx1"/>
                </a:solidFill>
                <a:latin typeface="+mn-lt"/>
                <a:ea typeface="+mn-ea"/>
                <a:cs typeface="+mn-cs"/>
              </a:rPr>
              <a:t>Book: https://pixabay.com/photos/children-infant-girl-school-306607/</a:t>
            </a:r>
          </a:p>
          <a:p>
            <a:pPr marL="228600" indent="-228600" rtl="0">
              <a:buAutoNum type="arabicPeriod"/>
            </a:pPr>
            <a:r>
              <a:rPr lang="en-IN" sz="1200" b="0" i="0" u="none" strike="noStrike" kern="1200" dirty="0" smtClean="0">
                <a:solidFill>
                  <a:schemeClr val="tx1"/>
                </a:solidFill>
                <a:latin typeface="+mn-lt"/>
                <a:ea typeface="+mn-ea"/>
                <a:cs typeface="+mn-cs"/>
              </a:rPr>
              <a:t>Park: https://www.flickr.com/photos/88123769@N02/34262948212 (Attribution: Bernard </a:t>
            </a:r>
            <a:r>
              <a:rPr lang="en-IN" sz="1200" b="0" i="0" u="none" strike="noStrike" kern="1200" dirty="0" err="1" smtClean="0">
                <a:solidFill>
                  <a:schemeClr val="tx1"/>
                </a:solidFill>
                <a:latin typeface="+mn-lt"/>
                <a:ea typeface="+mn-ea"/>
                <a:cs typeface="+mn-cs"/>
              </a:rPr>
              <a:t>Spragg</a:t>
            </a:r>
            <a:r>
              <a:rPr lang="en-IN" sz="1200" b="0" i="0" u="none" strike="noStrike" kern="1200" dirty="0" smtClean="0">
                <a:solidFill>
                  <a:schemeClr val="tx1"/>
                </a:solidFill>
                <a:latin typeface="+mn-lt"/>
                <a:ea typeface="+mn-ea"/>
                <a:cs typeface="+mn-cs"/>
              </a:rPr>
              <a:t>. NZ)</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Red pencil: https://pixabay.com/photos/colored-pencil-color-pencil-3985284/</a:t>
            </a:r>
          </a:p>
          <a:p>
            <a:pPr marL="228600" indent="-228600" rtl="0">
              <a:buAutoNum type="arabicPeriod"/>
            </a:pPr>
            <a:r>
              <a:rPr lang="en-IN" sz="1200" b="0" i="0" u="none" strike="noStrike" kern="1200" dirty="0" smtClean="0">
                <a:solidFill>
                  <a:schemeClr val="tx1"/>
                </a:solidFill>
                <a:latin typeface="+mn-lt"/>
                <a:ea typeface="+mn-ea"/>
                <a:cs typeface="+mn-cs"/>
              </a:rPr>
              <a:t>Engineer: https://pixabay.com/photos/engineer-engineering-broadcast-4922423/</a:t>
            </a:r>
          </a:p>
          <a:p>
            <a:pPr marL="228600" indent="-228600" rtl="0">
              <a:buAutoNum type="arabicPeriod"/>
            </a:pPr>
            <a:r>
              <a:rPr lang="en-IN" sz="1200" b="0" i="0" u="none" strike="noStrike" kern="1200" dirty="0" smtClean="0">
                <a:solidFill>
                  <a:schemeClr val="tx1"/>
                </a:solidFill>
                <a:latin typeface="+mn-lt"/>
                <a:ea typeface="+mn-ea"/>
                <a:cs typeface="+mn-cs"/>
              </a:rPr>
              <a:t>Water: https://pixabay.com/photos/water-minerals-bottle-plastic-cap-19659/</a:t>
            </a:r>
          </a:p>
          <a:p>
            <a:pPr marL="228600" indent="-228600" rtl="0">
              <a:buAutoNum type="arabicPeriod"/>
            </a:pPr>
            <a:r>
              <a:rPr lang="en-IN" sz="1200" b="0" i="0" u="none" strike="noStrike" kern="1200" dirty="0" smtClean="0">
                <a:solidFill>
                  <a:schemeClr val="tx1"/>
                </a:solidFill>
                <a:latin typeface="+mn-lt"/>
                <a:ea typeface="+mn-ea"/>
                <a:cs typeface="+mn-cs"/>
              </a:rPr>
              <a:t>Poor: https://pixabay.com/photos/street-beggar-woman-homeless-2248101/</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a:buAutoNum type="arabicPeriod"/>
            </a:pPr>
            <a:r>
              <a:rPr lang="en-IN" sz="1200" b="0" i="0" u="none" strike="noStrike" kern="1200" dirty="0" smtClean="0">
                <a:solidFill>
                  <a:schemeClr val="tx1"/>
                </a:solidFill>
                <a:latin typeface="+mn-lt"/>
                <a:ea typeface="+mn-ea"/>
                <a:cs typeface="+mn-cs"/>
              </a:rPr>
              <a:t>Intelligent: https://www.flickr.com/photos/35026043@N03/3292434700 (Attribution: </a:t>
            </a:r>
            <a:r>
              <a:rPr lang="en-IN" sz="1200" b="0" i="0" u="none" strike="noStrike" kern="1200" dirty="0" err="1" smtClean="0">
                <a:solidFill>
                  <a:schemeClr val="tx1"/>
                </a:solidFill>
                <a:latin typeface="+mn-lt"/>
                <a:ea typeface="+mn-ea"/>
                <a:cs typeface="+mn-cs"/>
              </a:rPr>
              <a:t>Pratham</a:t>
            </a:r>
            <a:r>
              <a:rPr lang="en-IN" sz="1200" b="0" i="0" u="none" strike="noStrike" kern="1200" dirty="0" smtClean="0">
                <a:solidFill>
                  <a:schemeClr val="tx1"/>
                </a:solidFill>
                <a:latin typeface="+mn-lt"/>
                <a:ea typeface="+mn-ea"/>
                <a:cs typeface="+mn-cs"/>
              </a:rPr>
              <a:t> Books)</a:t>
            </a:r>
          </a:p>
          <a:p>
            <a:pPr marL="228600" indent="-228600">
              <a:buAutoNum type="arabicPeriod"/>
            </a:pPr>
            <a:r>
              <a:rPr lang="en-IN" sz="1200" b="0" i="0" u="none" strike="noStrike" kern="1200" dirty="0" smtClean="0">
                <a:solidFill>
                  <a:schemeClr val="tx1"/>
                </a:solidFill>
                <a:latin typeface="+mn-lt"/>
                <a:ea typeface="+mn-ea"/>
                <a:cs typeface="+mn-cs"/>
              </a:rPr>
              <a:t>TV: https://pixabay.com/photos/children-tv-child-television-home-403582/</a:t>
            </a:r>
          </a:p>
          <a:p>
            <a:pPr marL="228600" indent="-228600">
              <a:buAutoNum type="arabicPeriod"/>
            </a:pPr>
            <a:r>
              <a:rPr lang="en-IN" sz="1200" b="0" i="0" u="none" strike="noStrike" kern="1200" dirty="0" smtClean="0">
                <a:solidFill>
                  <a:schemeClr val="tx1"/>
                </a:solidFill>
                <a:latin typeface="+mn-lt"/>
                <a:ea typeface="+mn-ea"/>
                <a:cs typeface="+mn-cs"/>
              </a:rPr>
              <a:t>Library: https://pixabay.com/photos/books-bookcase-library-bookshelf-2007660/</a:t>
            </a:r>
          </a:p>
          <a:p>
            <a:pPr marL="228600" indent="-228600">
              <a:buAutoNum type="arabicPeriod"/>
            </a:pPr>
            <a:r>
              <a:rPr lang="en-IN" sz="1200" b="0" i="0" u="none" strike="noStrike" kern="1200" dirty="0" smtClean="0">
                <a:solidFill>
                  <a:schemeClr val="tx1"/>
                </a:solidFill>
                <a:latin typeface="+mn-lt"/>
                <a:ea typeface="+mn-ea"/>
                <a:cs typeface="+mn-cs"/>
              </a:rPr>
              <a:t>Book: https://www.flickr.com/photos/35026043@N03/3364199159 (Attribution: </a:t>
            </a:r>
            <a:r>
              <a:rPr lang="en-IN" sz="1200" b="0" i="0" u="none" strike="noStrike" kern="1200" dirty="0" err="1" smtClean="0">
                <a:solidFill>
                  <a:schemeClr val="tx1"/>
                </a:solidFill>
                <a:latin typeface="+mn-lt"/>
                <a:ea typeface="+mn-ea"/>
                <a:cs typeface="+mn-cs"/>
              </a:rPr>
              <a:t>Pratham</a:t>
            </a:r>
            <a:r>
              <a:rPr lang="en-IN" sz="1200" b="0" i="0" u="none" strike="noStrike" kern="1200" dirty="0" smtClean="0">
                <a:solidFill>
                  <a:schemeClr val="tx1"/>
                </a:solidFill>
                <a:latin typeface="+mn-lt"/>
                <a:ea typeface="+mn-ea"/>
                <a:cs typeface="+mn-cs"/>
              </a:rPr>
              <a:t> Books)</a:t>
            </a:r>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xmlns="" id="{B9524BE4-40BB-40E2-8CA1-2FA380B8B282}"/>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xmlns="" id="{A10B5661-281E-48D4-9BFC-022F62151F7A}"/>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xmlns="" id="{66EE8871-2B60-4057-9D9F-A68171EC60DA}"/>
              </a:ext>
            </a:extLst>
          </p:cNvPr>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xmlns=""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xmlns="" id="{E60E7820-D003-4F7B-B35D-5C4FD4A6B6B6}"/>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xmlns="" id="{9B3379AE-C316-4773-A8B1-0C6AE989EED2}"/>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xmlns="" id="{7DA4730C-83E2-42B0-AF59-890CBFDAA9EE}"/>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xmlns="" id="{9B886E12-FE39-4369-81FC-4CD15B06C53E}"/>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1.jpeg"/><Relationship Id="rId3" Type="http://schemas.openxmlformats.org/officeDocument/2006/relationships/image" Target="../media/image28.jpeg"/><Relationship Id="rId21" Type="http://schemas.openxmlformats.org/officeDocument/2006/relationships/image" Target="../media/image46.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5" Type="http://schemas.openxmlformats.org/officeDocument/2006/relationships/image" Target="../media/image50.jpeg"/><Relationship Id="rId2" Type="http://schemas.openxmlformats.org/officeDocument/2006/relationships/notesSlide" Target="../notesSlides/notesSlide8.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jpeg"/><Relationship Id="rId5" Type="http://schemas.openxmlformats.org/officeDocument/2006/relationships/image" Target="../media/image30.png"/><Relationship Id="rId15" Type="http://schemas.openxmlformats.org/officeDocument/2006/relationships/image" Target="../media/image40.jpeg"/><Relationship Id="rId23" Type="http://schemas.openxmlformats.org/officeDocument/2006/relationships/image" Target="../media/image48.jpe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jpeg"/><Relationship Id="rId22"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1172" y="192894"/>
            <a:ext cx="8529656" cy="1607322"/>
          </a:xfr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0" scaled="1"/>
            <a:tileRect/>
          </a:gradFill>
          <a:scene3d>
            <a:camera prst="perspectiveBelow"/>
            <a:lightRig rig="threePt" dir="t"/>
          </a:scene3d>
          <a:sp3d>
            <a:bevelT prst="slope"/>
          </a:sp3d>
        </p:spPr>
        <p:txBody>
          <a:bodyPr/>
          <a:lstStyle/>
          <a:p>
            <a:r>
              <a:rPr lang="en-IN" b="1" dirty="0" smtClean="0">
                <a:solidFill>
                  <a:schemeClr val="bg1"/>
                </a:solidFill>
              </a:rPr>
              <a:t>A Game with ARTICLES</a:t>
            </a:r>
            <a:endParaRPr lang="en-IN" b="1" dirty="0">
              <a:solidFill>
                <a:schemeClr val="bg1"/>
              </a:solidFill>
            </a:endParaRPr>
          </a:p>
        </p:txBody>
      </p:sp>
      <p:grpSp>
        <p:nvGrpSpPr>
          <p:cNvPr id="9" name="Group 8"/>
          <p:cNvGrpSpPr/>
          <p:nvPr/>
        </p:nvGrpSpPr>
        <p:grpSpPr>
          <a:xfrm>
            <a:off x="1843064" y="2982416"/>
            <a:ext cx="8505872" cy="1080000"/>
            <a:chOff x="1843064" y="2982416"/>
            <a:chExt cx="8505872" cy="1080000"/>
          </a:xfrm>
        </p:grpSpPr>
        <p:sp>
          <p:nvSpPr>
            <p:cNvPr id="3" name="Rectangle 2"/>
            <p:cNvSpPr>
              <a:spLocks noChangeAspect="1"/>
            </p:cNvSpPr>
            <p:nvPr/>
          </p:nvSpPr>
          <p:spPr>
            <a:xfrm>
              <a:off x="1843064" y="2982416"/>
              <a:ext cx="1332000" cy="1080000"/>
            </a:xfrm>
            <a:prstGeom prst="rect">
              <a:avLst/>
            </a:prstGeom>
            <a:solidFill>
              <a:srgbClr val="FF7C80"/>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A</a:t>
              </a:r>
              <a:endParaRPr lang="en-US" sz="4800" dirty="0">
                <a:solidFill>
                  <a:schemeClr val="tx1"/>
                </a:solidFill>
              </a:endParaRPr>
            </a:p>
          </p:txBody>
        </p:sp>
        <p:sp>
          <p:nvSpPr>
            <p:cNvPr id="4" name="Rectangle 3"/>
            <p:cNvSpPr>
              <a:spLocks noChangeAspect="1"/>
            </p:cNvSpPr>
            <p:nvPr/>
          </p:nvSpPr>
          <p:spPr>
            <a:xfrm>
              <a:off x="3277838" y="2982416"/>
              <a:ext cx="1332000" cy="1080000"/>
            </a:xfrm>
            <a:prstGeom prst="rect">
              <a:avLst/>
            </a:prstGeom>
            <a:solidFill>
              <a:srgbClr val="FF7C80"/>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a</a:t>
              </a:r>
              <a:endParaRPr lang="en-US" sz="4800" dirty="0">
                <a:solidFill>
                  <a:schemeClr val="tx1"/>
                </a:solidFill>
              </a:endParaRPr>
            </a:p>
          </p:txBody>
        </p:sp>
        <p:sp>
          <p:nvSpPr>
            <p:cNvPr id="5" name="Rectangle 4"/>
            <p:cNvSpPr>
              <a:spLocks noChangeAspect="1"/>
            </p:cNvSpPr>
            <p:nvPr/>
          </p:nvSpPr>
          <p:spPr>
            <a:xfrm>
              <a:off x="4712612" y="2982416"/>
              <a:ext cx="1332000" cy="1080000"/>
            </a:xfrm>
            <a:prstGeom prst="rect">
              <a:avLst/>
            </a:prstGeom>
            <a:solidFill>
              <a:srgbClr val="FFBC79"/>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800" dirty="0" smtClean="0">
                  <a:solidFill>
                    <a:schemeClr val="tx1"/>
                  </a:solidFill>
                </a:rPr>
                <a:t>  An</a:t>
              </a:r>
              <a:endParaRPr lang="en-US" sz="4800" dirty="0">
                <a:solidFill>
                  <a:schemeClr val="tx1"/>
                </a:solidFill>
              </a:endParaRPr>
            </a:p>
          </p:txBody>
        </p:sp>
        <p:sp>
          <p:nvSpPr>
            <p:cNvPr id="6" name="Rectangle 5"/>
            <p:cNvSpPr>
              <a:spLocks noChangeAspect="1"/>
            </p:cNvSpPr>
            <p:nvPr/>
          </p:nvSpPr>
          <p:spPr>
            <a:xfrm>
              <a:off x="6147386" y="2982416"/>
              <a:ext cx="1332000" cy="1080000"/>
            </a:xfrm>
            <a:prstGeom prst="rect">
              <a:avLst/>
            </a:prstGeom>
            <a:solidFill>
              <a:srgbClr val="FFBC79"/>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an</a:t>
              </a:r>
              <a:endParaRPr lang="en-US" sz="4800" dirty="0">
                <a:solidFill>
                  <a:schemeClr val="tx1"/>
                </a:solidFill>
              </a:endParaRPr>
            </a:p>
          </p:txBody>
        </p:sp>
        <p:sp>
          <p:nvSpPr>
            <p:cNvPr id="7" name="Rectangle 6"/>
            <p:cNvSpPr>
              <a:spLocks noChangeAspect="1"/>
            </p:cNvSpPr>
            <p:nvPr/>
          </p:nvSpPr>
          <p:spPr>
            <a:xfrm>
              <a:off x="7582160" y="2982416"/>
              <a:ext cx="1332000" cy="1080000"/>
            </a:xfrm>
            <a:prstGeom prst="rect">
              <a:avLst/>
            </a:prstGeom>
            <a:solidFill>
              <a:srgbClr val="FFFF6D"/>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The</a:t>
              </a:r>
              <a:endParaRPr lang="en-US" sz="4800" dirty="0">
                <a:solidFill>
                  <a:schemeClr val="tx1"/>
                </a:solidFill>
              </a:endParaRPr>
            </a:p>
          </p:txBody>
        </p:sp>
        <p:sp>
          <p:nvSpPr>
            <p:cNvPr id="8" name="Rectangle 7"/>
            <p:cNvSpPr>
              <a:spLocks noChangeAspect="1"/>
            </p:cNvSpPr>
            <p:nvPr/>
          </p:nvSpPr>
          <p:spPr>
            <a:xfrm>
              <a:off x="9016936" y="2982416"/>
              <a:ext cx="1332000" cy="1080000"/>
            </a:xfrm>
            <a:prstGeom prst="rect">
              <a:avLst/>
            </a:prstGeom>
            <a:solidFill>
              <a:srgbClr val="FFFF6D"/>
            </a:solidFill>
            <a:ln>
              <a:noFill/>
            </a:ln>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smtClean="0">
                  <a:solidFill>
                    <a:schemeClr val="tx1"/>
                  </a:solidFill>
                </a:rPr>
                <a:t>the</a:t>
              </a:r>
              <a:endParaRPr lang="en-US" sz="4800" dirty="0">
                <a:solidFill>
                  <a:schemeClr val="tx1"/>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768" y="71414"/>
            <a:ext cx="5986464" cy="654032"/>
          </a:xfr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b="100000"/>
            </a:path>
            <a:tileRect t="-100000" r="-100000"/>
          </a:gradFill>
          <a:effectLst>
            <a:outerShdw blurRad="63500" sx="102000" sy="102000" algn="ctr" rotWithShape="0">
              <a:prstClr val="black">
                <a:alpha val="40000"/>
              </a:prstClr>
            </a:outerShdw>
          </a:effectLst>
          <a:scene3d>
            <a:camera prst="orthographicFront"/>
            <a:lightRig rig="threePt" dir="t"/>
          </a:scene3d>
          <a:sp3d>
            <a:bevelT/>
          </a:sp3d>
        </p:spPr>
        <p:txBody>
          <a:bodyPr/>
          <a:lstStyle/>
          <a:p>
            <a:r>
              <a:rPr lang="en-IN" dirty="0" smtClean="0"/>
              <a:t>The Game Begins...</a:t>
            </a:r>
            <a:endParaRPr lang="en-IN" dirty="0"/>
          </a:p>
        </p:txBody>
      </p:sp>
      <p:grpSp>
        <p:nvGrpSpPr>
          <p:cNvPr id="21" name="Group 20"/>
          <p:cNvGrpSpPr/>
          <p:nvPr/>
        </p:nvGrpSpPr>
        <p:grpSpPr>
          <a:xfrm>
            <a:off x="2295504" y="1935948"/>
            <a:ext cx="920415" cy="1980000"/>
            <a:chOff x="2295504" y="1935948"/>
            <a:chExt cx="920415" cy="1980000"/>
          </a:xfrm>
        </p:grpSpPr>
        <p:pic>
          <p:nvPicPr>
            <p:cNvPr id="14338" name="Picture 2" descr="Boy holding school bag Free Vector"/>
            <p:cNvPicPr>
              <a:picLocks noChangeAspect="1" noChangeArrowheads="1"/>
            </p:cNvPicPr>
            <p:nvPr/>
          </p:nvPicPr>
          <p:blipFill>
            <a:blip r:embed="rId3"/>
            <a:srcRect/>
            <a:stretch>
              <a:fillRect/>
            </a:stretch>
          </p:blipFill>
          <p:spPr bwMode="auto">
            <a:xfrm>
              <a:off x="2295504" y="1935948"/>
              <a:ext cx="920415" cy="1980000"/>
            </a:xfrm>
            <a:prstGeom prst="rect">
              <a:avLst/>
            </a:prstGeom>
            <a:ln>
              <a:noFill/>
            </a:ln>
            <a:effectLst>
              <a:outerShdw blurRad="292100" dist="139700" dir="2700000" algn="tl" rotWithShape="0">
                <a:srgbClr val="333333">
                  <a:alpha val="65000"/>
                </a:srgbClr>
              </a:outerShdw>
            </a:effectLst>
          </p:spPr>
        </p:pic>
        <p:pic>
          <p:nvPicPr>
            <p:cNvPr id="14340" name="Picture 4" descr="Orange, Fruit, Food, Mandarin, Citrus"/>
            <p:cNvPicPr>
              <a:picLocks noChangeAspect="1" noChangeArrowheads="1"/>
            </p:cNvPicPr>
            <p:nvPr/>
          </p:nvPicPr>
          <p:blipFill>
            <a:blip r:embed="rId4" cstate="print">
              <a:lum bright="10000"/>
            </a:blip>
            <a:srcRect r="49483"/>
            <a:stretch>
              <a:fillRect/>
            </a:stretch>
          </p:blipFill>
          <p:spPr bwMode="auto">
            <a:xfrm>
              <a:off x="2422035" y="2652560"/>
              <a:ext cx="289696" cy="288000"/>
            </a:xfrm>
            <a:prstGeom prst="rect">
              <a:avLst/>
            </a:prstGeom>
            <a:ln>
              <a:noFill/>
            </a:ln>
            <a:effectLst>
              <a:outerShdw blurRad="292100" dist="139700" dir="2700000" algn="tl" rotWithShape="0">
                <a:srgbClr val="333333">
                  <a:alpha val="65000"/>
                </a:srgbClr>
              </a:outerShdw>
            </a:effectLst>
          </p:spPr>
        </p:pic>
      </p:grpSp>
      <p:sp>
        <p:nvSpPr>
          <p:cNvPr id="6" name="Rounded Rectangle 5"/>
          <p:cNvSpPr/>
          <p:nvPr/>
        </p:nvSpPr>
        <p:spPr>
          <a:xfrm>
            <a:off x="666720" y="1166800"/>
            <a:ext cx="5076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 Ram put ___ orange in his bag.</a:t>
            </a:r>
            <a:endParaRPr lang="en-US" sz="2800" dirty="0">
              <a:solidFill>
                <a:schemeClr val="tx1"/>
              </a:solidFill>
            </a:endParaRPr>
          </a:p>
        </p:txBody>
      </p:sp>
      <p:sp>
        <p:nvSpPr>
          <p:cNvPr id="7" name="Rounded Rectangle 6"/>
          <p:cNvSpPr/>
          <p:nvPr/>
        </p:nvSpPr>
        <p:spPr>
          <a:xfrm>
            <a:off x="7310352" y="1166800"/>
            <a:ext cx="367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2. </a:t>
            </a:r>
            <a:r>
              <a:rPr lang="en-IN" sz="2800" dirty="0" err="1" smtClean="0">
                <a:solidFill>
                  <a:schemeClr val="tx1"/>
                </a:solidFill>
              </a:rPr>
              <a:t>Geetha</a:t>
            </a:r>
            <a:r>
              <a:rPr lang="en-IN" sz="2800" dirty="0" smtClean="0">
                <a:solidFill>
                  <a:schemeClr val="tx1"/>
                </a:solidFill>
              </a:rPr>
              <a:t> is ___doctor.</a:t>
            </a:r>
            <a:endParaRPr lang="en-US" sz="2800" dirty="0">
              <a:solidFill>
                <a:schemeClr val="tx1"/>
              </a:solidFill>
            </a:endParaRPr>
          </a:p>
        </p:txBody>
      </p:sp>
      <p:pic>
        <p:nvPicPr>
          <p:cNvPr id="14342" name="Picture 6" descr="Cartoon, Checkup, Clinic, Comic, Doctor, Female, Girl"/>
          <p:cNvPicPr>
            <a:picLocks noChangeAspect="1" noChangeArrowheads="1"/>
          </p:cNvPicPr>
          <p:nvPr/>
        </p:nvPicPr>
        <p:blipFill>
          <a:blip r:embed="rId5" cstate="print"/>
          <a:srcRect/>
          <a:stretch>
            <a:fillRect/>
          </a:stretch>
        </p:blipFill>
        <p:spPr bwMode="auto">
          <a:xfrm>
            <a:off x="8594072" y="1890704"/>
            <a:ext cx="1104560" cy="198000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66720" y="3971928"/>
            <a:ext cx="3996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3. I will be ____hour late.</a:t>
            </a:r>
            <a:endParaRPr lang="en-US" sz="2800" dirty="0">
              <a:solidFill>
                <a:schemeClr val="tx1"/>
              </a:solidFill>
            </a:endParaRPr>
          </a:p>
        </p:txBody>
      </p:sp>
      <p:sp>
        <p:nvSpPr>
          <p:cNvPr id="10" name="Rounded Rectangle 9"/>
          <p:cNvSpPr/>
          <p:nvPr/>
        </p:nvSpPr>
        <p:spPr>
          <a:xfrm>
            <a:off x="6276976" y="3971928"/>
            <a:ext cx="5580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4. There is a blue plate on ___ table.</a:t>
            </a:r>
            <a:endParaRPr lang="en-US" sz="2800" dirty="0">
              <a:solidFill>
                <a:schemeClr val="tx1"/>
              </a:solidFill>
            </a:endParaRPr>
          </a:p>
        </p:txBody>
      </p:sp>
      <p:grpSp>
        <p:nvGrpSpPr>
          <p:cNvPr id="20" name="Group 19"/>
          <p:cNvGrpSpPr/>
          <p:nvPr/>
        </p:nvGrpSpPr>
        <p:grpSpPr>
          <a:xfrm>
            <a:off x="7837365" y="4741076"/>
            <a:ext cx="2459222" cy="1764000"/>
            <a:chOff x="8358200" y="4876808"/>
            <a:chExt cx="2459222" cy="1764000"/>
          </a:xfrm>
        </p:grpSpPr>
        <p:pic>
          <p:nvPicPr>
            <p:cNvPr id="14344" name="Picture 8" descr="Table, Furniture, Living Room, 3D"/>
            <p:cNvPicPr>
              <a:picLocks noChangeAspect="1" noChangeArrowheads="1"/>
            </p:cNvPicPr>
            <p:nvPr/>
          </p:nvPicPr>
          <p:blipFill>
            <a:blip r:embed="rId6"/>
            <a:srcRect/>
            <a:stretch>
              <a:fillRect/>
            </a:stretch>
          </p:blipFill>
          <p:spPr bwMode="auto">
            <a:xfrm>
              <a:off x="8358200" y="4876808"/>
              <a:ext cx="2459222" cy="1764000"/>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a:off x="8986996" y="4933164"/>
              <a:ext cx="904880" cy="633416"/>
            </a:xfrm>
            <a:prstGeom prst="ellipse">
              <a:avLst/>
            </a:prstGeom>
            <a:effectLst>
              <a:glow rad="63500">
                <a:schemeClr val="accent1">
                  <a:satMod val="175000"/>
                  <a:alpha val="40000"/>
                </a:schemeClr>
              </a:glow>
            </a:effectLst>
            <a:scene3d>
              <a:camera prst="perspectiveRelaxed"/>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86432" y="4741076"/>
            <a:ext cx="1836000" cy="1764000"/>
            <a:chOff x="10077472" y="4107033"/>
            <a:chExt cx="1260000" cy="1305871"/>
          </a:xfrm>
        </p:grpSpPr>
        <p:sp>
          <p:nvSpPr>
            <p:cNvPr id="14" name="Oval 13"/>
            <p:cNvSpPr/>
            <p:nvPr/>
          </p:nvSpPr>
          <p:spPr>
            <a:xfrm>
              <a:off x="10077472" y="4152904"/>
              <a:ext cx="1260000" cy="12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548591" y="4107033"/>
              <a:ext cx="288447" cy="273413"/>
            </a:xfrm>
            <a:prstGeom prst="rect">
              <a:avLst/>
            </a:prstGeom>
            <a:noFill/>
          </p:spPr>
          <p:txBody>
            <a:bodyPr wrap="none" rtlCol="0">
              <a:spAutoFit/>
            </a:bodyPr>
            <a:lstStyle/>
            <a:p>
              <a:r>
                <a:rPr lang="en-IN" dirty="0" smtClean="0"/>
                <a:t> </a:t>
              </a:r>
              <a:r>
                <a:rPr lang="en-IN" sz="1400" dirty="0" smtClean="0"/>
                <a:t>12</a:t>
              </a:r>
              <a:endParaRPr lang="en-US" sz="1200" dirty="0"/>
            </a:p>
          </p:txBody>
        </p:sp>
        <p:sp>
          <p:nvSpPr>
            <p:cNvPr id="16" name="TextBox 15"/>
            <p:cNvSpPr txBox="1"/>
            <p:nvPr/>
          </p:nvSpPr>
          <p:spPr>
            <a:xfrm>
              <a:off x="10993836" y="4331823"/>
              <a:ext cx="225740" cy="273413"/>
            </a:xfrm>
            <a:prstGeom prst="rect">
              <a:avLst/>
            </a:prstGeom>
            <a:noFill/>
          </p:spPr>
          <p:txBody>
            <a:bodyPr wrap="none" rtlCol="0">
              <a:spAutoFit/>
            </a:bodyPr>
            <a:lstStyle/>
            <a:p>
              <a:r>
                <a:rPr lang="en-IN" dirty="0" smtClean="0"/>
                <a:t> </a:t>
              </a:r>
              <a:r>
                <a:rPr lang="en-IN" sz="1400" dirty="0" smtClean="0"/>
                <a:t>1</a:t>
              </a:r>
              <a:endParaRPr lang="en-US" sz="1200" dirty="0"/>
            </a:p>
          </p:txBody>
        </p:sp>
        <p:sp>
          <p:nvSpPr>
            <p:cNvPr id="17" name="Up Arrow 16"/>
            <p:cNvSpPr/>
            <p:nvPr/>
          </p:nvSpPr>
          <p:spPr>
            <a:xfrm rot="2941614">
              <a:off x="10829836" y="4489136"/>
              <a:ext cx="72000" cy="321176"/>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flipH="1">
              <a:off x="10698468" y="4350499"/>
              <a:ext cx="24706" cy="426407"/>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617472" y="46929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2426859" y="1166800"/>
            <a:ext cx="554960" cy="523220"/>
          </a:xfrm>
          <a:prstGeom prst="rect">
            <a:avLst/>
          </a:prstGeom>
          <a:noFill/>
        </p:spPr>
        <p:txBody>
          <a:bodyPr wrap="none" rtlCol="0">
            <a:spAutoFit/>
          </a:bodyPr>
          <a:lstStyle/>
          <a:p>
            <a:r>
              <a:rPr lang="en-IN" sz="2800" b="1" dirty="0" smtClean="0">
                <a:solidFill>
                  <a:srgbClr val="FF3300"/>
                </a:solidFill>
              </a:rPr>
              <a:t>an</a:t>
            </a:r>
            <a:endParaRPr lang="en-US" sz="2800" b="1" dirty="0">
              <a:solidFill>
                <a:srgbClr val="FF3300"/>
              </a:solidFill>
            </a:endParaRPr>
          </a:p>
        </p:txBody>
      </p:sp>
      <p:sp>
        <p:nvSpPr>
          <p:cNvPr id="23" name="TextBox 22"/>
          <p:cNvSpPr txBox="1"/>
          <p:nvPr/>
        </p:nvSpPr>
        <p:spPr>
          <a:xfrm>
            <a:off x="9263080" y="1166800"/>
            <a:ext cx="362600" cy="523220"/>
          </a:xfrm>
          <a:prstGeom prst="rect">
            <a:avLst/>
          </a:prstGeom>
          <a:noFill/>
        </p:spPr>
        <p:txBody>
          <a:bodyPr wrap="none" rtlCol="0">
            <a:spAutoFit/>
          </a:bodyPr>
          <a:lstStyle/>
          <a:p>
            <a:r>
              <a:rPr lang="en-IN" sz="2800" b="1" dirty="0" smtClean="0">
                <a:solidFill>
                  <a:srgbClr val="FF3300"/>
                </a:solidFill>
              </a:rPr>
              <a:t>a</a:t>
            </a:r>
            <a:endParaRPr lang="en-US" sz="2800" b="1" dirty="0">
              <a:solidFill>
                <a:srgbClr val="FF3300"/>
              </a:solidFill>
            </a:endParaRPr>
          </a:p>
        </p:txBody>
      </p:sp>
      <p:sp>
        <p:nvSpPr>
          <p:cNvPr id="24" name="TextBox 23"/>
          <p:cNvSpPr txBox="1"/>
          <p:nvPr/>
        </p:nvSpPr>
        <p:spPr>
          <a:xfrm>
            <a:off x="2385992" y="3971928"/>
            <a:ext cx="554960" cy="523220"/>
          </a:xfrm>
          <a:prstGeom prst="rect">
            <a:avLst/>
          </a:prstGeom>
          <a:noFill/>
        </p:spPr>
        <p:txBody>
          <a:bodyPr wrap="none" rtlCol="0">
            <a:spAutoFit/>
          </a:bodyPr>
          <a:lstStyle/>
          <a:p>
            <a:r>
              <a:rPr lang="en-IN" sz="2800" b="1" dirty="0" smtClean="0">
                <a:solidFill>
                  <a:srgbClr val="FF3300"/>
                </a:solidFill>
              </a:rPr>
              <a:t>an</a:t>
            </a:r>
            <a:endParaRPr lang="en-US" sz="2800" b="1" dirty="0">
              <a:solidFill>
                <a:srgbClr val="FF3300"/>
              </a:solidFill>
            </a:endParaRPr>
          </a:p>
        </p:txBody>
      </p:sp>
      <p:sp>
        <p:nvSpPr>
          <p:cNvPr id="25" name="TextBox 24"/>
          <p:cNvSpPr txBox="1"/>
          <p:nvPr/>
        </p:nvSpPr>
        <p:spPr>
          <a:xfrm>
            <a:off x="10077472" y="3971928"/>
            <a:ext cx="683200"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trips(downRight)">
                                      <p:cBhvr>
                                        <p:cTn id="16" dur="10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342"/>
                                        </p:tgtEl>
                                        <p:attrNameLst>
                                          <p:attrName>style.visibility</p:attrName>
                                        </p:attrNameLst>
                                      </p:cBhvr>
                                      <p:to>
                                        <p:strVal val="visible"/>
                                      </p:to>
                                    </p:set>
                                    <p:animEffect transition="in" filter="wipe(left)">
                                      <p:cBhvr>
                                        <p:cTn id="24" dur="1000"/>
                                        <p:tgtEl>
                                          <p:spTgt spid="1434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Right)">
                                      <p:cBhvr>
                                        <p:cTn id="29" dur="1000"/>
                                        <p:tgtEl>
                                          <p:spTgt spid="2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trips(downRight)">
                                      <p:cBhvr>
                                        <p:cTn id="42" dur="1000"/>
                                        <p:tgtEl>
                                          <p:spTgt spid="24"/>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02768" y="71414"/>
            <a:ext cx="5986464" cy="654032"/>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b="100000"/>
            </a:path>
            <a:tileRect t="-100000" r="-100000"/>
          </a:gra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Game Continues...</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ounded Rectangle 4"/>
          <p:cNvSpPr/>
          <p:nvPr/>
        </p:nvSpPr>
        <p:spPr>
          <a:xfrm>
            <a:off x="666720" y="895336"/>
            <a:ext cx="421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5. Kevin is ___ good friend.</a:t>
            </a:r>
            <a:endParaRPr lang="en-US" sz="2800" dirty="0">
              <a:solidFill>
                <a:schemeClr val="tx1"/>
              </a:solidFill>
            </a:endParaRPr>
          </a:p>
        </p:txBody>
      </p:sp>
      <p:sp>
        <p:nvSpPr>
          <p:cNvPr id="6" name="Rounded Rectangle 5"/>
          <p:cNvSpPr/>
          <p:nvPr/>
        </p:nvSpPr>
        <p:spPr>
          <a:xfrm>
            <a:off x="6681208" y="895336"/>
            <a:ext cx="403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6. Sam is ___ honest man.</a:t>
            </a:r>
            <a:endParaRPr lang="en-US" sz="2800" dirty="0">
              <a:solidFill>
                <a:schemeClr val="tx1"/>
              </a:solidFill>
            </a:endParaRPr>
          </a:p>
        </p:txBody>
      </p:sp>
      <p:sp>
        <p:nvSpPr>
          <p:cNvPr id="7" name="Rounded Rectangle 6"/>
          <p:cNvSpPr/>
          <p:nvPr/>
        </p:nvSpPr>
        <p:spPr>
          <a:xfrm>
            <a:off x="666720" y="3971928"/>
            <a:ext cx="475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7. ____house is very colourful.</a:t>
            </a:r>
            <a:endParaRPr lang="en-US" sz="2800" dirty="0">
              <a:solidFill>
                <a:schemeClr val="tx1"/>
              </a:solidFill>
            </a:endParaRPr>
          </a:p>
        </p:txBody>
      </p:sp>
      <p:sp>
        <p:nvSpPr>
          <p:cNvPr id="8" name="Rounded Rectangle 7"/>
          <p:cNvSpPr/>
          <p:nvPr/>
        </p:nvSpPr>
        <p:spPr>
          <a:xfrm>
            <a:off x="6573208" y="3971928"/>
            <a:ext cx="4248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8. ____ pink shirt is mine.</a:t>
            </a:r>
            <a:endParaRPr lang="en-US" sz="2800" dirty="0">
              <a:solidFill>
                <a:schemeClr val="tx1"/>
              </a:solidFill>
            </a:endParaRPr>
          </a:p>
        </p:txBody>
      </p:sp>
      <p:pic>
        <p:nvPicPr>
          <p:cNvPr id="4100" name="Picture 4" descr="Clothes in the wardrobe Free Vector"/>
          <p:cNvPicPr>
            <a:picLocks noChangeAspect="1" noChangeArrowheads="1"/>
          </p:cNvPicPr>
          <p:nvPr/>
        </p:nvPicPr>
        <p:blipFill>
          <a:blip r:embed="rId3">
            <a:lum bright="30000"/>
          </a:blip>
          <a:srcRect/>
          <a:stretch>
            <a:fillRect/>
          </a:stretch>
        </p:blipFill>
        <p:spPr bwMode="auto">
          <a:xfrm>
            <a:off x="7265568" y="4614888"/>
            <a:ext cx="2863281" cy="2160000"/>
          </a:xfrm>
          <a:prstGeom prst="rect">
            <a:avLst/>
          </a:prstGeom>
          <a:ln>
            <a:noFill/>
          </a:ln>
          <a:effectLst>
            <a:outerShdw blurRad="292100" dist="139700" dir="2700000" algn="tl" rotWithShape="0">
              <a:srgbClr val="333333">
                <a:alpha val="65000"/>
              </a:srgbClr>
            </a:outerShdw>
          </a:effectLst>
        </p:spPr>
      </p:pic>
      <p:pic>
        <p:nvPicPr>
          <p:cNvPr id="4102" name="Picture 6" descr="Indian, Man, Fashion, Men'S Fashion"/>
          <p:cNvPicPr>
            <a:picLocks noChangeAspect="1" noChangeArrowheads="1"/>
          </p:cNvPicPr>
          <p:nvPr/>
        </p:nvPicPr>
        <p:blipFill>
          <a:blip r:embed="rId4">
            <a:lum bright="30000"/>
          </a:blip>
          <a:srcRect/>
          <a:stretch>
            <a:fillRect/>
          </a:stretch>
        </p:blipFill>
        <p:spPr bwMode="auto">
          <a:xfrm>
            <a:off x="7747084" y="1506129"/>
            <a:ext cx="1900248" cy="2375311"/>
          </a:xfrm>
          <a:prstGeom prst="rect">
            <a:avLst/>
          </a:prstGeom>
          <a:ln>
            <a:noFill/>
          </a:ln>
          <a:effectLst>
            <a:outerShdw blurRad="292100" dist="139700" dir="2700000" algn="tl" rotWithShape="0">
              <a:srgbClr val="333333">
                <a:alpha val="65000"/>
              </a:srgbClr>
            </a:outerShdw>
          </a:effectLst>
        </p:spPr>
      </p:pic>
      <p:pic>
        <p:nvPicPr>
          <p:cNvPr id="4104" name="Picture 8" descr="Boy, Child, Young, Cute, Smiling"/>
          <p:cNvPicPr>
            <a:picLocks noChangeAspect="1" noChangeArrowheads="1"/>
          </p:cNvPicPr>
          <p:nvPr/>
        </p:nvPicPr>
        <p:blipFill>
          <a:blip r:embed="rId5">
            <a:lum bright="20000"/>
          </a:blip>
          <a:srcRect l="33530" t="8382" r="6862"/>
          <a:stretch>
            <a:fillRect/>
          </a:stretch>
        </p:blipFill>
        <p:spPr bwMode="auto">
          <a:xfrm>
            <a:off x="1624693" y="1528752"/>
            <a:ext cx="2296055" cy="2352688"/>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127603" y="895336"/>
            <a:ext cx="554960" cy="523220"/>
          </a:xfrm>
          <a:prstGeom prst="rect">
            <a:avLst/>
          </a:prstGeom>
          <a:noFill/>
        </p:spPr>
        <p:txBody>
          <a:bodyPr wrap="none" rtlCol="0">
            <a:spAutoFit/>
          </a:bodyPr>
          <a:lstStyle/>
          <a:p>
            <a:r>
              <a:rPr lang="en-IN" sz="2800" b="1" dirty="0" smtClean="0">
                <a:solidFill>
                  <a:srgbClr val="FF3300"/>
                </a:solidFill>
              </a:rPr>
              <a:t>an</a:t>
            </a:r>
            <a:endParaRPr lang="en-US" sz="2800" b="1" dirty="0">
              <a:solidFill>
                <a:srgbClr val="FF3300"/>
              </a:solidFill>
            </a:endParaRPr>
          </a:p>
        </p:txBody>
      </p:sp>
      <p:sp>
        <p:nvSpPr>
          <p:cNvPr id="14" name="TextBox 13"/>
          <p:cNvSpPr txBox="1"/>
          <p:nvPr/>
        </p:nvSpPr>
        <p:spPr>
          <a:xfrm>
            <a:off x="2385992" y="895336"/>
            <a:ext cx="362600" cy="523220"/>
          </a:xfrm>
          <a:prstGeom prst="rect">
            <a:avLst/>
          </a:prstGeom>
          <a:noFill/>
        </p:spPr>
        <p:txBody>
          <a:bodyPr wrap="none" rtlCol="0">
            <a:spAutoFit/>
          </a:bodyPr>
          <a:lstStyle/>
          <a:p>
            <a:r>
              <a:rPr lang="en-IN" sz="2800" b="1" dirty="0" smtClean="0">
                <a:solidFill>
                  <a:srgbClr val="FF3300"/>
                </a:solidFill>
              </a:rPr>
              <a:t>a</a:t>
            </a:r>
            <a:endParaRPr lang="en-US" sz="2800" b="1" dirty="0">
              <a:solidFill>
                <a:srgbClr val="FF3300"/>
              </a:solidFill>
            </a:endParaRPr>
          </a:p>
        </p:txBody>
      </p:sp>
      <p:sp>
        <p:nvSpPr>
          <p:cNvPr id="15" name="TextBox 14"/>
          <p:cNvSpPr txBox="1"/>
          <p:nvPr/>
        </p:nvSpPr>
        <p:spPr>
          <a:xfrm>
            <a:off x="1119160" y="3971928"/>
            <a:ext cx="736099"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sp>
        <p:nvSpPr>
          <p:cNvPr id="16" name="TextBox 15"/>
          <p:cNvSpPr txBox="1"/>
          <p:nvPr/>
        </p:nvSpPr>
        <p:spPr>
          <a:xfrm>
            <a:off x="7000880" y="3971928"/>
            <a:ext cx="736099"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pic>
        <p:nvPicPr>
          <p:cNvPr id="12290" name="Picture 2" descr="House, Colored House, Architecture, India, Modern"/>
          <p:cNvPicPr>
            <a:picLocks noChangeAspect="1" noChangeArrowheads="1"/>
          </p:cNvPicPr>
          <p:nvPr/>
        </p:nvPicPr>
        <p:blipFill>
          <a:blip r:embed="rId6">
            <a:lum bright="30000"/>
          </a:blip>
          <a:srcRect/>
          <a:stretch>
            <a:fillRect/>
          </a:stretch>
        </p:blipFill>
        <p:spPr bwMode="auto">
          <a:xfrm>
            <a:off x="1119160" y="4612555"/>
            <a:ext cx="3420000" cy="18466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104"/>
                                        </p:tgtEl>
                                        <p:attrNameLst>
                                          <p:attrName>style.visibility</p:attrName>
                                        </p:attrNameLst>
                                      </p:cBhvr>
                                      <p:to>
                                        <p:strVal val="visible"/>
                                      </p:to>
                                    </p:set>
                                    <p:animEffect transition="in" filter="wipe(left)">
                                      <p:cBhvr>
                                        <p:cTn id="11" dur="1000"/>
                                        <p:tgtEl>
                                          <p:spTgt spid="410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trips(downRight)">
                                      <p:cBhvr>
                                        <p:cTn id="16" dur="1000"/>
                                        <p:tgtEl>
                                          <p:spTgt spid="1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wipe(left)">
                                      <p:cBhvr>
                                        <p:cTn id="24" dur="1000"/>
                                        <p:tgtEl>
                                          <p:spTgt spid="410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1000"/>
                                        <p:tgtEl>
                                          <p:spTgt spid="1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2290"/>
                                        </p:tgtEl>
                                        <p:attrNameLst>
                                          <p:attrName>style.visibility</p:attrName>
                                        </p:attrNameLst>
                                      </p:cBhvr>
                                      <p:to>
                                        <p:strVal val="visible"/>
                                      </p:to>
                                    </p:set>
                                    <p:animEffect transition="in" filter="wipe(left)">
                                      <p:cBhvr>
                                        <p:cTn id="37" dur="1000"/>
                                        <p:tgtEl>
                                          <p:spTgt spid="1229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1000"/>
                                        <p:tgtEl>
                                          <p:spTgt spid="8"/>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4100"/>
                                        </p:tgtEl>
                                        <p:attrNameLst>
                                          <p:attrName>style.visibility</p:attrName>
                                        </p:attrNameLst>
                                      </p:cBhvr>
                                      <p:to>
                                        <p:strVal val="visible"/>
                                      </p:to>
                                    </p:set>
                                    <p:animEffect transition="in" filter="wipe(left)">
                                      <p:cBhvr>
                                        <p:cTn id="50" dur="1000"/>
                                        <p:tgtEl>
                                          <p:spTgt spid="4100"/>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strips(downRight)">
                                      <p:cBhvr>
                                        <p:cTn id="5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768" y="1166800"/>
            <a:ext cx="4176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9. I want to eat ___ apple.</a:t>
            </a:r>
            <a:endParaRPr lang="en-US" sz="2800" dirty="0">
              <a:solidFill>
                <a:schemeClr val="tx1"/>
              </a:solidFill>
            </a:endParaRPr>
          </a:p>
        </p:txBody>
      </p:sp>
      <p:sp>
        <p:nvSpPr>
          <p:cNvPr id="4" name="Rounded Rectangle 3"/>
          <p:cNvSpPr/>
          <p:nvPr/>
        </p:nvSpPr>
        <p:spPr>
          <a:xfrm>
            <a:off x="5734048" y="1166800"/>
            <a:ext cx="547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10. Did you bring ___umbrella?</a:t>
            </a:r>
            <a:endParaRPr lang="en-US" sz="2800" dirty="0">
              <a:solidFill>
                <a:schemeClr val="tx1"/>
              </a:solidFill>
            </a:endParaRPr>
          </a:p>
        </p:txBody>
      </p:sp>
      <p:sp>
        <p:nvSpPr>
          <p:cNvPr id="5" name="Rounded Rectangle 4"/>
          <p:cNvSpPr/>
          <p:nvPr/>
        </p:nvSpPr>
        <p:spPr>
          <a:xfrm>
            <a:off x="304768" y="3971928"/>
            <a:ext cx="4680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11. </a:t>
            </a:r>
            <a:r>
              <a:rPr lang="en-IN" sz="2800" dirty="0" err="1" smtClean="0">
                <a:solidFill>
                  <a:schemeClr val="tx1"/>
                </a:solidFill>
              </a:rPr>
              <a:t>Ramu</a:t>
            </a:r>
            <a:r>
              <a:rPr lang="en-IN" sz="2800" dirty="0" smtClean="0">
                <a:solidFill>
                  <a:schemeClr val="tx1"/>
                </a:solidFill>
              </a:rPr>
              <a:t> is ___intelligent boy.</a:t>
            </a:r>
            <a:endParaRPr lang="en-US" sz="2800" dirty="0">
              <a:solidFill>
                <a:schemeClr val="tx1"/>
              </a:solidFill>
            </a:endParaRPr>
          </a:p>
        </p:txBody>
      </p:sp>
      <p:sp>
        <p:nvSpPr>
          <p:cNvPr id="6" name="Rounded Rectangle 5"/>
          <p:cNvSpPr/>
          <p:nvPr/>
        </p:nvSpPr>
        <p:spPr>
          <a:xfrm>
            <a:off x="5734048" y="3971928"/>
            <a:ext cx="547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12. My sister is </a:t>
            </a:r>
            <a:r>
              <a:rPr lang="en-IN" sz="2800" dirty="0" smtClean="0">
                <a:solidFill>
                  <a:schemeClr val="tx1"/>
                </a:solidFill>
              </a:rPr>
              <a:t>_ very </a:t>
            </a:r>
            <a:r>
              <a:rPr lang="en-IN" sz="2800" dirty="0" smtClean="0">
                <a:solidFill>
                  <a:schemeClr val="tx1"/>
                </a:solidFill>
              </a:rPr>
              <a:t>good dancer.</a:t>
            </a:r>
            <a:endParaRPr lang="en-US" sz="2800" dirty="0">
              <a:solidFill>
                <a:schemeClr val="tx1"/>
              </a:solidFill>
            </a:endParaRPr>
          </a:p>
        </p:txBody>
      </p:sp>
      <p:sp>
        <p:nvSpPr>
          <p:cNvPr id="7" name="Title 1"/>
          <p:cNvSpPr txBox="1">
            <a:spLocks/>
          </p:cNvSpPr>
          <p:nvPr/>
        </p:nvSpPr>
        <p:spPr>
          <a:xfrm>
            <a:off x="3102768" y="71414"/>
            <a:ext cx="5986464" cy="654032"/>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b="100000"/>
            </a:path>
            <a:tileRect t="-100000" r="-100000"/>
          </a:gra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Game Continues...</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descr="Apples, Fruit, Autumn, Vitamins"/>
          <p:cNvPicPr>
            <a:picLocks noChangeAspect="1" noChangeArrowheads="1"/>
          </p:cNvPicPr>
          <p:nvPr/>
        </p:nvPicPr>
        <p:blipFill>
          <a:blip r:embed="rId3">
            <a:lum bright="20000"/>
          </a:blip>
          <a:srcRect/>
          <a:stretch>
            <a:fillRect/>
          </a:stretch>
        </p:blipFill>
        <p:spPr bwMode="auto">
          <a:xfrm>
            <a:off x="1198993" y="1890704"/>
            <a:ext cx="2387551" cy="1908000"/>
          </a:xfrm>
          <a:prstGeom prst="rect">
            <a:avLst/>
          </a:prstGeom>
          <a:ln>
            <a:noFill/>
          </a:ln>
          <a:effectLst>
            <a:outerShdw blurRad="292100" dist="139700" dir="2700000" algn="tl" rotWithShape="0">
              <a:srgbClr val="333333">
                <a:alpha val="65000"/>
              </a:srgbClr>
            </a:outerShdw>
          </a:effectLst>
        </p:spPr>
      </p:pic>
      <p:pic>
        <p:nvPicPr>
          <p:cNvPr id="6148" name="Picture 4" descr="Umbrella, Red, Weather"/>
          <p:cNvPicPr>
            <a:picLocks noChangeAspect="1" noChangeArrowheads="1"/>
          </p:cNvPicPr>
          <p:nvPr/>
        </p:nvPicPr>
        <p:blipFill>
          <a:blip r:embed="rId4">
            <a:lum bright="20000"/>
          </a:blip>
          <a:srcRect l="21771" t="8906" r="25781" b="9453"/>
          <a:stretch>
            <a:fillRect/>
          </a:stretch>
        </p:blipFill>
        <p:spPr bwMode="auto">
          <a:xfrm>
            <a:off x="8000739" y="1890704"/>
            <a:ext cx="1838618" cy="1908000"/>
          </a:xfrm>
          <a:prstGeom prst="rect">
            <a:avLst/>
          </a:prstGeom>
          <a:ln>
            <a:noFill/>
          </a:ln>
          <a:effectLst>
            <a:outerShdw blurRad="292100" dist="139700" dir="2700000" algn="tl" rotWithShape="0">
              <a:srgbClr val="333333">
                <a:alpha val="65000"/>
              </a:srgbClr>
            </a:outerShdw>
          </a:effectLst>
        </p:spPr>
      </p:pic>
      <p:pic>
        <p:nvPicPr>
          <p:cNvPr id="6150" name="Picture 6" descr="Indian, Boy, Child, Male, Asian, Ethnic"/>
          <p:cNvPicPr>
            <a:picLocks noChangeAspect="1" noChangeArrowheads="1"/>
          </p:cNvPicPr>
          <p:nvPr/>
        </p:nvPicPr>
        <p:blipFill>
          <a:blip r:embed="rId5">
            <a:lum bright="20000"/>
          </a:blip>
          <a:srcRect l="5337" t="5588" r="44850"/>
          <a:stretch>
            <a:fillRect/>
          </a:stretch>
        </p:blipFill>
        <p:spPr bwMode="auto">
          <a:xfrm>
            <a:off x="1854222" y="4605344"/>
            <a:ext cx="1581093" cy="1908000"/>
          </a:xfrm>
          <a:prstGeom prst="rect">
            <a:avLst/>
          </a:prstGeom>
          <a:ln>
            <a:noFill/>
          </a:ln>
          <a:effectLst>
            <a:outerShdw blurRad="292100" dist="139700" dir="2700000" algn="tl" rotWithShape="0">
              <a:srgbClr val="333333">
                <a:alpha val="65000"/>
              </a:srgbClr>
            </a:outerShdw>
          </a:effectLst>
        </p:spPr>
      </p:pic>
      <p:sp>
        <p:nvSpPr>
          <p:cNvPr id="6152" name="AutoShape 8" descr="Girl, Indian, Dance, Red, Orien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4" name="Picture 10" descr="Girl, Indian, Dance, Red, Oriental, Motion, Beauty"/>
          <p:cNvPicPr>
            <a:picLocks noChangeAspect="1" noChangeArrowheads="1"/>
          </p:cNvPicPr>
          <p:nvPr/>
        </p:nvPicPr>
        <p:blipFill>
          <a:blip r:embed="rId6">
            <a:lum bright="20000"/>
          </a:blip>
          <a:srcRect l="28698" t="10391" r="27760" b="9453"/>
          <a:stretch>
            <a:fillRect/>
          </a:stretch>
        </p:blipFill>
        <p:spPr bwMode="auto">
          <a:xfrm>
            <a:off x="7692715" y="4687606"/>
            <a:ext cx="1554667" cy="19080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7996248" y="3971928"/>
            <a:ext cx="362600" cy="523220"/>
          </a:xfrm>
          <a:prstGeom prst="rect">
            <a:avLst/>
          </a:prstGeom>
          <a:noFill/>
        </p:spPr>
        <p:txBody>
          <a:bodyPr wrap="none" rtlCol="0">
            <a:spAutoFit/>
          </a:bodyPr>
          <a:lstStyle/>
          <a:p>
            <a:r>
              <a:rPr lang="en-IN" sz="2800" b="1" dirty="0" smtClean="0">
                <a:solidFill>
                  <a:srgbClr val="FF3300"/>
                </a:solidFill>
              </a:rPr>
              <a:t>a</a:t>
            </a:r>
            <a:endParaRPr lang="en-US" sz="2800" b="1" dirty="0">
              <a:solidFill>
                <a:srgbClr val="FF3300"/>
              </a:solidFill>
            </a:endParaRPr>
          </a:p>
        </p:txBody>
      </p:sp>
      <p:sp>
        <p:nvSpPr>
          <p:cNvPr id="13" name="TextBox 12"/>
          <p:cNvSpPr txBox="1"/>
          <p:nvPr/>
        </p:nvSpPr>
        <p:spPr>
          <a:xfrm>
            <a:off x="2657456" y="1166800"/>
            <a:ext cx="554960" cy="523220"/>
          </a:xfrm>
          <a:prstGeom prst="rect">
            <a:avLst/>
          </a:prstGeom>
          <a:noFill/>
        </p:spPr>
        <p:txBody>
          <a:bodyPr wrap="none" rtlCol="0">
            <a:spAutoFit/>
          </a:bodyPr>
          <a:lstStyle/>
          <a:p>
            <a:r>
              <a:rPr lang="en-IN" sz="2800" b="1" dirty="0" smtClean="0">
                <a:solidFill>
                  <a:srgbClr val="FF3300"/>
                </a:solidFill>
              </a:rPr>
              <a:t>an</a:t>
            </a:r>
            <a:endParaRPr lang="en-US" sz="2800" b="1" dirty="0">
              <a:solidFill>
                <a:srgbClr val="FF3300"/>
              </a:solidFill>
            </a:endParaRPr>
          </a:p>
        </p:txBody>
      </p:sp>
      <p:sp>
        <p:nvSpPr>
          <p:cNvPr id="14" name="TextBox 13"/>
          <p:cNvSpPr txBox="1"/>
          <p:nvPr/>
        </p:nvSpPr>
        <p:spPr>
          <a:xfrm>
            <a:off x="8358200" y="1166800"/>
            <a:ext cx="554960" cy="523220"/>
          </a:xfrm>
          <a:prstGeom prst="rect">
            <a:avLst/>
          </a:prstGeom>
          <a:noFill/>
        </p:spPr>
        <p:txBody>
          <a:bodyPr wrap="none" rtlCol="0">
            <a:spAutoFit/>
          </a:bodyPr>
          <a:lstStyle/>
          <a:p>
            <a:r>
              <a:rPr lang="en-IN" sz="2800" b="1" dirty="0" smtClean="0">
                <a:solidFill>
                  <a:srgbClr val="FF3300"/>
                </a:solidFill>
              </a:rPr>
              <a:t>an</a:t>
            </a:r>
            <a:endParaRPr lang="en-US" sz="2800" b="1" dirty="0">
              <a:solidFill>
                <a:srgbClr val="FF3300"/>
              </a:solidFill>
            </a:endParaRPr>
          </a:p>
        </p:txBody>
      </p:sp>
      <p:sp>
        <p:nvSpPr>
          <p:cNvPr id="16" name="TextBox 15"/>
          <p:cNvSpPr txBox="1"/>
          <p:nvPr/>
        </p:nvSpPr>
        <p:spPr>
          <a:xfrm>
            <a:off x="2114528" y="3971928"/>
            <a:ext cx="554960" cy="523220"/>
          </a:xfrm>
          <a:prstGeom prst="rect">
            <a:avLst/>
          </a:prstGeom>
          <a:noFill/>
        </p:spPr>
        <p:txBody>
          <a:bodyPr wrap="none" rtlCol="0">
            <a:spAutoFit/>
          </a:bodyPr>
          <a:lstStyle/>
          <a:p>
            <a:r>
              <a:rPr lang="en-IN" sz="2800" b="1" dirty="0" smtClean="0">
                <a:solidFill>
                  <a:srgbClr val="FF3300"/>
                </a:solidFill>
              </a:rPr>
              <a:t>an</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left)">
                                      <p:cBhvr>
                                        <p:cTn id="11" dur="1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Right)">
                                      <p:cBhvr>
                                        <p:cTn id="16" dur="10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left)">
                                      <p:cBhvr>
                                        <p:cTn id="24" dur="1000"/>
                                        <p:tgtEl>
                                          <p:spTgt spid="614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Right)">
                                      <p:cBhvr>
                                        <p:cTn id="29" dur="1000"/>
                                        <p:tgtEl>
                                          <p:spTgt spid="1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6150"/>
                                        </p:tgtEl>
                                        <p:attrNameLst>
                                          <p:attrName>style.visibility</p:attrName>
                                        </p:attrNameLst>
                                      </p:cBhvr>
                                      <p:to>
                                        <p:strVal val="visible"/>
                                      </p:to>
                                    </p:set>
                                    <p:animEffect transition="in" filter="wipe(left)">
                                      <p:cBhvr>
                                        <p:cTn id="37" dur="1000"/>
                                        <p:tgtEl>
                                          <p:spTgt spid="615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000"/>
                                        <p:tgtEl>
                                          <p:spTgt spid="6"/>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6154"/>
                                        </p:tgtEl>
                                        <p:attrNameLst>
                                          <p:attrName>style.visibility</p:attrName>
                                        </p:attrNameLst>
                                      </p:cBhvr>
                                      <p:to>
                                        <p:strVal val="visible"/>
                                      </p:to>
                                    </p:set>
                                    <p:animEffect transition="in" filter="wipe(left)">
                                      <p:cBhvr>
                                        <p:cTn id="50" dur="1000"/>
                                        <p:tgtEl>
                                          <p:spTgt spid="6154"/>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downRight)">
                                      <p:cBhvr>
                                        <p:cTn id="5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p:bldP spid="1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3792" y="1166800"/>
            <a:ext cx="6228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13. We decided to study for ___ exams.</a:t>
            </a:r>
            <a:endParaRPr lang="en-US" sz="2800" dirty="0">
              <a:solidFill>
                <a:schemeClr val="tx1"/>
              </a:solidFill>
            </a:endParaRPr>
          </a:p>
        </p:txBody>
      </p:sp>
      <p:sp>
        <p:nvSpPr>
          <p:cNvPr id="4" name="Rounded Rectangle 3"/>
          <p:cNvSpPr/>
          <p:nvPr/>
        </p:nvSpPr>
        <p:spPr>
          <a:xfrm>
            <a:off x="6910392" y="1166800"/>
            <a:ext cx="4968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14. </a:t>
            </a:r>
            <a:r>
              <a:rPr lang="en-IN" sz="2800" dirty="0" err="1" smtClean="0">
                <a:solidFill>
                  <a:schemeClr val="tx1"/>
                </a:solidFill>
              </a:rPr>
              <a:t>Janaki</a:t>
            </a:r>
            <a:r>
              <a:rPr lang="en-IN" sz="2800" dirty="0" smtClean="0">
                <a:solidFill>
                  <a:schemeClr val="tx1"/>
                </a:solidFill>
              </a:rPr>
              <a:t> ate all ___ bananas.</a:t>
            </a:r>
            <a:endParaRPr lang="en-US" sz="2800" dirty="0">
              <a:solidFill>
                <a:schemeClr val="tx1"/>
              </a:solidFill>
            </a:endParaRPr>
          </a:p>
        </p:txBody>
      </p:sp>
      <p:sp>
        <p:nvSpPr>
          <p:cNvPr id="5" name="Rounded Rectangle 4"/>
          <p:cNvSpPr/>
          <p:nvPr/>
        </p:nvSpPr>
        <p:spPr>
          <a:xfrm>
            <a:off x="123792" y="3790952"/>
            <a:ext cx="6062696" cy="100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800" dirty="0" smtClean="0">
              <a:solidFill>
                <a:schemeClr val="tx1"/>
              </a:solidFill>
            </a:endParaRPr>
          </a:p>
          <a:p>
            <a:r>
              <a:rPr lang="en-IN" sz="2800" dirty="0" smtClean="0">
                <a:solidFill>
                  <a:schemeClr val="tx1"/>
                </a:solidFill>
              </a:rPr>
              <a:t>15. </a:t>
            </a:r>
            <a:r>
              <a:rPr lang="en-IN" sz="2800" dirty="0" err="1" smtClean="0">
                <a:solidFill>
                  <a:schemeClr val="tx1"/>
                </a:solidFill>
              </a:rPr>
              <a:t>Vani</a:t>
            </a:r>
            <a:r>
              <a:rPr lang="en-IN" sz="2800" dirty="0" smtClean="0">
                <a:solidFill>
                  <a:schemeClr val="tx1"/>
                </a:solidFill>
              </a:rPr>
              <a:t> finished reading </a:t>
            </a:r>
            <a:r>
              <a:rPr lang="en-IN" sz="2800" dirty="0" smtClean="0">
                <a:solidFill>
                  <a:schemeClr val="tx1"/>
                </a:solidFill>
              </a:rPr>
              <a:t> ___ </a:t>
            </a:r>
            <a:r>
              <a:rPr lang="en-IN" sz="2800" dirty="0" smtClean="0">
                <a:solidFill>
                  <a:schemeClr val="tx1"/>
                </a:solidFill>
              </a:rPr>
              <a:t>full </a:t>
            </a:r>
          </a:p>
          <a:p>
            <a:r>
              <a:rPr lang="en-IN" sz="2800" dirty="0" smtClean="0">
                <a:solidFill>
                  <a:schemeClr val="tx1"/>
                </a:solidFill>
              </a:rPr>
              <a:t>       book in one day.</a:t>
            </a:r>
          </a:p>
          <a:p>
            <a:r>
              <a:rPr lang="en-IN" sz="2800" dirty="0" smtClean="0">
                <a:solidFill>
                  <a:schemeClr val="tx1"/>
                </a:solidFill>
              </a:rPr>
              <a:t>    </a:t>
            </a:r>
            <a:endParaRPr lang="en-US" sz="2800" dirty="0">
              <a:solidFill>
                <a:schemeClr val="tx1"/>
              </a:solidFill>
            </a:endParaRPr>
          </a:p>
        </p:txBody>
      </p:sp>
      <p:sp>
        <p:nvSpPr>
          <p:cNvPr id="6" name="Rounded Rectangle 5"/>
          <p:cNvSpPr/>
          <p:nvPr/>
        </p:nvSpPr>
        <p:spPr>
          <a:xfrm>
            <a:off x="6638928" y="3700464"/>
            <a:ext cx="5148000" cy="86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16. I like going to ___ park near  </a:t>
            </a:r>
          </a:p>
          <a:p>
            <a:r>
              <a:rPr lang="en-IN" sz="2800" dirty="0" smtClean="0">
                <a:solidFill>
                  <a:schemeClr val="tx1"/>
                </a:solidFill>
              </a:rPr>
              <a:t>       my house.</a:t>
            </a:r>
            <a:endParaRPr lang="en-US" sz="2800" dirty="0">
              <a:solidFill>
                <a:schemeClr val="tx1"/>
              </a:solidFill>
            </a:endParaRPr>
          </a:p>
        </p:txBody>
      </p:sp>
      <p:sp>
        <p:nvSpPr>
          <p:cNvPr id="8" name="Title 1"/>
          <p:cNvSpPr txBox="1">
            <a:spLocks/>
          </p:cNvSpPr>
          <p:nvPr/>
        </p:nvSpPr>
        <p:spPr>
          <a:xfrm>
            <a:off x="3102768" y="71414"/>
            <a:ext cx="5986464" cy="654032"/>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b="100000"/>
            </a:path>
            <a:tileRect t="-100000" r="-100000"/>
          </a:gra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Game Continues...</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42" name="Picture 2" descr="Child, Education, Learning, School, Baby"/>
          <p:cNvPicPr>
            <a:picLocks noChangeAspect="1" noChangeArrowheads="1"/>
          </p:cNvPicPr>
          <p:nvPr/>
        </p:nvPicPr>
        <p:blipFill>
          <a:blip r:embed="rId3">
            <a:lum bright="20000"/>
          </a:blip>
          <a:srcRect/>
          <a:stretch>
            <a:fillRect/>
          </a:stretch>
        </p:blipFill>
        <p:spPr bwMode="auto">
          <a:xfrm>
            <a:off x="1880472" y="1830378"/>
            <a:ext cx="2714640" cy="1809761"/>
          </a:xfrm>
          <a:prstGeom prst="rect">
            <a:avLst/>
          </a:prstGeom>
          <a:ln>
            <a:noFill/>
          </a:ln>
          <a:effectLst>
            <a:outerShdw blurRad="292100" dist="139700" dir="2700000" algn="tl" rotWithShape="0">
              <a:srgbClr val="333333">
                <a:alpha val="65000"/>
              </a:srgbClr>
            </a:outerShdw>
          </a:effectLst>
        </p:spPr>
      </p:pic>
      <p:pic>
        <p:nvPicPr>
          <p:cNvPr id="10246" name="Picture 6" descr="Children, Infant, Girl, School, Reading"/>
          <p:cNvPicPr>
            <a:picLocks noChangeAspect="1" noChangeArrowheads="1"/>
          </p:cNvPicPr>
          <p:nvPr/>
        </p:nvPicPr>
        <p:blipFill>
          <a:blip r:embed="rId4">
            <a:lum bright="30000"/>
          </a:blip>
          <a:srcRect/>
          <a:stretch>
            <a:fillRect/>
          </a:stretch>
        </p:blipFill>
        <p:spPr bwMode="auto">
          <a:xfrm>
            <a:off x="1843064" y="4876808"/>
            <a:ext cx="2376000" cy="1584000"/>
          </a:xfrm>
          <a:prstGeom prst="rect">
            <a:avLst/>
          </a:prstGeom>
          <a:ln>
            <a:noFill/>
          </a:ln>
          <a:effectLst>
            <a:outerShdw blurRad="292100" dist="139700" dir="2700000" algn="tl" rotWithShape="0">
              <a:srgbClr val="333333">
                <a:alpha val="65000"/>
              </a:srgbClr>
            </a:outerShdw>
          </a:effectLst>
        </p:spPr>
      </p:pic>
      <p:pic>
        <p:nvPicPr>
          <p:cNvPr id="10248" name="Picture 8" descr="The empty playground."/>
          <p:cNvPicPr>
            <a:picLocks noChangeAspect="1" noChangeArrowheads="1"/>
          </p:cNvPicPr>
          <p:nvPr/>
        </p:nvPicPr>
        <p:blipFill>
          <a:blip r:embed="rId5" cstate="print">
            <a:lum bright="30000"/>
          </a:blip>
          <a:srcRect/>
          <a:stretch>
            <a:fillRect/>
          </a:stretch>
        </p:blipFill>
        <p:spPr bwMode="auto">
          <a:xfrm>
            <a:off x="7762602" y="4695832"/>
            <a:ext cx="2900652" cy="180976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9353568" y="1166800"/>
            <a:ext cx="752129" cy="523220"/>
          </a:xfrm>
          <a:prstGeom prst="rect">
            <a:avLst/>
          </a:prstGeom>
          <a:noFill/>
        </p:spPr>
        <p:txBody>
          <a:bodyPr wrap="none" rtlCol="0">
            <a:spAutoFit/>
          </a:bodyPr>
          <a:lstStyle/>
          <a:p>
            <a:r>
              <a:rPr lang="en-IN" sz="2400" b="1" dirty="0" smtClean="0">
                <a:solidFill>
                  <a:srgbClr val="FF3300"/>
                </a:solidFill>
              </a:rPr>
              <a:t> </a:t>
            </a:r>
            <a:r>
              <a:rPr lang="en-IN" sz="2800" b="1" dirty="0" smtClean="0">
                <a:solidFill>
                  <a:srgbClr val="FF3300"/>
                </a:solidFill>
              </a:rPr>
              <a:t>the</a:t>
            </a:r>
            <a:endParaRPr lang="en-US" sz="2400" b="1" dirty="0">
              <a:solidFill>
                <a:srgbClr val="FF3300"/>
              </a:solidFill>
            </a:endParaRPr>
          </a:p>
        </p:txBody>
      </p:sp>
      <p:grpSp>
        <p:nvGrpSpPr>
          <p:cNvPr id="21" name="Group 20"/>
          <p:cNvGrpSpPr/>
          <p:nvPr/>
        </p:nvGrpSpPr>
        <p:grpSpPr>
          <a:xfrm>
            <a:off x="7720392" y="1989000"/>
            <a:ext cx="3348000" cy="1440000"/>
            <a:chOff x="7453320" y="1800216"/>
            <a:chExt cx="4162448" cy="1809760"/>
          </a:xfrm>
        </p:grpSpPr>
        <p:pic>
          <p:nvPicPr>
            <p:cNvPr id="10244" name="Picture 4" descr="Banana Peel, Fruit, Healthy, Yellow"/>
            <p:cNvPicPr>
              <a:picLocks noChangeAspect="1" noChangeArrowheads="1"/>
            </p:cNvPicPr>
            <p:nvPr/>
          </p:nvPicPr>
          <p:blipFill>
            <a:blip r:embed="rId6">
              <a:clrChange>
                <a:clrFrom>
                  <a:srgbClr val="FFFFFF"/>
                </a:clrFrom>
                <a:clrTo>
                  <a:srgbClr val="FFFFFF">
                    <a:alpha val="0"/>
                  </a:srgbClr>
                </a:clrTo>
              </a:clrChange>
            </a:blip>
            <a:srcRect l="5009" t="16765" r="4832" b="16176"/>
            <a:stretch>
              <a:fillRect/>
            </a:stretch>
          </p:blipFill>
          <p:spPr bwMode="auto">
            <a:xfrm>
              <a:off x="7453320" y="2162168"/>
              <a:ext cx="3257568" cy="1447808"/>
            </a:xfrm>
            <a:prstGeom prst="rect">
              <a:avLst/>
            </a:prstGeom>
            <a:ln>
              <a:noFill/>
            </a:ln>
            <a:effectLst>
              <a:outerShdw blurRad="292100" dist="139700" dir="2700000" algn="tl" rotWithShape="0">
                <a:srgbClr val="333333">
                  <a:alpha val="65000"/>
                </a:srgbClr>
              </a:outerShdw>
            </a:effectLst>
          </p:spPr>
        </p:pic>
        <p:pic>
          <p:nvPicPr>
            <p:cNvPr id="15" name="Picture 4" descr="Banana Peel, Fruit, Healthy, Yellow"/>
            <p:cNvPicPr>
              <a:picLocks noChangeAspect="1" noChangeArrowheads="1"/>
            </p:cNvPicPr>
            <p:nvPr/>
          </p:nvPicPr>
          <p:blipFill>
            <a:blip r:embed="rId6">
              <a:clrChange>
                <a:clrFrom>
                  <a:srgbClr val="FFFFFF"/>
                </a:clrFrom>
                <a:clrTo>
                  <a:srgbClr val="FFFFFF">
                    <a:alpha val="0"/>
                  </a:srgbClr>
                </a:clrTo>
              </a:clrChange>
            </a:blip>
            <a:srcRect l="5009" t="16765" r="4832" b="16176"/>
            <a:stretch>
              <a:fillRect/>
            </a:stretch>
          </p:blipFill>
          <p:spPr bwMode="auto">
            <a:xfrm>
              <a:off x="8358200" y="2162168"/>
              <a:ext cx="3257568" cy="1447808"/>
            </a:xfrm>
            <a:prstGeom prst="rect">
              <a:avLst/>
            </a:prstGeom>
            <a:ln>
              <a:noFill/>
            </a:ln>
            <a:effectLst>
              <a:outerShdw blurRad="292100" dist="139700" dir="2700000" algn="tl" rotWithShape="0">
                <a:srgbClr val="333333">
                  <a:alpha val="65000"/>
                </a:srgbClr>
              </a:outerShdw>
            </a:effectLst>
          </p:spPr>
        </p:pic>
        <p:pic>
          <p:nvPicPr>
            <p:cNvPr id="16" name="Picture 4" descr="Banana Peel, Fruit, Healthy, Yellow"/>
            <p:cNvPicPr>
              <a:picLocks noChangeAspect="1" noChangeArrowheads="1"/>
            </p:cNvPicPr>
            <p:nvPr/>
          </p:nvPicPr>
          <p:blipFill>
            <a:blip r:embed="rId6">
              <a:clrChange>
                <a:clrFrom>
                  <a:srgbClr val="FFFFFF"/>
                </a:clrFrom>
                <a:clrTo>
                  <a:srgbClr val="FFFFFF">
                    <a:alpha val="0"/>
                  </a:srgbClr>
                </a:clrTo>
              </a:clrChange>
            </a:blip>
            <a:srcRect l="5009" t="16765" r="4832" b="16176"/>
            <a:stretch>
              <a:fillRect/>
            </a:stretch>
          </p:blipFill>
          <p:spPr bwMode="auto">
            <a:xfrm>
              <a:off x="8358200" y="1800216"/>
              <a:ext cx="3257568" cy="1266832"/>
            </a:xfrm>
            <a:prstGeom prst="rect">
              <a:avLst/>
            </a:prstGeom>
            <a:ln>
              <a:noFill/>
            </a:ln>
            <a:effectLst>
              <a:outerShdw blurRad="292100" dist="139700" dir="2700000" algn="tl" rotWithShape="0">
                <a:srgbClr val="333333">
                  <a:alpha val="65000"/>
                </a:srgbClr>
              </a:outerShdw>
            </a:effectLst>
          </p:spPr>
        </p:pic>
      </p:grpSp>
      <p:sp>
        <p:nvSpPr>
          <p:cNvPr id="17" name="TextBox 16"/>
          <p:cNvSpPr txBox="1"/>
          <p:nvPr/>
        </p:nvSpPr>
        <p:spPr>
          <a:xfrm>
            <a:off x="9172592" y="3629684"/>
            <a:ext cx="683200"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sp>
        <p:nvSpPr>
          <p:cNvPr id="18" name="TextBox 17"/>
          <p:cNvSpPr txBox="1"/>
          <p:nvPr/>
        </p:nvSpPr>
        <p:spPr>
          <a:xfrm>
            <a:off x="3743312" y="3790952"/>
            <a:ext cx="792000" cy="468000"/>
          </a:xfrm>
          <a:prstGeom prst="rect">
            <a:avLst/>
          </a:prstGeom>
          <a:noFill/>
        </p:spPr>
        <p:txBody>
          <a:bodyPr wrap="none" rtlCol="0">
            <a:spAutoFit/>
          </a:bodyPr>
          <a:lstStyle/>
          <a:p>
            <a:r>
              <a:rPr lang="en-IN" sz="2800" b="1" dirty="0" smtClean="0">
                <a:solidFill>
                  <a:srgbClr val="FF3300"/>
                </a:solidFill>
              </a:rPr>
              <a:t> </a:t>
            </a:r>
            <a:r>
              <a:rPr lang="en-IN" sz="2800" b="1" dirty="0" smtClean="0">
                <a:solidFill>
                  <a:srgbClr val="FF3300"/>
                </a:solidFill>
              </a:rPr>
              <a:t> the</a:t>
            </a:r>
            <a:endParaRPr lang="en-US" sz="2800" b="1" dirty="0">
              <a:solidFill>
                <a:srgbClr val="FF3300"/>
              </a:solidFill>
            </a:endParaRPr>
          </a:p>
        </p:txBody>
      </p:sp>
      <p:sp>
        <p:nvSpPr>
          <p:cNvPr id="20" name="TextBox 19"/>
          <p:cNvSpPr txBox="1"/>
          <p:nvPr/>
        </p:nvSpPr>
        <p:spPr>
          <a:xfrm>
            <a:off x="4195752" y="1166800"/>
            <a:ext cx="764953" cy="523220"/>
          </a:xfrm>
          <a:prstGeom prst="rect">
            <a:avLst/>
          </a:prstGeom>
          <a:noFill/>
        </p:spPr>
        <p:txBody>
          <a:bodyPr wrap="none" rtlCol="0">
            <a:spAutoFit/>
          </a:bodyPr>
          <a:lstStyle/>
          <a:p>
            <a:r>
              <a:rPr lang="en-IN" sz="2800" b="1" dirty="0" smtClean="0">
                <a:solidFill>
                  <a:srgbClr val="FF3300"/>
                </a:solidFill>
              </a:rPr>
              <a:t>the </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ipe(left)">
                                      <p:cBhvr>
                                        <p:cTn id="11" dur="10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1000"/>
                                        <p:tgtEl>
                                          <p:spTgt spid="2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1000"/>
                                        <p:tgtEl>
                                          <p:spTgt spid="1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0246"/>
                                        </p:tgtEl>
                                        <p:attrNameLst>
                                          <p:attrName>style.visibility</p:attrName>
                                        </p:attrNameLst>
                                      </p:cBhvr>
                                      <p:to>
                                        <p:strVal val="visible"/>
                                      </p:to>
                                    </p:set>
                                    <p:animEffect transition="in" filter="wipe(left)">
                                      <p:cBhvr>
                                        <p:cTn id="37" dur="1000"/>
                                        <p:tgtEl>
                                          <p:spTgt spid="1024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Right)">
                                      <p:cBhvr>
                                        <p:cTn id="42" dur="1000"/>
                                        <p:tgtEl>
                                          <p:spTgt spid="18"/>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000"/>
                                        <p:tgtEl>
                                          <p:spTgt spid="6"/>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0248"/>
                                        </p:tgtEl>
                                        <p:attrNameLst>
                                          <p:attrName>style.visibility</p:attrName>
                                        </p:attrNameLst>
                                      </p:cBhvr>
                                      <p:to>
                                        <p:strVal val="visible"/>
                                      </p:to>
                                    </p:set>
                                    <p:animEffect transition="in" filter="wipe(left)">
                                      <p:cBhvr>
                                        <p:cTn id="50" dur="1000"/>
                                        <p:tgtEl>
                                          <p:spTgt spid="10248"/>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strips(downRight)">
                                      <p:cBhvr>
                                        <p:cTn id="5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3" grpId="0"/>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2144" y="1166800"/>
            <a:ext cx="4500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17. Give me ___ red pencil.</a:t>
            </a:r>
            <a:endParaRPr lang="en-US" sz="2800" dirty="0">
              <a:solidFill>
                <a:schemeClr val="tx1"/>
              </a:solidFill>
            </a:endParaRPr>
          </a:p>
        </p:txBody>
      </p:sp>
      <p:sp>
        <p:nvSpPr>
          <p:cNvPr id="4" name="Rounded Rectangle 3"/>
          <p:cNvSpPr/>
          <p:nvPr/>
        </p:nvSpPr>
        <p:spPr>
          <a:xfrm>
            <a:off x="7008744" y="1166800"/>
            <a:ext cx="4968000" cy="90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18. </a:t>
            </a:r>
            <a:r>
              <a:rPr lang="en-IN" sz="2800" dirty="0" err="1" smtClean="0">
                <a:solidFill>
                  <a:schemeClr val="tx1"/>
                </a:solidFill>
              </a:rPr>
              <a:t>Akshay</a:t>
            </a:r>
            <a:r>
              <a:rPr lang="en-IN" sz="2800" dirty="0" smtClean="0">
                <a:solidFill>
                  <a:schemeClr val="tx1"/>
                </a:solidFill>
              </a:rPr>
              <a:t> is training to be ___    </a:t>
            </a:r>
          </a:p>
          <a:p>
            <a:r>
              <a:rPr lang="en-IN" sz="2800" dirty="0" smtClean="0">
                <a:solidFill>
                  <a:schemeClr val="tx1"/>
                </a:solidFill>
              </a:rPr>
              <a:t>      engineer.</a:t>
            </a:r>
            <a:endParaRPr lang="en-US" sz="2800" dirty="0">
              <a:solidFill>
                <a:schemeClr val="tx1"/>
              </a:solidFill>
            </a:endParaRPr>
          </a:p>
        </p:txBody>
      </p:sp>
      <p:sp>
        <p:nvSpPr>
          <p:cNvPr id="5" name="Rounded Rectangle 4"/>
          <p:cNvSpPr/>
          <p:nvPr/>
        </p:nvSpPr>
        <p:spPr>
          <a:xfrm>
            <a:off x="391520" y="3881440"/>
            <a:ext cx="457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19. I need _ bottle of water.</a:t>
            </a:r>
            <a:endParaRPr lang="en-US" sz="2800" dirty="0">
              <a:solidFill>
                <a:schemeClr val="tx1"/>
              </a:solidFill>
            </a:endParaRPr>
          </a:p>
        </p:txBody>
      </p:sp>
      <p:sp>
        <p:nvSpPr>
          <p:cNvPr id="6" name="Rounded Rectangle 5"/>
          <p:cNvSpPr/>
          <p:nvPr/>
        </p:nvSpPr>
        <p:spPr>
          <a:xfrm>
            <a:off x="7008744" y="3881440"/>
            <a:ext cx="4752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20. We should help ___ poor.</a:t>
            </a:r>
            <a:endParaRPr lang="en-US" sz="2800" dirty="0">
              <a:solidFill>
                <a:schemeClr val="tx1"/>
              </a:solidFill>
            </a:endParaRPr>
          </a:p>
        </p:txBody>
      </p:sp>
      <p:sp>
        <p:nvSpPr>
          <p:cNvPr id="7" name="Title 1"/>
          <p:cNvSpPr txBox="1">
            <a:spLocks/>
          </p:cNvSpPr>
          <p:nvPr/>
        </p:nvSpPr>
        <p:spPr>
          <a:xfrm>
            <a:off x="3102768" y="71414"/>
            <a:ext cx="5986464" cy="654032"/>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b="100000"/>
            </a:path>
            <a:tileRect t="-100000" r="-100000"/>
          </a:gra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Game Continues...</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42" name="Picture 2" descr="Water, Minerals, Bottle, Plastic, Cap"/>
          <p:cNvPicPr>
            <a:picLocks noChangeAspect="1" noChangeArrowheads="1"/>
          </p:cNvPicPr>
          <p:nvPr/>
        </p:nvPicPr>
        <p:blipFill>
          <a:blip r:embed="rId3">
            <a:lum bright="20000"/>
          </a:blip>
          <a:srcRect l="35392" t="5588" r="4999" b="2205"/>
          <a:stretch>
            <a:fillRect/>
          </a:stretch>
        </p:blipFill>
        <p:spPr bwMode="auto">
          <a:xfrm>
            <a:off x="1723520" y="4514858"/>
            <a:ext cx="1908000" cy="1967625"/>
          </a:xfrm>
          <a:prstGeom prst="rect">
            <a:avLst/>
          </a:prstGeom>
          <a:ln>
            <a:noFill/>
          </a:ln>
          <a:effectLst>
            <a:outerShdw blurRad="292100" dist="139700" dir="2700000" algn="tl" rotWithShape="0">
              <a:srgbClr val="333333">
                <a:alpha val="65000"/>
              </a:srgbClr>
            </a:outerShdw>
          </a:effectLst>
        </p:spPr>
      </p:pic>
      <p:pic>
        <p:nvPicPr>
          <p:cNvPr id="10244" name="Picture 4" descr="Colored Pencil, Color Pencil"/>
          <p:cNvPicPr>
            <a:picLocks noChangeAspect="1" noChangeArrowheads="1"/>
          </p:cNvPicPr>
          <p:nvPr/>
        </p:nvPicPr>
        <p:blipFill>
          <a:blip r:embed="rId4">
            <a:lum bright="20000"/>
          </a:blip>
          <a:srcRect t="25147" b="30147"/>
          <a:stretch>
            <a:fillRect/>
          </a:stretch>
        </p:blipFill>
        <p:spPr bwMode="auto">
          <a:xfrm>
            <a:off x="435188" y="1981192"/>
            <a:ext cx="4433912" cy="1628784"/>
          </a:xfrm>
          <a:prstGeom prst="rect">
            <a:avLst/>
          </a:prstGeom>
          <a:ln>
            <a:noFill/>
          </a:ln>
          <a:effectLst>
            <a:outerShdw blurRad="292100" dist="139700" dir="2700000" algn="tl" rotWithShape="0">
              <a:srgbClr val="333333">
                <a:alpha val="65000"/>
              </a:srgbClr>
            </a:outerShdw>
          </a:effectLst>
        </p:spPr>
      </p:pic>
      <p:pic>
        <p:nvPicPr>
          <p:cNvPr id="10246" name="Picture 6" descr="Engineer, Engineering, Broadcast"/>
          <p:cNvPicPr>
            <a:picLocks noChangeAspect="1" noChangeArrowheads="1"/>
          </p:cNvPicPr>
          <p:nvPr/>
        </p:nvPicPr>
        <p:blipFill>
          <a:blip r:embed="rId5">
            <a:lum bright="30000"/>
          </a:blip>
          <a:srcRect/>
          <a:stretch>
            <a:fillRect/>
          </a:stretch>
        </p:blipFill>
        <p:spPr bwMode="auto">
          <a:xfrm>
            <a:off x="8196744" y="2153440"/>
            <a:ext cx="2412000" cy="1608000"/>
          </a:xfrm>
          <a:prstGeom prst="rect">
            <a:avLst/>
          </a:prstGeom>
          <a:ln>
            <a:noFill/>
          </a:ln>
          <a:effectLst>
            <a:outerShdw blurRad="292100" dist="139700" dir="2700000" algn="tl" rotWithShape="0">
              <a:srgbClr val="333333">
                <a:alpha val="65000"/>
              </a:srgbClr>
            </a:outerShdw>
          </a:effectLst>
        </p:spPr>
      </p:pic>
      <p:pic>
        <p:nvPicPr>
          <p:cNvPr id="10248" name="Picture 8" descr="Street, Beggar, Woman, Homeless, Poverty"/>
          <p:cNvPicPr>
            <a:picLocks noChangeAspect="1" noChangeArrowheads="1"/>
          </p:cNvPicPr>
          <p:nvPr/>
        </p:nvPicPr>
        <p:blipFill>
          <a:blip r:embed="rId6">
            <a:lum bright="30000"/>
          </a:blip>
          <a:srcRect l="31457" t="8382" r="13493"/>
          <a:stretch>
            <a:fillRect/>
          </a:stretch>
        </p:blipFill>
        <p:spPr bwMode="auto">
          <a:xfrm>
            <a:off x="8316561" y="4514856"/>
            <a:ext cx="2028366" cy="208122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933552" y="3881440"/>
            <a:ext cx="362600" cy="523220"/>
          </a:xfrm>
          <a:prstGeom prst="rect">
            <a:avLst/>
          </a:prstGeom>
          <a:noFill/>
        </p:spPr>
        <p:txBody>
          <a:bodyPr wrap="none" rtlCol="0">
            <a:spAutoFit/>
          </a:bodyPr>
          <a:lstStyle/>
          <a:p>
            <a:r>
              <a:rPr lang="en-IN" sz="2800" b="1" dirty="0" smtClean="0">
                <a:solidFill>
                  <a:srgbClr val="FF3300"/>
                </a:solidFill>
              </a:rPr>
              <a:t>a</a:t>
            </a:r>
            <a:endParaRPr lang="en-US" sz="2800" b="1" dirty="0">
              <a:solidFill>
                <a:srgbClr val="FF3300"/>
              </a:solidFill>
            </a:endParaRPr>
          </a:p>
        </p:txBody>
      </p:sp>
      <p:sp>
        <p:nvSpPr>
          <p:cNvPr id="13" name="TextBox 12"/>
          <p:cNvSpPr txBox="1"/>
          <p:nvPr/>
        </p:nvSpPr>
        <p:spPr>
          <a:xfrm>
            <a:off x="2245720" y="1166800"/>
            <a:ext cx="683200"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sp>
        <p:nvSpPr>
          <p:cNvPr id="14" name="TextBox 13"/>
          <p:cNvSpPr txBox="1"/>
          <p:nvPr/>
        </p:nvSpPr>
        <p:spPr>
          <a:xfrm>
            <a:off x="11072840" y="1151240"/>
            <a:ext cx="554960" cy="468000"/>
          </a:xfrm>
          <a:prstGeom prst="rect">
            <a:avLst/>
          </a:prstGeom>
          <a:noFill/>
        </p:spPr>
        <p:txBody>
          <a:bodyPr wrap="none" rtlCol="0">
            <a:spAutoFit/>
          </a:bodyPr>
          <a:lstStyle/>
          <a:p>
            <a:r>
              <a:rPr lang="en-IN" sz="2800" b="1" dirty="0" smtClean="0">
                <a:solidFill>
                  <a:srgbClr val="FF3300"/>
                </a:solidFill>
              </a:rPr>
              <a:t>an</a:t>
            </a:r>
            <a:endParaRPr lang="en-US" sz="2400" b="1" dirty="0">
              <a:solidFill>
                <a:srgbClr val="FF3300"/>
              </a:solidFill>
            </a:endParaRPr>
          </a:p>
        </p:txBody>
      </p:sp>
      <p:sp>
        <p:nvSpPr>
          <p:cNvPr id="15" name="TextBox 14"/>
          <p:cNvSpPr txBox="1"/>
          <p:nvPr/>
        </p:nvSpPr>
        <p:spPr>
          <a:xfrm>
            <a:off x="9904360" y="3881440"/>
            <a:ext cx="683200"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wipe(left)">
                                      <p:cBhvr>
                                        <p:cTn id="11" dur="1000"/>
                                        <p:tgtEl>
                                          <p:spTgt spid="1024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Right)">
                                      <p:cBhvr>
                                        <p:cTn id="16" dur="10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246"/>
                                        </p:tgtEl>
                                        <p:attrNameLst>
                                          <p:attrName>style.visibility</p:attrName>
                                        </p:attrNameLst>
                                      </p:cBhvr>
                                      <p:to>
                                        <p:strVal val="visible"/>
                                      </p:to>
                                    </p:set>
                                    <p:animEffect transition="in" filter="wipe(left)">
                                      <p:cBhvr>
                                        <p:cTn id="24" dur="1000"/>
                                        <p:tgtEl>
                                          <p:spTgt spid="1024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Right)">
                                      <p:cBhvr>
                                        <p:cTn id="29" dur="1000"/>
                                        <p:tgtEl>
                                          <p:spTgt spid="1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0242"/>
                                        </p:tgtEl>
                                        <p:attrNameLst>
                                          <p:attrName>style.visibility</p:attrName>
                                        </p:attrNameLst>
                                      </p:cBhvr>
                                      <p:to>
                                        <p:strVal val="visible"/>
                                      </p:to>
                                    </p:set>
                                    <p:animEffect transition="in" filter="wipe(left)">
                                      <p:cBhvr>
                                        <p:cTn id="37" dur="1000"/>
                                        <p:tgtEl>
                                          <p:spTgt spid="1024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Right)">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000"/>
                                        <p:tgtEl>
                                          <p:spTgt spid="6"/>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0248"/>
                                        </p:tgtEl>
                                        <p:attrNameLst>
                                          <p:attrName>style.visibility</p:attrName>
                                        </p:attrNameLst>
                                      </p:cBhvr>
                                      <p:to>
                                        <p:strVal val="visible"/>
                                      </p:to>
                                    </p:set>
                                    <p:animEffect transition="in" filter="wipe(left)">
                                      <p:cBhvr>
                                        <p:cTn id="50" dur="1000"/>
                                        <p:tgtEl>
                                          <p:spTgt spid="10248"/>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strips(downRight)">
                                      <p:cBhvr>
                                        <p:cTn id="5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560" y="1166800"/>
            <a:ext cx="5364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21. I read _ story book yesterday.</a:t>
            </a:r>
            <a:endParaRPr lang="en-US" sz="2800" dirty="0">
              <a:solidFill>
                <a:schemeClr val="tx1"/>
              </a:solidFill>
            </a:endParaRPr>
          </a:p>
        </p:txBody>
      </p:sp>
      <p:sp>
        <p:nvSpPr>
          <p:cNvPr id="4" name="Rounded Rectangle 3"/>
          <p:cNvSpPr/>
          <p:nvPr/>
        </p:nvSpPr>
        <p:spPr>
          <a:xfrm>
            <a:off x="6578208" y="1166800"/>
            <a:ext cx="5544000" cy="61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22. My brother is ___intelligent boy.</a:t>
            </a:r>
            <a:endParaRPr lang="en-US" sz="2800" dirty="0">
              <a:solidFill>
                <a:schemeClr val="tx1"/>
              </a:solidFill>
            </a:endParaRPr>
          </a:p>
        </p:txBody>
      </p:sp>
      <p:sp>
        <p:nvSpPr>
          <p:cNvPr id="5" name="Rounded Rectangle 4"/>
          <p:cNvSpPr/>
          <p:nvPr/>
        </p:nvSpPr>
        <p:spPr>
          <a:xfrm>
            <a:off x="99560" y="4109124"/>
            <a:ext cx="5616000" cy="54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800" dirty="0" smtClean="0">
              <a:solidFill>
                <a:schemeClr val="tx1"/>
              </a:solidFill>
            </a:endParaRPr>
          </a:p>
          <a:p>
            <a:r>
              <a:rPr lang="en-IN" sz="2800" dirty="0" smtClean="0">
                <a:solidFill>
                  <a:schemeClr val="tx1"/>
                </a:solidFill>
              </a:rPr>
              <a:t>23. I spent all day in front of ___TV. </a:t>
            </a:r>
          </a:p>
          <a:p>
            <a:r>
              <a:rPr lang="en-IN" sz="2800" dirty="0" smtClean="0">
                <a:solidFill>
                  <a:schemeClr val="tx1"/>
                </a:solidFill>
              </a:rPr>
              <a:t>       </a:t>
            </a:r>
            <a:endParaRPr lang="en-US" sz="2800" dirty="0">
              <a:solidFill>
                <a:schemeClr val="tx1"/>
              </a:solidFill>
            </a:endParaRPr>
          </a:p>
        </p:txBody>
      </p:sp>
      <p:sp>
        <p:nvSpPr>
          <p:cNvPr id="6" name="Rounded Rectangle 5"/>
          <p:cNvSpPr/>
          <p:nvPr/>
        </p:nvSpPr>
        <p:spPr>
          <a:xfrm>
            <a:off x="6560208" y="4107660"/>
            <a:ext cx="5508000" cy="542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24. My school has ___ best library.</a:t>
            </a:r>
            <a:endParaRPr lang="en-US" sz="2800" dirty="0">
              <a:solidFill>
                <a:schemeClr val="tx1"/>
              </a:solidFill>
            </a:endParaRPr>
          </a:p>
        </p:txBody>
      </p:sp>
      <p:sp>
        <p:nvSpPr>
          <p:cNvPr id="7" name="Title 1"/>
          <p:cNvSpPr txBox="1">
            <a:spLocks/>
          </p:cNvSpPr>
          <p:nvPr/>
        </p:nvSpPr>
        <p:spPr>
          <a:xfrm>
            <a:off x="3102768" y="71414"/>
            <a:ext cx="5986464" cy="654032"/>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b="100000"/>
            </a:path>
            <a:tileRect t="-100000" r="-100000"/>
          </a:gradFill>
          <a:effectLst>
            <a:outerShdw blurRad="63500" sx="102000" sy="102000" algn="ctr" rotWithShape="0">
              <a:prstClr val="black">
                <a:alpha val="40000"/>
              </a:prstClr>
            </a:outerShdw>
          </a:effectLst>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Game Continues...</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descr="Books, Bookcase, Library, Bookshelf"/>
          <p:cNvPicPr>
            <a:picLocks noChangeAspect="1" noChangeArrowheads="1"/>
          </p:cNvPicPr>
          <p:nvPr/>
        </p:nvPicPr>
        <p:blipFill>
          <a:blip r:embed="rId3">
            <a:lum bright="30000"/>
          </a:blip>
          <a:srcRect/>
          <a:stretch>
            <a:fillRect/>
          </a:stretch>
        </p:blipFill>
        <p:spPr bwMode="auto">
          <a:xfrm>
            <a:off x="7956888" y="4876808"/>
            <a:ext cx="2714640" cy="1809761"/>
          </a:xfrm>
          <a:prstGeom prst="rect">
            <a:avLst/>
          </a:prstGeom>
          <a:ln>
            <a:noFill/>
          </a:ln>
          <a:effectLst>
            <a:outerShdw blurRad="292100" dist="139700" dir="2700000" algn="tl" rotWithShape="0">
              <a:srgbClr val="333333">
                <a:alpha val="65000"/>
              </a:srgbClr>
            </a:outerShdw>
          </a:effectLst>
        </p:spPr>
      </p:pic>
      <p:pic>
        <p:nvPicPr>
          <p:cNvPr id="6148" name="Picture 4" descr="A child reading a book from Pratham Books"/>
          <p:cNvPicPr>
            <a:picLocks noChangeAspect="1" noChangeArrowheads="1"/>
          </p:cNvPicPr>
          <p:nvPr/>
        </p:nvPicPr>
        <p:blipFill>
          <a:blip r:embed="rId4">
            <a:lum bright="30000"/>
          </a:blip>
          <a:srcRect l="14999" r="19393" b="43076"/>
          <a:stretch>
            <a:fillRect/>
          </a:stretch>
        </p:blipFill>
        <p:spPr bwMode="auto">
          <a:xfrm>
            <a:off x="1705297" y="1800216"/>
            <a:ext cx="2152527" cy="2124000"/>
          </a:xfrm>
          <a:prstGeom prst="rect">
            <a:avLst/>
          </a:prstGeom>
          <a:ln>
            <a:noFill/>
          </a:ln>
          <a:effectLst>
            <a:outerShdw blurRad="292100" dist="139700" dir="2700000" algn="tl" rotWithShape="0">
              <a:srgbClr val="333333">
                <a:alpha val="65000"/>
              </a:srgbClr>
            </a:outerShdw>
          </a:effectLst>
        </p:spPr>
      </p:pic>
      <p:pic>
        <p:nvPicPr>
          <p:cNvPr id="6150" name="Picture 6" descr="Children Reading Pratham Books and Akshara"/>
          <p:cNvPicPr>
            <a:picLocks noChangeAspect="1" noChangeArrowheads="1"/>
          </p:cNvPicPr>
          <p:nvPr/>
        </p:nvPicPr>
        <p:blipFill>
          <a:blip r:embed="rId5">
            <a:lum bright="20000"/>
          </a:blip>
          <a:srcRect/>
          <a:stretch>
            <a:fillRect/>
          </a:stretch>
        </p:blipFill>
        <p:spPr bwMode="auto">
          <a:xfrm>
            <a:off x="7924157" y="1890704"/>
            <a:ext cx="2780103" cy="2124000"/>
          </a:xfrm>
          <a:prstGeom prst="rect">
            <a:avLst/>
          </a:prstGeom>
          <a:ln>
            <a:noFill/>
          </a:ln>
          <a:effectLst>
            <a:outerShdw blurRad="292100" dist="139700" dir="2700000" algn="tl" rotWithShape="0">
              <a:srgbClr val="333333">
                <a:alpha val="65000"/>
              </a:srgbClr>
            </a:outerShdw>
          </a:effectLst>
        </p:spPr>
      </p:pic>
      <p:pic>
        <p:nvPicPr>
          <p:cNvPr id="6152" name="Picture 8" descr="Children, Tv, Child, Television, Home"/>
          <p:cNvPicPr>
            <a:picLocks noChangeAspect="1" noChangeArrowheads="1"/>
          </p:cNvPicPr>
          <p:nvPr/>
        </p:nvPicPr>
        <p:blipFill>
          <a:blip r:embed="rId6">
            <a:lum bright="20000"/>
          </a:blip>
          <a:srcRect l="13954" t="10465" r="16279"/>
          <a:stretch>
            <a:fillRect/>
          </a:stretch>
        </p:blipFill>
        <p:spPr bwMode="auto">
          <a:xfrm>
            <a:off x="1640728" y="4786320"/>
            <a:ext cx="2533664" cy="174746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571600" y="1166800"/>
            <a:ext cx="362600" cy="523220"/>
          </a:xfrm>
          <a:prstGeom prst="rect">
            <a:avLst/>
          </a:prstGeom>
          <a:noFill/>
        </p:spPr>
        <p:txBody>
          <a:bodyPr wrap="none" rtlCol="0">
            <a:spAutoFit/>
          </a:bodyPr>
          <a:lstStyle/>
          <a:p>
            <a:r>
              <a:rPr lang="en-IN" sz="2800" b="1" dirty="0" smtClean="0">
                <a:solidFill>
                  <a:srgbClr val="FF3300"/>
                </a:solidFill>
              </a:rPr>
              <a:t>a</a:t>
            </a:r>
            <a:endParaRPr lang="en-US" sz="2800" b="1" dirty="0">
              <a:solidFill>
                <a:srgbClr val="FF3300"/>
              </a:solidFill>
            </a:endParaRPr>
          </a:p>
        </p:txBody>
      </p:sp>
      <p:sp>
        <p:nvSpPr>
          <p:cNvPr id="14" name="TextBox 13"/>
          <p:cNvSpPr txBox="1"/>
          <p:nvPr/>
        </p:nvSpPr>
        <p:spPr>
          <a:xfrm>
            <a:off x="9160560" y="1186508"/>
            <a:ext cx="636713" cy="523220"/>
          </a:xfrm>
          <a:prstGeom prst="rect">
            <a:avLst/>
          </a:prstGeom>
          <a:noFill/>
        </p:spPr>
        <p:txBody>
          <a:bodyPr wrap="none" rtlCol="0">
            <a:spAutoFit/>
          </a:bodyPr>
          <a:lstStyle/>
          <a:p>
            <a:r>
              <a:rPr lang="en-IN" sz="2800" b="1" dirty="0" smtClean="0">
                <a:solidFill>
                  <a:srgbClr val="FF3300"/>
                </a:solidFill>
              </a:rPr>
              <a:t> an</a:t>
            </a:r>
            <a:endParaRPr lang="en-US" sz="2800" b="1" dirty="0">
              <a:solidFill>
                <a:srgbClr val="FF3300"/>
              </a:solidFill>
            </a:endParaRPr>
          </a:p>
        </p:txBody>
      </p:sp>
      <p:sp>
        <p:nvSpPr>
          <p:cNvPr id="15" name="TextBox 14"/>
          <p:cNvSpPr txBox="1"/>
          <p:nvPr/>
        </p:nvSpPr>
        <p:spPr>
          <a:xfrm>
            <a:off x="4236456" y="4062416"/>
            <a:ext cx="683200"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sp>
        <p:nvSpPr>
          <p:cNvPr id="18" name="TextBox 17"/>
          <p:cNvSpPr txBox="1"/>
          <p:nvPr/>
        </p:nvSpPr>
        <p:spPr>
          <a:xfrm>
            <a:off x="9263080" y="4082124"/>
            <a:ext cx="683200" cy="523220"/>
          </a:xfrm>
          <a:prstGeom prst="rect">
            <a:avLst/>
          </a:prstGeom>
          <a:noFill/>
        </p:spPr>
        <p:txBody>
          <a:bodyPr wrap="none" rtlCol="0">
            <a:spAutoFit/>
          </a:bodyPr>
          <a:lstStyle/>
          <a:p>
            <a:r>
              <a:rPr lang="en-IN" sz="2800" b="1" dirty="0" smtClean="0">
                <a:solidFill>
                  <a:srgbClr val="FF3300"/>
                </a:solidFill>
              </a:rPr>
              <a:t>the</a:t>
            </a:r>
            <a:endParaRPr lang="en-US" sz="28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wipe(left)">
                                      <p:cBhvr>
                                        <p:cTn id="11" dur="10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150"/>
                                        </p:tgtEl>
                                        <p:attrNameLst>
                                          <p:attrName>style.visibility</p:attrName>
                                        </p:attrNameLst>
                                      </p:cBhvr>
                                      <p:to>
                                        <p:strVal val="visible"/>
                                      </p:to>
                                    </p:set>
                                    <p:animEffect transition="in" filter="wipe(left)">
                                      <p:cBhvr>
                                        <p:cTn id="24" dur="1000"/>
                                        <p:tgtEl>
                                          <p:spTgt spid="615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Right)">
                                      <p:cBhvr>
                                        <p:cTn id="29" dur="1000"/>
                                        <p:tgtEl>
                                          <p:spTgt spid="1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6152"/>
                                        </p:tgtEl>
                                        <p:attrNameLst>
                                          <p:attrName>style.visibility</p:attrName>
                                        </p:attrNameLst>
                                      </p:cBhvr>
                                      <p:to>
                                        <p:strVal val="visible"/>
                                      </p:to>
                                    </p:set>
                                    <p:animEffect transition="in" filter="wipe(left)">
                                      <p:cBhvr>
                                        <p:cTn id="37" dur="1000"/>
                                        <p:tgtEl>
                                          <p:spTgt spid="615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1000"/>
                                        <p:tgtEl>
                                          <p:spTgt spid="6"/>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wipe(left)">
                                      <p:cBhvr>
                                        <p:cTn id="50" dur="1000"/>
                                        <p:tgtEl>
                                          <p:spTgt spid="6146"/>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Right)">
                                      <p:cBhvr>
                                        <p:cTn id="5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4"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xmlns="" id="{BCB341BF-F4EB-4885-869D-9FD0993472C3}"/>
              </a:ext>
            </a:extLst>
          </p:cNvPr>
          <p:cNvGraphicFramePr>
            <a:graphicFrameLocks noGrp="1"/>
          </p:cNvGraphicFramePr>
          <p:nvPr>
            <p:extLst>
              <p:ext uri="{D42A27DB-BD31-4B8C-83A1-F6EECF244321}">
                <p14:modId xmlns:p14="http://schemas.microsoft.com/office/powerpoint/2010/main" xmlns="" val="1555560474"/>
              </p:ext>
            </p:extLst>
          </p:nvPr>
        </p:nvGraphicFramePr>
        <p:xfrm>
          <a:off x="1127448" y="700345"/>
          <a:ext cx="9937104" cy="492252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xmlns="" val="20000"/>
                    </a:ext>
                  </a:extLst>
                </a:gridCol>
                <a:gridCol w="1687162">
                  <a:extLst>
                    <a:ext uri="{9D8B030D-6E8A-4147-A177-3AD203B41FA5}">
                      <a16:colId xmlns:a16="http://schemas.microsoft.com/office/drawing/2014/main" xmlns="" val="20001"/>
                    </a:ext>
                  </a:extLst>
                </a:gridCol>
                <a:gridCol w="7321240">
                  <a:extLst>
                    <a:ext uri="{9D8B030D-6E8A-4147-A177-3AD203B41FA5}">
                      <a16:colId xmlns:a16="http://schemas.microsoft.com/office/drawing/2014/main" xmlns=""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xmlns="" val="10000"/>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baseline="0" dirty="0" smtClean="0">
                          <a:solidFill>
                            <a:schemeClr val="tx1"/>
                          </a:solidFill>
                          <a:latin typeface="+mn-lt"/>
                          <a:ea typeface="+mn-ea"/>
                          <a:cs typeface="+mn-cs"/>
                        </a:rPr>
                        <a:t>Boy: https://www.freepik.com/free-vector/boy-holding-school-bag_11575520.htm#page=4&amp;query=boy%20bag&amp;position=21&amp;from_view=search </a:t>
                      </a:r>
                    </a:p>
                    <a:p>
                      <a:pPr marL="228600" indent="-228600" rtl="0">
                        <a:buNone/>
                      </a:pPr>
                      <a:r>
                        <a:rPr lang="en-IN" sz="900" b="0" i="0" u="none" strike="noStrike" kern="1200" baseline="0" dirty="0" smtClean="0">
                          <a:solidFill>
                            <a:schemeClr val="tx1"/>
                          </a:solidFill>
                          <a:latin typeface="+mn-lt"/>
                          <a:ea typeface="+mn-ea"/>
                          <a:cs typeface="+mn-cs"/>
                        </a:rPr>
                        <a:t>        (Attribution: </a:t>
                      </a:r>
                      <a:r>
                        <a:rPr lang="en-IN" sz="900" b="0" i="0" u="none" strike="noStrike" kern="1200" baseline="0" dirty="0" err="1" smtClean="0">
                          <a:solidFill>
                            <a:schemeClr val="tx1"/>
                          </a:solidFill>
                          <a:latin typeface="+mn-lt"/>
                          <a:ea typeface="+mn-ea"/>
                          <a:cs typeface="+mn-cs"/>
                        </a:rPr>
                        <a:t>brgfx</a:t>
                      </a:r>
                      <a:r>
                        <a:rPr lang="en-IN" sz="900" b="0" i="0" u="none" strike="noStrike" kern="1200" baseline="0" dirty="0" smtClean="0">
                          <a:solidFill>
                            <a:schemeClr val="tx1"/>
                          </a:solidFill>
                          <a:latin typeface="+mn-lt"/>
                          <a:ea typeface="+mn-ea"/>
                          <a:cs typeface="+mn-cs"/>
                        </a:rPr>
                        <a:t>)</a:t>
                      </a:r>
                    </a:p>
                    <a:p>
                      <a:pPr marL="228600" indent="-228600" rtl="0">
                        <a:buAutoNum type="arabicPeriod"/>
                      </a:pPr>
                      <a:r>
                        <a:rPr lang="en-IN" sz="900" b="0" i="0" u="none" strike="noStrike" kern="1200" baseline="0" dirty="0" smtClean="0">
                          <a:solidFill>
                            <a:schemeClr val="tx1"/>
                          </a:solidFill>
                          <a:latin typeface="+mn-lt"/>
                          <a:ea typeface="+mn-ea"/>
                          <a:cs typeface="+mn-cs"/>
                        </a:rPr>
                        <a:t>Orange: https://pixabay.com/vectors/orange-fruit-food-mandarin-citrus-158258/</a:t>
                      </a:r>
                    </a:p>
                    <a:p>
                      <a:pPr marL="228600" indent="-228600" rtl="0">
                        <a:buAutoNum type="arabicPeriod"/>
                      </a:pPr>
                      <a:r>
                        <a:rPr lang="en-IN" sz="900" b="0" i="0" u="none" strike="noStrike" kern="1200" baseline="0" dirty="0" smtClean="0">
                          <a:solidFill>
                            <a:schemeClr val="tx1"/>
                          </a:solidFill>
                          <a:latin typeface="+mn-lt"/>
                          <a:ea typeface="+mn-ea"/>
                          <a:cs typeface="+mn-cs"/>
                        </a:rPr>
                        <a:t>Doctor: https://pixabay.com/vectors/cartoon-checkup-clinic-comic-2027771/</a:t>
                      </a:r>
                    </a:p>
                    <a:p>
                      <a:pPr marL="228600" indent="-228600" rtl="0">
                        <a:buAutoNum type="arabicPeriod"/>
                      </a:pPr>
                      <a:r>
                        <a:rPr lang="en-IN" sz="900" b="0" i="0" u="none" strike="noStrike" kern="1200" baseline="0" dirty="0" smtClean="0">
                          <a:solidFill>
                            <a:schemeClr val="tx1"/>
                          </a:solidFill>
                          <a:latin typeface="+mn-lt"/>
                          <a:ea typeface="+mn-ea"/>
                          <a:cs typeface="+mn-cs"/>
                        </a:rPr>
                        <a:t>Table: https://pixabay.com/vectors/table-furniture-living-room-3d-297193/</a:t>
                      </a:r>
                    </a:p>
                    <a:p>
                      <a:pPr marL="228600" indent="-228600" rtl="0">
                        <a:buAutoNum type="arabicPeriod"/>
                      </a:pPr>
                      <a:r>
                        <a:rPr lang="en-IN" sz="900" b="0" i="0" u="none" strike="noStrike" kern="1200" baseline="0" dirty="0" smtClean="0">
                          <a:solidFill>
                            <a:schemeClr val="tx1"/>
                          </a:solidFill>
                          <a:latin typeface="+mn-lt"/>
                          <a:ea typeface="+mn-ea"/>
                          <a:cs typeface="+mn-cs"/>
                        </a:rPr>
                        <a:t>Plate, clock: PPT shapes</a:t>
                      </a:r>
                      <a:endParaRPr lang="en-IN" sz="900" dirty="0" smtClean="0"/>
                    </a:p>
                  </a:txBody>
                  <a:tcPr/>
                </a:tc>
                <a:extLst>
                  <a:ext uri="{0D108BD9-81ED-4DB2-BD59-A6C34878D82A}">
                    <a16:rowId xmlns:a16="http://schemas.microsoft.com/office/drawing/2014/main" xmlns="" val="10002"/>
                  </a:ext>
                </a:extLst>
              </a:tr>
              <a:tr h="389313">
                <a:tc>
                  <a:txBody>
                    <a:bodyPr/>
                    <a:lstStyle/>
                    <a:p>
                      <a:r>
                        <a:rPr lang="en-IN" sz="900" dirty="0" smtClean="0"/>
                        <a:t>3</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Friend: https://pixabay.com/photos/boy-child-young-cute-smiling-1514820/</a:t>
                      </a:r>
                    </a:p>
                    <a:p>
                      <a:pPr marL="228600" indent="-228600" rtl="0">
                        <a:buAutoNum type="arabicPeriod"/>
                      </a:pPr>
                      <a:r>
                        <a:rPr lang="en-IN" sz="900" b="0" i="0" u="none" strike="noStrike" kern="1200" dirty="0" smtClean="0">
                          <a:solidFill>
                            <a:schemeClr val="tx1"/>
                          </a:solidFill>
                          <a:latin typeface="+mn-lt"/>
                          <a:ea typeface="+mn-ea"/>
                          <a:cs typeface="+mn-cs"/>
                        </a:rPr>
                        <a:t>Man: https://pixabay.com/photos/indian-man-fashion-men-s-fashion-5882625/</a:t>
                      </a:r>
                    </a:p>
                    <a:p>
                      <a:pPr marL="228600" indent="-228600" rtl="0">
                        <a:buAutoNum type="arabicPeriod"/>
                      </a:pPr>
                      <a:r>
                        <a:rPr lang="en-IN" sz="900" b="0" i="0" u="none" strike="noStrike" kern="1200" dirty="0" smtClean="0">
                          <a:solidFill>
                            <a:schemeClr val="tx1"/>
                          </a:solidFill>
                          <a:latin typeface="+mn-lt"/>
                          <a:ea typeface="+mn-ea"/>
                          <a:cs typeface="+mn-cs"/>
                        </a:rPr>
                        <a:t>House: https://pixabay.com/photos/house-colored-house-architecture-4800940/</a:t>
                      </a:r>
                    </a:p>
                    <a:p>
                      <a:pPr marL="228600" indent="-228600" rtl="0">
                        <a:buAutoNum type="arabicPeriod"/>
                      </a:pPr>
                      <a:r>
                        <a:rPr lang="en-IN" sz="900" b="0" i="0" u="none" strike="noStrike" kern="1200" dirty="0" smtClean="0">
                          <a:solidFill>
                            <a:schemeClr val="tx1"/>
                          </a:solidFill>
                          <a:latin typeface="+mn-lt"/>
                          <a:ea typeface="+mn-ea"/>
                          <a:cs typeface="+mn-cs"/>
                        </a:rPr>
                        <a:t>Shirt: https://www.freepik.com/free-vector/clothes-wardrobe_12364823.htm#page=5&amp;query=wardrobe&amp;position=23&amp;from_view=search</a:t>
                      </a:r>
                    </a:p>
                    <a:p>
                      <a:pPr marL="228600" indent="-228600" rtl="0">
                        <a:buNone/>
                      </a:pPr>
                      <a:r>
                        <a:rPr lang="en-IN" sz="900" b="0" i="0" u="none" strike="noStrike" kern="1200" dirty="0" smtClean="0">
                          <a:solidFill>
                            <a:schemeClr val="tx1"/>
                          </a:solidFill>
                          <a:latin typeface="+mn-lt"/>
                          <a:ea typeface="+mn-ea"/>
                          <a:cs typeface="+mn-cs"/>
                        </a:rPr>
                        <a:t>        (Attribution: </a:t>
                      </a:r>
                      <a:r>
                        <a:rPr lang="en-IN" sz="900" b="0" i="0" u="none" strike="noStrike" kern="1200" dirty="0" err="1" smtClean="0">
                          <a:solidFill>
                            <a:schemeClr val="tx1"/>
                          </a:solidFill>
                          <a:latin typeface="+mn-lt"/>
                          <a:ea typeface="+mn-ea"/>
                          <a:cs typeface="+mn-cs"/>
                        </a:rPr>
                        <a:t>brgfx</a:t>
                      </a:r>
                      <a:r>
                        <a:rPr lang="en-IN" sz="900" b="0" i="0" u="none" strike="noStrike" kern="1200" dirty="0" smtClean="0">
                          <a:solidFill>
                            <a:schemeClr val="tx1"/>
                          </a:solidFill>
                          <a:latin typeface="+mn-lt"/>
                          <a:ea typeface="+mn-ea"/>
                          <a:cs typeface="+mn-cs"/>
                        </a:rPr>
                        <a:t>)</a:t>
                      </a:r>
                    </a:p>
                  </a:txBody>
                  <a:tcPr/>
                </a:tc>
                <a:extLst>
                  <a:ext uri="{0D108BD9-81ED-4DB2-BD59-A6C34878D82A}">
                    <a16:rowId xmlns:a16="http://schemas.microsoft.com/office/drawing/2014/main" xmlns="" val="10003"/>
                  </a:ext>
                </a:extLst>
              </a:tr>
              <a:tr h="389313">
                <a:tc>
                  <a:txBody>
                    <a:bodyPr/>
                    <a:lstStyle/>
                    <a:p>
                      <a:r>
                        <a:rPr lang="en-IN" sz="900" dirty="0" smtClean="0"/>
                        <a:t>4</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Apple: https://pixabay.com/photos/apples-fruit-autumn-vitamins-3709749/</a:t>
                      </a:r>
                    </a:p>
                    <a:p>
                      <a:pPr marL="228600" indent="-228600" rtl="0">
                        <a:buAutoNum type="arabicPeriod"/>
                      </a:pPr>
                      <a:r>
                        <a:rPr lang="en-IN" sz="900" b="0" i="0" u="none" strike="noStrike" kern="1200" dirty="0" smtClean="0">
                          <a:solidFill>
                            <a:schemeClr val="tx1"/>
                          </a:solidFill>
                          <a:latin typeface="+mn-lt"/>
                          <a:ea typeface="+mn-ea"/>
                          <a:cs typeface="+mn-cs"/>
                        </a:rPr>
                        <a:t>Umbrella: https://pixabay.com/photos/umbrella-red-weather-249346/</a:t>
                      </a:r>
                    </a:p>
                    <a:p>
                      <a:pPr marL="228600" indent="-228600" rtl="0">
                        <a:buAutoNum type="arabicPeriod"/>
                      </a:pPr>
                      <a:r>
                        <a:rPr lang="en-IN" sz="900" b="0" i="0" u="none" strike="noStrike" kern="1200" dirty="0" smtClean="0">
                          <a:solidFill>
                            <a:schemeClr val="tx1"/>
                          </a:solidFill>
                          <a:latin typeface="+mn-lt"/>
                          <a:ea typeface="+mn-ea"/>
                          <a:cs typeface="+mn-cs"/>
                        </a:rPr>
                        <a:t>Boy: https://pixabay.com/photos/indian-boy-child-male-asian-1119236/</a:t>
                      </a:r>
                    </a:p>
                    <a:p>
                      <a:pPr marL="228600" indent="-228600" rtl="0">
                        <a:buAutoNum type="arabicPeriod"/>
                      </a:pPr>
                      <a:r>
                        <a:rPr lang="en-IN" sz="900" b="0" i="0" u="none" strike="noStrike" kern="1200" dirty="0" smtClean="0">
                          <a:solidFill>
                            <a:schemeClr val="tx1"/>
                          </a:solidFill>
                          <a:latin typeface="+mn-lt"/>
                          <a:ea typeface="+mn-ea"/>
                          <a:cs typeface="+mn-cs"/>
                        </a:rPr>
                        <a:t>Sister: https://pixabay.com/photos/girl-indian-dance-red-oriental-1505407/</a:t>
                      </a:r>
                    </a:p>
                  </a:txBody>
                  <a:tcPr/>
                </a:tc>
                <a:extLst>
                  <a:ext uri="{0D108BD9-81ED-4DB2-BD59-A6C34878D82A}">
                    <a16:rowId xmlns:a16="http://schemas.microsoft.com/office/drawing/2014/main" xmlns="" val="10004"/>
                  </a:ext>
                </a:extLst>
              </a:tr>
              <a:tr h="389313">
                <a:tc>
                  <a:txBody>
                    <a:bodyPr/>
                    <a:lstStyle/>
                    <a:p>
                      <a:r>
                        <a:rPr lang="en-IN" sz="900" dirty="0" smtClean="0"/>
                        <a:t>5</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Studying: https://pixabay.com/photos/child-education-learning-school-4637663/</a:t>
                      </a:r>
                    </a:p>
                    <a:p>
                      <a:pPr marL="228600" indent="-228600" rtl="0">
                        <a:buAutoNum type="arabicPeriod"/>
                      </a:pPr>
                      <a:r>
                        <a:rPr lang="en-IN" sz="900" b="0" i="0" u="none" strike="noStrike" kern="1200" dirty="0" smtClean="0">
                          <a:solidFill>
                            <a:schemeClr val="tx1"/>
                          </a:solidFill>
                          <a:latin typeface="+mn-lt"/>
                          <a:ea typeface="+mn-ea"/>
                          <a:cs typeface="+mn-cs"/>
                        </a:rPr>
                        <a:t>Bananas: https://pixabay.com/photos/banana-peel-fruit-healthy-yellow-3404376/</a:t>
                      </a:r>
                    </a:p>
                    <a:p>
                      <a:pPr marL="228600" indent="-228600" rtl="0">
                        <a:buAutoNum type="arabicPeriod"/>
                      </a:pPr>
                      <a:r>
                        <a:rPr lang="en-IN" sz="900" b="0" i="0" u="none" strike="noStrike" kern="1200" dirty="0" smtClean="0">
                          <a:solidFill>
                            <a:schemeClr val="tx1"/>
                          </a:solidFill>
                          <a:latin typeface="+mn-lt"/>
                          <a:ea typeface="+mn-ea"/>
                          <a:cs typeface="+mn-cs"/>
                        </a:rPr>
                        <a:t>Book: https://pixabay.com/photos/children-infant-girl-school-306607/</a:t>
                      </a:r>
                    </a:p>
                    <a:p>
                      <a:pPr marL="228600" indent="-228600" rtl="0">
                        <a:buAutoNum type="arabicPeriod"/>
                      </a:pPr>
                      <a:r>
                        <a:rPr lang="en-IN" sz="900" b="0" i="0" u="none" strike="noStrike" kern="1200" dirty="0" smtClean="0">
                          <a:solidFill>
                            <a:schemeClr val="tx1"/>
                          </a:solidFill>
                          <a:latin typeface="+mn-lt"/>
                          <a:ea typeface="+mn-ea"/>
                          <a:cs typeface="+mn-cs"/>
                        </a:rPr>
                        <a:t>Park: https://www.flickr.com/photos/88123769@N02/34262948212 (Attribution: Bernard </a:t>
                      </a:r>
                      <a:r>
                        <a:rPr lang="en-IN" sz="900" b="0" i="0" u="none" strike="noStrike" kern="1200" dirty="0" err="1" smtClean="0">
                          <a:solidFill>
                            <a:schemeClr val="tx1"/>
                          </a:solidFill>
                          <a:latin typeface="+mn-lt"/>
                          <a:ea typeface="+mn-ea"/>
                          <a:cs typeface="+mn-cs"/>
                        </a:rPr>
                        <a:t>Spragg</a:t>
                      </a:r>
                      <a:r>
                        <a:rPr lang="en-IN" sz="900" b="0" i="0" u="none" strike="noStrike" kern="1200" dirty="0" smtClean="0">
                          <a:solidFill>
                            <a:schemeClr val="tx1"/>
                          </a:solidFill>
                          <a:latin typeface="+mn-lt"/>
                          <a:ea typeface="+mn-ea"/>
                          <a:cs typeface="+mn-cs"/>
                        </a:rPr>
                        <a:t>. NZ)</a:t>
                      </a:r>
                    </a:p>
                    <a:p>
                      <a:pPr marL="228600" indent="-228600" rtl="0">
                        <a:buAutoNum type="arabicPeriod"/>
                      </a:pPr>
                      <a:endParaRPr lang="en-IN" sz="900" b="0" i="0" u="none" strike="noStrike" kern="1200" dirty="0" smtClean="0">
                        <a:solidFill>
                          <a:schemeClr val="tx1"/>
                        </a:solidFill>
                        <a:latin typeface="+mn-lt"/>
                        <a:ea typeface="+mn-ea"/>
                        <a:cs typeface="+mn-cs"/>
                      </a:endParaRPr>
                    </a:p>
                  </a:txBody>
                  <a:tcPr/>
                </a:tc>
                <a:extLst>
                  <a:ext uri="{0D108BD9-81ED-4DB2-BD59-A6C34878D82A}">
                    <a16:rowId xmlns:a16="http://schemas.microsoft.com/office/drawing/2014/main" xmlns="" val="10005"/>
                  </a:ext>
                </a:extLst>
              </a:tr>
              <a:tr h="389313">
                <a:tc>
                  <a:txBody>
                    <a:bodyPr/>
                    <a:lstStyle/>
                    <a:p>
                      <a:r>
                        <a:rPr lang="en-IN" sz="900" dirty="0" smtClean="0"/>
                        <a:t>6</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Red pencil: https://pixabay.com/photos/colored-pencil-color-pencil-3985284/</a:t>
                      </a:r>
                    </a:p>
                    <a:p>
                      <a:pPr marL="228600" indent="-228600" rtl="0">
                        <a:buAutoNum type="arabicPeriod"/>
                      </a:pPr>
                      <a:r>
                        <a:rPr lang="en-IN" sz="900" b="0" i="0" u="none" strike="noStrike" kern="1200" dirty="0" smtClean="0">
                          <a:solidFill>
                            <a:schemeClr val="tx1"/>
                          </a:solidFill>
                          <a:latin typeface="+mn-lt"/>
                          <a:ea typeface="+mn-ea"/>
                          <a:cs typeface="+mn-cs"/>
                        </a:rPr>
                        <a:t>Engineer: https://pixabay.com/photos/engineer-engineering-broadcast-4922423/</a:t>
                      </a:r>
                    </a:p>
                    <a:p>
                      <a:pPr marL="228600" indent="-228600" rtl="0">
                        <a:buAutoNum type="arabicPeriod"/>
                      </a:pPr>
                      <a:r>
                        <a:rPr lang="en-IN" sz="900" b="0" i="0" u="none" strike="noStrike" kern="1200" dirty="0" smtClean="0">
                          <a:solidFill>
                            <a:schemeClr val="tx1"/>
                          </a:solidFill>
                          <a:latin typeface="+mn-lt"/>
                          <a:ea typeface="+mn-ea"/>
                          <a:cs typeface="+mn-cs"/>
                        </a:rPr>
                        <a:t>Water: https://pixabay.com/photos/water-minerals-bottle-plastic-cap-19659/</a:t>
                      </a:r>
                    </a:p>
                    <a:p>
                      <a:pPr marL="228600" indent="-228600" rtl="0">
                        <a:buAutoNum type="arabicPeriod"/>
                      </a:pPr>
                      <a:r>
                        <a:rPr lang="en-IN" sz="900" b="0" i="0" u="none" strike="noStrike" kern="1200" dirty="0" smtClean="0">
                          <a:solidFill>
                            <a:schemeClr val="tx1"/>
                          </a:solidFill>
                          <a:latin typeface="+mn-lt"/>
                          <a:ea typeface="+mn-ea"/>
                          <a:cs typeface="+mn-cs"/>
                        </a:rPr>
                        <a:t>Poor: https://pixabay.com/photos/street-beggar-woman-homeless-2248101/</a:t>
                      </a:r>
                    </a:p>
                  </a:txBody>
                  <a:tcPr/>
                </a:tc>
                <a:extLst>
                  <a:ext uri="{0D108BD9-81ED-4DB2-BD59-A6C34878D82A}">
                    <a16:rowId xmlns:a16="http://schemas.microsoft.com/office/drawing/2014/main" xmlns="" val="10006"/>
                  </a:ext>
                </a:extLst>
              </a:tr>
              <a:tr h="389313">
                <a:tc>
                  <a:txBody>
                    <a:bodyPr/>
                    <a:lstStyle/>
                    <a:p>
                      <a:r>
                        <a:rPr lang="en-IN" sz="900" dirty="0" smtClean="0"/>
                        <a:t>7</a:t>
                      </a:r>
                      <a:endParaRPr lang="en-IN" sz="900" dirty="0"/>
                    </a:p>
                  </a:txBody>
                  <a:tcPr/>
                </a:tc>
                <a:tc>
                  <a:txBody>
                    <a:bodyPr/>
                    <a:lstStyle/>
                    <a:p>
                      <a:endParaRPr lang="en-IN" sz="900" dirty="0"/>
                    </a:p>
                  </a:txBody>
                  <a:tcPr/>
                </a:tc>
                <a:tc>
                  <a:txBody>
                    <a:bodyPr/>
                    <a:lstStyle/>
                    <a:p>
                      <a:pPr marL="228600" indent="-228600">
                        <a:buAutoNum type="arabicPeriod"/>
                      </a:pPr>
                      <a:r>
                        <a:rPr lang="en-IN" sz="900" b="0" i="0" u="none" strike="noStrike" kern="1200" dirty="0" smtClean="0">
                          <a:solidFill>
                            <a:schemeClr val="tx1"/>
                          </a:solidFill>
                          <a:latin typeface="+mn-lt"/>
                          <a:ea typeface="+mn-ea"/>
                          <a:cs typeface="+mn-cs"/>
                        </a:rPr>
                        <a:t>Intelligent: https://www.flickr.com/photos/35026043@N03/3292434700 (Attribution: </a:t>
                      </a:r>
                      <a:r>
                        <a:rPr lang="en-IN" sz="900" b="0" i="0" u="none" strike="noStrike" kern="1200" dirty="0" err="1" smtClean="0">
                          <a:solidFill>
                            <a:schemeClr val="tx1"/>
                          </a:solidFill>
                          <a:latin typeface="+mn-lt"/>
                          <a:ea typeface="+mn-ea"/>
                          <a:cs typeface="+mn-cs"/>
                        </a:rPr>
                        <a:t>Pratham</a:t>
                      </a:r>
                      <a:r>
                        <a:rPr lang="en-IN" sz="900" b="0" i="0" u="none" strike="noStrike" kern="1200" dirty="0" smtClean="0">
                          <a:solidFill>
                            <a:schemeClr val="tx1"/>
                          </a:solidFill>
                          <a:latin typeface="+mn-lt"/>
                          <a:ea typeface="+mn-ea"/>
                          <a:cs typeface="+mn-cs"/>
                        </a:rPr>
                        <a:t> Books)</a:t>
                      </a:r>
                    </a:p>
                    <a:p>
                      <a:pPr marL="228600" indent="-228600">
                        <a:buAutoNum type="arabicPeriod"/>
                      </a:pPr>
                      <a:r>
                        <a:rPr lang="en-IN" sz="900" b="0" i="0" u="none" strike="noStrike" kern="1200" dirty="0" smtClean="0">
                          <a:solidFill>
                            <a:schemeClr val="tx1"/>
                          </a:solidFill>
                          <a:latin typeface="+mn-lt"/>
                          <a:ea typeface="+mn-ea"/>
                          <a:cs typeface="+mn-cs"/>
                        </a:rPr>
                        <a:t>TV: https://pixabay.com/photos/children-tv-child-television-home-403582/</a:t>
                      </a:r>
                    </a:p>
                    <a:p>
                      <a:pPr marL="228600" indent="-228600">
                        <a:buAutoNum type="arabicPeriod"/>
                      </a:pPr>
                      <a:r>
                        <a:rPr lang="en-IN" sz="900" b="0" i="0" u="none" strike="noStrike" kern="1200" dirty="0" smtClean="0">
                          <a:solidFill>
                            <a:schemeClr val="tx1"/>
                          </a:solidFill>
                          <a:latin typeface="+mn-lt"/>
                          <a:ea typeface="+mn-ea"/>
                          <a:cs typeface="+mn-cs"/>
                        </a:rPr>
                        <a:t>Library: https://pixabay.com/photos/books-bookcase-library-bookshelf-2007660/</a:t>
                      </a:r>
                    </a:p>
                    <a:p>
                      <a:pPr marL="228600" indent="-228600">
                        <a:buAutoNum type="arabicPeriod"/>
                      </a:pPr>
                      <a:r>
                        <a:rPr lang="en-IN" sz="900" b="0" i="0" u="none" strike="noStrike" kern="1200" dirty="0" smtClean="0">
                          <a:solidFill>
                            <a:schemeClr val="tx1"/>
                          </a:solidFill>
                          <a:latin typeface="+mn-lt"/>
                          <a:ea typeface="+mn-ea"/>
                          <a:cs typeface="+mn-cs"/>
                        </a:rPr>
                        <a:t>Book: https://www.flickr.com/photos/35026043@N03/3364199159 (Attribution: </a:t>
                      </a:r>
                      <a:r>
                        <a:rPr lang="en-IN" sz="900" b="0" i="0" u="none" strike="noStrike" kern="1200" dirty="0" err="1" smtClean="0">
                          <a:solidFill>
                            <a:schemeClr val="tx1"/>
                          </a:solidFill>
                          <a:latin typeface="+mn-lt"/>
                          <a:ea typeface="+mn-ea"/>
                          <a:cs typeface="+mn-cs"/>
                        </a:rPr>
                        <a:t>Pratham</a:t>
                      </a:r>
                      <a:r>
                        <a:rPr lang="en-IN" sz="900" b="0" i="0" u="none" strike="noStrike" kern="1200" dirty="0" smtClean="0">
                          <a:solidFill>
                            <a:schemeClr val="tx1"/>
                          </a:solidFill>
                          <a:latin typeface="+mn-lt"/>
                          <a:ea typeface="+mn-ea"/>
                          <a:cs typeface="+mn-cs"/>
                        </a:rPr>
                        <a:t> Books)</a:t>
                      </a:r>
                      <a:endParaRPr lang="en-IN" sz="900" dirty="0" smtClean="0"/>
                    </a:p>
                    <a:p>
                      <a:endParaRPr lang="en-IN" sz="900" dirty="0" smtClean="0"/>
                    </a:p>
                  </a:txBody>
                  <a:tcPr/>
                </a:tc>
                <a:extLst>
                  <a:ext uri="{0D108BD9-81ED-4DB2-BD59-A6C34878D82A}">
                    <a16:rowId xmlns:a16="http://schemas.microsoft.com/office/drawing/2014/main" xmlns="" val="10007"/>
                  </a:ext>
                </a:extLst>
              </a:tr>
            </a:tbl>
          </a:graphicData>
        </a:graphic>
      </p:graphicFrame>
      <p:pic>
        <p:nvPicPr>
          <p:cNvPr id="6" name="Picture 2" descr="Boy holding school bag Free Vector"/>
          <p:cNvPicPr>
            <a:picLocks noChangeAspect="1" noChangeArrowheads="1"/>
          </p:cNvPicPr>
          <p:nvPr/>
        </p:nvPicPr>
        <p:blipFill>
          <a:blip r:embed="rId3" cstate="print"/>
          <a:srcRect/>
          <a:stretch>
            <a:fillRect/>
          </a:stretch>
        </p:blipFill>
        <p:spPr bwMode="auto">
          <a:xfrm>
            <a:off x="2114528" y="1166800"/>
            <a:ext cx="216000" cy="464660"/>
          </a:xfrm>
          <a:prstGeom prst="rect">
            <a:avLst/>
          </a:prstGeom>
          <a:solidFill>
            <a:schemeClr val="tx1"/>
          </a:solidFill>
        </p:spPr>
      </p:pic>
      <p:pic>
        <p:nvPicPr>
          <p:cNvPr id="7" name="Picture 4" descr="Orange, Fruit, Food, Mandarin, Citrus"/>
          <p:cNvPicPr>
            <a:picLocks noChangeAspect="1" noChangeArrowheads="1"/>
          </p:cNvPicPr>
          <p:nvPr/>
        </p:nvPicPr>
        <p:blipFill>
          <a:blip r:embed="rId4" cstate="print">
            <a:lum bright="10000"/>
          </a:blip>
          <a:srcRect r="49483"/>
          <a:stretch>
            <a:fillRect/>
          </a:stretch>
        </p:blipFill>
        <p:spPr bwMode="auto">
          <a:xfrm>
            <a:off x="2385992" y="1257288"/>
            <a:ext cx="216000" cy="214735"/>
          </a:xfrm>
          <a:prstGeom prst="rect">
            <a:avLst/>
          </a:prstGeom>
          <a:noFill/>
        </p:spPr>
      </p:pic>
      <p:pic>
        <p:nvPicPr>
          <p:cNvPr id="8" name="Picture 6" descr="Cartoon, Checkup, Clinic, Comic, Doctor, Female, Girl"/>
          <p:cNvPicPr>
            <a:picLocks noChangeAspect="1" noChangeArrowheads="1"/>
          </p:cNvPicPr>
          <p:nvPr/>
        </p:nvPicPr>
        <p:blipFill>
          <a:blip r:embed="rId5" cstate="print"/>
          <a:srcRect/>
          <a:stretch>
            <a:fillRect/>
          </a:stretch>
        </p:blipFill>
        <p:spPr bwMode="auto">
          <a:xfrm>
            <a:off x="3436824" y="1257288"/>
            <a:ext cx="216000" cy="387193"/>
          </a:xfrm>
          <a:prstGeom prst="rect">
            <a:avLst/>
          </a:prstGeom>
          <a:noFill/>
        </p:spPr>
      </p:pic>
      <p:pic>
        <p:nvPicPr>
          <p:cNvPr id="10" name="Picture 8" descr="Table, Furniture, Living Room, 3D"/>
          <p:cNvPicPr>
            <a:picLocks noChangeAspect="1" noChangeArrowheads="1"/>
          </p:cNvPicPr>
          <p:nvPr/>
        </p:nvPicPr>
        <p:blipFill>
          <a:blip r:embed="rId6" cstate="print"/>
          <a:srcRect/>
          <a:stretch>
            <a:fillRect/>
          </a:stretch>
        </p:blipFill>
        <p:spPr bwMode="auto">
          <a:xfrm>
            <a:off x="3074872" y="1347776"/>
            <a:ext cx="216000" cy="154937"/>
          </a:xfrm>
          <a:prstGeom prst="rect">
            <a:avLst/>
          </a:prstGeom>
          <a:noFill/>
        </p:spPr>
      </p:pic>
      <p:sp>
        <p:nvSpPr>
          <p:cNvPr id="11" name="Oval 10"/>
          <p:cNvSpPr/>
          <p:nvPr/>
        </p:nvSpPr>
        <p:spPr>
          <a:xfrm>
            <a:off x="2476480" y="1620216"/>
            <a:ext cx="216000" cy="180000"/>
          </a:xfrm>
          <a:prstGeom prst="ellipse">
            <a:avLst/>
          </a:prstGeom>
          <a:effectLst>
            <a:glow rad="63500">
              <a:schemeClr val="accent1">
                <a:satMod val="175000"/>
                <a:alpha val="40000"/>
              </a:schemeClr>
            </a:glow>
          </a:effectLst>
          <a:scene3d>
            <a:camera prst="perspectiveRelaxed"/>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657456" y="1257288"/>
            <a:ext cx="216000" cy="180000"/>
            <a:chOff x="10077472" y="4107033"/>
            <a:chExt cx="1260000" cy="1305871"/>
          </a:xfrm>
        </p:grpSpPr>
        <p:sp>
          <p:nvSpPr>
            <p:cNvPr id="13" name="Oval 12"/>
            <p:cNvSpPr/>
            <p:nvPr/>
          </p:nvSpPr>
          <p:spPr>
            <a:xfrm>
              <a:off x="10077472" y="4152904"/>
              <a:ext cx="1260000" cy="12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548591" y="4107033"/>
              <a:ext cx="288447" cy="273413"/>
            </a:xfrm>
            <a:prstGeom prst="rect">
              <a:avLst/>
            </a:prstGeom>
            <a:noFill/>
          </p:spPr>
          <p:txBody>
            <a:bodyPr wrap="none" rtlCol="0">
              <a:spAutoFit/>
            </a:bodyPr>
            <a:lstStyle/>
            <a:p>
              <a:r>
                <a:rPr lang="en-IN" dirty="0" smtClean="0"/>
                <a:t> </a:t>
              </a:r>
              <a:r>
                <a:rPr lang="en-IN" sz="1400" dirty="0" smtClean="0"/>
                <a:t>12</a:t>
              </a:r>
              <a:endParaRPr lang="en-US" sz="1200" dirty="0"/>
            </a:p>
          </p:txBody>
        </p:sp>
        <p:sp>
          <p:nvSpPr>
            <p:cNvPr id="15" name="TextBox 14"/>
            <p:cNvSpPr txBox="1"/>
            <p:nvPr/>
          </p:nvSpPr>
          <p:spPr>
            <a:xfrm>
              <a:off x="10993836" y="4331823"/>
              <a:ext cx="225740" cy="273413"/>
            </a:xfrm>
            <a:prstGeom prst="rect">
              <a:avLst/>
            </a:prstGeom>
            <a:noFill/>
          </p:spPr>
          <p:txBody>
            <a:bodyPr wrap="none" rtlCol="0">
              <a:spAutoFit/>
            </a:bodyPr>
            <a:lstStyle/>
            <a:p>
              <a:r>
                <a:rPr lang="en-IN" dirty="0" smtClean="0"/>
                <a:t> </a:t>
              </a:r>
              <a:r>
                <a:rPr lang="en-IN" sz="1400" dirty="0" smtClean="0"/>
                <a:t>1</a:t>
              </a:r>
              <a:endParaRPr lang="en-US" sz="1200" dirty="0"/>
            </a:p>
          </p:txBody>
        </p:sp>
        <p:sp>
          <p:nvSpPr>
            <p:cNvPr id="16" name="Up Arrow 15"/>
            <p:cNvSpPr/>
            <p:nvPr/>
          </p:nvSpPr>
          <p:spPr>
            <a:xfrm rot="2941614">
              <a:off x="10829836" y="4489136"/>
              <a:ext cx="72000" cy="321176"/>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flipH="1">
              <a:off x="10698468" y="4350499"/>
              <a:ext cx="24706" cy="426407"/>
            </a:xfrm>
            <a:prstGeom prst="up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617472" y="46929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4" descr="Clothes in the wardrobe Free Vector"/>
          <p:cNvPicPr>
            <a:picLocks noChangeAspect="1" noChangeArrowheads="1"/>
          </p:cNvPicPr>
          <p:nvPr/>
        </p:nvPicPr>
        <p:blipFill>
          <a:blip r:embed="rId7" cstate="print"/>
          <a:srcRect/>
          <a:stretch>
            <a:fillRect/>
          </a:stretch>
        </p:blipFill>
        <p:spPr bwMode="auto">
          <a:xfrm>
            <a:off x="3381360" y="2252656"/>
            <a:ext cx="216000" cy="162946"/>
          </a:xfrm>
          <a:prstGeom prst="rect">
            <a:avLst/>
          </a:prstGeom>
          <a:noFill/>
        </p:spPr>
      </p:pic>
      <p:pic>
        <p:nvPicPr>
          <p:cNvPr id="21" name="Picture 6" descr="Indian, Man, Fashion, Men'S Fashion"/>
          <p:cNvPicPr>
            <a:picLocks noChangeAspect="1" noChangeArrowheads="1"/>
          </p:cNvPicPr>
          <p:nvPr/>
        </p:nvPicPr>
        <p:blipFill>
          <a:blip r:embed="rId8" cstate="print"/>
          <a:srcRect/>
          <a:stretch>
            <a:fillRect/>
          </a:stretch>
        </p:blipFill>
        <p:spPr bwMode="auto">
          <a:xfrm>
            <a:off x="3019408" y="2162168"/>
            <a:ext cx="216000" cy="270000"/>
          </a:xfrm>
          <a:prstGeom prst="rect">
            <a:avLst/>
          </a:prstGeom>
          <a:noFill/>
        </p:spPr>
      </p:pic>
      <p:pic>
        <p:nvPicPr>
          <p:cNvPr id="22" name="Picture 8" descr="Boy, Child, Young, Cute, Smiling"/>
          <p:cNvPicPr>
            <a:picLocks noChangeAspect="1" noChangeArrowheads="1"/>
          </p:cNvPicPr>
          <p:nvPr/>
        </p:nvPicPr>
        <p:blipFill>
          <a:blip r:embed="rId9" cstate="print"/>
          <a:srcRect l="33530" t="8382" r="6862"/>
          <a:stretch>
            <a:fillRect/>
          </a:stretch>
        </p:blipFill>
        <p:spPr bwMode="auto">
          <a:xfrm>
            <a:off x="2114528" y="2162168"/>
            <a:ext cx="216000" cy="221328"/>
          </a:xfrm>
          <a:prstGeom prst="rect">
            <a:avLst/>
          </a:prstGeom>
          <a:noFill/>
        </p:spPr>
      </p:pic>
      <p:pic>
        <p:nvPicPr>
          <p:cNvPr id="23" name="Picture 2" descr="Apples, Fruit, Autumn, Vitamins"/>
          <p:cNvPicPr>
            <a:picLocks noChangeAspect="1" noChangeArrowheads="1"/>
          </p:cNvPicPr>
          <p:nvPr/>
        </p:nvPicPr>
        <p:blipFill>
          <a:blip r:embed="rId10" cstate="print"/>
          <a:srcRect/>
          <a:stretch>
            <a:fillRect/>
          </a:stretch>
        </p:blipFill>
        <p:spPr bwMode="auto">
          <a:xfrm>
            <a:off x="2205016" y="3067048"/>
            <a:ext cx="216000" cy="172615"/>
          </a:xfrm>
          <a:prstGeom prst="rect">
            <a:avLst/>
          </a:prstGeom>
          <a:noFill/>
        </p:spPr>
      </p:pic>
      <p:pic>
        <p:nvPicPr>
          <p:cNvPr id="24" name="Picture 4" descr="Umbrella, Red, Weather"/>
          <p:cNvPicPr>
            <a:picLocks noChangeAspect="1" noChangeArrowheads="1"/>
          </p:cNvPicPr>
          <p:nvPr/>
        </p:nvPicPr>
        <p:blipFill>
          <a:blip r:embed="rId11" cstate="print"/>
          <a:srcRect l="21771" t="8906" r="25781" b="9453"/>
          <a:stretch>
            <a:fillRect/>
          </a:stretch>
        </p:blipFill>
        <p:spPr bwMode="auto">
          <a:xfrm>
            <a:off x="3290872" y="3067048"/>
            <a:ext cx="216000" cy="224150"/>
          </a:xfrm>
          <a:prstGeom prst="rect">
            <a:avLst/>
          </a:prstGeom>
          <a:noFill/>
        </p:spPr>
      </p:pic>
      <p:pic>
        <p:nvPicPr>
          <p:cNvPr id="25" name="Picture 6" descr="Indian, Boy, Child, Male, Asian, Ethnic"/>
          <p:cNvPicPr>
            <a:picLocks noChangeAspect="1" noChangeArrowheads="1"/>
          </p:cNvPicPr>
          <p:nvPr/>
        </p:nvPicPr>
        <p:blipFill>
          <a:blip r:embed="rId12" cstate="print"/>
          <a:srcRect l="5337" t="5588" r="44850"/>
          <a:stretch>
            <a:fillRect/>
          </a:stretch>
        </p:blipFill>
        <p:spPr bwMode="auto">
          <a:xfrm>
            <a:off x="2476480" y="3067048"/>
            <a:ext cx="216000" cy="260660"/>
          </a:xfrm>
          <a:prstGeom prst="rect">
            <a:avLst/>
          </a:prstGeom>
          <a:noFill/>
        </p:spPr>
      </p:pic>
      <p:pic>
        <p:nvPicPr>
          <p:cNvPr id="26" name="Picture 10" descr="Girl, Indian, Dance, Red, Oriental, Motion, Beauty"/>
          <p:cNvPicPr>
            <a:picLocks noChangeAspect="1" noChangeArrowheads="1"/>
          </p:cNvPicPr>
          <p:nvPr/>
        </p:nvPicPr>
        <p:blipFill>
          <a:blip r:embed="rId13" cstate="print"/>
          <a:srcRect l="28698" t="10391" r="27760" b="9453"/>
          <a:stretch>
            <a:fillRect/>
          </a:stretch>
        </p:blipFill>
        <p:spPr bwMode="auto">
          <a:xfrm>
            <a:off x="2838432" y="3067048"/>
            <a:ext cx="216000" cy="265090"/>
          </a:xfrm>
          <a:prstGeom prst="rect">
            <a:avLst/>
          </a:prstGeom>
          <a:noFill/>
        </p:spPr>
      </p:pic>
      <p:pic>
        <p:nvPicPr>
          <p:cNvPr id="27" name="Picture 2" descr="Child, Education, Learning, School, Baby"/>
          <p:cNvPicPr>
            <a:picLocks noChangeAspect="1" noChangeArrowheads="1"/>
          </p:cNvPicPr>
          <p:nvPr/>
        </p:nvPicPr>
        <p:blipFill>
          <a:blip r:embed="rId14" cstate="print"/>
          <a:srcRect/>
          <a:stretch>
            <a:fillRect/>
          </a:stretch>
        </p:blipFill>
        <p:spPr bwMode="auto">
          <a:xfrm>
            <a:off x="2205016" y="3790952"/>
            <a:ext cx="216000" cy="144000"/>
          </a:xfrm>
          <a:prstGeom prst="rect">
            <a:avLst/>
          </a:prstGeom>
          <a:noFill/>
        </p:spPr>
      </p:pic>
      <p:pic>
        <p:nvPicPr>
          <p:cNvPr id="28" name="Picture 4" descr="Banana Peel, Fruit, Healthy, Yellow"/>
          <p:cNvPicPr>
            <a:picLocks noChangeAspect="1" noChangeArrowheads="1"/>
          </p:cNvPicPr>
          <p:nvPr/>
        </p:nvPicPr>
        <p:blipFill>
          <a:blip r:embed="rId15" cstate="print"/>
          <a:srcRect l="5009" t="16765" r="4832" b="16176"/>
          <a:stretch>
            <a:fillRect/>
          </a:stretch>
        </p:blipFill>
        <p:spPr bwMode="auto">
          <a:xfrm>
            <a:off x="3381360" y="3790952"/>
            <a:ext cx="216000" cy="96000"/>
          </a:xfrm>
          <a:prstGeom prst="rect">
            <a:avLst/>
          </a:prstGeom>
          <a:noFill/>
        </p:spPr>
      </p:pic>
      <p:pic>
        <p:nvPicPr>
          <p:cNvPr id="29" name="Picture 6" descr="Children, Infant, Girl, School, Reading"/>
          <p:cNvPicPr>
            <a:picLocks noChangeAspect="1" noChangeArrowheads="1"/>
          </p:cNvPicPr>
          <p:nvPr/>
        </p:nvPicPr>
        <p:blipFill>
          <a:blip r:embed="rId16" cstate="print"/>
          <a:srcRect/>
          <a:stretch>
            <a:fillRect/>
          </a:stretch>
        </p:blipFill>
        <p:spPr bwMode="auto">
          <a:xfrm>
            <a:off x="2566968" y="3790952"/>
            <a:ext cx="216000" cy="144000"/>
          </a:xfrm>
          <a:prstGeom prst="rect">
            <a:avLst/>
          </a:prstGeom>
          <a:noFill/>
        </p:spPr>
      </p:pic>
      <p:pic>
        <p:nvPicPr>
          <p:cNvPr id="30" name="Picture 8" descr="The empty playground."/>
          <p:cNvPicPr>
            <a:picLocks noChangeAspect="1" noChangeArrowheads="1"/>
          </p:cNvPicPr>
          <p:nvPr/>
        </p:nvPicPr>
        <p:blipFill>
          <a:blip r:embed="rId17" cstate="print"/>
          <a:srcRect/>
          <a:stretch>
            <a:fillRect/>
          </a:stretch>
        </p:blipFill>
        <p:spPr bwMode="auto">
          <a:xfrm>
            <a:off x="2928920" y="3790952"/>
            <a:ext cx="216000" cy="121289"/>
          </a:xfrm>
          <a:prstGeom prst="rect">
            <a:avLst/>
          </a:prstGeom>
          <a:noFill/>
        </p:spPr>
      </p:pic>
      <p:pic>
        <p:nvPicPr>
          <p:cNvPr id="31" name="Picture 2" descr="Water, Minerals, Bottle, Plastic, Cap"/>
          <p:cNvPicPr>
            <a:picLocks noChangeAspect="1" noChangeArrowheads="1"/>
          </p:cNvPicPr>
          <p:nvPr/>
        </p:nvPicPr>
        <p:blipFill>
          <a:blip r:embed="rId18" cstate="print"/>
          <a:srcRect l="35392" t="5588" r="4999" b="2205"/>
          <a:stretch>
            <a:fillRect/>
          </a:stretch>
        </p:blipFill>
        <p:spPr bwMode="auto">
          <a:xfrm>
            <a:off x="2566968" y="4333880"/>
            <a:ext cx="216000" cy="222751"/>
          </a:xfrm>
          <a:prstGeom prst="rect">
            <a:avLst/>
          </a:prstGeom>
          <a:noFill/>
        </p:spPr>
      </p:pic>
      <p:pic>
        <p:nvPicPr>
          <p:cNvPr id="32" name="Picture 4" descr="Colored Pencil, Color Pencil"/>
          <p:cNvPicPr preferRelativeResize="0">
            <a:picLocks noChangeAspect="1" noChangeArrowheads="1"/>
          </p:cNvPicPr>
          <p:nvPr/>
        </p:nvPicPr>
        <p:blipFill>
          <a:blip r:embed="rId19" cstate="print"/>
          <a:srcRect t="25147" b="30147"/>
          <a:stretch>
            <a:fillRect/>
          </a:stretch>
        </p:blipFill>
        <p:spPr bwMode="auto">
          <a:xfrm>
            <a:off x="2205016" y="4424367"/>
            <a:ext cx="220499" cy="108000"/>
          </a:xfrm>
          <a:prstGeom prst="rect">
            <a:avLst/>
          </a:prstGeom>
          <a:noFill/>
        </p:spPr>
      </p:pic>
      <p:pic>
        <p:nvPicPr>
          <p:cNvPr id="33" name="Picture 6" descr="Engineer, Engineering, Broadcast"/>
          <p:cNvPicPr>
            <a:picLocks noChangeAspect="1" noChangeArrowheads="1"/>
          </p:cNvPicPr>
          <p:nvPr/>
        </p:nvPicPr>
        <p:blipFill>
          <a:blip r:embed="rId20" cstate="print"/>
          <a:srcRect/>
          <a:stretch>
            <a:fillRect/>
          </a:stretch>
        </p:blipFill>
        <p:spPr bwMode="auto">
          <a:xfrm>
            <a:off x="3200384" y="4424368"/>
            <a:ext cx="216000" cy="144000"/>
          </a:xfrm>
          <a:prstGeom prst="rect">
            <a:avLst/>
          </a:prstGeom>
          <a:noFill/>
        </p:spPr>
      </p:pic>
      <p:pic>
        <p:nvPicPr>
          <p:cNvPr id="34" name="Picture 8" descr="Street, Beggar, Woman, Homeless, Poverty"/>
          <p:cNvPicPr>
            <a:picLocks noChangeAspect="1" noChangeArrowheads="1"/>
          </p:cNvPicPr>
          <p:nvPr/>
        </p:nvPicPr>
        <p:blipFill>
          <a:blip r:embed="rId21" cstate="print"/>
          <a:srcRect l="31457" t="8382" r="13493"/>
          <a:stretch>
            <a:fillRect/>
          </a:stretch>
        </p:blipFill>
        <p:spPr bwMode="auto">
          <a:xfrm>
            <a:off x="2838432" y="4333880"/>
            <a:ext cx="216000" cy="202357"/>
          </a:xfrm>
          <a:prstGeom prst="rect">
            <a:avLst/>
          </a:prstGeom>
          <a:noFill/>
        </p:spPr>
      </p:pic>
      <p:pic>
        <p:nvPicPr>
          <p:cNvPr id="35" name="Picture 2" descr="Books, Bookcase, Library, Bookshelf"/>
          <p:cNvPicPr>
            <a:picLocks noChangeAspect="1" noChangeArrowheads="1"/>
          </p:cNvPicPr>
          <p:nvPr/>
        </p:nvPicPr>
        <p:blipFill>
          <a:blip r:embed="rId22" cstate="print"/>
          <a:srcRect/>
          <a:stretch>
            <a:fillRect/>
          </a:stretch>
        </p:blipFill>
        <p:spPr bwMode="auto">
          <a:xfrm>
            <a:off x="2566968" y="5096629"/>
            <a:ext cx="216000" cy="144000"/>
          </a:xfrm>
          <a:prstGeom prst="rect">
            <a:avLst/>
          </a:prstGeom>
          <a:noFill/>
        </p:spPr>
      </p:pic>
      <p:pic>
        <p:nvPicPr>
          <p:cNvPr id="36" name="Picture 4" descr="A child reading a book from Pratham Books"/>
          <p:cNvPicPr>
            <a:picLocks noChangeAspect="1" noChangeArrowheads="1"/>
          </p:cNvPicPr>
          <p:nvPr/>
        </p:nvPicPr>
        <p:blipFill>
          <a:blip r:embed="rId23" cstate="print"/>
          <a:srcRect l="14999" r="19393" b="43076"/>
          <a:stretch>
            <a:fillRect/>
          </a:stretch>
        </p:blipFill>
        <p:spPr bwMode="auto">
          <a:xfrm>
            <a:off x="2205016" y="5096629"/>
            <a:ext cx="216000" cy="232619"/>
          </a:xfrm>
          <a:prstGeom prst="rect">
            <a:avLst/>
          </a:prstGeom>
          <a:noFill/>
        </p:spPr>
      </p:pic>
      <p:pic>
        <p:nvPicPr>
          <p:cNvPr id="37" name="Picture 6" descr="Children Reading Pratham Books and Akshara"/>
          <p:cNvPicPr>
            <a:picLocks noChangeAspect="1" noChangeArrowheads="1"/>
          </p:cNvPicPr>
          <p:nvPr/>
        </p:nvPicPr>
        <p:blipFill>
          <a:blip r:embed="rId24" cstate="print"/>
          <a:srcRect/>
          <a:stretch>
            <a:fillRect/>
          </a:stretch>
        </p:blipFill>
        <p:spPr bwMode="auto">
          <a:xfrm>
            <a:off x="2838432" y="5096629"/>
            <a:ext cx="216000" cy="143424"/>
          </a:xfrm>
          <a:prstGeom prst="rect">
            <a:avLst/>
          </a:prstGeom>
          <a:noFill/>
        </p:spPr>
      </p:pic>
      <p:pic>
        <p:nvPicPr>
          <p:cNvPr id="38" name="Picture 8" descr="Children, Tv, Child, Television, Home"/>
          <p:cNvPicPr>
            <a:picLocks noChangeAspect="1" noChangeArrowheads="1"/>
          </p:cNvPicPr>
          <p:nvPr/>
        </p:nvPicPr>
        <p:blipFill>
          <a:blip r:embed="rId25" cstate="print"/>
          <a:srcRect l="13954" t="10465" r="16279"/>
          <a:stretch>
            <a:fillRect/>
          </a:stretch>
        </p:blipFill>
        <p:spPr bwMode="auto">
          <a:xfrm>
            <a:off x="3200384" y="5096629"/>
            <a:ext cx="216000" cy="184801"/>
          </a:xfrm>
          <a:prstGeom prst="rect">
            <a:avLst/>
          </a:prstGeom>
          <a:noFill/>
        </p:spPr>
      </p:pic>
      <p:pic>
        <p:nvPicPr>
          <p:cNvPr id="39" name="Picture 2" descr="House, Colored House, Architecture, India, Modern"/>
          <p:cNvPicPr>
            <a:picLocks noChangeAspect="1" noChangeArrowheads="1"/>
          </p:cNvPicPr>
          <p:nvPr/>
        </p:nvPicPr>
        <p:blipFill>
          <a:blip r:embed="rId26" cstate="print"/>
          <a:srcRect/>
          <a:stretch>
            <a:fillRect/>
          </a:stretch>
        </p:blipFill>
        <p:spPr bwMode="auto">
          <a:xfrm>
            <a:off x="2476480" y="2162168"/>
            <a:ext cx="400027" cy="21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901</TotalTime>
  <Words>592</Words>
  <Application>Microsoft Office PowerPoint</Application>
  <PresentationFormat>Custom</PresentationFormat>
  <Paragraphs>168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DD</vt:lpstr>
      <vt:lpstr>A Game with ARTICLES</vt:lpstr>
      <vt:lpstr>The Game Begins...</vt:lpstr>
      <vt:lpstr>Slide 3</vt:lpstr>
      <vt:lpstr>Slide 4</vt:lpstr>
      <vt:lpstr>Slide 5</vt:lpstr>
      <vt:lpstr>Slide 6</vt:lpstr>
      <vt:lpstr>Slide 7</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108</cp:revision>
  <dcterms:created xsi:type="dcterms:W3CDTF">2020-08-28T09:38:22Z</dcterms:created>
  <dcterms:modified xsi:type="dcterms:W3CDTF">2022-05-04T14:10:27Z</dcterms:modified>
</cp:coreProperties>
</file>