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Default Extension="wdp" ContentType="image/vnd.ms-photo"/>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9" r:id="rId3"/>
    <p:sldId id="260" r:id="rId4"/>
    <p:sldId id="264" r:id="rId5"/>
    <p:sldId id="263" r:id="rId6"/>
    <p:sldId id="261"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57471" autoAdjust="0"/>
  </p:normalViewPr>
  <p:slideViewPr>
    <p:cSldViewPr>
      <p:cViewPr varScale="1">
        <p:scale>
          <a:sx n="51" d="100"/>
          <a:sy n="51" d="100"/>
        </p:scale>
        <p:origin x="-499" y="-77"/>
      </p:cViewPr>
      <p:guideLst>
        <p:guide orient="horz" pos="2160"/>
        <p:guide pos="3840"/>
      </p:guideLst>
    </p:cSldViewPr>
  </p:slideViewPr>
  <p:notesTextViewPr>
    <p:cViewPr>
      <p:scale>
        <a:sx n="100" d="100"/>
        <a:sy n="100" d="100"/>
      </p:scale>
      <p:origin x="0" y="0"/>
    </p:cViewPr>
  </p:notesTextViewPr>
  <p:notesViewPr>
    <p:cSldViewPr>
      <p:cViewPr varScale="1">
        <p:scale>
          <a:sx n="52" d="100"/>
          <a:sy n="52" d="100"/>
        </p:scale>
        <p:origin x="-2844" y="-108"/>
      </p:cViewPr>
      <p:guideLst>
        <p:guide orient="horz" pos="2880"/>
        <p:guide pos="2160"/>
      </p:guideLst>
    </p:cSldViewPr>
  </p:notesViewPr>
  <p:gridSpacing cx="92171838" cy="921718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DD5F73-10C3-4CF1-9748-6957144C0F88}" type="datetimeFigureOut">
              <a:rPr lang="en-US" smtClean="0"/>
              <a:pPr/>
              <a:t>5/22/2022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D9F57-8124-4820-B21D-41E3E4B5EDC9}"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sz="1200" b="0" i="0" u="none" strike="noStrike" kern="1200" dirty="0" smtClean="0">
              <a:solidFill>
                <a:schemeClr val="tx1"/>
              </a:solidFill>
              <a:latin typeface="+mn-lt"/>
              <a:ea typeface="+mn-ea"/>
              <a:cs typeface="+mn-cs"/>
            </a:endParaRPr>
          </a:p>
          <a:p>
            <a:pPr marL="228600" indent="-228600">
              <a:buAutoNum type="arabicPeriod"/>
            </a:pPr>
            <a:r>
              <a:rPr lang="en-IN" sz="1200" b="0" i="0" u="none" strike="noStrike" kern="1200" dirty="0" smtClean="0">
                <a:solidFill>
                  <a:schemeClr val="tx1"/>
                </a:solidFill>
                <a:latin typeface="+mn-lt"/>
                <a:ea typeface="+mn-ea"/>
                <a:cs typeface="+mn-cs"/>
              </a:rPr>
              <a:t>Home: https://pixabay.com/illustrations/architecture-indian-home-home-house-6055047/</a:t>
            </a:r>
          </a:p>
          <a:p>
            <a:pPr marL="228600" indent="-228600">
              <a:buAutoNum type="arabicPeriod"/>
            </a:pPr>
            <a:r>
              <a:rPr lang="en-IN" sz="1200" b="0" i="0" u="none" strike="noStrike" kern="1200" dirty="0" smtClean="0">
                <a:solidFill>
                  <a:schemeClr val="tx1"/>
                </a:solidFill>
                <a:latin typeface="+mn-lt"/>
                <a:ea typeface="+mn-ea"/>
                <a:cs typeface="+mn-cs"/>
              </a:rPr>
              <a:t>School: https://pixabay.com/vectors/school-building-education-property-295210/</a:t>
            </a:r>
          </a:p>
          <a:p>
            <a:pPr marL="228600" indent="-228600">
              <a:buAutoNum type="arabicPeriod"/>
            </a:pPr>
            <a:r>
              <a:rPr lang="en-IN" sz="1200" b="0" i="0" u="none" strike="noStrike" kern="1200" dirty="0" smtClean="0">
                <a:solidFill>
                  <a:schemeClr val="tx1"/>
                </a:solidFill>
                <a:latin typeface="+mn-lt"/>
                <a:ea typeface="+mn-ea"/>
                <a:cs typeface="+mn-cs"/>
              </a:rPr>
              <a:t>Supermarket:</a:t>
            </a:r>
            <a:r>
              <a:rPr lang="en-IN" sz="1200" b="0" i="0" u="none" strike="noStrike" kern="1200" baseline="0" dirty="0" smtClean="0">
                <a:solidFill>
                  <a:schemeClr val="tx1"/>
                </a:solidFill>
                <a:latin typeface="+mn-lt"/>
                <a:ea typeface="+mn-ea"/>
                <a:cs typeface="+mn-cs"/>
              </a:rPr>
              <a:t> https://www.freepik.com/free-vector/shop-flat-banner-set_3817815.htm#query=supermarket%20banner&amp;position=4&amp;from_view=keyword (Attribution: </a:t>
            </a:r>
            <a:r>
              <a:rPr lang="en-IN" sz="1200" b="0" i="0" u="none" strike="noStrike" kern="1200" baseline="0" dirty="0" err="1" smtClean="0">
                <a:solidFill>
                  <a:schemeClr val="tx1"/>
                </a:solidFill>
                <a:latin typeface="+mn-lt"/>
                <a:ea typeface="+mn-ea"/>
                <a:cs typeface="+mn-cs"/>
              </a:rPr>
              <a:t>macrovector</a:t>
            </a:r>
            <a:r>
              <a:rPr lang="en-IN" sz="1200" b="0" i="0" u="none" strike="noStrike" kern="1200" baseline="0" dirty="0" smtClean="0">
                <a:solidFill>
                  <a:schemeClr val="tx1"/>
                </a:solidFill>
                <a:latin typeface="+mn-lt"/>
                <a:ea typeface="+mn-ea"/>
                <a:cs typeface="+mn-cs"/>
              </a:rPr>
              <a:t>)</a:t>
            </a:r>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smtClean="0">
                <a:solidFill>
                  <a:schemeClr val="tx1"/>
                </a:solidFill>
                <a:latin typeface="+mn-lt"/>
                <a:ea typeface="+mn-ea"/>
                <a:cs typeface="+mn-cs"/>
              </a:rPr>
              <a:t>1.</a:t>
            </a:r>
            <a:r>
              <a:rPr lang="en-IN" sz="1200" b="0" i="0" u="none" strike="noStrike" kern="1200" baseline="0" dirty="0" smtClean="0">
                <a:solidFill>
                  <a:schemeClr val="tx1"/>
                </a:solidFill>
                <a:latin typeface="+mn-lt"/>
                <a:ea typeface="+mn-ea"/>
                <a:cs typeface="+mn-cs"/>
              </a:rPr>
              <a:t> </a:t>
            </a:r>
            <a:r>
              <a:rPr lang="en-IN" sz="1200" b="0" i="0" u="none" strike="noStrike" kern="1200" dirty="0" smtClean="0">
                <a:solidFill>
                  <a:schemeClr val="tx1"/>
                </a:solidFill>
                <a:latin typeface="+mn-lt"/>
                <a:ea typeface="+mn-ea"/>
                <a:cs typeface="+mn-cs"/>
              </a:rPr>
              <a:t>Mother: SSSVV Gallery</a:t>
            </a:r>
            <a:r>
              <a:rPr lang="en-IN" sz="1200" b="0" i="0" u="none" strike="noStrike" kern="1200" baseline="0" dirty="0" smtClean="0">
                <a:solidFill>
                  <a:schemeClr val="tx1"/>
                </a:solidFill>
                <a:latin typeface="+mn-lt"/>
                <a:ea typeface="+mn-ea"/>
                <a:cs typeface="+mn-cs"/>
              </a:rPr>
              <a:t> (</a:t>
            </a:r>
            <a:r>
              <a:rPr lang="en-IN" sz="1200" b="0" i="0" u="none" strike="noStrike" kern="1200" dirty="0" smtClean="0">
                <a:solidFill>
                  <a:schemeClr val="tx1"/>
                </a:solidFill>
                <a:latin typeface="+mn-lt"/>
                <a:ea typeface="+mn-ea"/>
                <a:cs typeface="+mn-cs"/>
              </a:rPr>
              <a:t> Key word teacher , mother)</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Boy:</a:t>
            </a:r>
            <a:r>
              <a:rPr lang="en-IN" baseline="0" dirty="0" smtClean="0"/>
              <a:t> https://www.freepik.com/free-vector/set-happy-children-different-   </a:t>
            </a:r>
          </a:p>
          <a:p>
            <a:pPr marL="0" marR="0" indent="0" algn="l" defTabSz="914400" rtl="0" eaLnBrk="1" fontAlgn="auto" latinLnBrk="0" hangingPunct="1">
              <a:lnSpc>
                <a:spcPct val="100000"/>
              </a:lnSpc>
              <a:spcBef>
                <a:spcPts val="0"/>
              </a:spcBef>
              <a:spcAft>
                <a:spcPts val="0"/>
              </a:spcAft>
              <a:buClrTx/>
              <a:buSzTx/>
              <a:buFontTx/>
              <a:buNone/>
              <a:tabLst/>
              <a:defRPr/>
            </a:pPr>
            <a:r>
              <a:rPr lang="en-IN" baseline="0" dirty="0" smtClean="0"/>
              <a:t>           actions_5874504.htm (</a:t>
            </a:r>
            <a:r>
              <a:rPr lang="en-IN" baseline="0" dirty="0" err="1" smtClean="0"/>
              <a:t>Attribution:brgfx</a:t>
            </a:r>
            <a:r>
              <a:rPr lang="en-IN"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IN" baseline="0" dirty="0" smtClean="0"/>
              <a:t>3. Spoons: https://pixabay.com/photos/cutlery-silverware-knives-forks-377700/</a:t>
            </a:r>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rtl="0">
              <a:buAutoNum type="arabicPeriod"/>
            </a:pPr>
            <a:r>
              <a:rPr lang="en-IN" sz="1200" b="0" i="0" u="none" strike="noStrike" kern="1200" dirty="0" smtClean="0">
                <a:solidFill>
                  <a:schemeClr val="tx1"/>
                </a:solidFill>
                <a:latin typeface="+mn-lt"/>
                <a:ea typeface="+mn-ea"/>
                <a:cs typeface="+mn-cs"/>
              </a:rPr>
              <a:t>Chutney: https://pixabay.com/photos/sauce-cooking-chilli-garlic-hot-5012291/</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smtClean="0">
                <a:solidFill>
                  <a:schemeClr val="tx1"/>
                </a:solidFill>
                <a:latin typeface="+mn-lt"/>
                <a:ea typeface="+mn-ea"/>
                <a:cs typeface="+mn-cs"/>
              </a:rPr>
              <a:t>2.  Mother: SSSVV Gallery</a:t>
            </a:r>
            <a:r>
              <a:rPr lang="en-IN" sz="1200" b="0" i="0" u="none" strike="noStrike" kern="1200" baseline="0" dirty="0" smtClean="0">
                <a:solidFill>
                  <a:schemeClr val="tx1"/>
                </a:solidFill>
                <a:latin typeface="+mn-lt"/>
                <a:ea typeface="+mn-ea"/>
                <a:cs typeface="+mn-cs"/>
              </a:rPr>
              <a:t> (</a:t>
            </a:r>
            <a:r>
              <a:rPr lang="en-IN" sz="1200" b="0" i="0" u="none" strike="noStrike" kern="1200" dirty="0" smtClean="0">
                <a:solidFill>
                  <a:schemeClr val="tx1"/>
                </a:solidFill>
                <a:latin typeface="+mn-lt"/>
                <a:ea typeface="+mn-ea"/>
                <a:cs typeface="+mn-cs"/>
              </a:rPr>
              <a:t> Key word teacher , mother)</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Boy:</a:t>
            </a:r>
            <a:r>
              <a:rPr lang="en-IN" baseline="0" dirty="0" smtClean="0"/>
              <a:t> https://www.freepik.com/free-vector/set-happy-children-different-   </a:t>
            </a:r>
          </a:p>
          <a:p>
            <a:pPr marL="0" marR="0" indent="0" algn="l" defTabSz="914400" rtl="0" eaLnBrk="1" fontAlgn="auto" latinLnBrk="0" hangingPunct="1">
              <a:lnSpc>
                <a:spcPct val="100000"/>
              </a:lnSpc>
              <a:spcBef>
                <a:spcPts val="0"/>
              </a:spcBef>
              <a:spcAft>
                <a:spcPts val="0"/>
              </a:spcAft>
              <a:buClrTx/>
              <a:buSzTx/>
              <a:buFontTx/>
              <a:buNone/>
              <a:tabLst/>
              <a:defRPr/>
            </a:pPr>
            <a:r>
              <a:rPr lang="en-IN" baseline="0" dirty="0" smtClean="0"/>
              <a:t>            actions_5874504.htm (</a:t>
            </a:r>
            <a:r>
              <a:rPr lang="en-IN" baseline="0" dirty="0" err="1" smtClean="0"/>
              <a:t>Attribution:brgfx</a:t>
            </a:r>
            <a:r>
              <a:rPr lang="en-IN"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IN" baseline="0" dirty="0" smtClean="0"/>
              <a:t>4.  </a:t>
            </a:r>
            <a:r>
              <a:rPr lang="en-IN" baseline="0" dirty="0" err="1" smtClean="0"/>
              <a:t>Idlis</a:t>
            </a:r>
            <a:r>
              <a:rPr lang="en-IN" baseline="0" dirty="0" smtClean="0"/>
              <a:t>: https://pixabay.com/photos/idli-idly-steamed-garnished-371417/</a:t>
            </a:r>
          </a:p>
          <a:p>
            <a:pPr marL="228600" indent="-228600" rtl="0">
              <a:buAutoNum type="arabicPeriod"/>
            </a:pP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DD9F57-8124-4820-B21D-41E3E4B5EDC9}"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rtl="0">
              <a:buAutoNum type="arabicPeriod"/>
            </a:pPr>
            <a:r>
              <a:rPr lang="en-US" sz="1200" b="0" kern="1200" dirty="0" smtClean="0">
                <a:solidFill>
                  <a:schemeClr val="tx1"/>
                </a:solidFill>
                <a:latin typeface="+mn-lt"/>
                <a:ea typeface="+mn-ea"/>
                <a:cs typeface="+mn-cs"/>
              </a:rPr>
              <a:t>2</a:t>
            </a:r>
            <a:r>
              <a:rPr lang="en-US" sz="1200" b="0" kern="1200" baseline="30000" dirty="0" smtClean="0">
                <a:solidFill>
                  <a:schemeClr val="tx1"/>
                </a:solidFill>
                <a:latin typeface="+mn-lt"/>
                <a:ea typeface="+mn-ea"/>
                <a:cs typeface="+mn-cs"/>
              </a:rPr>
              <a:t>nd</a:t>
            </a:r>
            <a:r>
              <a:rPr lang="en-US" sz="1200" b="0" kern="1200" dirty="0" smtClean="0">
                <a:solidFill>
                  <a:schemeClr val="tx1"/>
                </a:solidFill>
                <a:latin typeface="+mn-lt"/>
                <a:ea typeface="+mn-ea"/>
                <a:cs typeface="+mn-cs"/>
              </a:rPr>
              <a:t> girl: https://www.hiclipart.com/free-transparent-background-png-clipart-labdq </a:t>
            </a:r>
            <a:r>
              <a:rPr lang="en-IN" sz="1200" b="0" i="0" u="none" strike="noStrike" kern="1200" dirty="0" smtClean="0">
                <a:solidFill>
                  <a:schemeClr val="tx1"/>
                </a:solidFill>
                <a:latin typeface="+mn-lt"/>
                <a:ea typeface="+mn-ea"/>
                <a:cs typeface="+mn-cs"/>
              </a:rPr>
              <a:t>(</a:t>
            </a:r>
            <a:r>
              <a:rPr lang="en-IN" sz="1200" b="0" i="0" u="none" strike="noStrike" kern="1200" dirty="0" err="1" smtClean="0">
                <a:solidFill>
                  <a:schemeClr val="tx1"/>
                </a:solidFill>
                <a:latin typeface="+mn-lt"/>
                <a:ea typeface="+mn-ea"/>
                <a:cs typeface="+mn-cs"/>
              </a:rPr>
              <a:t>Attribution:brgfx</a:t>
            </a:r>
            <a:r>
              <a:rPr lang="en-IN" sz="1200" b="0" i="0" u="none" strike="noStrike"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smtClean="0">
                <a:solidFill>
                  <a:schemeClr val="tx1"/>
                </a:solidFill>
                <a:latin typeface="+mn-lt"/>
                <a:ea typeface="+mn-ea"/>
                <a:cs typeface="+mn-cs"/>
              </a:rPr>
              <a:t>2.</a:t>
            </a:r>
            <a:r>
              <a:rPr lang="en-IN" sz="1200" b="0" i="0" u="none" strike="noStrike" kern="1200" baseline="0" dirty="0" smtClean="0">
                <a:solidFill>
                  <a:schemeClr val="tx1"/>
                </a:solidFill>
                <a:latin typeface="+mn-lt"/>
                <a:ea typeface="+mn-ea"/>
                <a:cs typeface="+mn-cs"/>
              </a:rPr>
              <a:t>  </a:t>
            </a:r>
            <a:r>
              <a:rPr lang="en-IN" sz="1200" b="0" i="0" u="none" strike="noStrike" kern="1200" dirty="0" smtClean="0">
                <a:solidFill>
                  <a:schemeClr val="tx1"/>
                </a:solidFill>
                <a:latin typeface="+mn-lt"/>
                <a:ea typeface="+mn-ea"/>
                <a:cs typeface="+mn-cs"/>
              </a:rPr>
              <a:t>1</a:t>
            </a:r>
            <a:r>
              <a:rPr lang="en-IN" sz="1200" b="0" i="0" u="none" strike="noStrike" kern="1200" baseline="30000" dirty="0" smtClean="0">
                <a:solidFill>
                  <a:schemeClr val="tx1"/>
                </a:solidFill>
                <a:latin typeface="+mn-lt"/>
                <a:ea typeface="+mn-ea"/>
                <a:cs typeface="+mn-cs"/>
              </a:rPr>
              <a:t>st</a:t>
            </a:r>
            <a:r>
              <a:rPr lang="en-IN" sz="1200" b="0" i="0" u="none" strike="noStrike" kern="1200" baseline="0" dirty="0" smtClean="0">
                <a:solidFill>
                  <a:schemeClr val="tx1"/>
                </a:solidFill>
                <a:latin typeface="+mn-lt"/>
                <a:ea typeface="+mn-ea"/>
                <a:cs typeface="+mn-cs"/>
              </a:rPr>
              <a:t> girl: </a:t>
            </a:r>
            <a:r>
              <a:rPr lang="en-IN" baseline="0" dirty="0" smtClean="0"/>
              <a:t>https://www.freepik.com/free-vector/set-happy-children-different-   </a:t>
            </a:r>
          </a:p>
          <a:p>
            <a:pPr marL="0" marR="0" indent="0" algn="l" defTabSz="914400" rtl="0" eaLnBrk="1" fontAlgn="auto" latinLnBrk="0" hangingPunct="1">
              <a:lnSpc>
                <a:spcPct val="100000"/>
              </a:lnSpc>
              <a:spcBef>
                <a:spcPts val="0"/>
              </a:spcBef>
              <a:spcAft>
                <a:spcPts val="0"/>
              </a:spcAft>
              <a:buClrTx/>
              <a:buSzTx/>
              <a:buFontTx/>
              <a:buNone/>
              <a:tabLst/>
              <a:defRPr/>
            </a:pPr>
            <a:r>
              <a:rPr lang="en-IN" baseline="0" dirty="0" smtClean="0"/>
              <a:t>     actions_5874504.htm (</a:t>
            </a:r>
            <a:r>
              <a:rPr lang="en-IN" baseline="0" dirty="0" err="1" smtClean="0"/>
              <a:t>Attribution:brgfx</a:t>
            </a:r>
            <a:r>
              <a:rPr lang="en-IN" baseline="0" dirty="0" smtClean="0"/>
              <a:t>)</a:t>
            </a:r>
          </a:p>
          <a:p>
            <a:pPr marL="228600" indent="-228600" rtl="0">
              <a:buNone/>
            </a:pPr>
            <a:r>
              <a:rPr lang="en-IN" sz="1200" b="0" i="0" u="none" strike="noStrike" kern="1200" dirty="0" smtClean="0">
                <a:solidFill>
                  <a:schemeClr val="tx1"/>
                </a:solidFill>
                <a:latin typeface="+mn-lt"/>
                <a:ea typeface="+mn-ea"/>
                <a:cs typeface="+mn-cs"/>
              </a:rPr>
              <a:t>3. Colour pencils: https://pixabay.com/photos/green-art-wood-sharp-pencil-group-1738220/</a:t>
            </a:r>
          </a:p>
        </p:txBody>
      </p:sp>
      <p:sp>
        <p:nvSpPr>
          <p:cNvPr id="4" name="Slide Number Placeholder 3"/>
          <p:cNvSpPr>
            <a:spLocks noGrp="1"/>
          </p:cNvSpPr>
          <p:nvPr>
            <p:ph type="sldNum" sz="quarter" idx="10"/>
          </p:nvPr>
        </p:nvSpPr>
        <p:spPr/>
        <p:txBody>
          <a:bodyPr/>
          <a:lstStyle/>
          <a:p>
            <a:fld id="{9FDD9F57-8124-4820-B21D-41E3E4B5EDC9}"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rtl="0">
              <a:buAutoNum type="arabicPeriod"/>
            </a:pPr>
            <a:r>
              <a:rPr lang="en-US" sz="1200" b="0" kern="1200" dirty="0" smtClean="0">
                <a:solidFill>
                  <a:schemeClr val="tx1"/>
                </a:solidFill>
                <a:latin typeface="+mn-lt"/>
                <a:ea typeface="+mn-ea"/>
                <a:cs typeface="+mn-cs"/>
              </a:rPr>
              <a:t>2</a:t>
            </a:r>
            <a:r>
              <a:rPr lang="en-US" sz="1200" b="0" kern="1200" baseline="30000" dirty="0" smtClean="0">
                <a:solidFill>
                  <a:schemeClr val="tx1"/>
                </a:solidFill>
                <a:latin typeface="+mn-lt"/>
                <a:ea typeface="+mn-ea"/>
                <a:cs typeface="+mn-cs"/>
              </a:rPr>
              <a:t>nd</a:t>
            </a:r>
            <a:r>
              <a:rPr lang="en-US" sz="1200" b="0" kern="1200" dirty="0" smtClean="0">
                <a:solidFill>
                  <a:schemeClr val="tx1"/>
                </a:solidFill>
                <a:latin typeface="+mn-lt"/>
                <a:ea typeface="+mn-ea"/>
                <a:cs typeface="+mn-cs"/>
              </a:rPr>
              <a:t> girl: https://www.hiclipart.com/free-transparent-background-png-clipart-labdq </a:t>
            </a:r>
            <a:r>
              <a:rPr lang="en-IN" sz="1200" b="0" i="0" u="none" strike="noStrike" kern="1200" dirty="0" smtClean="0">
                <a:solidFill>
                  <a:schemeClr val="tx1"/>
                </a:solidFill>
                <a:latin typeface="+mn-lt"/>
                <a:ea typeface="+mn-ea"/>
                <a:cs typeface="+mn-cs"/>
              </a:rPr>
              <a:t>(</a:t>
            </a:r>
            <a:r>
              <a:rPr lang="en-IN" sz="1200" b="0" i="0" u="none" strike="noStrike" kern="1200" dirty="0" err="1" smtClean="0">
                <a:solidFill>
                  <a:schemeClr val="tx1"/>
                </a:solidFill>
                <a:latin typeface="+mn-lt"/>
                <a:ea typeface="+mn-ea"/>
                <a:cs typeface="+mn-cs"/>
              </a:rPr>
              <a:t>Attribution:brgfx</a:t>
            </a:r>
            <a:r>
              <a:rPr lang="en-IN" sz="1200" b="0" i="0" u="none" strike="noStrike"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smtClean="0">
                <a:solidFill>
                  <a:schemeClr val="tx1"/>
                </a:solidFill>
                <a:latin typeface="+mn-lt"/>
                <a:ea typeface="+mn-ea"/>
                <a:cs typeface="+mn-cs"/>
              </a:rPr>
              <a:t>2.</a:t>
            </a:r>
            <a:r>
              <a:rPr lang="en-IN" sz="1200" b="0" i="0" u="none" strike="noStrike" kern="1200" baseline="0" dirty="0" smtClean="0">
                <a:solidFill>
                  <a:schemeClr val="tx1"/>
                </a:solidFill>
                <a:latin typeface="+mn-lt"/>
                <a:ea typeface="+mn-ea"/>
                <a:cs typeface="+mn-cs"/>
              </a:rPr>
              <a:t>  </a:t>
            </a:r>
            <a:r>
              <a:rPr lang="en-IN" sz="1200" b="0" i="0" u="none" strike="noStrike" kern="1200" dirty="0" smtClean="0">
                <a:solidFill>
                  <a:schemeClr val="tx1"/>
                </a:solidFill>
                <a:latin typeface="+mn-lt"/>
                <a:ea typeface="+mn-ea"/>
                <a:cs typeface="+mn-cs"/>
              </a:rPr>
              <a:t>1</a:t>
            </a:r>
            <a:r>
              <a:rPr lang="en-IN" sz="1200" b="0" i="0" u="none" strike="noStrike" kern="1200" baseline="30000" dirty="0" smtClean="0">
                <a:solidFill>
                  <a:schemeClr val="tx1"/>
                </a:solidFill>
                <a:latin typeface="+mn-lt"/>
                <a:ea typeface="+mn-ea"/>
                <a:cs typeface="+mn-cs"/>
              </a:rPr>
              <a:t>st</a:t>
            </a:r>
            <a:r>
              <a:rPr lang="en-IN" sz="1200" b="0" i="0" u="none" strike="noStrike" kern="1200" baseline="0" dirty="0" smtClean="0">
                <a:solidFill>
                  <a:schemeClr val="tx1"/>
                </a:solidFill>
                <a:latin typeface="+mn-lt"/>
                <a:ea typeface="+mn-ea"/>
                <a:cs typeface="+mn-cs"/>
              </a:rPr>
              <a:t> girl: </a:t>
            </a:r>
            <a:r>
              <a:rPr lang="en-IN" baseline="0" dirty="0" smtClean="0"/>
              <a:t>https://www.freepik.com/free-vector/set-happy-children-different-   </a:t>
            </a:r>
          </a:p>
          <a:p>
            <a:pPr marL="0" marR="0" indent="0" algn="l" defTabSz="914400" rtl="0" eaLnBrk="1" fontAlgn="auto" latinLnBrk="0" hangingPunct="1">
              <a:lnSpc>
                <a:spcPct val="100000"/>
              </a:lnSpc>
              <a:spcBef>
                <a:spcPts val="0"/>
              </a:spcBef>
              <a:spcAft>
                <a:spcPts val="0"/>
              </a:spcAft>
              <a:buClrTx/>
              <a:buSzTx/>
              <a:buFontTx/>
              <a:buNone/>
              <a:tabLst/>
              <a:defRPr/>
            </a:pPr>
            <a:r>
              <a:rPr lang="en-IN" baseline="0" dirty="0" smtClean="0"/>
              <a:t>     actions_5874504.htm (</a:t>
            </a:r>
            <a:r>
              <a:rPr lang="en-IN" baseline="0" dirty="0" err="1" smtClean="0"/>
              <a:t>Attribution:brgfx</a:t>
            </a:r>
            <a:r>
              <a:rPr lang="en-IN" baseline="0" dirty="0" smtClean="0"/>
              <a:t>)</a:t>
            </a:r>
          </a:p>
          <a:p>
            <a:pPr marL="228600" indent="-228600" rtl="0">
              <a:buNone/>
            </a:pPr>
            <a:r>
              <a:rPr lang="en-IN" sz="1200" b="0" i="0" u="none" strike="noStrike" kern="1200" dirty="0" smtClean="0">
                <a:solidFill>
                  <a:schemeClr val="tx1"/>
                </a:solidFill>
                <a:latin typeface="+mn-lt"/>
                <a:ea typeface="+mn-ea"/>
                <a:cs typeface="+mn-cs"/>
              </a:rPr>
              <a:t>3. Library: https://pixabay.com/photos/books-bookstore-book-reading-1204029/</a:t>
            </a:r>
          </a:p>
        </p:txBody>
      </p:sp>
      <p:sp>
        <p:nvSpPr>
          <p:cNvPr id="4" name="Slide Number Placeholder 3"/>
          <p:cNvSpPr>
            <a:spLocks noGrp="1"/>
          </p:cNvSpPr>
          <p:nvPr>
            <p:ph type="sldNum" sz="quarter" idx="10"/>
          </p:nvPr>
        </p:nvSpPr>
        <p:spPr/>
        <p:txBody>
          <a:bodyPr/>
          <a:lstStyle/>
          <a:p>
            <a:fld id="{9FDD9F57-8124-4820-B21D-41E3E4B5EDC9}" type="slidenum">
              <a:rPr lang="en-IN" smtClean="0"/>
              <a:pPr/>
              <a:t>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marL="228600" indent="-228600" rtl="0">
              <a:buAutoNum type="arabicPeriod"/>
            </a:pPr>
            <a:r>
              <a:rPr lang="en-IN" sz="1200" b="0" i="0" u="none" strike="noStrike" kern="1200" dirty="0" smtClean="0">
                <a:solidFill>
                  <a:schemeClr val="tx1"/>
                </a:solidFill>
                <a:latin typeface="+mn-lt"/>
                <a:ea typeface="+mn-ea"/>
                <a:cs typeface="+mn-cs"/>
              </a:rPr>
              <a:t>Father and son: https://pixabay.com/vectors/family-vector-dad-mother-sons-1266237/</a:t>
            </a:r>
          </a:p>
          <a:p>
            <a:pPr marL="228600" indent="-228600" rtl="0">
              <a:buAutoNum type="arabicPeriod"/>
            </a:pPr>
            <a:r>
              <a:rPr lang="en-IN" sz="1200" b="0" i="0" u="none" strike="noStrike" kern="1200" dirty="0" smtClean="0">
                <a:solidFill>
                  <a:schemeClr val="tx1"/>
                </a:solidFill>
                <a:latin typeface="+mn-lt"/>
                <a:ea typeface="+mn-ea"/>
                <a:cs typeface="+mn-cs"/>
              </a:rPr>
              <a:t>Ice creams: https://pixabay.com/vectors/ice-cream-food-dessert-sweet-1569334/</a:t>
            </a: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DD9F57-8124-4820-B21D-41E3E4B5EDC9}" type="slidenum">
              <a:rPr lang="en-IN" smtClean="0"/>
              <a:pPr/>
              <a:t>6</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a:solidFill>
                  <a:schemeClr val="tx1"/>
                </a:solidFill>
                <a:latin typeface="+mn-lt"/>
                <a:ea typeface="+mn-ea"/>
                <a:cs typeface="+mn-cs"/>
              </a:rPr>
              <a:t>Source of Multimedia used in this slide - </a:t>
            </a:r>
            <a:r>
              <a:rPr lang="en-IN" sz="1200" b="0" i="0" u="none" strike="noStrike" kern="1200">
                <a:solidFill>
                  <a:schemeClr val="tx1"/>
                </a:solidFill>
                <a:latin typeface="+mn-lt"/>
                <a:ea typeface="+mn-ea"/>
                <a:cs typeface="+mn-cs"/>
              </a:rPr>
              <a:t> &lt;Please</a:t>
            </a:r>
            <a:r>
              <a:rPr lang="en-IN" sz="1200" b="0" i="0" u="none" strike="noStrike" kern="1200" baseline="0">
                <a:solidFill>
                  <a:schemeClr val="tx1"/>
                </a:solidFill>
                <a:latin typeface="+mn-lt"/>
                <a:ea typeface="+mn-ea"/>
                <a:cs typeface="+mn-cs"/>
              </a:rPr>
              <a:t> provide source URL where we find the image and the license agreement&gt; </a:t>
            </a:r>
            <a:endParaRPr lang="en-IN" b="0"/>
          </a:p>
          <a:p>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26533" y="890666"/>
            <a:ext cx="9718104" cy="1615170"/>
          </a:xfrm>
          <a:prstGeom prst="rect">
            <a:avLst/>
          </a:prstGeom>
        </p:spPr>
        <p:txBody>
          <a:bodyPr anchor="ctr">
            <a:noAutofit/>
          </a:bodyPr>
          <a:lstStyle>
            <a:lvl1pPr>
              <a:defRPr sz="5400"/>
            </a:lvl1pPr>
          </a:lstStyle>
          <a:p>
            <a:r>
              <a:rPr lang="en-US" dirty="0"/>
              <a:t>Click to add Asset Title</a:t>
            </a:r>
            <a:br>
              <a:rPr lang="en-US" dirty="0"/>
            </a:br>
            <a:r>
              <a:rPr lang="en-US" dirty="0"/>
              <a:t>(Size 54)</a:t>
            </a:r>
            <a:endParaRPr lang="en-IN" dirty="0"/>
          </a:p>
        </p:txBody>
      </p:sp>
      <p:sp>
        <p:nvSpPr>
          <p:cNvPr id="3" name="Subtitle 2"/>
          <p:cNvSpPr>
            <a:spLocks noGrp="1"/>
          </p:cNvSpPr>
          <p:nvPr>
            <p:ph type="subTitle" idx="1" hasCustomPrompt="1"/>
          </p:nvPr>
        </p:nvSpPr>
        <p:spPr>
          <a:xfrm>
            <a:off x="1703512" y="2933144"/>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xmlns="" id="{973F3153-D2E2-4CB5-92E1-0FDE2E66A43B}"/>
              </a:ext>
            </a:extLst>
          </p:cNvPr>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19336" y="85825"/>
            <a:ext cx="902286" cy="957155"/>
          </a:xfrm>
          <a:prstGeom prst="rect">
            <a:avLst/>
          </a:prstGeom>
        </p:spPr>
      </p:pic>
      <p:pic>
        <p:nvPicPr>
          <p:cNvPr id="20" name="Picture 19" descr="Calendar&#10;&#10;Description automatically generated with low confidence">
            <a:extLst>
              <a:ext uri="{FF2B5EF4-FFF2-40B4-BE49-F238E27FC236}">
                <a16:creationId xmlns:a16="http://schemas.microsoft.com/office/drawing/2014/main" xmlns="" id="{6EBBC086-E00A-4962-9292-B0040BE00F69}"/>
              </a:ext>
            </a:extLst>
          </p:cNvPr>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11139694" y="104115"/>
            <a:ext cx="963251" cy="938865"/>
          </a:xfrm>
          <a:prstGeom prst="rect">
            <a:avLst/>
          </a:prstGeom>
        </p:spPr>
      </p:pic>
      <p:pic>
        <p:nvPicPr>
          <p:cNvPr id="22" name="Picture 21" descr="Graphical user interface&#10;&#10;Description automatically generated">
            <a:extLst>
              <a:ext uri="{FF2B5EF4-FFF2-40B4-BE49-F238E27FC236}">
                <a16:creationId xmlns:a16="http://schemas.microsoft.com/office/drawing/2014/main" xmlns="" id="{05DA5C60-62E1-4C74-BD39-4D382ABD82FC}"/>
              </a:ext>
            </a:extLst>
          </p:cNvPr>
          <p:cNvPicPr>
            <a:picLocks noChangeAspect="1"/>
          </p:cNvPicPr>
          <p:nvPr userDrawn="1"/>
        </p:nvPicPr>
        <p:blipFill>
          <a:blip r:embed="rId5">
            <a:extLst>
              <a:ext uri="{28A0092B-C50C-407E-A947-70E740481C1C}">
                <a14:useLocalDpi xmlns:a14="http://schemas.microsoft.com/office/drawing/2010/main" xmlns="" val="0"/>
              </a:ext>
            </a:extLst>
          </a:blip>
          <a:stretch>
            <a:fillRect/>
          </a:stretch>
        </p:blipFill>
        <p:spPr>
          <a:xfrm>
            <a:off x="11117985" y="5854048"/>
            <a:ext cx="914479" cy="914479"/>
          </a:xfrm>
          <a:prstGeom prst="rect">
            <a:avLst/>
          </a:prstGeom>
        </p:spPr>
      </p:pic>
      <p:sp>
        <p:nvSpPr>
          <p:cNvPr id="10" name="TextBox 9">
            <a:extLst>
              <a:ext uri="{FF2B5EF4-FFF2-40B4-BE49-F238E27FC236}">
                <a16:creationId xmlns:a16="http://schemas.microsoft.com/office/drawing/2014/main" xmlns="" id="{5C30149E-B435-4079-A99C-F6BCE4B5BC91}"/>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920341" y="1169591"/>
            <a:ext cx="10351317" cy="451881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p:txBody>
      </p:sp>
      <p:pic>
        <p:nvPicPr>
          <p:cNvPr id="4" name="Picture 3" descr="Graphical user interface&#10;&#10;Description automatically generated">
            <a:extLst>
              <a:ext uri="{FF2B5EF4-FFF2-40B4-BE49-F238E27FC236}">
                <a16:creationId xmlns:a16="http://schemas.microsoft.com/office/drawing/2014/main" xmlns="" id="{85DBA303-D024-4521-A193-E3AB28334822}"/>
              </a:ext>
            </a:extLst>
          </p:cNvPr>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1208568" y="5887505"/>
            <a:ext cx="914479" cy="914479"/>
          </a:xfrm>
          <a:prstGeom prst="rect">
            <a:avLst/>
          </a:prstGeom>
        </p:spPr>
      </p:pic>
      <p:pic>
        <p:nvPicPr>
          <p:cNvPr id="6" name="Picture 5" descr="Calendar&#10;&#10;Description automatically generated with low confidence">
            <a:extLst>
              <a:ext uri="{FF2B5EF4-FFF2-40B4-BE49-F238E27FC236}">
                <a16:creationId xmlns:a16="http://schemas.microsoft.com/office/drawing/2014/main" xmlns="" id="{D9480DD8-19E9-4AC1-82D6-82D57BD60FE1}"/>
              </a:ext>
            </a:extLst>
          </p:cNvPr>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11043625" y="71414"/>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2344" y="116632"/>
            <a:ext cx="3127312"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10;&#10;Description automatically generated">
            <a:extLst>
              <a:ext uri="{FF2B5EF4-FFF2-40B4-BE49-F238E27FC236}">
                <a16:creationId xmlns:a16="http://schemas.microsoft.com/office/drawing/2014/main" xmlns="" id="{7F2A4449-9196-447D-8D22-7EDED6D54909}"/>
              </a:ext>
            </a:extLst>
          </p:cNvPr>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1208568" y="5923293"/>
            <a:ext cx="914479" cy="914479"/>
          </a:xfrm>
          <a:prstGeom prst="rect">
            <a:avLst/>
          </a:prstGeom>
        </p:spPr>
      </p:pic>
      <p:pic>
        <p:nvPicPr>
          <p:cNvPr id="5" name="Picture 4" descr="Calendar&#10;&#10;Description automatically generated with low confidence">
            <a:extLst>
              <a:ext uri="{FF2B5EF4-FFF2-40B4-BE49-F238E27FC236}">
                <a16:creationId xmlns:a16="http://schemas.microsoft.com/office/drawing/2014/main" xmlns="" id="{5FC82D0F-6676-431E-9073-5F9C57D014CE}"/>
              </a:ext>
            </a:extLst>
          </p:cNvPr>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11043625" y="71414"/>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8.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jpeg"/><Relationship Id="rId18" Type="http://schemas.openxmlformats.org/officeDocument/2006/relationships/image" Target="../media/image29.png"/><Relationship Id="rId3" Type="http://schemas.openxmlformats.org/officeDocument/2006/relationships/hyperlink" Target="https://pixabay.com/photos/idli-idly-steamed-garnished-371417/" TargetMode="External"/><Relationship Id="rId7" Type="http://schemas.openxmlformats.org/officeDocument/2006/relationships/image" Target="../media/image19.jpeg"/><Relationship Id="rId12" Type="http://schemas.openxmlformats.org/officeDocument/2006/relationships/image" Target="../media/image23.jpeg"/><Relationship Id="rId17" Type="http://schemas.openxmlformats.org/officeDocument/2006/relationships/image" Target="../media/image28.jpeg"/><Relationship Id="rId2" Type="http://schemas.openxmlformats.org/officeDocument/2006/relationships/notesSlide" Target="../notesSlides/notesSlide7.xml"/><Relationship Id="rId16" Type="http://schemas.openxmlformats.org/officeDocument/2006/relationships/image" Target="../media/image27.jpeg"/><Relationship Id="rId20"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2.jpeg"/><Relationship Id="rId5" Type="http://schemas.openxmlformats.org/officeDocument/2006/relationships/image" Target="../media/image17.jpeg"/><Relationship Id="rId15" Type="http://schemas.openxmlformats.org/officeDocument/2006/relationships/image" Target="../media/image26.png"/><Relationship Id="rId10" Type="http://schemas.openxmlformats.org/officeDocument/2006/relationships/image" Target="../media/image21.jpeg"/><Relationship Id="rId19" Type="http://schemas.openxmlformats.org/officeDocument/2006/relationships/image" Target="../media/image30.png"/><Relationship Id="rId4" Type="http://schemas.openxmlformats.org/officeDocument/2006/relationships/hyperlink" Target="https://pixabay.com/photos/green-art-wood-sharp-pencil-group-1738220/" TargetMode="External"/><Relationship Id="rId9" Type="http://schemas.microsoft.com/office/2007/relationships/hdphoto" Target="../media/hdphoto1.wdp"/><Relationship Id="rId1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6000" y="171432"/>
            <a:ext cx="7920000" cy="1615170"/>
          </a:xfr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p:spPr>
        <p:txBody>
          <a:bodyPr/>
          <a:lstStyle/>
          <a:p>
            <a:r>
              <a:rPr lang="en-IN" b="1" dirty="0" smtClean="0">
                <a:solidFill>
                  <a:schemeClr val="bg1"/>
                </a:solidFill>
              </a:rPr>
              <a:t>Articles in our daily lives</a:t>
            </a:r>
            <a:endParaRPr lang="en-IN" b="1" dirty="0">
              <a:solidFill>
                <a:schemeClr val="bg1"/>
              </a:solidFill>
            </a:endParaRPr>
          </a:p>
        </p:txBody>
      </p:sp>
      <p:pic>
        <p:nvPicPr>
          <p:cNvPr id="10242" name="Picture 2" descr="Architecture, Indian Home, Home, House"/>
          <p:cNvPicPr>
            <a:picLocks noChangeAspect="1" noChangeArrowheads="1"/>
          </p:cNvPicPr>
          <p:nvPr/>
        </p:nvPicPr>
        <p:blipFill>
          <a:blip r:embed="rId3"/>
          <a:srcRect/>
          <a:stretch>
            <a:fillRect/>
          </a:stretch>
        </p:blipFill>
        <p:spPr bwMode="auto">
          <a:xfrm>
            <a:off x="363504" y="2388388"/>
            <a:ext cx="2835692" cy="2304000"/>
          </a:xfrm>
          <a:prstGeom prst="rect">
            <a:avLst/>
          </a:prstGeom>
          <a:noFill/>
        </p:spPr>
      </p:pic>
      <p:pic>
        <p:nvPicPr>
          <p:cNvPr id="10244" name="Picture 4" descr="School, Building, Education, Property, Learning"/>
          <p:cNvPicPr>
            <a:picLocks noChangeAspect="1" noChangeArrowheads="1"/>
          </p:cNvPicPr>
          <p:nvPr/>
        </p:nvPicPr>
        <p:blipFill>
          <a:blip r:embed="rId4"/>
          <a:srcRect/>
          <a:stretch>
            <a:fillRect/>
          </a:stretch>
        </p:blipFill>
        <p:spPr bwMode="auto">
          <a:xfrm>
            <a:off x="3562700" y="2388388"/>
            <a:ext cx="4046049" cy="2304000"/>
          </a:xfrm>
          <a:prstGeom prst="rect">
            <a:avLst/>
          </a:prstGeom>
          <a:noFill/>
        </p:spPr>
      </p:pic>
      <p:pic>
        <p:nvPicPr>
          <p:cNvPr id="10246" name="Picture 6" descr="Shop flat banner set Free Vector"/>
          <p:cNvPicPr>
            <a:picLocks noChangeAspect="1" noChangeArrowheads="1"/>
          </p:cNvPicPr>
          <p:nvPr/>
        </p:nvPicPr>
        <p:blipFill>
          <a:blip r:embed="rId5"/>
          <a:srcRect l="6070" t="49906"/>
          <a:stretch>
            <a:fillRect/>
          </a:stretch>
        </p:blipFill>
        <p:spPr bwMode="auto">
          <a:xfrm>
            <a:off x="7972253" y="2388388"/>
            <a:ext cx="3856242" cy="2304000"/>
          </a:xfrm>
          <a:prstGeom prst="rect">
            <a:avLst/>
          </a:prstGeom>
          <a:noFill/>
        </p:spPr>
      </p:pic>
      <p:sp>
        <p:nvSpPr>
          <p:cNvPr id="7" name="TextBox 6"/>
          <p:cNvSpPr txBox="1"/>
          <p:nvPr/>
        </p:nvSpPr>
        <p:spPr>
          <a:xfrm>
            <a:off x="2038213" y="2433632"/>
            <a:ext cx="800219" cy="369332"/>
          </a:xfrm>
          <a:prstGeom prst="rect">
            <a:avLst/>
          </a:prstGeom>
          <a:noFill/>
        </p:spPr>
        <p:txBody>
          <a:bodyPr wrap="none" rtlCol="0">
            <a:spAutoFit/>
          </a:bodyPr>
          <a:lstStyle/>
          <a:p>
            <a:r>
              <a:rPr lang="en-IN" b="1" dirty="0" smtClean="0">
                <a:solidFill>
                  <a:schemeClr val="bg1"/>
                </a:solidFill>
              </a:rPr>
              <a:t>HOME</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Callout 8"/>
          <p:cNvSpPr/>
          <p:nvPr/>
        </p:nvSpPr>
        <p:spPr>
          <a:xfrm>
            <a:off x="304768" y="1709728"/>
            <a:ext cx="2895616" cy="1266832"/>
          </a:xfrm>
          <a:prstGeom prst="wedgeEllipseCallout">
            <a:avLst>
              <a:gd name="adj1" fmla="val -11402"/>
              <a:gd name="adj2" fmla="val 726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err="1" smtClean="0">
                <a:solidFill>
                  <a:schemeClr val="tx1"/>
                </a:solidFill>
              </a:rPr>
              <a:t>Raju</a:t>
            </a:r>
            <a:r>
              <a:rPr lang="en-IN" sz="2400" dirty="0" smtClean="0">
                <a:solidFill>
                  <a:schemeClr val="tx1"/>
                </a:solidFill>
              </a:rPr>
              <a:t>, please bring me </a:t>
            </a:r>
            <a:r>
              <a:rPr lang="en-IN" sz="2400" b="1" dirty="0" smtClean="0">
                <a:solidFill>
                  <a:srgbClr val="FF0000"/>
                </a:solidFill>
              </a:rPr>
              <a:t>a</a:t>
            </a:r>
            <a:r>
              <a:rPr lang="en-IN" sz="2400" dirty="0" smtClean="0">
                <a:solidFill>
                  <a:schemeClr val="tx1"/>
                </a:solidFill>
              </a:rPr>
              <a:t> spoon.</a:t>
            </a:r>
            <a:endParaRPr lang="en-US" sz="2400" dirty="0">
              <a:solidFill>
                <a:schemeClr val="tx1"/>
              </a:solidFill>
            </a:endParaRPr>
          </a:p>
        </p:txBody>
      </p:sp>
      <p:sp>
        <p:nvSpPr>
          <p:cNvPr id="14" name="Oval Callout 13"/>
          <p:cNvSpPr/>
          <p:nvPr/>
        </p:nvSpPr>
        <p:spPr>
          <a:xfrm>
            <a:off x="2114528" y="2886072"/>
            <a:ext cx="2081224" cy="1266832"/>
          </a:xfrm>
          <a:prstGeom prst="wedgeEllipseCallout">
            <a:avLst>
              <a:gd name="adj1" fmla="val -65218"/>
              <a:gd name="adj2" fmla="val 2844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rgbClr val="FF0000"/>
                </a:solidFill>
              </a:rPr>
              <a:t>The</a:t>
            </a:r>
            <a:r>
              <a:rPr lang="en-IN" sz="2400" dirty="0" smtClean="0">
                <a:solidFill>
                  <a:schemeClr val="tx1"/>
                </a:solidFill>
              </a:rPr>
              <a:t> biggest one, </a:t>
            </a:r>
            <a:r>
              <a:rPr lang="en-IN" sz="2400" dirty="0" err="1" smtClean="0">
                <a:solidFill>
                  <a:schemeClr val="tx1"/>
                </a:solidFill>
              </a:rPr>
              <a:t>Raju</a:t>
            </a:r>
            <a:r>
              <a:rPr lang="en-IN" sz="2400" dirty="0" smtClean="0">
                <a:solidFill>
                  <a:schemeClr val="tx1"/>
                </a:solidFill>
              </a:rPr>
              <a:t>.</a:t>
            </a:r>
            <a:endParaRPr lang="en-US" sz="2400" dirty="0">
              <a:solidFill>
                <a:schemeClr val="tx1"/>
              </a:solidFill>
            </a:endParaRPr>
          </a:p>
        </p:txBody>
      </p:sp>
      <p:pic>
        <p:nvPicPr>
          <p:cNvPr id="4" name="Picture 4">
            <a:extLst>
              <a:ext uri="{FF2B5EF4-FFF2-40B4-BE49-F238E27FC236}">
                <a16:creationId xmlns="" xmlns:a16="http://schemas.microsoft.com/office/drawing/2014/main" id="{93ED8781-A5FD-4200-8572-E8C548ED2A14}"/>
              </a:ext>
            </a:extLst>
          </p:cNvPr>
          <p:cNvPicPr>
            <a:picLocks noChangeAspect="1" noChangeArrowheads="1"/>
          </p:cNvPicPr>
          <p:nvPr/>
        </p:nvPicPr>
        <p:blipFill>
          <a:blip r:embed="rId3">
            <a:clrChange>
              <a:clrFrom>
                <a:srgbClr val="FDFDD7"/>
              </a:clrFrom>
              <a:clrTo>
                <a:srgbClr val="FDFDD7">
                  <a:alpha val="0"/>
                </a:srgbClr>
              </a:clrTo>
            </a:clrChange>
            <a:extLst>
              <a:ext uri="{BEBA8EAE-BF5A-486C-A8C5-ECC9F3942E4B}">
                <a14:imgProps xmlns="" xmlns:a14="http://schemas.microsoft.com/office/drawing/2010/main">
                  <a14:imgLayer r:embed="rId4">
                    <a14:imgEffect>
                      <a14:backgroundRemoval t="17544" b="94737" l="63429" r="93429">
                        <a14:foregroundMark x1="80286" y1="23684" x2="71714" y2="21053"/>
                        <a14:foregroundMark x1="77143" y1="17982" x2="72857" y2="17982"/>
                        <a14:foregroundMark x1="87714" y1="94298" x2="74286" y2="94737"/>
                        <a14:foregroundMark x1="74286" y1="94737" x2="72286" y2="87281"/>
                        <a14:foregroundMark x1="93429" y1="78947" x2="90286" y2="89035"/>
                        <a14:foregroundMark x1="63429" y1="60088" x2="63714" y2="59211"/>
                      </a14:backgroundRemoval>
                    </a14:imgEffect>
                    <a14:imgEffect>
                      <a14:sharpenSoften amount="50000"/>
                    </a14:imgEffect>
                  </a14:imgLayer>
                </a14:imgProps>
              </a:ext>
              <a:ext uri="{28A0092B-C50C-407E-A947-70E740481C1C}">
                <a14:useLocalDpi xmlns="" xmlns:a14="http://schemas.microsoft.com/office/drawing/2010/main" val="0"/>
              </a:ext>
            </a:extLst>
          </a:blip>
          <a:srcRect l="60007" t="14102" r="4678" b="4581"/>
          <a:stretch>
            <a:fillRect/>
          </a:stretch>
        </p:blipFill>
        <p:spPr bwMode="auto">
          <a:xfrm flipH="1">
            <a:off x="214280" y="3248024"/>
            <a:ext cx="1719272" cy="2986104"/>
          </a:xfrm>
          <a:prstGeom prst="rect">
            <a:avLst/>
          </a:prstGeom>
          <a:noFill/>
          <a:extLst>
            <a:ext uri="{909E8E84-426E-40DD-AFC4-6F175D3DCCD1}">
              <a14:hiddenFill xmlns="" xmlns:a14="http://schemas.microsoft.com/office/drawing/2010/main">
                <a:solidFill>
                  <a:srgbClr val="FFFFFF"/>
                </a:solidFill>
              </a14:hiddenFill>
            </a:ext>
          </a:extLst>
        </p:spPr>
      </p:pic>
      <p:pic>
        <p:nvPicPr>
          <p:cNvPr id="8194" name="Picture 2" descr="Set of happy children in different actions Free Vector"/>
          <p:cNvPicPr>
            <a:picLocks noChangeAspect="1" noChangeArrowheads="1"/>
          </p:cNvPicPr>
          <p:nvPr/>
        </p:nvPicPr>
        <p:blipFill>
          <a:blip r:embed="rId5"/>
          <a:srcRect t="50102" r="81789"/>
          <a:stretch>
            <a:fillRect/>
          </a:stretch>
        </p:blipFill>
        <p:spPr bwMode="auto">
          <a:xfrm>
            <a:off x="4105264" y="3167087"/>
            <a:ext cx="1085856" cy="2343137"/>
          </a:xfrm>
          <a:prstGeom prst="rect">
            <a:avLst/>
          </a:prstGeom>
          <a:noFill/>
          <a:scene3d>
            <a:camera prst="isometricRightUp"/>
            <a:lightRig rig="threePt" dir="t"/>
          </a:scene3d>
        </p:spPr>
      </p:pic>
      <p:sp>
        <p:nvSpPr>
          <p:cNvPr id="8" name="Title 1"/>
          <p:cNvSpPr txBox="1">
            <a:spLocks/>
          </p:cNvSpPr>
          <p:nvPr/>
        </p:nvSpPr>
        <p:spPr>
          <a:xfrm>
            <a:off x="3319453" y="80944"/>
            <a:ext cx="5553094" cy="654032"/>
          </a:xfrm>
          <a:prstGeom prst="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0" scaled="1"/>
            <a:tileRect/>
          </a:gradFill>
          <a:scene3d>
            <a:camera prst="orthographicFront"/>
            <a:lightRig rig="threePt" dir="t"/>
          </a:scene3d>
          <a:sp3d>
            <a:bevelT/>
          </a:sp3d>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smtClean="0">
                <a:ln>
                  <a:noFill/>
                </a:ln>
                <a:solidFill>
                  <a:schemeClr val="tx1"/>
                </a:solidFill>
                <a:effectLst/>
                <a:uLnTx/>
                <a:uFillTx/>
                <a:latin typeface="+mj-lt"/>
                <a:ea typeface="+mj-ea"/>
                <a:cs typeface="+mj-cs"/>
              </a:rPr>
              <a:t>At Home</a:t>
            </a:r>
            <a:endParaRPr kumimoji="0" lang="en-IN"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Rectangular Callout 9"/>
          <p:cNvSpPr/>
          <p:nvPr/>
        </p:nvSpPr>
        <p:spPr>
          <a:xfrm>
            <a:off x="4467216" y="1076312"/>
            <a:ext cx="2624152" cy="1427040"/>
          </a:xfrm>
          <a:prstGeom prst="wedgeRectCallout">
            <a:avLst>
              <a:gd name="adj1" fmla="val -32804"/>
              <a:gd name="adj2" fmla="val 9724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There are many spoons here. Which one do you want?</a:t>
            </a:r>
            <a:endParaRPr lang="en-US" sz="2400" dirty="0">
              <a:solidFill>
                <a:schemeClr val="tx1"/>
              </a:solidFill>
            </a:endParaRPr>
          </a:p>
        </p:txBody>
      </p:sp>
      <p:pic>
        <p:nvPicPr>
          <p:cNvPr id="8196" name="Picture 4" descr="Cutlery, Silverware, Knives, Forks"/>
          <p:cNvPicPr>
            <a:picLocks noChangeAspect="1" noChangeArrowheads="1"/>
          </p:cNvPicPr>
          <p:nvPr/>
        </p:nvPicPr>
        <p:blipFill>
          <a:blip r:embed="rId6">
            <a:lum bright="30000" contrast="-10000"/>
          </a:blip>
          <a:srcRect/>
          <a:stretch>
            <a:fillRect/>
          </a:stretch>
        </p:blipFill>
        <p:spPr bwMode="auto">
          <a:xfrm>
            <a:off x="5479233" y="3115736"/>
            <a:ext cx="4635129" cy="230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wipe(left)">
                                      <p:cBhvr>
                                        <p:cTn id="15" dur="1000"/>
                                        <p:tgtEl>
                                          <p:spTgt spid="8194"/>
                                        </p:tgtEl>
                                      </p:cBhvr>
                                    </p:animEffect>
                                  </p:childTnLst>
                                </p:cTn>
                              </p:par>
                            </p:childTnLst>
                          </p:cTn>
                        </p:par>
                        <p:par>
                          <p:cTn id="16" fill="hold">
                            <p:stCondLst>
                              <p:cond delay="3000"/>
                            </p:stCondLst>
                            <p:childTnLst>
                              <p:par>
                                <p:cTn id="17" presetID="18" presetClass="entr" presetSubtype="6" fill="hold" nodeType="afterEffect">
                                  <p:stCondLst>
                                    <p:cond delay="500"/>
                                  </p:stCondLst>
                                  <p:childTnLst>
                                    <p:set>
                                      <p:cBhvr>
                                        <p:cTn id="18" dur="1" fill="hold">
                                          <p:stCondLst>
                                            <p:cond delay="0"/>
                                          </p:stCondLst>
                                        </p:cTn>
                                        <p:tgtEl>
                                          <p:spTgt spid="8196"/>
                                        </p:tgtEl>
                                        <p:attrNameLst>
                                          <p:attrName>style.visibility</p:attrName>
                                        </p:attrNameLst>
                                      </p:cBhvr>
                                      <p:to>
                                        <p:strVal val="visible"/>
                                      </p:to>
                                    </p:set>
                                    <p:animEffect transition="in" filter="strips(downRight)">
                                      <p:cBhvr>
                                        <p:cTn id="19" dur="1000"/>
                                        <p:tgtEl>
                                          <p:spTgt spid="8196"/>
                                        </p:tgtEl>
                                      </p:cBhvr>
                                    </p:animEffect>
                                  </p:childTnLst>
                                </p:cTn>
                              </p:par>
                            </p:childTnLst>
                          </p:cTn>
                        </p:par>
                        <p:par>
                          <p:cTn id="20" fill="hold">
                            <p:stCondLst>
                              <p:cond delay="4500"/>
                            </p:stCondLst>
                            <p:childTnLst>
                              <p:par>
                                <p:cTn id="21" presetID="22" presetClass="entr" presetSubtype="8" fill="hold" grpId="0" nodeType="after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par>
                          <p:cTn id="24" fill="hold">
                            <p:stCondLst>
                              <p:cond delay="6000"/>
                            </p:stCondLst>
                            <p:childTnLst>
                              <p:par>
                                <p:cTn id="25" presetID="22" presetClass="entr" presetSubtype="8" fill="hold" grpId="0" nodeType="afterEffect">
                                  <p:stCondLst>
                                    <p:cond delay="100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319453" y="80944"/>
            <a:ext cx="5553094" cy="654032"/>
          </a:xfrm>
          <a:prstGeom prst="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0" scaled="1"/>
            <a:tileRect/>
          </a:gradFill>
          <a:scene3d>
            <a:camera prst="orthographicFront"/>
            <a:lightRig rig="threePt" dir="t"/>
          </a:scene3d>
          <a:sp3d>
            <a:bevelT/>
          </a:sp3d>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smtClean="0">
                <a:ln>
                  <a:noFill/>
                </a:ln>
                <a:solidFill>
                  <a:schemeClr val="tx1"/>
                </a:solidFill>
                <a:effectLst/>
                <a:uLnTx/>
                <a:uFillTx/>
                <a:latin typeface="+mj-lt"/>
                <a:ea typeface="+mj-ea"/>
                <a:cs typeface="+mj-cs"/>
              </a:rPr>
              <a:t>At Home</a:t>
            </a:r>
            <a:endParaRPr kumimoji="0" lang="en-IN"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Oval Callout 4"/>
          <p:cNvSpPr/>
          <p:nvPr/>
        </p:nvSpPr>
        <p:spPr>
          <a:xfrm>
            <a:off x="395256" y="985824"/>
            <a:ext cx="2052000" cy="1266832"/>
          </a:xfrm>
          <a:prstGeom prst="wedgeEllipseCallout">
            <a:avLst>
              <a:gd name="adj1" fmla="val -16689"/>
              <a:gd name="adj2" fmla="val 8982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err="1" smtClean="0">
                <a:solidFill>
                  <a:schemeClr val="tx1"/>
                </a:solidFill>
              </a:rPr>
              <a:t>Raju</a:t>
            </a:r>
            <a:r>
              <a:rPr lang="en-IN" sz="2400" dirty="0" smtClean="0">
                <a:solidFill>
                  <a:schemeClr val="tx1"/>
                </a:solidFill>
              </a:rPr>
              <a:t>, eat your breakfast.</a:t>
            </a:r>
            <a:endParaRPr lang="en-US" sz="2400" dirty="0">
              <a:solidFill>
                <a:schemeClr val="tx1"/>
              </a:solidFill>
            </a:endParaRPr>
          </a:p>
        </p:txBody>
      </p:sp>
      <p:pic>
        <p:nvPicPr>
          <p:cNvPr id="6" name="Picture 4">
            <a:extLst>
              <a:ext uri="{FF2B5EF4-FFF2-40B4-BE49-F238E27FC236}">
                <a16:creationId xmlns="" xmlns:a16="http://schemas.microsoft.com/office/drawing/2014/main" id="{93ED8781-A5FD-4200-8572-E8C548ED2A14}"/>
              </a:ext>
            </a:extLst>
          </p:cNvPr>
          <p:cNvPicPr>
            <a:picLocks noChangeAspect="1" noChangeArrowheads="1"/>
          </p:cNvPicPr>
          <p:nvPr/>
        </p:nvPicPr>
        <p:blipFill>
          <a:blip r:embed="rId3">
            <a:clrChange>
              <a:clrFrom>
                <a:srgbClr val="FDFDD7"/>
              </a:clrFrom>
              <a:clrTo>
                <a:srgbClr val="FDFDD7">
                  <a:alpha val="0"/>
                </a:srgbClr>
              </a:clrTo>
            </a:clrChange>
            <a:extLst>
              <a:ext uri="{BEBA8EAE-BF5A-486C-A8C5-ECC9F3942E4B}">
                <a14:imgProps xmlns="" xmlns:a14="http://schemas.microsoft.com/office/drawing/2010/main">
                  <a14:imgLayer r:embed="rId4">
                    <a14:imgEffect>
                      <a14:backgroundRemoval t="17544" b="94737" l="63429" r="93429">
                        <a14:foregroundMark x1="80286" y1="23684" x2="71714" y2="21053"/>
                        <a14:foregroundMark x1="77143" y1="17982" x2="72857" y2="17982"/>
                        <a14:foregroundMark x1="87714" y1="94298" x2="74286" y2="94737"/>
                        <a14:foregroundMark x1="74286" y1="94737" x2="72286" y2="87281"/>
                        <a14:foregroundMark x1="93429" y1="78947" x2="90286" y2="89035"/>
                        <a14:foregroundMark x1="63429" y1="60088" x2="63714" y2="59211"/>
                      </a14:backgroundRemoval>
                    </a14:imgEffect>
                    <a14:imgEffect>
                      <a14:sharpenSoften amount="50000"/>
                    </a14:imgEffect>
                  </a14:imgLayer>
                </a14:imgProps>
              </a:ext>
              <a:ext uri="{28A0092B-C50C-407E-A947-70E740481C1C}">
                <a14:useLocalDpi xmlns="" xmlns:a14="http://schemas.microsoft.com/office/drawing/2010/main" val="0"/>
              </a:ext>
            </a:extLst>
          </a:blip>
          <a:srcRect l="60007" t="14102" r="4678" b="4581"/>
          <a:stretch>
            <a:fillRect/>
          </a:stretch>
        </p:blipFill>
        <p:spPr bwMode="auto">
          <a:xfrm flipH="1">
            <a:off x="214280" y="2795584"/>
            <a:ext cx="1719272" cy="2986104"/>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Set of happy children in different actions Free Vector"/>
          <p:cNvPicPr>
            <a:picLocks noChangeAspect="1" noChangeArrowheads="1"/>
          </p:cNvPicPr>
          <p:nvPr/>
        </p:nvPicPr>
        <p:blipFill>
          <a:blip r:embed="rId5"/>
          <a:srcRect t="50102" r="81789"/>
          <a:stretch>
            <a:fillRect/>
          </a:stretch>
        </p:blipFill>
        <p:spPr bwMode="auto">
          <a:xfrm>
            <a:off x="8991616" y="3167087"/>
            <a:ext cx="1085856" cy="2343137"/>
          </a:xfrm>
          <a:prstGeom prst="rect">
            <a:avLst/>
          </a:prstGeom>
          <a:noFill/>
          <a:scene3d>
            <a:camera prst="isometricRightUp"/>
            <a:lightRig rig="threePt" dir="t"/>
          </a:scene3d>
        </p:spPr>
      </p:pic>
      <p:sp>
        <p:nvSpPr>
          <p:cNvPr id="8" name="Rectangular Callout 7"/>
          <p:cNvSpPr/>
          <p:nvPr/>
        </p:nvSpPr>
        <p:spPr>
          <a:xfrm>
            <a:off x="9353568" y="1719279"/>
            <a:ext cx="2001416" cy="1065088"/>
          </a:xfrm>
          <a:prstGeom prst="wedgeRectCallout">
            <a:avLst>
              <a:gd name="adj1" fmla="val -32804"/>
              <a:gd name="adj2" fmla="val 9724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I don’t want breakfast today.</a:t>
            </a:r>
            <a:endParaRPr lang="en-US" sz="2400" dirty="0">
              <a:solidFill>
                <a:schemeClr val="tx1"/>
              </a:solidFill>
            </a:endParaRPr>
          </a:p>
        </p:txBody>
      </p:sp>
      <p:sp>
        <p:nvSpPr>
          <p:cNvPr id="9" name="Oval Callout 8"/>
          <p:cNvSpPr/>
          <p:nvPr/>
        </p:nvSpPr>
        <p:spPr>
          <a:xfrm rot="488337">
            <a:off x="2463888" y="1325986"/>
            <a:ext cx="2338931" cy="1266832"/>
          </a:xfrm>
          <a:prstGeom prst="wedgeEllipseCallout">
            <a:avLst>
              <a:gd name="adj1" fmla="val -58703"/>
              <a:gd name="adj2" fmla="val 9843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u="sng" dirty="0" smtClean="0">
                <a:solidFill>
                  <a:srgbClr val="FF0000"/>
                </a:solidFill>
              </a:rPr>
              <a:t>The</a:t>
            </a:r>
            <a:r>
              <a:rPr lang="en-IN" sz="2400" dirty="0" smtClean="0">
                <a:solidFill>
                  <a:schemeClr val="tx1"/>
                </a:solidFill>
              </a:rPr>
              <a:t> tomato chutney is very tasty.</a:t>
            </a:r>
            <a:endParaRPr lang="en-US" sz="2400" dirty="0">
              <a:solidFill>
                <a:schemeClr val="tx1"/>
              </a:solidFill>
            </a:endParaRPr>
          </a:p>
        </p:txBody>
      </p:sp>
      <p:pic>
        <p:nvPicPr>
          <p:cNvPr id="4100" name="Picture 4" descr="Sauce, Cooking, Chilli, Garlic, Hot"/>
          <p:cNvPicPr>
            <a:picLocks noChangeAspect="1" noChangeArrowheads="1"/>
          </p:cNvPicPr>
          <p:nvPr/>
        </p:nvPicPr>
        <p:blipFill>
          <a:blip r:embed="rId6"/>
          <a:srcRect l="22353" r="6862"/>
          <a:stretch>
            <a:fillRect/>
          </a:stretch>
        </p:blipFill>
        <p:spPr bwMode="auto">
          <a:xfrm>
            <a:off x="5077056" y="1287488"/>
            <a:ext cx="2369864" cy="2232000"/>
          </a:xfrm>
          <a:prstGeom prst="ellipse">
            <a:avLst/>
          </a:prstGeom>
          <a:ln>
            <a:noFill/>
          </a:ln>
          <a:effectLst>
            <a:softEdge rad="112500"/>
          </a:effectLst>
        </p:spPr>
      </p:pic>
      <p:pic>
        <p:nvPicPr>
          <p:cNvPr id="4102" name="Picture 6" descr="Idli, Idly, Steamed, Garnished"/>
          <p:cNvPicPr>
            <a:picLocks noChangeAspect="1" noChangeArrowheads="1"/>
          </p:cNvPicPr>
          <p:nvPr/>
        </p:nvPicPr>
        <p:blipFill>
          <a:blip r:embed="rId7"/>
          <a:srcRect/>
          <a:stretch>
            <a:fillRect/>
          </a:stretch>
        </p:blipFill>
        <p:spPr bwMode="auto">
          <a:xfrm>
            <a:off x="4618217" y="3609976"/>
            <a:ext cx="3287543" cy="21960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par>
                          <p:cTn id="20" fill="hold">
                            <p:stCondLst>
                              <p:cond delay="5000"/>
                            </p:stCondLst>
                            <p:childTnLst>
                              <p:par>
                                <p:cTn id="21" presetID="22" presetClass="entr" presetSubtype="4" fill="hold" nodeType="afterEffect">
                                  <p:stCondLst>
                                    <p:cond delay="0"/>
                                  </p:stCondLst>
                                  <p:childTnLst>
                                    <p:set>
                                      <p:cBhvr>
                                        <p:cTn id="22" dur="1" fill="hold">
                                          <p:stCondLst>
                                            <p:cond delay="0"/>
                                          </p:stCondLst>
                                        </p:cTn>
                                        <p:tgtEl>
                                          <p:spTgt spid="4102"/>
                                        </p:tgtEl>
                                        <p:attrNameLst>
                                          <p:attrName>style.visibility</p:attrName>
                                        </p:attrNameLst>
                                      </p:cBhvr>
                                      <p:to>
                                        <p:strVal val="visible"/>
                                      </p:to>
                                    </p:set>
                                    <p:animEffect transition="in" filter="wipe(down)">
                                      <p:cBhvr>
                                        <p:cTn id="23" dur="1000"/>
                                        <p:tgtEl>
                                          <p:spTgt spid="4102"/>
                                        </p:tgtEl>
                                      </p:cBhvr>
                                    </p:animEffect>
                                  </p:childTnLst>
                                </p:cTn>
                              </p:par>
                            </p:childTnLst>
                          </p:cTn>
                        </p:par>
                        <p:par>
                          <p:cTn id="24" fill="hold">
                            <p:stCondLst>
                              <p:cond delay="6000"/>
                            </p:stCondLst>
                            <p:childTnLst>
                              <p:par>
                                <p:cTn id="25" presetID="22" presetClass="entr" presetSubtype="4" fill="hold" nodeType="afterEffect">
                                  <p:stCondLst>
                                    <p:cond delay="0"/>
                                  </p:stCondLst>
                                  <p:childTnLst>
                                    <p:set>
                                      <p:cBhvr>
                                        <p:cTn id="26" dur="1" fill="hold">
                                          <p:stCondLst>
                                            <p:cond delay="0"/>
                                          </p:stCondLst>
                                        </p:cTn>
                                        <p:tgtEl>
                                          <p:spTgt spid="4100"/>
                                        </p:tgtEl>
                                        <p:attrNameLst>
                                          <p:attrName>style.visibility</p:attrName>
                                        </p:attrNameLst>
                                      </p:cBhvr>
                                      <p:to>
                                        <p:strVal val="visible"/>
                                      </p:to>
                                    </p:set>
                                    <p:animEffect transition="in" filter="wipe(down)">
                                      <p:cBhvr>
                                        <p:cTn id="27" dur="1000"/>
                                        <p:tgtEl>
                                          <p:spTgt spid="4100"/>
                                        </p:tgtEl>
                                      </p:cBhvr>
                                    </p:animEffect>
                                  </p:childTnLst>
                                </p:cTn>
                              </p:par>
                            </p:childTnLst>
                          </p:cTn>
                        </p:par>
                        <p:par>
                          <p:cTn id="28" fill="hold">
                            <p:stCondLst>
                              <p:cond delay="70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319453" y="80944"/>
            <a:ext cx="5553094" cy="654032"/>
          </a:xfrm>
          <a:prstGeom prst="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0" scaled="1"/>
            <a:tileRect/>
          </a:gradFill>
          <a:scene3d>
            <a:camera prst="orthographicFront"/>
            <a:lightRig rig="threePt" dir="t"/>
          </a:scene3d>
          <a:sp3d>
            <a:bevelT/>
          </a:sp3d>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smtClean="0">
                <a:ln>
                  <a:noFill/>
                </a:ln>
                <a:solidFill>
                  <a:schemeClr val="tx1"/>
                </a:solidFill>
                <a:effectLst/>
                <a:uLnTx/>
                <a:uFillTx/>
                <a:latin typeface="+mj-lt"/>
                <a:ea typeface="+mj-ea"/>
                <a:cs typeface="+mj-cs"/>
              </a:rPr>
              <a:t>At School</a:t>
            </a:r>
            <a:endParaRPr kumimoji="0" lang="en-IN"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Oval Callout 4"/>
          <p:cNvSpPr/>
          <p:nvPr/>
        </p:nvSpPr>
        <p:spPr>
          <a:xfrm>
            <a:off x="395256" y="1166800"/>
            <a:ext cx="2171712" cy="1538296"/>
          </a:xfrm>
          <a:prstGeom prst="wedgeEllipseCallout">
            <a:avLst>
              <a:gd name="adj1" fmla="val -16689"/>
              <a:gd name="adj2" fmla="val 8982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err="1" smtClean="0">
                <a:solidFill>
                  <a:schemeClr val="tx1"/>
                </a:solidFill>
              </a:rPr>
              <a:t>Vinaya</a:t>
            </a:r>
            <a:r>
              <a:rPr lang="en-IN" sz="2400" dirty="0" smtClean="0">
                <a:solidFill>
                  <a:schemeClr val="tx1"/>
                </a:solidFill>
              </a:rPr>
              <a:t>, can I have a pencil?</a:t>
            </a:r>
            <a:endParaRPr lang="en-US" sz="2400" dirty="0">
              <a:solidFill>
                <a:schemeClr val="tx1"/>
              </a:solidFill>
            </a:endParaRPr>
          </a:p>
        </p:txBody>
      </p:sp>
      <p:sp>
        <p:nvSpPr>
          <p:cNvPr id="8" name="Rectangular Callout 7"/>
          <p:cNvSpPr/>
          <p:nvPr/>
        </p:nvSpPr>
        <p:spPr>
          <a:xfrm>
            <a:off x="2566968" y="2433632"/>
            <a:ext cx="2624152" cy="955464"/>
          </a:xfrm>
          <a:prstGeom prst="wedgeRectCallout">
            <a:avLst>
              <a:gd name="adj1" fmla="val -91655"/>
              <a:gd name="adj2" fmla="val 718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G</a:t>
            </a:r>
            <a:r>
              <a:rPr lang="en-IN" sz="2400" dirty="0" smtClean="0">
                <a:solidFill>
                  <a:schemeClr val="tx1"/>
                </a:solidFill>
              </a:rPr>
              <a:t>ive </a:t>
            </a:r>
            <a:r>
              <a:rPr lang="en-IN" sz="2400" dirty="0" smtClean="0">
                <a:solidFill>
                  <a:schemeClr val="tx1"/>
                </a:solidFill>
              </a:rPr>
              <a:t>me </a:t>
            </a:r>
            <a:r>
              <a:rPr lang="en-IN" sz="2400" b="1" u="sng" dirty="0" smtClean="0">
                <a:solidFill>
                  <a:srgbClr val="FF0000"/>
                </a:solidFill>
              </a:rPr>
              <a:t>the</a:t>
            </a:r>
            <a:r>
              <a:rPr lang="en-IN" sz="2400" dirty="0" smtClean="0">
                <a:solidFill>
                  <a:schemeClr val="tx1"/>
                </a:solidFill>
              </a:rPr>
              <a:t> yellow </a:t>
            </a:r>
            <a:r>
              <a:rPr lang="en-IN" sz="2400" dirty="0" smtClean="0">
                <a:solidFill>
                  <a:schemeClr val="tx1"/>
                </a:solidFill>
              </a:rPr>
              <a:t>one, please.</a:t>
            </a:r>
            <a:endParaRPr lang="en-US" sz="2400" dirty="0">
              <a:solidFill>
                <a:schemeClr val="tx1"/>
              </a:solidFill>
            </a:endParaRPr>
          </a:p>
        </p:txBody>
      </p:sp>
      <p:sp>
        <p:nvSpPr>
          <p:cNvPr id="9" name="Oval Callout 8"/>
          <p:cNvSpPr/>
          <p:nvPr/>
        </p:nvSpPr>
        <p:spPr>
          <a:xfrm>
            <a:off x="8267712" y="1367962"/>
            <a:ext cx="3710008" cy="1628783"/>
          </a:xfrm>
          <a:prstGeom prst="wedgeEllipseCallout">
            <a:avLst>
              <a:gd name="adj1" fmla="val 3454"/>
              <a:gd name="adj2" fmla="val 680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Which colour pencil do you want?  </a:t>
            </a:r>
            <a:r>
              <a:rPr lang="en-IN" sz="2400" b="1" u="sng" dirty="0" smtClean="0">
                <a:solidFill>
                  <a:srgbClr val="FF0000"/>
                </a:solidFill>
              </a:rPr>
              <a:t>The </a:t>
            </a:r>
            <a:r>
              <a:rPr lang="en-IN" sz="2400" dirty="0" smtClean="0">
                <a:solidFill>
                  <a:schemeClr val="tx1"/>
                </a:solidFill>
              </a:rPr>
              <a:t>red one or </a:t>
            </a:r>
            <a:r>
              <a:rPr lang="en-IN" sz="2400" b="1" u="sng" dirty="0" smtClean="0">
                <a:solidFill>
                  <a:srgbClr val="FF0000"/>
                </a:solidFill>
              </a:rPr>
              <a:t>the</a:t>
            </a:r>
            <a:r>
              <a:rPr lang="en-IN" sz="2400" dirty="0" smtClean="0">
                <a:solidFill>
                  <a:schemeClr val="tx1"/>
                </a:solidFill>
              </a:rPr>
              <a:t> green?</a:t>
            </a:r>
            <a:endParaRPr lang="en-US" sz="2400" dirty="0">
              <a:solidFill>
                <a:schemeClr val="tx1"/>
              </a:solidFill>
            </a:endParaRPr>
          </a:p>
        </p:txBody>
      </p:sp>
      <p:pic>
        <p:nvPicPr>
          <p:cNvPr id="19458" name="Picture 2" descr="Set of happy children in different actions Free Vector"/>
          <p:cNvPicPr>
            <a:picLocks noChangeAspect="1" noChangeArrowheads="1"/>
          </p:cNvPicPr>
          <p:nvPr/>
        </p:nvPicPr>
        <p:blipFill>
          <a:blip r:embed="rId3"/>
          <a:srcRect l="57668" r="22603" b="49898"/>
          <a:stretch>
            <a:fillRect/>
          </a:stretch>
        </p:blipFill>
        <p:spPr bwMode="auto">
          <a:xfrm>
            <a:off x="304768" y="3338512"/>
            <a:ext cx="1357320" cy="2714640"/>
          </a:xfrm>
          <a:prstGeom prst="rect">
            <a:avLst/>
          </a:prstGeom>
          <a:noFill/>
        </p:spPr>
      </p:pic>
      <p:pic>
        <p:nvPicPr>
          <p:cNvPr id="12" name="Picture 11" descr="A picture containing toy, doll&#10;&#10;Description automatically generated">
            <a:extLst>
              <a:ext uri="{FF2B5EF4-FFF2-40B4-BE49-F238E27FC236}">
                <a16:creationId xmlns="" xmlns:a16="http://schemas.microsoft.com/office/drawing/2014/main" id="{6684FB9A-C62A-43EF-9DD8-B8146177B3A8}"/>
              </a:ext>
            </a:extLst>
          </p:cNvPr>
          <p:cNvPicPr>
            <a:picLocks noChangeAspect="1"/>
          </p:cNvPicPr>
          <p:nvPr/>
        </p:nvPicPr>
        <p:blipFill>
          <a:blip r:embed="rId4" cstate="print">
            <a:extLst>
              <a:ext uri="{28A0092B-C50C-407E-A947-70E740481C1C}">
                <a14:useLocalDpi xmlns="" xmlns:a14="http://schemas.microsoft.com/office/drawing/2010/main" val="0"/>
              </a:ext>
            </a:extLst>
          </a:blip>
          <a:srcRect l="52733"/>
          <a:stretch>
            <a:fillRect/>
          </a:stretch>
        </p:blipFill>
        <p:spPr>
          <a:xfrm rot="345717">
            <a:off x="9584604" y="3331019"/>
            <a:ext cx="1798834" cy="2890414"/>
          </a:xfrm>
          <a:prstGeom prst="rect">
            <a:avLst/>
          </a:prstGeom>
        </p:spPr>
      </p:pic>
      <p:pic>
        <p:nvPicPr>
          <p:cNvPr id="19460" name="Picture 4" descr="Green, Art, Wood, Sharp, Pencil, Group"/>
          <p:cNvPicPr>
            <a:picLocks noChangeAspect="1" noChangeArrowheads="1"/>
          </p:cNvPicPr>
          <p:nvPr/>
        </p:nvPicPr>
        <p:blipFill>
          <a:blip r:embed="rId5"/>
          <a:srcRect l="5270" t="41563" r="18307"/>
          <a:stretch>
            <a:fillRect/>
          </a:stretch>
        </p:blipFill>
        <p:spPr bwMode="auto">
          <a:xfrm>
            <a:off x="3652824" y="3700464"/>
            <a:ext cx="5248304" cy="267175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ipe(left)">
                                      <p:cBhvr>
                                        <p:cTn id="7" dur="1000"/>
                                        <p:tgtEl>
                                          <p:spTgt spid="1945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000"/>
                            </p:stCondLst>
                            <p:childTnLst>
                              <p:par>
                                <p:cTn id="13" presetID="22" presetClass="entr" presetSubtype="8" fill="hold"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p:stCondLst>
                              <p:cond delay="3500"/>
                            </p:stCondLst>
                            <p:childTnLst>
                              <p:par>
                                <p:cTn id="17" presetID="22" presetClass="entr" presetSubtype="8" fill="hold" nodeType="after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par>
                          <p:cTn id="20" fill="hold">
                            <p:stCondLst>
                              <p:cond delay="5000"/>
                            </p:stCondLst>
                            <p:childTnLst>
                              <p:par>
                                <p:cTn id="21" presetID="18" presetClass="entr" presetSubtype="6" fill="hold" nodeType="afterEffect">
                                  <p:stCondLst>
                                    <p:cond delay="1000"/>
                                  </p:stCondLst>
                                  <p:childTnLst>
                                    <p:set>
                                      <p:cBhvr>
                                        <p:cTn id="22" dur="1" fill="hold">
                                          <p:stCondLst>
                                            <p:cond delay="0"/>
                                          </p:stCondLst>
                                        </p:cTn>
                                        <p:tgtEl>
                                          <p:spTgt spid="19460"/>
                                        </p:tgtEl>
                                        <p:attrNameLst>
                                          <p:attrName>style.visibility</p:attrName>
                                        </p:attrNameLst>
                                      </p:cBhvr>
                                      <p:to>
                                        <p:strVal val="visible"/>
                                      </p:to>
                                    </p:set>
                                    <p:animEffect transition="in" filter="strips(downRight)">
                                      <p:cBhvr>
                                        <p:cTn id="23" dur="1000"/>
                                        <p:tgtEl>
                                          <p:spTgt spid="19460"/>
                                        </p:tgtEl>
                                      </p:cBhvr>
                                    </p:animEffect>
                                  </p:childTnLst>
                                </p:cTn>
                              </p:par>
                            </p:childTnLst>
                          </p:cTn>
                        </p:par>
                        <p:par>
                          <p:cTn id="24" fill="hold">
                            <p:stCondLst>
                              <p:cond delay="7000"/>
                            </p:stCondLst>
                            <p:childTnLst>
                              <p:par>
                                <p:cTn id="25" presetID="22" presetClass="entr" presetSubtype="8" fill="hold" grpId="0" nodeType="afterEffect">
                                  <p:stCondLst>
                                    <p:cond delay="100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319453" y="80944"/>
            <a:ext cx="5553094" cy="654032"/>
          </a:xfrm>
          <a:prstGeom prst="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0" scaled="1"/>
            <a:tileRect/>
          </a:gradFill>
          <a:scene3d>
            <a:camera prst="orthographicFront"/>
            <a:lightRig rig="threePt" dir="t"/>
          </a:scene3d>
          <a:sp3d>
            <a:bevelT/>
          </a:sp3d>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smtClean="0">
                <a:ln>
                  <a:noFill/>
                </a:ln>
                <a:solidFill>
                  <a:schemeClr val="tx1"/>
                </a:solidFill>
                <a:effectLst/>
                <a:uLnTx/>
                <a:uFillTx/>
                <a:latin typeface="+mj-lt"/>
                <a:ea typeface="+mj-ea"/>
                <a:cs typeface="+mj-cs"/>
              </a:rPr>
              <a:t>At School</a:t>
            </a:r>
            <a:endParaRPr kumimoji="0" lang="en-IN"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Oval Callout 4"/>
          <p:cNvSpPr/>
          <p:nvPr/>
        </p:nvSpPr>
        <p:spPr>
          <a:xfrm>
            <a:off x="395256" y="1166800"/>
            <a:ext cx="2171712" cy="1538296"/>
          </a:xfrm>
          <a:prstGeom prst="wedgeEllipseCallout">
            <a:avLst>
              <a:gd name="adj1" fmla="val -16689"/>
              <a:gd name="adj2" fmla="val 8982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err="1" smtClean="0">
                <a:solidFill>
                  <a:schemeClr val="tx1"/>
                </a:solidFill>
              </a:rPr>
              <a:t>Vinaya</a:t>
            </a:r>
            <a:r>
              <a:rPr lang="en-IN" sz="2400" dirty="0" smtClean="0">
                <a:solidFill>
                  <a:schemeClr val="tx1"/>
                </a:solidFill>
              </a:rPr>
              <a:t>, where are you going?</a:t>
            </a:r>
            <a:endParaRPr lang="en-US" sz="2400" dirty="0">
              <a:solidFill>
                <a:schemeClr val="tx1"/>
              </a:solidFill>
            </a:endParaRPr>
          </a:p>
        </p:txBody>
      </p:sp>
      <p:sp>
        <p:nvSpPr>
          <p:cNvPr id="8" name="Rectangular Callout 7"/>
          <p:cNvSpPr/>
          <p:nvPr/>
        </p:nvSpPr>
        <p:spPr>
          <a:xfrm>
            <a:off x="2566968" y="2433632"/>
            <a:ext cx="2533664" cy="955464"/>
          </a:xfrm>
          <a:prstGeom prst="wedgeRectCallout">
            <a:avLst>
              <a:gd name="adj1" fmla="val -91655"/>
              <a:gd name="adj2" fmla="val 718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Our school library is </a:t>
            </a:r>
            <a:r>
              <a:rPr lang="en-IN" sz="2400" b="1" u="sng" dirty="0" smtClean="0">
                <a:solidFill>
                  <a:srgbClr val="FF0000"/>
                </a:solidFill>
              </a:rPr>
              <a:t>the</a:t>
            </a:r>
            <a:r>
              <a:rPr lang="en-IN" sz="2400" dirty="0" smtClean="0">
                <a:solidFill>
                  <a:schemeClr val="tx1"/>
                </a:solidFill>
              </a:rPr>
              <a:t> best.</a:t>
            </a:r>
            <a:endParaRPr lang="en-US" sz="2400" dirty="0">
              <a:solidFill>
                <a:schemeClr val="tx1"/>
              </a:solidFill>
            </a:endParaRPr>
          </a:p>
        </p:txBody>
      </p:sp>
      <p:sp>
        <p:nvSpPr>
          <p:cNvPr id="9" name="Oval Callout 8"/>
          <p:cNvSpPr/>
          <p:nvPr/>
        </p:nvSpPr>
        <p:spPr>
          <a:xfrm>
            <a:off x="8267712" y="1367962"/>
            <a:ext cx="3384000" cy="1628783"/>
          </a:xfrm>
          <a:prstGeom prst="wedgeEllipseCallout">
            <a:avLst>
              <a:gd name="adj1" fmla="val 3454"/>
              <a:gd name="adj2" fmla="val 680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err="1" smtClean="0">
                <a:solidFill>
                  <a:schemeClr val="tx1"/>
                </a:solidFill>
              </a:rPr>
              <a:t>Ankita</a:t>
            </a:r>
            <a:r>
              <a:rPr lang="en-IN" sz="2400" dirty="0" smtClean="0">
                <a:solidFill>
                  <a:schemeClr val="tx1"/>
                </a:solidFill>
              </a:rPr>
              <a:t>, I am going to </a:t>
            </a:r>
            <a:r>
              <a:rPr lang="en-IN" sz="2400" b="1" u="sng" dirty="0" smtClean="0">
                <a:solidFill>
                  <a:srgbClr val="FF0000"/>
                </a:solidFill>
              </a:rPr>
              <a:t>the</a:t>
            </a:r>
            <a:r>
              <a:rPr lang="en-IN" sz="2400" dirty="0" smtClean="0">
                <a:solidFill>
                  <a:schemeClr val="tx1"/>
                </a:solidFill>
              </a:rPr>
              <a:t> library.</a:t>
            </a:r>
            <a:endParaRPr lang="en-US" sz="2400" dirty="0">
              <a:solidFill>
                <a:schemeClr val="tx1"/>
              </a:solidFill>
            </a:endParaRPr>
          </a:p>
        </p:txBody>
      </p:sp>
      <p:pic>
        <p:nvPicPr>
          <p:cNvPr id="19458" name="Picture 2" descr="Set of happy children in different actions Free Vector"/>
          <p:cNvPicPr>
            <a:picLocks noChangeAspect="1" noChangeArrowheads="1"/>
          </p:cNvPicPr>
          <p:nvPr/>
        </p:nvPicPr>
        <p:blipFill>
          <a:blip r:embed="rId3"/>
          <a:srcRect l="57668" r="22603" b="49898"/>
          <a:stretch>
            <a:fillRect/>
          </a:stretch>
        </p:blipFill>
        <p:spPr bwMode="auto">
          <a:xfrm>
            <a:off x="304768" y="3338512"/>
            <a:ext cx="1357320" cy="2714640"/>
          </a:xfrm>
          <a:prstGeom prst="rect">
            <a:avLst/>
          </a:prstGeom>
          <a:noFill/>
        </p:spPr>
      </p:pic>
      <p:pic>
        <p:nvPicPr>
          <p:cNvPr id="12" name="Picture 11" descr="A picture containing toy, doll&#10;&#10;Description automatically generated">
            <a:extLst>
              <a:ext uri="{FF2B5EF4-FFF2-40B4-BE49-F238E27FC236}">
                <a16:creationId xmlns="" xmlns:a16="http://schemas.microsoft.com/office/drawing/2014/main" id="{6684FB9A-C62A-43EF-9DD8-B8146177B3A8}"/>
              </a:ext>
            </a:extLst>
          </p:cNvPr>
          <p:cNvPicPr>
            <a:picLocks noChangeAspect="1"/>
          </p:cNvPicPr>
          <p:nvPr/>
        </p:nvPicPr>
        <p:blipFill>
          <a:blip r:embed="rId4" cstate="print">
            <a:extLst>
              <a:ext uri="{28A0092B-C50C-407E-A947-70E740481C1C}">
                <a14:useLocalDpi xmlns="" xmlns:a14="http://schemas.microsoft.com/office/drawing/2010/main" val="0"/>
              </a:ext>
            </a:extLst>
          </a:blip>
          <a:srcRect l="52733"/>
          <a:stretch>
            <a:fillRect/>
          </a:stretch>
        </p:blipFill>
        <p:spPr>
          <a:xfrm rot="345717">
            <a:off x="9584604" y="3331019"/>
            <a:ext cx="1798834" cy="2890414"/>
          </a:xfrm>
          <a:prstGeom prst="rect">
            <a:avLst/>
          </a:prstGeom>
        </p:spPr>
      </p:pic>
      <p:pic>
        <p:nvPicPr>
          <p:cNvPr id="19462" name="Picture 6" descr="Books, Bookstore, Book, Reading, Writer"/>
          <p:cNvPicPr>
            <a:picLocks noChangeAspect="1" noChangeArrowheads="1"/>
          </p:cNvPicPr>
          <p:nvPr/>
        </p:nvPicPr>
        <p:blipFill>
          <a:blip r:embed="rId5"/>
          <a:srcRect/>
          <a:stretch>
            <a:fillRect/>
          </a:stretch>
        </p:blipFill>
        <p:spPr bwMode="auto">
          <a:xfrm>
            <a:off x="4014776" y="3448067"/>
            <a:ext cx="4867275" cy="323850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ipe(left)">
                                      <p:cBhvr>
                                        <p:cTn id="7" dur="1000"/>
                                        <p:tgtEl>
                                          <p:spTgt spid="1945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000"/>
                            </p:stCondLst>
                            <p:childTnLst>
                              <p:par>
                                <p:cTn id="13" presetID="22" presetClass="entr" presetSubtype="8" fill="hold"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p:stCondLst>
                              <p:cond delay="3500"/>
                            </p:stCondLst>
                            <p:childTnLst>
                              <p:par>
                                <p:cTn id="17" presetID="22" presetClass="entr" presetSubtype="8" fill="hold" nodeType="after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par>
                          <p:cTn id="20" fill="hold">
                            <p:stCondLst>
                              <p:cond delay="5000"/>
                            </p:stCondLst>
                            <p:childTnLst>
                              <p:par>
                                <p:cTn id="21" presetID="18" presetClass="entr" presetSubtype="6" fill="hold" nodeType="afterEffect">
                                  <p:stCondLst>
                                    <p:cond delay="0"/>
                                  </p:stCondLst>
                                  <p:childTnLst>
                                    <p:set>
                                      <p:cBhvr>
                                        <p:cTn id="22" dur="1" fill="hold">
                                          <p:stCondLst>
                                            <p:cond delay="0"/>
                                          </p:stCondLst>
                                        </p:cTn>
                                        <p:tgtEl>
                                          <p:spTgt spid="19462"/>
                                        </p:tgtEl>
                                        <p:attrNameLst>
                                          <p:attrName>style.visibility</p:attrName>
                                        </p:attrNameLst>
                                      </p:cBhvr>
                                      <p:to>
                                        <p:strVal val="visible"/>
                                      </p:to>
                                    </p:set>
                                    <p:animEffect transition="in" filter="strips(downRight)">
                                      <p:cBhvr>
                                        <p:cTn id="23" dur="1000"/>
                                        <p:tgtEl>
                                          <p:spTgt spid="19462"/>
                                        </p:tgtEl>
                                      </p:cBhvr>
                                    </p:animEffect>
                                  </p:childTnLst>
                                </p:cTn>
                              </p:par>
                            </p:childTnLst>
                          </p:cTn>
                        </p:par>
                        <p:par>
                          <p:cTn id="24" fill="hold">
                            <p:stCondLst>
                              <p:cond delay="6000"/>
                            </p:stCondLst>
                            <p:childTnLst>
                              <p:par>
                                <p:cTn id="25" presetID="22" presetClass="entr" presetSubtype="8" fill="hold" grpId="0" nodeType="afterEffect">
                                  <p:stCondLst>
                                    <p:cond delay="100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9453" y="80944"/>
            <a:ext cx="5553094" cy="654032"/>
          </a:xfr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0" scaled="1"/>
            <a:tileRect/>
          </a:gradFill>
          <a:scene3d>
            <a:camera prst="orthographicFront"/>
            <a:lightRig rig="threePt" dir="t"/>
          </a:scene3d>
          <a:sp3d>
            <a:bevelT/>
          </a:sp3d>
        </p:spPr>
        <p:txBody>
          <a:bodyPr/>
          <a:lstStyle/>
          <a:p>
            <a:r>
              <a:rPr lang="en-IN" dirty="0" smtClean="0"/>
              <a:t>At The Supermarket</a:t>
            </a:r>
            <a:endParaRPr lang="en-IN" dirty="0"/>
          </a:p>
        </p:txBody>
      </p:sp>
      <p:pic>
        <p:nvPicPr>
          <p:cNvPr id="2052" name="Picture 4" descr="Family, Vector, Dad, Mother, Sons, Union"/>
          <p:cNvPicPr>
            <a:picLocks noChangeAspect="1" noChangeArrowheads="1"/>
          </p:cNvPicPr>
          <p:nvPr/>
        </p:nvPicPr>
        <p:blipFill>
          <a:blip r:embed="rId3"/>
          <a:srcRect t="33530" r="79348"/>
          <a:stretch>
            <a:fillRect/>
          </a:stretch>
        </p:blipFill>
        <p:spPr bwMode="auto">
          <a:xfrm>
            <a:off x="8511689" y="3448067"/>
            <a:ext cx="723904" cy="2152645"/>
          </a:xfrm>
          <a:prstGeom prst="rect">
            <a:avLst/>
          </a:prstGeom>
          <a:noFill/>
          <a:scene3d>
            <a:camera prst="isometricOffAxis2Left"/>
            <a:lightRig rig="threePt" dir="t"/>
          </a:scene3d>
        </p:spPr>
      </p:pic>
      <p:pic>
        <p:nvPicPr>
          <p:cNvPr id="6" name="Picture 4" descr="Family, Vector, Dad, Mother, Sons, Union"/>
          <p:cNvPicPr>
            <a:picLocks noChangeAspect="1" noChangeArrowheads="1"/>
          </p:cNvPicPr>
          <p:nvPr/>
        </p:nvPicPr>
        <p:blipFill>
          <a:blip r:embed="rId3"/>
          <a:srcRect l="20652" r="48369"/>
          <a:stretch>
            <a:fillRect/>
          </a:stretch>
        </p:blipFill>
        <p:spPr bwMode="auto">
          <a:xfrm>
            <a:off x="304768" y="2886072"/>
            <a:ext cx="1085856" cy="3238501"/>
          </a:xfrm>
          <a:prstGeom prst="rect">
            <a:avLst/>
          </a:prstGeom>
          <a:noFill/>
          <a:scene3d>
            <a:camera prst="isometricRightUp"/>
            <a:lightRig rig="threePt" dir="t"/>
          </a:scene3d>
        </p:spPr>
      </p:pic>
      <p:sp>
        <p:nvSpPr>
          <p:cNvPr id="7" name="Oval Callout 6"/>
          <p:cNvSpPr/>
          <p:nvPr/>
        </p:nvSpPr>
        <p:spPr>
          <a:xfrm>
            <a:off x="395256" y="1347776"/>
            <a:ext cx="2805127" cy="1266832"/>
          </a:xfrm>
          <a:prstGeom prst="wedgeEllipseCallout">
            <a:avLst>
              <a:gd name="adj1" fmla="val -29397"/>
              <a:gd name="adj2" fmla="val 8125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err="1" smtClean="0">
                <a:solidFill>
                  <a:schemeClr val="tx1"/>
                </a:solidFill>
              </a:rPr>
              <a:t>Biju</a:t>
            </a:r>
            <a:r>
              <a:rPr lang="en-IN" sz="2400" dirty="0" smtClean="0">
                <a:solidFill>
                  <a:schemeClr val="tx1"/>
                </a:solidFill>
              </a:rPr>
              <a:t>, please take </a:t>
            </a:r>
            <a:r>
              <a:rPr lang="en-IN" sz="2400" b="1" u="sng" dirty="0" smtClean="0">
                <a:solidFill>
                  <a:srgbClr val="FF0000"/>
                </a:solidFill>
              </a:rPr>
              <a:t>the</a:t>
            </a:r>
            <a:r>
              <a:rPr lang="en-IN" sz="2400" dirty="0" smtClean="0">
                <a:solidFill>
                  <a:schemeClr val="tx1"/>
                </a:solidFill>
              </a:rPr>
              <a:t> blue trolley.</a:t>
            </a:r>
            <a:endParaRPr lang="en-US" sz="2400" dirty="0">
              <a:solidFill>
                <a:schemeClr val="tx1"/>
              </a:solidFill>
            </a:endParaRPr>
          </a:p>
        </p:txBody>
      </p:sp>
      <p:sp>
        <p:nvSpPr>
          <p:cNvPr id="8" name="Oval Callout 7"/>
          <p:cNvSpPr/>
          <p:nvPr/>
        </p:nvSpPr>
        <p:spPr>
          <a:xfrm>
            <a:off x="9638789" y="1989621"/>
            <a:ext cx="2338931" cy="1266832"/>
          </a:xfrm>
          <a:prstGeom prst="wedgeEllipseCallout">
            <a:avLst>
              <a:gd name="adj1" fmla="val -65557"/>
              <a:gd name="adj2" fmla="val 8803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Father, can I buy </a:t>
            </a:r>
            <a:r>
              <a:rPr lang="en-IN" sz="2400" b="1" u="sng" dirty="0" smtClean="0">
                <a:solidFill>
                  <a:srgbClr val="FF0000"/>
                </a:solidFill>
              </a:rPr>
              <a:t>an</a:t>
            </a:r>
            <a:r>
              <a:rPr lang="en-IN" sz="2400" dirty="0" smtClean="0">
                <a:solidFill>
                  <a:schemeClr val="tx1"/>
                </a:solidFill>
              </a:rPr>
              <a:t> ice cream?</a:t>
            </a:r>
            <a:endParaRPr lang="en-US" sz="2400" dirty="0">
              <a:solidFill>
                <a:schemeClr val="tx1"/>
              </a:solidFill>
            </a:endParaRPr>
          </a:p>
        </p:txBody>
      </p:sp>
      <p:sp>
        <p:nvSpPr>
          <p:cNvPr id="9" name="Oval Callout 8"/>
          <p:cNvSpPr/>
          <p:nvPr/>
        </p:nvSpPr>
        <p:spPr>
          <a:xfrm>
            <a:off x="1662088" y="2524120"/>
            <a:ext cx="2986104" cy="1266832"/>
          </a:xfrm>
          <a:prstGeom prst="wedgeEllipseCallout">
            <a:avLst>
              <a:gd name="adj1" fmla="val -59416"/>
              <a:gd name="adj2" fmla="val 2375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Do you want </a:t>
            </a:r>
            <a:r>
              <a:rPr lang="en-IN" sz="2400" b="1" u="sng" dirty="0" smtClean="0">
                <a:solidFill>
                  <a:srgbClr val="FF0000"/>
                </a:solidFill>
              </a:rPr>
              <a:t>a</a:t>
            </a:r>
            <a:r>
              <a:rPr lang="en-IN" sz="2400" dirty="0" smtClean="0">
                <a:solidFill>
                  <a:schemeClr val="tx1"/>
                </a:solidFill>
              </a:rPr>
              <a:t> </a:t>
            </a:r>
            <a:r>
              <a:rPr lang="en-IN" sz="2400" dirty="0" err="1" smtClean="0">
                <a:solidFill>
                  <a:schemeClr val="tx1"/>
                </a:solidFill>
              </a:rPr>
              <a:t>choco</a:t>
            </a:r>
            <a:r>
              <a:rPr lang="en-IN" sz="2400" dirty="0" smtClean="0">
                <a:solidFill>
                  <a:schemeClr val="tx1"/>
                </a:solidFill>
              </a:rPr>
              <a:t> bar or </a:t>
            </a:r>
            <a:r>
              <a:rPr lang="en-IN" sz="2400" b="1" u="sng" dirty="0" smtClean="0">
                <a:solidFill>
                  <a:srgbClr val="FF0000"/>
                </a:solidFill>
              </a:rPr>
              <a:t>an</a:t>
            </a:r>
            <a:r>
              <a:rPr lang="en-IN" sz="2400" dirty="0" smtClean="0">
                <a:solidFill>
                  <a:schemeClr val="tx1"/>
                </a:solidFill>
              </a:rPr>
              <a:t> orange bar?</a:t>
            </a:r>
            <a:endParaRPr lang="en-US" sz="2400" dirty="0">
              <a:solidFill>
                <a:schemeClr val="tx1"/>
              </a:solidFill>
            </a:endParaRPr>
          </a:p>
        </p:txBody>
      </p:sp>
      <p:sp>
        <p:nvSpPr>
          <p:cNvPr id="10" name="Oval Callout 9"/>
          <p:cNvSpPr/>
          <p:nvPr/>
        </p:nvSpPr>
        <p:spPr>
          <a:xfrm>
            <a:off x="6792417" y="1547819"/>
            <a:ext cx="2338931" cy="1266832"/>
          </a:xfrm>
          <a:prstGeom prst="wedgeEllipseCallout">
            <a:avLst>
              <a:gd name="adj1" fmla="val 33174"/>
              <a:gd name="adj2" fmla="val 9904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I will take </a:t>
            </a:r>
            <a:r>
              <a:rPr lang="en-IN" sz="2400" b="1" u="sng" dirty="0" smtClean="0">
                <a:solidFill>
                  <a:srgbClr val="FF0000"/>
                </a:solidFill>
              </a:rPr>
              <a:t>the</a:t>
            </a:r>
            <a:r>
              <a:rPr lang="en-IN" sz="2400" dirty="0" smtClean="0">
                <a:solidFill>
                  <a:schemeClr val="tx1"/>
                </a:solidFill>
              </a:rPr>
              <a:t> </a:t>
            </a:r>
            <a:r>
              <a:rPr lang="en-IN" sz="2400" dirty="0" err="1" smtClean="0">
                <a:solidFill>
                  <a:schemeClr val="tx1"/>
                </a:solidFill>
              </a:rPr>
              <a:t>choco</a:t>
            </a:r>
            <a:r>
              <a:rPr lang="en-IN" sz="2400" dirty="0" smtClean="0">
                <a:solidFill>
                  <a:schemeClr val="tx1"/>
                </a:solidFill>
              </a:rPr>
              <a:t> bar.</a:t>
            </a:r>
            <a:endParaRPr lang="en-US" sz="2400" dirty="0">
              <a:solidFill>
                <a:schemeClr val="tx1"/>
              </a:solidFill>
            </a:endParaRPr>
          </a:p>
        </p:txBody>
      </p:sp>
      <p:sp>
        <p:nvSpPr>
          <p:cNvPr id="11" name="Rectangle 10"/>
          <p:cNvSpPr/>
          <p:nvPr/>
        </p:nvSpPr>
        <p:spPr>
          <a:xfrm>
            <a:off x="4376728" y="3790952"/>
            <a:ext cx="6096000" cy="923330"/>
          </a:xfrm>
          <a:prstGeom prst="rect">
            <a:avLst/>
          </a:prstGeom>
        </p:spPr>
        <p:txBody>
          <a:bodyPr>
            <a:spAutoFit/>
          </a:bodyPr>
          <a:lstStyle/>
          <a:p>
            <a:r>
              <a:rPr lang="en-US" dirty="0" smtClean="0"/>
              <a:t/>
            </a:r>
            <a:br>
              <a:rPr lang="en-US" dirty="0" smtClean="0"/>
            </a:br>
            <a:r>
              <a:rPr lang="en-US" dirty="0" smtClean="0"/>
              <a:t> </a:t>
            </a:r>
            <a:br>
              <a:rPr lang="en-US" dirty="0" smtClean="0"/>
            </a:br>
            <a:endParaRPr lang="en-US" dirty="0"/>
          </a:p>
        </p:txBody>
      </p:sp>
      <p:pic>
        <p:nvPicPr>
          <p:cNvPr id="2054" name="Picture 6" descr="Ice Cream, Food, Dessert, Sweet, Vanilla"/>
          <p:cNvPicPr>
            <a:picLocks noChangeAspect="1" noChangeArrowheads="1"/>
          </p:cNvPicPr>
          <p:nvPr/>
        </p:nvPicPr>
        <p:blipFill>
          <a:blip r:embed="rId4"/>
          <a:srcRect l="47723" t="36324" r="42955" b="35735"/>
          <a:stretch>
            <a:fillRect/>
          </a:stretch>
        </p:blipFill>
        <p:spPr bwMode="auto">
          <a:xfrm>
            <a:off x="6457953" y="3662822"/>
            <a:ext cx="1684801" cy="3168000"/>
          </a:xfrm>
          <a:prstGeom prst="rect">
            <a:avLst/>
          </a:prstGeom>
          <a:noFill/>
        </p:spPr>
      </p:pic>
      <p:pic>
        <p:nvPicPr>
          <p:cNvPr id="2056" name="Picture 8" descr="Ice Cream, Food, Dessert, Sweet, Vanilla"/>
          <p:cNvPicPr>
            <a:picLocks noChangeAspect="1" noChangeArrowheads="1"/>
          </p:cNvPicPr>
          <p:nvPr/>
        </p:nvPicPr>
        <p:blipFill>
          <a:blip r:embed="rId4"/>
          <a:srcRect l="26291" t="2682" r="64945" b="67811"/>
          <a:stretch>
            <a:fillRect/>
          </a:stretch>
        </p:blipFill>
        <p:spPr bwMode="auto">
          <a:xfrm>
            <a:off x="4467216" y="3662822"/>
            <a:ext cx="1543394" cy="316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wipe(right)">
                                      <p:cBhvr>
                                        <p:cTn id="11" dur="1000"/>
                                        <p:tgtEl>
                                          <p:spTgt spid="2052"/>
                                        </p:tgtEl>
                                      </p:cBhvr>
                                    </p:animEffect>
                                  </p:childTnLst>
                                </p:cTn>
                              </p:par>
                            </p:childTnLst>
                          </p:cTn>
                        </p:par>
                        <p:par>
                          <p:cTn id="12" fill="hold">
                            <p:stCondLst>
                              <p:cond delay="2000"/>
                            </p:stCondLst>
                            <p:childTnLst>
                              <p:par>
                                <p:cTn id="13" presetID="22" presetClass="entr" presetSubtype="8" fill="hold"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par>
                          <p:cTn id="16" fill="hold">
                            <p:stCondLst>
                              <p:cond delay="3500"/>
                            </p:stCondLst>
                            <p:childTnLst>
                              <p:par>
                                <p:cTn id="17" presetID="22" presetClass="entr" presetSubtype="8" fill="hold"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par>
                          <p:cTn id="20" fill="hold">
                            <p:stCondLst>
                              <p:cond delay="5500"/>
                            </p:stCondLst>
                            <p:childTnLst>
                              <p:par>
                                <p:cTn id="21" presetID="22" presetClass="entr" presetSubtype="8" fill="hold" nodeType="after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par>
                          <p:cTn id="24" fill="hold">
                            <p:stCondLst>
                              <p:cond delay="7000"/>
                            </p:stCondLst>
                            <p:childTnLst>
                              <p:par>
                                <p:cTn id="25" presetID="17" presetClass="entr" presetSubtype="10" fill="hold" nodeType="afterEffect">
                                  <p:stCondLst>
                                    <p:cond delay="0"/>
                                  </p:stCondLst>
                                  <p:childTnLst>
                                    <p:set>
                                      <p:cBhvr>
                                        <p:cTn id="26" dur="1" fill="hold">
                                          <p:stCondLst>
                                            <p:cond delay="0"/>
                                          </p:stCondLst>
                                        </p:cTn>
                                        <p:tgtEl>
                                          <p:spTgt spid="2056"/>
                                        </p:tgtEl>
                                        <p:attrNameLst>
                                          <p:attrName>style.visibility</p:attrName>
                                        </p:attrNameLst>
                                      </p:cBhvr>
                                      <p:to>
                                        <p:strVal val="visible"/>
                                      </p:to>
                                    </p:set>
                                    <p:anim calcmode="lin" valueType="num">
                                      <p:cBhvr>
                                        <p:cTn id="27" dur="1000" fill="hold"/>
                                        <p:tgtEl>
                                          <p:spTgt spid="2056"/>
                                        </p:tgtEl>
                                        <p:attrNameLst>
                                          <p:attrName>ppt_w</p:attrName>
                                        </p:attrNameLst>
                                      </p:cBhvr>
                                      <p:tavLst>
                                        <p:tav tm="0">
                                          <p:val>
                                            <p:fltVal val="0"/>
                                          </p:val>
                                        </p:tav>
                                        <p:tav tm="100000">
                                          <p:val>
                                            <p:strVal val="#ppt_w"/>
                                          </p:val>
                                        </p:tav>
                                      </p:tavLst>
                                    </p:anim>
                                    <p:anim calcmode="lin" valueType="num">
                                      <p:cBhvr>
                                        <p:cTn id="28" dur="1000" fill="hold"/>
                                        <p:tgtEl>
                                          <p:spTgt spid="2056"/>
                                        </p:tgtEl>
                                        <p:attrNameLst>
                                          <p:attrName>ppt_h</p:attrName>
                                        </p:attrNameLst>
                                      </p:cBhvr>
                                      <p:tavLst>
                                        <p:tav tm="0">
                                          <p:val>
                                            <p:strVal val="#ppt_h"/>
                                          </p:val>
                                        </p:tav>
                                        <p:tav tm="100000">
                                          <p:val>
                                            <p:strVal val="#ppt_h"/>
                                          </p:val>
                                        </p:tav>
                                      </p:tavLst>
                                    </p:anim>
                                  </p:childTnLst>
                                </p:cTn>
                              </p:par>
                            </p:childTnLst>
                          </p:cTn>
                        </p:par>
                        <p:par>
                          <p:cTn id="29" fill="hold">
                            <p:stCondLst>
                              <p:cond delay="8000"/>
                            </p:stCondLst>
                            <p:childTnLst>
                              <p:par>
                                <p:cTn id="30" presetID="17" presetClass="entr" presetSubtype="10" fill="hold" nodeType="afterEffect">
                                  <p:stCondLst>
                                    <p:cond delay="0"/>
                                  </p:stCondLst>
                                  <p:childTnLst>
                                    <p:set>
                                      <p:cBhvr>
                                        <p:cTn id="31" dur="1" fill="hold">
                                          <p:stCondLst>
                                            <p:cond delay="0"/>
                                          </p:stCondLst>
                                        </p:cTn>
                                        <p:tgtEl>
                                          <p:spTgt spid="2054"/>
                                        </p:tgtEl>
                                        <p:attrNameLst>
                                          <p:attrName>style.visibility</p:attrName>
                                        </p:attrNameLst>
                                      </p:cBhvr>
                                      <p:to>
                                        <p:strVal val="visible"/>
                                      </p:to>
                                    </p:set>
                                    <p:anim calcmode="lin" valueType="num">
                                      <p:cBhvr>
                                        <p:cTn id="32" dur="1000" fill="hold"/>
                                        <p:tgtEl>
                                          <p:spTgt spid="2054"/>
                                        </p:tgtEl>
                                        <p:attrNameLst>
                                          <p:attrName>ppt_w</p:attrName>
                                        </p:attrNameLst>
                                      </p:cBhvr>
                                      <p:tavLst>
                                        <p:tav tm="0">
                                          <p:val>
                                            <p:fltVal val="0"/>
                                          </p:val>
                                        </p:tav>
                                        <p:tav tm="100000">
                                          <p:val>
                                            <p:strVal val="#ppt_w"/>
                                          </p:val>
                                        </p:tav>
                                      </p:tavLst>
                                    </p:anim>
                                    <p:anim calcmode="lin" valueType="num">
                                      <p:cBhvr>
                                        <p:cTn id="33" dur="1000" fill="hold"/>
                                        <p:tgtEl>
                                          <p:spTgt spid="2054"/>
                                        </p:tgtEl>
                                        <p:attrNameLst>
                                          <p:attrName>ppt_h</p:attrName>
                                        </p:attrNameLst>
                                      </p:cBhvr>
                                      <p:tavLst>
                                        <p:tav tm="0">
                                          <p:val>
                                            <p:strVal val="#ppt_h"/>
                                          </p:val>
                                        </p:tav>
                                        <p:tav tm="100000">
                                          <p:val>
                                            <p:strVal val="#ppt_h"/>
                                          </p:val>
                                        </p:tav>
                                      </p:tavLst>
                                    </p:anim>
                                  </p:childTnLst>
                                </p:cTn>
                              </p:par>
                            </p:childTnLst>
                          </p:cTn>
                        </p:par>
                        <p:par>
                          <p:cTn id="34" fill="hold">
                            <p:stCondLst>
                              <p:cond delay="9000"/>
                            </p:stCondLst>
                            <p:childTnLst>
                              <p:par>
                                <p:cTn id="35" presetID="22" presetClass="entr" presetSubtype="8" fill="hold" nodeType="afterEffect">
                                  <p:stCondLst>
                                    <p:cond delay="50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344" y="142876"/>
            <a:ext cx="3127312" cy="500042"/>
          </a:xfrm>
        </p:spPr>
        <p:txBody>
          <a:bodyPr>
            <a:normAutofit fontScale="90000"/>
          </a:bodyPr>
          <a:lstStyle/>
          <a:p>
            <a:r>
              <a:rPr lang="en-IN" dirty="0"/>
              <a:t>MM Index</a:t>
            </a:r>
          </a:p>
        </p:txBody>
      </p:sp>
      <p:graphicFrame>
        <p:nvGraphicFramePr>
          <p:cNvPr id="3" name="Table 2"/>
          <p:cNvGraphicFramePr>
            <a:graphicFrameLocks noGrp="1"/>
          </p:cNvGraphicFramePr>
          <p:nvPr>
            <p:extLst>
              <p:ext uri="{D42A27DB-BD31-4B8C-83A1-F6EECF244321}">
                <p14:modId xmlns:p14="http://schemas.microsoft.com/office/powerpoint/2010/main" xmlns="" val="1914565067"/>
              </p:ext>
            </p:extLst>
          </p:nvPr>
        </p:nvGraphicFramePr>
        <p:xfrm>
          <a:off x="1127448" y="700345"/>
          <a:ext cx="9937104" cy="4922520"/>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xmlns="" val="20000"/>
                    </a:ext>
                  </a:extLst>
                </a:gridCol>
                <a:gridCol w="2230090">
                  <a:extLst>
                    <a:ext uri="{9D8B030D-6E8A-4147-A177-3AD203B41FA5}">
                      <a16:colId xmlns:a16="http://schemas.microsoft.com/office/drawing/2014/main" xmlns="" val="20001"/>
                    </a:ext>
                  </a:extLst>
                </a:gridCol>
                <a:gridCol w="6778312">
                  <a:extLst>
                    <a:ext uri="{9D8B030D-6E8A-4147-A177-3AD203B41FA5}">
                      <a16:colId xmlns:a16="http://schemas.microsoft.com/office/drawing/2014/main" xmlns=""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xmlns="" val="10000"/>
                  </a:ext>
                </a:extLst>
              </a:tr>
              <a:tr h="389313">
                <a:tc>
                  <a:txBody>
                    <a:bodyPr/>
                    <a:lstStyle/>
                    <a:p>
                      <a:r>
                        <a:rPr lang="en-IN" sz="900" dirty="0" smtClean="0"/>
                        <a:t>1</a:t>
                      </a:r>
                      <a:endParaRPr lang="en-IN" sz="900" dirty="0"/>
                    </a:p>
                  </a:txBody>
                  <a:tcPr/>
                </a:tc>
                <a:tc>
                  <a:txBody>
                    <a:bodyPr/>
                    <a:lstStyle/>
                    <a:p>
                      <a:endParaRPr lang="en-IN" sz="900" dirty="0" smtClean="0"/>
                    </a:p>
                    <a:p>
                      <a:endParaRPr lang="en-IN" sz="900" dirty="0" smtClean="0"/>
                    </a:p>
                    <a:p>
                      <a:endParaRPr lang="en-IN" sz="900" dirty="0"/>
                    </a:p>
                  </a:txBody>
                  <a:tcPr/>
                </a:tc>
                <a:tc>
                  <a:txBody>
                    <a:bodyPr/>
                    <a:lstStyle/>
                    <a:p>
                      <a:pPr marL="228600" indent="-228600">
                        <a:buAutoNum type="arabicPeriod"/>
                      </a:pPr>
                      <a:r>
                        <a:rPr lang="en-IN" sz="900" b="0" i="0" u="none" strike="noStrike" kern="1200" dirty="0" smtClean="0">
                          <a:solidFill>
                            <a:schemeClr val="tx1"/>
                          </a:solidFill>
                          <a:latin typeface="+mn-lt"/>
                          <a:ea typeface="+mn-ea"/>
                          <a:cs typeface="+mn-cs"/>
                        </a:rPr>
                        <a:t>Home: https://pixabay.com/illustrations/architecture-indian-home-home-house-6055047/</a:t>
                      </a:r>
                    </a:p>
                    <a:p>
                      <a:pPr marL="228600" indent="-228600">
                        <a:buAutoNum type="arabicPeriod"/>
                      </a:pPr>
                      <a:r>
                        <a:rPr lang="en-IN" sz="900" b="0" i="0" u="none" strike="noStrike" kern="1200" dirty="0" smtClean="0">
                          <a:solidFill>
                            <a:schemeClr val="tx1"/>
                          </a:solidFill>
                          <a:latin typeface="+mn-lt"/>
                          <a:ea typeface="+mn-ea"/>
                          <a:cs typeface="+mn-cs"/>
                        </a:rPr>
                        <a:t>School: https://pixabay.com/vectors/school-building-education-property-295210/</a:t>
                      </a:r>
                    </a:p>
                    <a:p>
                      <a:pPr marL="228600" indent="-228600">
                        <a:buAutoNum type="arabicPeriod"/>
                      </a:pPr>
                      <a:r>
                        <a:rPr lang="en-IN" sz="900" b="0" i="0" u="none" strike="noStrike" kern="1200" dirty="0" smtClean="0">
                          <a:solidFill>
                            <a:schemeClr val="tx1"/>
                          </a:solidFill>
                          <a:latin typeface="+mn-lt"/>
                          <a:ea typeface="+mn-ea"/>
                          <a:cs typeface="+mn-cs"/>
                        </a:rPr>
                        <a:t>Supermarket:</a:t>
                      </a:r>
                      <a:r>
                        <a:rPr lang="en-IN" sz="900" b="0" i="0" u="none" strike="noStrike" kern="1200" baseline="0" dirty="0" smtClean="0">
                          <a:solidFill>
                            <a:schemeClr val="tx1"/>
                          </a:solidFill>
                          <a:latin typeface="+mn-lt"/>
                          <a:ea typeface="+mn-ea"/>
                          <a:cs typeface="+mn-cs"/>
                        </a:rPr>
                        <a:t> https://www.freepik.com/free-vector/shop-flat-banner-set_3817815.htm#query=supermarket%20banner&amp;position=4&amp;from_view=keyword (Attribution: </a:t>
                      </a:r>
                      <a:r>
                        <a:rPr lang="en-IN" sz="900" b="0" i="0" u="none" strike="noStrike" kern="1200" baseline="0" dirty="0" err="1" smtClean="0">
                          <a:solidFill>
                            <a:schemeClr val="tx1"/>
                          </a:solidFill>
                          <a:latin typeface="+mn-lt"/>
                          <a:ea typeface="+mn-ea"/>
                          <a:cs typeface="+mn-cs"/>
                        </a:rPr>
                        <a:t>macrovector</a:t>
                      </a:r>
                      <a:r>
                        <a:rPr lang="en-IN" sz="900" b="0" i="0" u="none" strike="noStrike" kern="1200" baseline="0" dirty="0" smtClean="0">
                          <a:solidFill>
                            <a:schemeClr val="tx1"/>
                          </a:solidFill>
                          <a:latin typeface="+mn-lt"/>
                          <a:ea typeface="+mn-ea"/>
                          <a:cs typeface="+mn-cs"/>
                        </a:rPr>
                        <a:t>)</a:t>
                      </a:r>
                      <a:endParaRPr lang="en-IN" sz="900" b="0" i="0" u="none" strike="noStrike" kern="1200" baseline="0" dirty="0">
                        <a:solidFill>
                          <a:schemeClr val="tx1"/>
                        </a:solidFill>
                        <a:latin typeface="+mn-lt"/>
                        <a:ea typeface="+mn-ea"/>
                        <a:cs typeface="+mn-cs"/>
                      </a:endParaRPr>
                    </a:p>
                    <a:p>
                      <a:pPr marL="228600" indent="-228600">
                        <a:buNone/>
                      </a:pPr>
                      <a:endParaRPr lang="en-IN" sz="900" dirty="0" smtClean="0"/>
                    </a:p>
                  </a:txBody>
                  <a:tcPr/>
                </a:tc>
                <a:extLst>
                  <a:ext uri="{0D108BD9-81ED-4DB2-BD59-A6C34878D82A}">
                    <a16:rowId xmlns:a16="http://schemas.microsoft.com/office/drawing/2014/main" xmlns="" val="10001"/>
                  </a:ext>
                </a:extLst>
              </a:tr>
              <a:tr h="389313">
                <a:tc>
                  <a:txBody>
                    <a:bodyPr/>
                    <a:lstStyle/>
                    <a:p>
                      <a:r>
                        <a:rPr lang="en-IN" sz="900" dirty="0" smtClean="0"/>
                        <a:t>2</a:t>
                      </a:r>
                      <a:endParaRPr lang="en-IN" sz="900" dirty="0"/>
                    </a:p>
                  </a:txBody>
                  <a:tcPr/>
                </a:tc>
                <a:tc>
                  <a:txBody>
                    <a:bodyPr/>
                    <a:lstStyle/>
                    <a:p>
                      <a:endParaRPr lang="en-IN"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smtClean="0">
                          <a:solidFill>
                            <a:schemeClr val="tx1"/>
                          </a:solidFill>
                          <a:latin typeface="+mn-lt"/>
                          <a:ea typeface="+mn-ea"/>
                          <a:cs typeface="+mn-cs"/>
                        </a:rPr>
                        <a:t>1.    Mother: SSSVV Gallery</a:t>
                      </a:r>
                      <a:r>
                        <a:rPr lang="en-IN" sz="900" b="0" i="0" u="none" strike="noStrike" kern="1200" baseline="0" dirty="0" smtClean="0">
                          <a:solidFill>
                            <a:schemeClr val="tx1"/>
                          </a:solidFill>
                          <a:latin typeface="+mn-lt"/>
                          <a:ea typeface="+mn-ea"/>
                          <a:cs typeface="+mn-cs"/>
                        </a:rPr>
                        <a:t> (</a:t>
                      </a:r>
                      <a:r>
                        <a:rPr lang="en-IN" sz="900" b="0" i="0" u="none" strike="noStrike" kern="1200" dirty="0" smtClean="0">
                          <a:solidFill>
                            <a:schemeClr val="tx1"/>
                          </a:solidFill>
                          <a:latin typeface="+mn-lt"/>
                          <a:ea typeface="+mn-ea"/>
                          <a:cs typeface="+mn-cs"/>
                        </a:rPr>
                        <a:t> Key word teacher , mother)</a:t>
                      </a:r>
                    </a:p>
                    <a:p>
                      <a:pPr marL="0" marR="0" indent="0" algn="l" defTabSz="914400" rtl="0" eaLnBrk="1" fontAlgn="auto" latinLnBrk="0" hangingPunct="1">
                        <a:lnSpc>
                          <a:spcPct val="100000"/>
                        </a:lnSpc>
                        <a:spcBef>
                          <a:spcPts val="0"/>
                        </a:spcBef>
                        <a:spcAft>
                          <a:spcPts val="0"/>
                        </a:spcAft>
                        <a:buClrTx/>
                        <a:buSzTx/>
                        <a:buFontTx/>
                        <a:buNone/>
                        <a:tabLst/>
                        <a:defRPr/>
                      </a:pPr>
                      <a:r>
                        <a:rPr lang="en-IN" sz="900" dirty="0" smtClean="0"/>
                        <a:t>2.    Boy:</a:t>
                      </a:r>
                      <a:r>
                        <a:rPr lang="en-IN" sz="900" baseline="0" dirty="0" smtClean="0"/>
                        <a:t> https://www.freepik.com/free-vector/set-happy-children-different-   </a:t>
                      </a:r>
                    </a:p>
                    <a:p>
                      <a:pPr marL="0" marR="0" indent="0" algn="l" defTabSz="914400" rtl="0" eaLnBrk="1" fontAlgn="auto" latinLnBrk="0" hangingPunct="1">
                        <a:lnSpc>
                          <a:spcPct val="100000"/>
                        </a:lnSpc>
                        <a:spcBef>
                          <a:spcPts val="0"/>
                        </a:spcBef>
                        <a:spcAft>
                          <a:spcPts val="0"/>
                        </a:spcAft>
                        <a:buClrTx/>
                        <a:buSzTx/>
                        <a:buFontTx/>
                        <a:buNone/>
                        <a:tabLst/>
                        <a:defRPr/>
                      </a:pPr>
                      <a:r>
                        <a:rPr lang="en-IN" sz="900" baseline="0" dirty="0" smtClean="0"/>
                        <a:t>                 actions_5874504.htm (</a:t>
                      </a:r>
                      <a:r>
                        <a:rPr lang="en-IN" sz="900" baseline="0" dirty="0" err="1" smtClean="0"/>
                        <a:t>Attribution:brgfx</a:t>
                      </a:r>
                      <a:r>
                        <a:rPr lang="en-IN" sz="9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IN" sz="900" baseline="0" dirty="0" smtClean="0"/>
                        <a:t>3.    Spoons: https://pixabay.com/photos/cutlery-silverware-knives-forks-377700/</a:t>
                      </a:r>
                      <a:endParaRPr lang="en-IN" sz="900" dirty="0" smtClean="0"/>
                    </a:p>
                  </a:txBody>
                  <a:tcPr/>
                </a:tc>
                <a:extLst>
                  <a:ext uri="{0D108BD9-81ED-4DB2-BD59-A6C34878D82A}">
                    <a16:rowId xmlns:a16="http://schemas.microsoft.com/office/drawing/2014/main" xmlns="" val="10002"/>
                  </a:ext>
                </a:extLst>
              </a:tr>
              <a:tr h="389313">
                <a:tc>
                  <a:txBody>
                    <a:bodyPr/>
                    <a:lstStyle/>
                    <a:p>
                      <a:r>
                        <a:rPr lang="en-IN" sz="900" dirty="0" smtClean="0"/>
                        <a:t>3</a:t>
                      </a:r>
                      <a:endParaRPr lang="en-IN" sz="900" dirty="0"/>
                    </a:p>
                  </a:txBody>
                  <a:tcPr/>
                </a:tc>
                <a:tc>
                  <a:txBody>
                    <a:bodyPr/>
                    <a:lstStyle/>
                    <a:p>
                      <a:endParaRPr lang="en-IN" sz="900" dirty="0"/>
                    </a:p>
                  </a:txBody>
                  <a:tcPr/>
                </a:tc>
                <a:tc>
                  <a:txBody>
                    <a:bodyPr/>
                    <a:lstStyle/>
                    <a:p>
                      <a:pPr marL="228600" indent="-228600" rtl="0">
                        <a:buAutoNum type="arabicPeriod"/>
                      </a:pPr>
                      <a:r>
                        <a:rPr lang="en-IN" sz="900" b="0" i="0" u="none" strike="noStrike" kern="1200" dirty="0" smtClean="0">
                          <a:solidFill>
                            <a:schemeClr val="tx1"/>
                          </a:solidFill>
                          <a:latin typeface="+mn-lt"/>
                          <a:ea typeface="+mn-ea"/>
                          <a:cs typeface="+mn-cs"/>
                        </a:rPr>
                        <a:t>Chutney: https://pixabay.com/photos/sauce-cooking-chilli-garlic-hot-5012291/</a:t>
                      </a:r>
                    </a:p>
                    <a:p>
                      <a:pPr marL="0" marR="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smtClean="0">
                          <a:solidFill>
                            <a:schemeClr val="tx1"/>
                          </a:solidFill>
                          <a:latin typeface="+mn-lt"/>
                          <a:ea typeface="+mn-ea"/>
                          <a:cs typeface="+mn-cs"/>
                        </a:rPr>
                        <a:t>2.     Mother: SSSVV Gallery</a:t>
                      </a:r>
                      <a:r>
                        <a:rPr lang="en-IN" sz="900" b="0" i="0" u="none" strike="noStrike" kern="1200" baseline="0" dirty="0" smtClean="0">
                          <a:solidFill>
                            <a:schemeClr val="tx1"/>
                          </a:solidFill>
                          <a:latin typeface="+mn-lt"/>
                          <a:ea typeface="+mn-ea"/>
                          <a:cs typeface="+mn-cs"/>
                        </a:rPr>
                        <a:t> (</a:t>
                      </a:r>
                      <a:r>
                        <a:rPr lang="en-IN" sz="900" b="0" i="0" u="none" strike="noStrike" kern="1200" dirty="0" smtClean="0">
                          <a:solidFill>
                            <a:schemeClr val="tx1"/>
                          </a:solidFill>
                          <a:latin typeface="+mn-lt"/>
                          <a:ea typeface="+mn-ea"/>
                          <a:cs typeface="+mn-cs"/>
                        </a:rPr>
                        <a:t> Key word teacher , mother)</a:t>
                      </a:r>
                    </a:p>
                    <a:p>
                      <a:pPr marL="0" marR="0" indent="0" algn="l" defTabSz="914400" rtl="0" eaLnBrk="1" fontAlgn="auto" latinLnBrk="0" hangingPunct="1">
                        <a:lnSpc>
                          <a:spcPct val="100000"/>
                        </a:lnSpc>
                        <a:spcBef>
                          <a:spcPts val="0"/>
                        </a:spcBef>
                        <a:spcAft>
                          <a:spcPts val="0"/>
                        </a:spcAft>
                        <a:buClrTx/>
                        <a:buSzTx/>
                        <a:buFontTx/>
                        <a:buNone/>
                        <a:tabLst/>
                        <a:defRPr/>
                      </a:pPr>
                      <a:r>
                        <a:rPr lang="en-IN" sz="900" dirty="0" smtClean="0"/>
                        <a:t>3.    Boy:</a:t>
                      </a:r>
                      <a:r>
                        <a:rPr lang="en-IN" sz="900" baseline="0" dirty="0" smtClean="0"/>
                        <a:t> https://www.freepik.com/free-vector/set-happy-children-different-   </a:t>
                      </a:r>
                    </a:p>
                    <a:p>
                      <a:pPr marL="0" marR="0" indent="0" algn="l" defTabSz="914400" rtl="0" eaLnBrk="1" fontAlgn="auto" latinLnBrk="0" hangingPunct="1">
                        <a:lnSpc>
                          <a:spcPct val="100000"/>
                        </a:lnSpc>
                        <a:spcBef>
                          <a:spcPts val="0"/>
                        </a:spcBef>
                        <a:spcAft>
                          <a:spcPts val="0"/>
                        </a:spcAft>
                        <a:buClrTx/>
                        <a:buSzTx/>
                        <a:buFontTx/>
                        <a:buNone/>
                        <a:tabLst/>
                        <a:defRPr/>
                      </a:pPr>
                      <a:r>
                        <a:rPr lang="en-IN" sz="900" baseline="0" dirty="0" smtClean="0"/>
                        <a:t>            actions_5874504.htm (</a:t>
                      </a:r>
                      <a:r>
                        <a:rPr lang="en-IN" sz="900" baseline="0" dirty="0" err="1" smtClean="0"/>
                        <a:t>Attribution:brgfx</a:t>
                      </a:r>
                      <a:r>
                        <a:rPr lang="en-IN" sz="900"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startAt="4"/>
                        <a:tabLst/>
                        <a:defRPr/>
                      </a:pPr>
                      <a:r>
                        <a:rPr lang="en-IN" sz="900" baseline="0" dirty="0" err="1" smtClean="0"/>
                        <a:t>Idlis</a:t>
                      </a:r>
                      <a:r>
                        <a:rPr lang="en-IN" sz="900" baseline="0" dirty="0" smtClean="0"/>
                        <a:t>: </a:t>
                      </a:r>
                      <a:r>
                        <a:rPr lang="en-IN" sz="900" baseline="0" dirty="0" smtClean="0">
                          <a:hlinkClick r:id="rId3"/>
                        </a:rPr>
                        <a:t>https://pixabay.com/photos/idli-idly-steamed-garnished-371417/</a:t>
                      </a:r>
                      <a:endParaRPr lang="en-IN" sz="900"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startAt="4"/>
                        <a:tabLst/>
                        <a:defRPr/>
                      </a:pPr>
                      <a:endParaRPr lang="en-IN" sz="900" baseline="0" dirty="0" smtClean="0"/>
                    </a:p>
                  </a:txBody>
                  <a:tcPr/>
                </a:tc>
                <a:extLst>
                  <a:ext uri="{0D108BD9-81ED-4DB2-BD59-A6C34878D82A}">
                    <a16:rowId xmlns:a16="http://schemas.microsoft.com/office/drawing/2014/main" xmlns="" val="10003"/>
                  </a:ext>
                </a:extLst>
              </a:tr>
              <a:tr h="389313">
                <a:tc>
                  <a:txBody>
                    <a:bodyPr/>
                    <a:lstStyle/>
                    <a:p>
                      <a:r>
                        <a:rPr lang="en-IN" sz="900" dirty="0" smtClean="0"/>
                        <a:t>4</a:t>
                      </a:r>
                      <a:endParaRPr lang="en-IN" sz="900" dirty="0"/>
                    </a:p>
                  </a:txBody>
                  <a:tcPr/>
                </a:tc>
                <a:tc>
                  <a:txBody>
                    <a:bodyPr/>
                    <a:lstStyle/>
                    <a:p>
                      <a:endParaRPr lang="en-IN" sz="900" dirty="0"/>
                    </a:p>
                  </a:txBody>
                  <a:tcPr/>
                </a:tc>
                <a:tc>
                  <a:txBody>
                    <a:bodyPr/>
                    <a:lstStyle/>
                    <a:p>
                      <a:pPr marL="228600" indent="-228600" rtl="0">
                        <a:buAutoNum type="arabicPeriod"/>
                      </a:pPr>
                      <a:r>
                        <a:rPr lang="en-US" sz="900" b="0" kern="1200" dirty="0" smtClean="0">
                          <a:solidFill>
                            <a:schemeClr val="tx1"/>
                          </a:solidFill>
                          <a:latin typeface="+mn-lt"/>
                          <a:ea typeface="+mn-ea"/>
                          <a:cs typeface="+mn-cs"/>
                        </a:rPr>
                        <a:t>2</a:t>
                      </a:r>
                      <a:r>
                        <a:rPr lang="en-US" sz="900" b="0" kern="1200" baseline="30000" dirty="0" smtClean="0">
                          <a:solidFill>
                            <a:schemeClr val="tx1"/>
                          </a:solidFill>
                          <a:latin typeface="+mn-lt"/>
                          <a:ea typeface="+mn-ea"/>
                          <a:cs typeface="+mn-cs"/>
                        </a:rPr>
                        <a:t>nd</a:t>
                      </a:r>
                      <a:r>
                        <a:rPr lang="en-US" sz="900" b="0" kern="1200" dirty="0" smtClean="0">
                          <a:solidFill>
                            <a:schemeClr val="tx1"/>
                          </a:solidFill>
                          <a:latin typeface="+mn-lt"/>
                          <a:ea typeface="+mn-ea"/>
                          <a:cs typeface="+mn-cs"/>
                        </a:rPr>
                        <a:t> girl: https://www.hiclipart.com/free-transparent-background-png-clipart-labdq </a:t>
                      </a:r>
                      <a:r>
                        <a:rPr lang="en-IN" sz="900" b="0" i="0" u="none" strike="noStrike" kern="1200" dirty="0" smtClean="0">
                          <a:solidFill>
                            <a:schemeClr val="tx1"/>
                          </a:solidFill>
                          <a:latin typeface="+mn-lt"/>
                          <a:ea typeface="+mn-ea"/>
                          <a:cs typeface="+mn-cs"/>
                        </a:rPr>
                        <a:t>(</a:t>
                      </a:r>
                      <a:r>
                        <a:rPr lang="en-IN" sz="900" b="0" i="0" u="none" strike="noStrike" kern="1200" dirty="0" err="1" smtClean="0">
                          <a:solidFill>
                            <a:schemeClr val="tx1"/>
                          </a:solidFill>
                          <a:latin typeface="+mn-lt"/>
                          <a:ea typeface="+mn-ea"/>
                          <a:cs typeface="+mn-cs"/>
                        </a:rPr>
                        <a:t>Attribution:brgfx</a:t>
                      </a:r>
                      <a:r>
                        <a:rPr lang="en-IN" sz="900" b="0" i="0" u="none" strike="noStrike"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smtClean="0">
                          <a:solidFill>
                            <a:schemeClr val="tx1"/>
                          </a:solidFill>
                          <a:latin typeface="+mn-lt"/>
                          <a:ea typeface="+mn-ea"/>
                          <a:cs typeface="+mn-cs"/>
                        </a:rPr>
                        <a:t>2.</a:t>
                      </a:r>
                      <a:r>
                        <a:rPr lang="en-IN" sz="900" b="0" i="0" u="none" strike="noStrike" kern="1200" baseline="0" dirty="0" smtClean="0">
                          <a:solidFill>
                            <a:schemeClr val="tx1"/>
                          </a:solidFill>
                          <a:latin typeface="+mn-lt"/>
                          <a:ea typeface="+mn-ea"/>
                          <a:cs typeface="+mn-cs"/>
                        </a:rPr>
                        <a:t> :   </a:t>
                      </a:r>
                      <a:r>
                        <a:rPr lang="en-IN" sz="900" b="0" i="0" u="none" strike="noStrike" kern="1200" dirty="0" smtClean="0">
                          <a:solidFill>
                            <a:schemeClr val="tx1"/>
                          </a:solidFill>
                          <a:latin typeface="+mn-lt"/>
                          <a:ea typeface="+mn-ea"/>
                          <a:cs typeface="+mn-cs"/>
                        </a:rPr>
                        <a:t>1</a:t>
                      </a:r>
                      <a:r>
                        <a:rPr lang="en-IN" sz="900" b="0" i="0" u="none" strike="noStrike" kern="1200" baseline="30000" dirty="0" smtClean="0">
                          <a:solidFill>
                            <a:schemeClr val="tx1"/>
                          </a:solidFill>
                          <a:latin typeface="+mn-lt"/>
                          <a:ea typeface="+mn-ea"/>
                          <a:cs typeface="+mn-cs"/>
                        </a:rPr>
                        <a:t>st</a:t>
                      </a:r>
                      <a:r>
                        <a:rPr lang="en-IN" sz="900" b="0" i="0" u="none" strike="noStrike" kern="1200" baseline="0" dirty="0" smtClean="0">
                          <a:solidFill>
                            <a:schemeClr val="tx1"/>
                          </a:solidFill>
                          <a:latin typeface="+mn-lt"/>
                          <a:ea typeface="+mn-ea"/>
                          <a:cs typeface="+mn-cs"/>
                        </a:rPr>
                        <a:t> girl </a:t>
                      </a:r>
                      <a:r>
                        <a:rPr lang="en-IN" sz="900" baseline="0" dirty="0" smtClean="0"/>
                        <a:t>https://www.freepik.com/free-vector/set-happy-children-different-   </a:t>
                      </a:r>
                    </a:p>
                    <a:p>
                      <a:pPr marL="0" marR="0" indent="0" algn="l" defTabSz="914400" rtl="0" eaLnBrk="1" fontAlgn="auto" latinLnBrk="0" hangingPunct="1">
                        <a:lnSpc>
                          <a:spcPct val="100000"/>
                        </a:lnSpc>
                        <a:spcBef>
                          <a:spcPts val="0"/>
                        </a:spcBef>
                        <a:spcAft>
                          <a:spcPts val="0"/>
                        </a:spcAft>
                        <a:buClrTx/>
                        <a:buSzTx/>
                        <a:buFontTx/>
                        <a:buNone/>
                        <a:tabLst/>
                        <a:defRPr/>
                      </a:pPr>
                      <a:r>
                        <a:rPr lang="en-IN" sz="900" baseline="0" dirty="0" smtClean="0"/>
                        <a:t>         actions_5874504.htm (</a:t>
                      </a:r>
                      <a:r>
                        <a:rPr lang="en-IN" sz="900" baseline="0" dirty="0" err="1" smtClean="0"/>
                        <a:t>Attribution:brgfx</a:t>
                      </a:r>
                      <a:r>
                        <a:rPr lang="en-IN" sz="9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smtClean="0">
                          <a:solidFill>
                            <a:schemeClr val="tx1"/>
                          </a:solidFill>
                          <a:latin typeface="+mn-lt"/>
                          <a:ea typeface="+mn-ea"/>
                          <a:cs typeface="+mn-cs"/>
                        </a:rPr>
                        <a:t>3.     Colour pencils: </a:t>
                      </a:r>
                      <a:r>
                        <a:rPr lang="en-IN" sz="900" b="0" i="0" u="none" strike="noStrike" kern="1200" dirty="0" smtClean="0">
                          <a:solidFill>
                            <a:schemeClr val="tx1"/>
                          </a:solidFill>
                          <a:latin typeface="+mn-lt"/>
                          <a:ea typeface="+mn-ea"/>
                          <a:cs typeface="+mn-cs"/>
                          <a:hlinkClick r:id="rId4"/>
                        </a:rPr>
                        <a:t>https://pixabay.com/photos/green-art-wood-sharp-pencil-group-1738220/</a:t>
                      </a:r>
                      <a:endParaRPr lang="en-IN" sz="9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N" sz="900" baseline="0" dirty="0" smtClean="0"/>
                    </a:p>
                  </a:txBody>
                  <a:tcPr/>
                </a:tc>
                <a:extLst>
                  <a:ext uri="{0D108BD9-81ED-4DB2-BD59-A6C34878D82A}">
                    <a16:rowId xmlns:a16="http://schemas.microsoft.com/office/drawing/2014/main" xmlns="" val="10004"/>
                  </a:ext>
                </a:extLst>
              </a:tr>
              <a:tr h="389313">
                <a:tc>
                  <a:txBody>
                    <a:bodyPr/>
                    <a:lstStyle/>
                    <a:p>
                      <a:r>
                        <a:rPr lang="en-IN" sz="900" dirty="0" smtClean="0"/>
                        <a:t>5</a:t>
                      </a:r>
                      <a:endParaRPr lang="en-IN" sz="900" dirty="0"/>
                    </a:p>
                  </a:txBody>
                  <a:tcPr/>
                </a:tc>
                <a:tc>
                  <a:txBody>
                    <a:bodyPr/>
                    <a:lstStyle/>
                    <a:p>
                      <a:endParaRPr lang="en-IN" sz="900" dirty="0"/>
                    </a:p>
                  </a:txBody>
                  <a:tcPr/>
                </a:tc>
                <a:tc>
                  <a:txBody>
                    <a:bodyPr/>
                    <a:lstStyle/>
                    <a:p>
                      <a:pPr marL="228600" indent="-228600" rtl="0">
                        <a:buAutoNum type="arabicPeriod"/>
                      </a:pPr>
                      <a:r>
                        <a:rPr lang="en-US" sz="900" b="0" kern="1200" dirty="0" smtClean="0">
                          <a:solidFill>
                            <a:schemeClr val="tx1"/>
                          </a:solidFill>
                          <a:latin typeface="+mn-lt"/>
                          <a:ea typeface="+mn-ea"/>
                          <a:cs typeface="+mn-cs"/>
                        </a:rPr>
                        <a:t>2</a:t>
                      </a:r>
                      <a:r>
                        <a:rPr lang="en-US" sz="900" b="0" kern="1200" baseline="30000" dirty="0" smtClean="0">
                          <a:solidFill>
                            <a:schemeClr val="tx1"/>
                          </a:solidFill>
                          <a:latin typeface="+mn-lt"/>
                          <a:ea typeface="+mn-ea"/>
                          <a:cs typeface="+mn-cs"/>
                        </a:rPr>
                        <a:t>nd</a:t>
                      </a:r>
                      <a:r>
                        <a:rPr lang="en-US" sz="900" b="0" kern="1200" dirty="0" smtClean="0">
                          <a:solidFill>
                            <a:schemeClr val="tx1"/>
                          </a:solidFill>
                          <a:latin typeface="+mn-lt"/>
                          <a:ea typeface="+mn-ea"/>
                          <a:cs typeface="+mn-cs"/>
                        </a:rPr>
                        <a:t> girl: https://www.hiclipart.com/free-transparent-background-png-clipart-labdq </a:t>
                      </a:r>
                      <a:r>
                        <a:rPr lang="en-IN" sz="900" b="0" i="0" u="none" strike="noStrike" kern="1200" dirty="0" smtClean="0">
                          <a:solidFill>
                            <a:schemeClr val="tx1"/>
                          </a:solidFill>
                          <a:latin typeface="+mn-lt"/>
                          <a:ea typeface="+mn-ea"/>
                          <a:cs typeface="+mn-cs"/>
                        </a:rPr>
                        <a:t>(</a:t>
                      </a:r>
                      <a:r>
                        <a:rPr lang="en-IN" sz="900" b="0" i="0" u="none" strike="noStrike" kern="1200" dirty="0" err="1" smtClean="0">
                          <a:solidFill>
                            <a:schemeClr val="tx1"/>
                          </a:solidFill>
                          <a:latin typeface="+mn-lt"/>
                          <a:ea typeface="+mn-ea"/>
                          <a:cs typeface="+mn-cs"/>
                        </a:rPr>
                        <a:t>Attribution:brgfx</a:t>
                      </a:r>
                      <a:r>
                        <a:rPr lang="en-IN" sz="900" b="0" i="0" u="none" strike="noStrike"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smtClean="0">
                          <a:solidFill>
                            <a:schemeClr val="tx1"/>
                          </a:solidFill>
                          <a:latin typeface="+mn-lt"/>
                          <a:ea typeface="+mn-ea"/>
                          <a:cs typeface="+mn-cs"/>
                        </a:rPr>
                        <a:t>2.</a:t>
                      </a:r>
                      <a:r>
                        <a:rPr lang="en-IN" sz="900" b="0" i="0" u="none" strike="noStrike" kern="1200" baseline="0" dirty="0" smtClean="0">
                          <a:solidFill>
                            <a:schemeClr val="tx1"/>
                          </a:solidFill>
                          <a:latin typeface="+mn-lt"/>
                          <a:ea typeface="+mn-ea"/>
                          <a:cs typeface="+mn-cs"/>
                        </a:rPr>
                        <a:t>     </a:t>
                      </a:r>
                      <a:r>
                        <a:rPr lang="en-IN" sz="900" b="0" i="0" u="none" strike="noStrike" kern="1200" dirty="0" smtClean="0">
                          <a:solidFill>
                            <a:schemeClr val="tx1"/>
                          </a:solidFill>
                          <a:latin typeface="+mn-lt"/>
                          <a:ea typeface="+mn-ea"/>
                          <a:cs typeface="+mn-cs"/>
                        </a:rPr>
                        <a:t>1</a:t>
                      </a:r>
                      <a:r>
                        <a:rPr lang="en-IN" sz="900" b="0" i="0" u="none" strike="noStrike" kern="1200" baseline="30000" dirty="0" smtClean="0">
                          <a:solidFill>
                            <a:schemeClr val="tx1"/>
                          </a:solidFill>
                          <a:latin typeface="+mn-lt"/>
                          <a:ea typeface="+mn-ea"/>
                          <a:cs typeface="+mn-cs"/>
                        </a:rPr>
                        <a:t>st</a:t>
                      </a:r>
                      <a:r>
                        <a:rPr lang="en-IN" sz="900" b="0" i="0" u="none" strike="noStrike" kern="1200" baseline="0" dirty="0" smtClean="0">
                          <a:solidFill>
                            <a:schemeClr val="tx1"/>
                          </a:solidFill>
                          <a:latin typeface="+mn-lt"/>
                          <a:ea typeface="+mn-ea"/>
                          <a:cs typeface="+mn-cs"/>
                        </a:rPr>
                        <a:t> girl: </a:t>
                      </a:r>
                      <a:r>
                        <a:rPr lang="en-IN" sz="900" baseline="0" dirty="0" smtClean="0"/>
                        <a:t>https://www.freepik.com/free-vector/set-happy-children-different-   </a:t>
                      </a:r>
                    </a:p>
                    <a:p>
                      <a:pPr marL="0" marR="0" indent="0" algn="l" defTabSz="914400" rtl="0" eaLnBrk="1" fontAlgn="auto" latinLnBrk="0" hangingPunct="1">
                        <a:lnSpc>
                          <a:spcPct val="100000"/>
                        </a:lnSpc>
                        <a:spcBef>
                          <a:spcPts val="0"/>
                        </a:spcBef>
                        <a:spcAft>
                          <a:spcPts val="0"/>
                        </a:spcAft>
                        <a:buClrTx/>
                        <a:buSzTx/>
                        <a:buFontTx/>
                        <a:buNone/>
                        <a:tabLst/>
                        <a:defRPr/>
                      </a:pPr>
                      <a:r>
                        <a:rPr lang="en-IN" sz="900" baseline="0" dirty="0" smtClean="0"/>
                        <a:t>         actions_5874504.htm (</a:t>
                      </a:r>
                      <a:r>
                        <a:rPr lang="en-IN" sz="900" baseline="0" dirty="0" err="1" smtClean="0"/>
                        <a:t>Attribution:brgfx</a:t>
                      </a:r>
                      <a:r>
                        <a:rPr lang="en-IN" sz="900" baseline="0" dirty="0" smtClean="0"/>
                        <a:t>)</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smtClean="0">
                          <a:solidFill>
                            <a:schemeClr val="tx1"/>
                          </a:solidFill>
                          <a:latin typeface="+mn-lt"/>
                          <a:ea typeface="+mn-ea"/>
                          <a:cs typeface="+mn-cs"/>
                        </a:rPr>
                        <a:t>3.      Library: https://pixabay.com/photos/books-bookstore-book-reading-1204029/</a:t>
                      </a:r>
                      <a:endParaRPr lang="en-IN" sz="900" dirty="0" smtClean="0"/>
                    </a:p>
                    <a:p>
                      <a:pPr marL="228600" indent="-228600" rtl="0">
                        <a:buNone/>
                      </a:pPr>
                      <a:endParaRPr lang="en-IN" sz="900" b="0" i="0" u="none" strike="noStrike" kern="1200" dirty="0" smtClean="0">
                        <a:solidFill>
                          <a:schemeClr val="tx1"/>
                        </a:solidFill>
                        <a:latin typeface="+mn-lt"/>
                        <a:ea typeface="+mn-ea"/>
                        <a:cs typeface="+mn-cs"/>
                      </a:endParaRPr>
                    </a:p>
                  </a:txBody>
                  <a:tcPr/>
                </a:tc>
                <a:extLst>
                  <a:ext uri="{0D108BD9-81ED-4DB2-BD59-A6C34878D82A}">
                    <a16:rowId xmlns:a16="http://schemas.microsoft.com/office/drawing/2014/main" xmlns="" val="10005"/>
                  </a:ext>
                </a:extLst>
              </a:tr>
              <a:tr h="389313">
                <a:tc>
                  <a:txBody>
                    <a:bodyPr/>
                    <a:lstStyle/>
                    <a:p>
                      <a:r>
                        <a:rPr lang="en-IN" sz="900" dirty="0" smtClean="0"/>
                        <a:t>6</a:t>
                      </a:r>
                      <a:endParaRPr lang="en-IN" sz="900" dirty="0"/>
                    </a:p>
                  </a:txBody>
                  <a:tcPr/>
                </a:tc>
                <a:tc>
                  <a:txBody>
                    <a:bodyPr/>
                    <a:lstStyle/>
                    <a:p>
                      <a:endParaRPr lang="en-IN" sz="900" dirty="0" smtClean="0"/>
                    </a:p>
                    <a:p>
                      <a:endParaRPr lang="en-IN" sz="900" dirty="0" smtClean="0"/>
                    </a:p>
                    <a:p>
                      <a:endParaRPr lang="en-IN" sz="900" dirty="0" smtClean="0"/>
                    </a:p>
                    <a:p>
                      <a:endParaRPr lang="en-IN" sz="900" dirty="0"/>
                    </a:p>
                  </a:txBody>
                  <a:tcPr/>
                </a:tc>
                <a:tc>
                  <a:txBody>
                    <a:bodyPr/>
                    <a:lstStyle/>
                    <a:p>
                      <a:pPr marL="228600" indent="-228600" rtl="0">
                        <a:buAutoNum type="arabicPeriod"/>
                      </a:pPr>
                      <a:r>
                        <a:rPr lang="en-IN" sz="900" b="0" i="0" u="none" strike="noStrike" kern="1200" dirty="0" smtClean="0">
                          <a:solidFill>
                            <a:schemeClr val="tx1"/>
                          </a:solidFill>
                          <a:latin typeface="+mn-lt"/>
                          <a:ea typeface="+mn-ea"/>
                          <a:cs typeface="+mn-cs"/>
                        </a:rPr>
                        <a:t>Father and son: https://pixabay.com/vectors/family-vector-dad-mother-sons-1266237/</a:t>
                      </a:r>
                    </a:p>
                    <a:p>
                      <a:pPr marL="228600" indent="-228600" rtl="0">
                        <a:buAutoNum type="arabicPeriod"/>
                      </a:pPr>
                      <a:r>
                        <a:rPr lang="en-IN" sz="900" b="0" i="0" u="none" strike="noStrike" kern="1200" dirty="0" smtClean="0">
                          <a:solidFill>
                            <a:schemeClr val="tx1"/>
                          </a:solidFill>
                          <a:latin typeface="+mn-lt"/>
                          <a:ea typeface="+mn-ea"/>
                          <a:cs typeface="+mn-cs"/>
                        </a:rPr>
                        <a:t>Ice creams: https://pixabay.com/vectors/ice-cream-food-dessert-sweet-1569334/</a:t>
                      </a:r>
                    </a:p>
                  </a:txBody>
                  <a:tcPr/>
                </a:tc>
                <a:extLst>
                  <a:ext uri="{0D108BD9-81ED-4DB2-BD59-A6C34878D82A}">
                    <a16:rowId xmlns:a16="http://schemas.microsoft.com/office/drawing/2014/main" xmlns="" val="10006"/>
                  </a:ext>
                </a:extLst>
              </a:tr>
            </a:tbl>
          </a:graphicData>
        </a:graphic>
      </p:graphicFrame>
      <p:pic>
        <p:nvPicPr>
          <p:cNvPr id="4" name="Picture 2" descr="Architecture, Indian Home, Home, House"/>
          <p:cNvPicPr>
            <a:picLocks noChangeAspect="1" noChangeArrowheads="1"/>
          </p:cNvPicPr>
          <p:nvPr/>
        </p:nvPicPr>
        <p:blipFill>
          <a:blip r:embed="rId5" cstate="print"/>
          <a:srcRect/>
          <a:stretch>
            <a:fillRect/>
          </a:stretch>
        </p:blipFill>
        <p:spPr bwMode="auto">
          <a:xfrm>
            <a:off x="2205016" y="1257288"/>
            <a:ext cx="216000" cy="175500"/>
          </a:xfrm>
          <a:prstGeom prst="rect">
            <a:avLst/>
          </a:prstGeom>
          <a:noFill/>
        </p:spPr>
      </p:pic>
      <p:pic>
        <p:nvPicPr>
          <p:cNvPr id="5" name="Picture 4" descr="School, Building, Education, Property, Learning"/>
          <p:cNvPicPr>
            <a:picLocks noChangeAspect="1" noChangeArrowheads="1"/>
          </p:cNvPicPr>
          <p:nvPr/>
        </p:nvPicPr>
        <p:blipFill>
          <a:blip r:embed="rId6" cstate="print"/>
          <a:srcRect/>
          <a:stretch>
            <a:fillRect/>
          </a:stretch>
        </p:blipFill>
        <p:spPr bwMode="auto">
          <a:xfrm>
            <a:off x="2657456" y="1257288"/>
            <a:ext cx="216000" cy="123000"/>
          </a:xfrm>
          <a:prstGeom prst="rect">
            <a:avLst/>
          </a:prstGeom>
          <a:noFill/>
        </p:spPr>
      </p:pic>
      <p:pic>
        <p:nvPicPr>
          <p:cNvPr id="6" name="Picture 6" descr="Shop flat banner set Free Vector"/>
          <p:cNvPicPr>
            <a:picLocks noChangeAspect="1" noChangeArrowheads="1"/>
          </p:cNvPicPr>
          <p:nvPr/>
        </p:nvPicPr>
        <p:blipFill>
          <a:blip r:embed="rId7" cstate="print"/>
          <a:srcRect l="6070" t="49906"/>
          <a:stretch>
            <a:fillRect/>
          </a:stretch>
        </p:blipFill>
        <p:spPr bwMode="auto">
          <a:xfrm>
            <a:off x="3200384" y="1257288"/>
            <a:ext cx="216000" cy="129054"/>
          </a:xfrm>
          <a:prstGeom prst="rect">
            <a:avLst/>
          </a:prstGeom>
          <a:noFill/>
        </p:spPr>
      </p:pic>
      <p:pic>
        <p:nvPicPr>
          <p:cNvPr id="7" name="Picture 4">
            <a:extLst>
              <a:ext uri="{FF2B5EF4-FFF2-40B4-BE49-F238E27FC236}">
                <a16:creationId xmlns="" xmlns:a16="http://schemas.microsoft.com/office/drawing/2014/main" id="{93ED8781-A5FD-4200-8572-E8C548ED2A14}"/>
              </a:ext>
            </a:extLst>
          </p:cNvPr>
          <p:cNvPicPr>
            <a:picLocks noChangeAspect="1" noChangeArrowheads="1"/>
          </p:cNvPicPr>
          <p:nvPr/>
        </p:nvPicPr>
        <p:blipFill>
          <a:blip r:embed="rId8" cstate="print">
            <a:clrChange>
              <a:clrFrom>
                <a:srgbClr val="FDFDD7"/>
              </a:clrFrom>
              <a:clrTo>
                <a:srgbClr val="FDFDD7">
                  <a:alpha val="0"/>
                </a:srgbClr>
              </a:clrTo>
            </a:clrChange>
            <a:extLst>
              <a:ext uri="{BEBA8EAE-BF5A-486C-A8C5-ECC9F3942E4B}">
                <a14:imgProps xmlns="" xmlns:a14="http://schemas.microsoft.com/office/drawing/2010/main">
                  <a14:imgLayer r:embed="rId9">
                    <a14:imgEffect>
                      <a14:backgroundRemoval t="17544" b="94737" l="63429" r="93429">
                        <a14:foregroundMark x1="80286" y1="23684" x2="71714" y2="21053"/>
                        <a14:foregroundMark x1="77143" y1="17982" x2="72857" y2="17982"/>
                        <a14:foregroundMark x1="87714" y1="94298" x2="74286" y2="94737"/>
                        <a14:foregroundMark x1="74286" y1="94737" x2="72286" y2="87281"/>
                        <a14:foregroundMark x1="93429" y1="78947" x2="90286" y2="89035"/>
                        <a14:foregroundMark x1="63429" y1="60088" x2="63714" y2="59211"/>
                      </a14:backgroundRemoval>
                    </a14:imgEffect>
                    <a14:imgEffect>
                      <a14:sharpenSoften amount="50000"/>
                    </a14:imgEffect>
                  </a14:imgLayer>
                </a14:imgProps>
              </a:ext>
              <a:ext uri="{28A0092B-C50C-407E-A947-70E740481C1C}">
                <a14:useLocalDpi xmlns="" xmlns:a14="http://schemas.microsoft.com/office/drawing/2010/main" val="0"/>
              </a:ext>
            </a:extLst>
          </a:blip>
          <a:srcRect l="60007" t="14102" r="4678" b="4581"/>
          <a:stretch>
            <a:fillRect/>
          </a:stretch>
        </p:blipFill>
        <p:spPr bwMode="auto">
          <a:xfrm flipH="1">
            <a:off x="2205016" y="1967985"/>
            <a:ext cx="216000" cy="375159"/>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Set of happy children in different actions Free Vector"/>
          <p:cNvPicPr>
            <a:picLocks noChangeAspect="1" noChangeArrowheads="1"/>
          </p:cNvPicPr>
          <p:nvPr/>
        </p:nvPicPr>
        <p:blipFill>
          <a:blip r:embed="rId10" cstate="print"/>
          <a:srcRect t="50102" r="81789"/>
          <a:stretch>
            <a:fillRect/>
          </a:stretch>
        </p:blipFill>
        <p:spPr bwMode="auto">
          <a:xfrm>
            <a:off x="2531944" y="1967534"/>
            <a:ext cx="216000" cy="466098"/>
          </a:xfrm>
          <a:prstGeom prst="rect">
            <a:avLst/>
          </a:prstGeom>
          <a:noFill/>
          <a:scene3d>
            <a:camera prst="isometricRightUp"/>
            <a:lightRig rig="threePt" dir="t"/>
          </a:scene3d>
        </p:spPr>
      </p:pic>
      <p:pic>
        <p:nvPicPr>
          <p:cNvPr id="9" name="Picture 4" descr="Cutlery, Silverware, Knives, Forks"/>
          <p:cNvPicPr>
            <a:picLocks noChangeAspect="1" noChangeArrowheads="1"/>
          </p:cNvPicPr>
          <p:nvPr/>
        </p:nvPicPr>
        <p:blipFill>
          <a:blip r:embed="rId11" cstate="print">
            <a:lum bright="20000" contrast="-10000"/>
          </a:blip>
          <a:srcRect/>
          <a:stretch>
            <a:fillRect/>
          </a:stretch>
        </p:blipFill>
        <p:spPr bwMode="auto">
          <a:xfrm>
            <a:off x="3019408" y="2071680"/>
            <a:ext cx="362119" cy="180000"/>
          </a:xfrm>
          <a:prstGeom prst="rect">
            <a:avLst/>
          </a:prstGeom>
          <a:noFill/>
        </p:spPr>
      </p:pic>
      <p:pic>
        <p:nvPicPr>
          <p:cNvPr id="12" name="Picture 4" descr="Sauce, Cooking, Chilli, Garlic, Hot"/>
          <p:cNvPicPr>
            <a:picLocks noChangeAspect="1" noChangeArrowheads="1"/>
          </p:cNvPicPr>
          <p:nvPr/>
        </p:nvPicPr>
        <p:blipFill>
          <a:blip r:embed="rId12" cstate="print"/>
          <a:srcRect l="22353" r="6862"/>
          <a:stretch>
            <a:fillRect/>
          </a:stretch>
        </p:blipFill>
        <p:spPr bwMode="auto">
          <a:xfrm>
            <a:off x="2747944" y="2524120"/>
            <a:ext cx="576465" cy="542928"/>
          </a:xfrm>
          <a:prstGeom prst="ellipse">
            <a:avLst/>
          </a:prstGeom>
          <a:ln>
            <a:noFill/>
          </a:ln>
          <a:effectLst>
            <a:softEdge rad="112500"/>
          </a:effectLst>
        </p:spPr>
      </p:pic>
      <p:pic>
        <p:nvPicPr>
          <p:cNvPr id="13" name="Picture 6" descr="Idli, Idly, Steamed, Garnished"/>
          <p:cNvPicPr>
            <a:picLocks noChangeAspect="1" noChangeArrowheads="1"/>
          </p:cNvPicPr>
          <p:nvPr/>
        </p:nvPicPr>
        <p:blipFill>
          <a:blip r:embed="rId13" cstate="print"/>
          <a:srcRect/>
          <a:stretch>
            <a:fillRect/>
          </a:stretch>
        </p:blipFill>
        <p:spPr bwMode="auto">
          <a:xfrm>
            <a:off x="3240965" y="2524120"/>
            <a:ext cx="592835" cy="396000"/>
          </a:xfrm>
          <a:prstGeom prst="ellipse">
            <a:avLst/>
          </a:prstGeom>
          <a:ln>
            <a:noFill/>
          </a:ln>
          <a:effectLst>
            <a:softEdge rad="112500"/>
          </a:effectLst>
        </p:spPr>
      </p:pic>
      <p:pic>
        <p:nvPicPr>
          <p:cNvPr id="16" name="Picture 4">
            <a:extLst>
              <a:ext uri="{FF2B5EF4-FFF2-40B4-BE49-F238E27FC236}">
                <a16:creationId xmlns="" xmlns:a16="http://schemas.microsoft.com/office/drawing/2014/main" id="{93ED8781-A5FD-4200-8572-E8C548ED2A14}"/>
              </a:ext>
            </a:extLst>
          </p:cNvPr>
          <p:cNvPicPr>
            <a:picLocks noChangeAspect="1" noChangeArrowheads="1"/>
          </p:cNvPicPr>
          <p:nvPr/>
        </p:nvPicPr>
        <p:blipFill>
          <a:blip r:embed="rId8" cstate="print">
            <a:clrChange>
              <a:clrFrom>
                <a:srgbClr val="FDFDD7"/>
              </a:clrFrom>
              <a:clrTo>
                <a:srgbClr val="FDFDD7">
                  <a:alpha val="0"/>
                </a:srgbClr>
              </a:clrTo>
            </a:clrChange>
            <a:extLst>
              <a:ext uri="{BEBA8EAE-BF5A-486C-A8C5-ECC9F3942E4B}">
                <a14:imgProps xmlns="" xmlns:a14="http://schemas.microsoft.com/office/drawing/2010/main">
                  <a14:imgLayer r:embed="rId9">
                    <a14:imgEffect>
                      <a14:backgroundRemoval t="17544" b="94737" l="63429" r="93429">
                        <a14:foregroundMark x1="80286" y1="23684" x2="71714" y2="21053"/>
                        <a14:foregroundMark x1="77143" y1="17982" x2="72857" y2="17982"/>
                        <a14:foregroundMark x1="87714" y1="94298" x2="74286" y2="94737"/>
                        <a14:foregroundMark x1="74286" y1="94737" x2="72286" y2="87281"/>
                        <a14:foregroundMark x1="93429" y1="78947" x2="90286" y2="89035"/>
                        <a14:foregroundMark x1="63429" y1="60088" x2="63714" y2="59211"/>
                      </a14:backgroundRemoval>
                    </a14:imgEffect>
                    <a14:imgEffect>
                      <a14:sharpenSoften amount="50000"/>
                    </a14:imgEffect>
                  </a14:imgLayer>
                </a14:imgProps>
              </a:ext>
              <a:ext uri="{28A0092B-C50C-407E-A947-70E740481C1C}">
                <a14:useLocalDpi xmlns="" xmlns:a14="http://schemas.microsoft.com/office/drawing/2010/main" val="0"/>
              </a:ext>
            </a:extLst>
          </a:blip>
          <a:srcRect l="60007" t="14102" r="4678" b="4581"/>
          <a:stretch>
            <a:fillRect/>
          </a:stretch>
        </p:blipFill>
        <p:spPr bwMode="auto">
          <a:xfrm flipH="1">
            <a:off x="2205016" y="2614608"/>
            <a:ext cx="216000" cy="375159"/>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2" descr="Set of happy children in different actions Free Vector"/>
          <p:cNvPicPr>
            <a:picLocks noChangeAspect="1" noChangeArrowheads="1"/>
          </p:cNvPicPr>
          <p:nvPr/>
        </p:nvPicPr>
        <p:blipFill>
          <a:blip r:embed="rId10" cstate="print"/>
          <a:srcRect t="50102" r="81789"/>
          <a:stretch>
            <a:fillRect/>
          </a:stretch>
        </p:blipFill>
        <p:spPr bwMode="auto">
          <a:xfrm>
            <a:off x="2531944" y="2614157"/>
            <a:ext cx="216000" cy="466098"/>
          </a:xfrm>
          <a:prstGeom prst="rect">
            <a:avLst/>
          </a:prstGeom>
          <a:noFill/>
          <a:scene3d>
            <a:camera prst="isometricRightUp"/>
            <a:lightRig rig="threePt" dir="t"/>
          </a:scene3d>
        </p:spPr>
      </p:pic>
      <p:pic>
        <p:nvPicPr>
          <p:cNvPr id="18" name="Picture 2" descr="Set of happy children in different actions Free Vector"/>
          <p:cNvPicPr>
            <a:picLocks noChangeAspect="1" noChangeArrowheads="1"/>
          </p:cNvPicPr>
          <p:nvPr/>
        </p:nvPicPr>
        <p:blipFill>
          <a:blip r:embed="rId14" cstate="print"/>
          <a:srcRect l="57668" r="22603" b="49898"/>
          <a:stretch>
            <a:fillRect/>
          </a:stretch>
        </p:blipFill>
        <p:spPr bwMode="auto">
          <a:xfrm>
            <a:off x="2205016" y="3609976"/>
            <a:ext cx="216000" cy="432000"/>
          </a:xfrm>
          <a:prstGeom prst="rect">
            <a:avLst/>
          </a:prstGeom>
          <a:noFill/>
        </p:spPr>
      </p:pic>
      <p:pic>
        <p:nvPicPr>
          <p:cNvPr id="19" name="Picture 18" descr="A picture containing toy, doll&#10;&#10;Description automatically generated">
            <a:extLst>
              <a:ext uri="{FF2B5EF4-FFF2-40B4-BE49-F238E27FC236}">
                <a16:creationId xmlns="" xmlns:a16="http://schemas.microsoft.com/office/drawing/2014/main" id="{6684FB9A-C62A-43EF-9DD8-B8146177B3A8}"/>
              </a:ext>
            </a:extLst>
          </p:cNvPr>
          <p:cNvPicPr>
            <a:picLocks noChangeAspect="1"/>
          </p:cNvPicPr>
          <p:nvPr/>
        </p:nvPicPr>
        <p:blipFill>
          <a:blip r:embed="rId15" cstate="print">
            <a:extLst>
              <a:ext uri="{28A0092B-C50C-407E-A947-70E740481C1C}">
                <a14:useLocalDpi xmlns="" xmlns:a14="http://schemas.microsoft.com/office/drawing/2010/main" val="0"/>
              </a:ext>
            </a:extLst>
          </a:blip>
          <a:srcRect l="52733"/>
          <a:stretch>
            <a:fillRect/>
          </a:stretch>
        </p:blipFill>
        <p:spPr>
          <a:xfrm rot="345717">
            <a:off x="2583845" y="3705375"/>
            <a:ext cx="216000" cy="347075"/>
          </a:xfrm>
          <a:prstGeom prst="rect">
            <a:avLst/>
          </a:prstGeom>
        </p:spPr>
      </p:pic>
      <p:pic>
        <p:nvPicPr>
          <p:cNvPr id="20" name="Picture 6" descr="Books, Bookstore, Book, Reading, Writer"/>
          <p:cNvPicPr>
            <a:picLocks noChangeAspect="1" noChangeArrowheads="1"/>
          </p:cNvPicPr>
          <p:nvPr/>
        </p:nvPicPr>
        <p:blipFill>
          <a:blip r:embed="rId16" cstate="print"/>
          <a:srcRect/>
          <a:stretch>
            <a:fillRect/>
          </a:stretch>
        </p:blipFill>
        <p:spPr bwMode="auto">
          <a:xfrm>
            <a:off x="3091977" y="4243392"/>
            <a:ext cx="651335" cy="433373"/>
          </a:xfrm>
          <a:prstGeom prst="rect">
            <a:avLst/>
          </a:prstGeom>
          <a:ln>
            <a:noFill/>
          </a:ln>
          <a:effectLst>
            <a:softEdge rad="112500"/>
          </a:effectLst>
        </p:spPr>
      </p:pic>
      <p:pic>
        <p:nvPicPr>
          <p:cNvPr id="22" name="Picture 2" descr="Set of happy children in different actions Free Vector"/>
          <p:cNvPicPr>
            <a:picLocks noChangeAspect="1" noChangeArrowheads="1"/>
          </p:cNvPicPr>
          <p:nvPr/>
        </p:nvPicPr>
        <p:blipFill>
          <a:blip r:embed="rId14" cstate="print"/>
          <a:srcRect l="57668" r="22603" b="49898"/>
          <a:stretch>
            <a:fillRect/>
          </a:stretch>
        </p:blipFill>
        <p:spPr bwMode="auto">
          <a:xfrm>
            <a:off x="2295504" y="4354320"/>
            <a:ext cx="216000" cy="432000"/>
          </a:xfrm>
          <a:prstGeom prst="rect">
            <a:avLst/>
          </a:prstGeom>
          <a:noFill/>
        </p:spPr>
      </p:pic>
      <p:pic>
        <p:nvPicPr>
          <p:cNvPr id="23" name="Picture 22" descr="A picture containing toy, doll&#10;&#10;Description automatically generated">
            <a:extLst>
              <a:ext uri="{FF2B5EF4-FFF2-40B4-BE49-F238E27FC236}">
                <a16:creationId xmlns="" xmlns:a16="http://schemas.microsoft.com/office/drawing/2014/main" id="{6684FB9A-C62A-43EF-9DD8-B8146177B3A8}"/>
              </a:ext>
            </a:extLst>
          </p:cNvPr>
          <p:cNvPicPr>
            <a:picLocks noChangeAspect="1"/>
          </p:cNvPicPr>
          <p:nvPr/>
        </p:nvPicPr>
        <p:blipFill>
          <a:blip r:embed="rId15" cstate="print">
            <a:extLst>
              <a:ext uri="{28A0092B-C50C-407E-A947-70E740481C1C}">
                <a14:useLocalDpi xmlns="" xmlns:a14="http://schemas.microsoft.com/office/drawing/2010/main" val="0"/>
              </a:ext>
            </a:extLst>
          </a:blip>
          <a:srcRect l="52733"/>
          <a:stretch>
            <a:fillRect/>
          </a:stretch>
        </p:blipFill>
        <p:spPr>
          <a:xfrm rot="345717">
            <a:off x="2764822" y="4364285"/>
            <a:ext cx="216000" cy="347075"/>
          </a:xfrm>
          <a:prstGeom prst="rect">
            <a:avLst/>
          </a:prstGeom>
        </p:spPr>
      </p:pic>
      <p:pic>
        <p:nvPicPr>
          <p:cNvPr id="24" name="Picture 4" descr="Green, Art, Wood, Sharp, Pencil, Group"/>
          <p:cNvPicPr>
            <a:picLocks noChangeAspect="1" noChangeArrowheads="1"/>
          </p:cNvPicPr>
          <p:nvPr/>
        </p:nvPicPr>
        <p:blipFill>
          <a:blip r:embed="rId17" cstate="print"/>
          <a:srcRect l="5270" t="41563" r="18307"/>
          <a:stretch>
            <a:fillRect/>
          </a:stretch>
        </p:blipFill>
        <p:spPr bwMode="auto">
          <a:xfrm>
            <a:off x="2928920" y="3519488"/>
            <a:ext cx="888759" cy="452440"/>
          </a:xfrm>
          <a:prstGeom prst="rect">
            <a:avLst/>
          </a:prstGeom>
          <a:ln>
            <a:noFill/>
          </a:ln>
          <a:effectLst>
            <a:softEdge rad="112500"/>
          </a:effectLst>
        </p:spPr>
      </p:pic>
      <p:pic>
        <p:nvPicPr>
          <p:cNvPr id="25" name="Picture 4" descr="Family, Vector, Dad, Mother, Sons, Union"/>
          <p:cNvPicPr>
            <a:picLocks noChangeAspect="1" noChangeArrowheads="1"/>
          </p:cNvPicPr>
          <p:nvPr/>
        </p:nvPicPr>
        <p:blipFill>
          <a:blip r:embed="rId18" cstate="print"/>
          <a:srcRect t="33530" r="79348"/>
          <a:stretch>
            <a:fillRect/>
          </a:stretch>
        </p:blipFill>
        <p:spPr bwMode="auto">
          <a:xfrm>
            <a:off x="2549456" y="5098581"/>
            <a:ext cx="108000" cy="321155"/>
          </a:xfrm>
          <a:prstGeom prst="rect">
            <a:avLst/>
          </a:prstGeom>
          <a:noFill/>
          <a:scene3d>
            <a:camera prst="isometricOffAxis2Left"/>
            <a:lightRig rig="threePt" dir="t"/>
          </a:scene3d>
        </p:spPr>
      </p:pic>
      <p:pic>
        <p:nvPicPr>
          <p:cNvPr id="26" name="Picture 4" descr="Family, Vector, Dad, Mother, Sons, Union"/>
          <p:cNvPicPr>
            <a:picLocks noChangeAspect="1" noChangeArrowheads="1"/>
          </p:cNvPicPr>
          <p:nvPr/>
        </p:nvPicPr>
        <p:blipFill>
          <a:blip r:embed="rId19" cstate="print"/>
          <a:srcRect l="20652" r="48369"/>
          <a:stretch>
            <a:fillRect/>
          </a:stretch>
        </p:blipFill>
        <p:spPr bwMode="auto">
          <a:xfrm>
            <a:off x="2205016" y="4970474"/>
            <a:ext cx="180976" cy="539750"/>
          </a:xfrm>
          <a:prstGeom prst="rect">
            <a:avLst/>
          </a:prstGeom>
          <a:noFill/>
          <a:scene3d>
            <a:camera prst="isometricRightUp"/>
            <a:lightRig rig="threePt" dir="t"/>
          </a:scene3d>
        </p:spPr>
      </p:pic>
      <p:pic>
        <p:nvPicPr>
          <p:cNvPr id="27" name="Picture 6" descr="Ice Cream, Food, Dessert, Sweet, Vanilla"/>
          <p:cNvPicPr>
            <a:picLocks noChangeAspect="1" noChangeArrowheads="1"/>
          </p:cNvPicPr>
          <p:nvPr/>
        </p:nvPicPr>
        <p:blipFill>
          <a:blip r:embed="rId20"/>
          <a:srcRect l="47723" t="36324" r="42955" b="35735"/>
          <a:stretch>
            <a:fillRect/>
          </a:stretch>
        </p:blipFill>
        <p:spPr bwMode="auto">
          <a:xfrm>
            <a:off x="3290871" y="5057783"/>
            <a:ext cx="180000" cy="338464"/>
          </a:xfrm>
          <a:prstGeom prst="rect">
            <a:avLst/>
          </a:prstGeom>
          <a:noFill/>
        </p:spPr>
      </p:pic>
      <p:pic>
        <p:nvPicPr>
          <p:cNvPr id="28" name="Picture 8" descr="Ice Cream, Food, Dessert, Sweet, Vanilla"/>
          <p:cNvPicPr>
            <a:picLocks noChangeAspect="1" noChangeArrowheads="1"/>
          </p:cNvPicPr>
          <p:nvPr/>
        </p:nvPicPr>
        <p:blipFill>
          <a:blip r:embed="rId20"/>
          <a:srcRect l="26291" t="2682" r="64945" b="67811"/>
          <a:stretch>
            <a:fillRect/>
          </a:stretch>
        </p:blipFill>
        <p:spPr bwMode="auto">
          <a:xfrm>
            <a:off x="2838431" y="5057784"/>
            <a:ext cx="180000" cy="36947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391</TotalTime>
  <Words>424</Words>
  <Application>Microsoft Office PowerPoint</Application>
  <PresentationFormat>Custom</PresentationFormat>
  <Paragraphs>109</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DD</vt:lpstr>
      <vt:lpstr>Articles in our daily lives</vt:lpstr>
      <vt:lpstr>Slide 2</vt:lpstr>
      <vt:lpstr>Slide 3</vt:lpstr>
      <vt:lpstr>Slide 4</vt:lpstr>
      <vt:lpstr>Slide 5</vt:lpstr>
      <vt:lpstr>At The Supermarket</vt:lpstr>
      <vt:lpstr>MM Index</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Madhumika</cp:lastModifiedBy>
  <cp:revision>52</cp:revision>
  <dcterms:created xsi:type="dcterms:W3CDTF">2020-08-28T09:38:22Z</dcterms:created>
  <dcterms:modified xsi:type="dcterms:W3CDTF">2022-05-22T09:08:34Z</dcterms:modified>
</cp:coreProperties>
</file>