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3" r:id="rId4"/>
    <p:sldId id="261" r:id="rId5"/>
    <p:sldId id="262" r:id="rId6"/>
    <p:sldId id="264" r:id="rId7"/>
    <p:sldId id="260"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52BD5"/>
    <a:srgbClr val="FF8447"/>
    <a:srgbClr val="F06F6C"/>
    <a:srgbClr val="FF5050"/>
    <a:srgbClr val="FF6D4B"/>
    <a:srgbClr val="FF7619"/>
    <a:srgbClr val="F8C9A2"/>
    <a:srgbClr val="DC80D1"/>
    <a:srgbClr val="CAB72C"/>
    <a:srgbClr val="E1E9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38889" autoAdjust="0"/>
  </p:normalViewPr>
  <p:slideViewPr>
    <p:cSldViewPr>
      <p:cViewPr varScale="1">
        <p:scale>
          <a:sx n="49" d="100"/>
          <a:sy n="49" d="100"/>
        </p:scale>
        <p:origin x="-67" y="-6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5/6/2022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smtClean="0">
                <a:solidFill>
                  <a:schemeClr val="tx1"/>
                </a:solidFill>
                <a:latin typeface="+mn-lt"/>
                <a:ea typeface="+mn-ea"/>
                <a:cs typeface="+mn-cs"/>
              </a:rPr>
              <a:t>1. </a:t>
            </a:r>
            <a:r>
              <a:rPr lang="en-IN" sz="1200" b="0" i="0" u="none" strike="noStrike" kern="1200" baseline="0" dirty="0" smtClean="0">
                <a:solidFill>
                  <a:schemeClr val="tx1"/>
                </a:solidFill>
                <a:latin typeface="+mn-lt"/>
                <a:ea typeface="+mn-ea"/>
                <a:cs typeface="+mn-cs"/>
              </a:rPr>
              <a:t>https://pixabay.com/illustrations/q-and-a-question-answer-q-sign-2453376/</a:t>
            </a:r>
            <a:endParaRPr lang="en-IN" b="0" dirty="0" smtClean="0"/>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kern="1200" dirty="0" smtClean="0">
                <a:solidFill>
                  <a:schemeClr val="tx1"/>
                </a:solidFill>
                <a:latin typeface="+mn-lt"/>
                <a:ea typeface="+mn-ea"/>
                <a:cs typeface="+mn-cs"/>
              </a:rPr>
              <a:t>There are 3 sections.</a:t>
            </a:r>
          </a:p>
          <a:p>
            <a:pPr lvl="0" fontAlgn="base"/>
            <a:r>
              <a:rPr lang="en-US" sz="1200" kern="1200" dirty="0" smtClean="0">
                <a:solidFill>
                  <a:schemeClr val="tx1"/>
                </a:solidFill>
                <a:latin typeface="+mn-lt"/>
                <a:ea typeface="+mn-ea"/>
                <a:cs typeface="+mn-cs"/>
              </a:rPr>
              <a:t>1. Fill in the blanks with ‘a’, ‘an’ or ‘the’</a:t>
            </a:r>
          </a:p>
          <a:p>
            <a:pPr lvl="0" fontAlgn="base"/>
            <a:r>
              <a:rPr lang="en-US" sz="1200" kern="1200" dirty="0" smtClean="0">
                <a:solidFill>
                  <a:schemeClr val="tx1"/>
                </a:solidFill>
                <a:latin typeface="+mn-lt"/>
                <a:ea typeface="+mn-ea"/>
                <a:cs typeface="+mn-cs"/>
              </a:rPr>
              <a:t>2. Complete the story using definite and indefinite articles.</a:t>
            </a:r>
          </a:p>
          <a:p>
            <a:pPr lvl="0" fontAlgn="base"/>
            <a:r>
              <a:rPr lang="en-US" sz="1200" kern="1200" dirty="0" smtClean="0">
                <a:solidFill>
                  <a:schemeClr val="tx1"/>
                </a:solidFill>
                <a:latin typeface="+mn-lt"/>
                <a:ea typeface="+mn-ea"/>
                <a:cs typeface="+mn-cs"/>
              </a:rPr>
              <a:t>3. Complete the sentence using the appropriate article. </a:t>
            </a:r>
          </a:p>
          <a:p>
            <a:pPr lvl="0" fontAlgn="base"/>
            <a:r>
              <a:rPr lang="en-US" sz="1200" kern="1200" dirty="0" smtClean="0">
                <a:solidFill>
                  <a:schemeClr val="tx1"/>
                </a:solidFill>
                <a:latin typeface="+mn-lt"/>
                <a:ea typeface="+mn-ea"/>
                <a:cs typeface="+mn-cs"/>
              </a:rPr>
              <a:t>4. See the image and add the correct articles ‘a’, ‘ an’ or ‘the’</a:t>
            </a:r>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Elephant: https://pixabay.com/photos/elephant-ride-ride-on-elephant-266100/</a:t>
            </a:r>
          </a:p>
          <a:p>
            <a:pPr marL="228600" indent="-228600" rtl="0">
              <a:buAutoNum type="arabicPeriod"/>
            </a:pPr>
            <a:r>
              <a:rPr lang="en-IN" sz="1200" b="0" i="0" u="none" strike="noStrike" kern="1200" dirty="0" smtClean="0">
                <a:solidFill>
                  <a:schemeClr val="tx1"/>
                </a:solidFill>
                <a:latin typeface="+mn-lt"/>
                <a:ea typeface="+mn-ea"/>
                <a:cs typeface="+mn-cs"/>
              </a:rPr>
              <a:t>Read: https://pixabay.com/photos/children-infant-girl-school-306607/</a:t>
            </a:r>
          </a:p>
          <a:p>
            <a:pPr marL="228600" indent="-228600" rtl="0">
              <a:buAutoNum type="arabicPeriod"/>
            </a:pPr>
            <a:r>
              <a:rPr lang="en-IN" sz="1200" b="0" i="0" u="none" strike="noStrike" kern="1200" dirty="0" smtClean="0">
                <a:solidFill>
                  <a:schemeClr val="tx1"/>
                </a:solidFill>
                <a:latin typeface="+mn-lt"/>
                <a:ea typeface="+mn-ea"/>
                <a:cs typeface="+mn-cs"/>
              </a:rPr>
              <a:t>Snake, grass: https://pixabay.com/photos/grass-snake-line-head-section-634639/</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smtClean="0">
                <a:solidFill>
                  <a:schemeClr val="tx1"/>
                </a:solidFill>
                <a:latin typeface="+mn-lt"/>
                <a:ea typeface="+mn-ea"/>
                <a:cs typeface="+mn-cs"/>
              </a:rPr>
              <a:t>Notes for Teacher</a:t>
            </a:r>
            <a:r>
              <a:rPr lang="en-IN" sz="1200" b="0" i="0" u="none" strike="noStrike"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There are 3 sections.</a:t>
            </a:r>
          </a:p>
          <a:p>
            <a:pPr lvl="0" fontAlgn="base"/>
            <a:r>
              <a:rPr lang="en-US" sz="1200" kern="1200" dirty="0" smtClean="0">
                <a:solidFill>
                  <a:schemeClr val="tx1"/>
                </a:solidFill>
                <a:latin typeface="+mn-lt"/>
                <a:ea typeface="+mn-ea"/>
                <a:cs typeface="+mn-cs"/>
              </a:rPr>
              <a:t>1. Fill in the blanks with ‘a’, ‘an’ or ‘the’</a:t>
            </a:r>
          </a:p>
          <a:p>
            <a:pPr lvl="0" fontAlgn="base"/>
            <a:r>
              <a:rPr lang="en-US" sz="1200" kern="1200" dirty="0" smtClean="0">
                <a:solidFill>
                  <a:schemeClr val="tx1"/>
                </a:solidFill>
                <a:latin typeface="+mn-lt"/>
                <a:ea typeface="+mn-ea"/>
                <a:cs typeface="+mn-cs"/>
              </a:rPr>
              <a:t>2. Complete the story using definite and indefinite articles.</a:t>
            </a:r>
          </a:p>
          <a:p>
            <a:pPr lvl="0" fontAlgn="base"/>
            <a:r>
              <a:rPr lang="en-US" sz="1200" kern="1200" dirty="0" smtClean="0">
                <a:solidFill>
                  <a:schemeClr val="tx1"/>
                </a:solidFill>
                <a:latin typeface="+mn-lt"/>
                <a:ea typeface="+mn-ea"/>
                <a:cs typeface="+mn-cs"/>
              </a:rPr>
              <a:t>3. Complete the sentence using the appropriate article. </a:t>
            </a:r>
          </a:p>
          <a:p>
            <a:pPr lvl="0" fontAlgn="base"/>
            <a:r>
              <a:rPr lang="en-US" sz="1200" kern="1200" dirty="0" smtClean="0">
                <a:solidFill>
                  <a:schemeClr val="tx1"/>
                </a:solidFill>
                <a:latin typeface="+mn-lt"/>
                <a:ea typeface="+mn-ea"/>
                <a:cs typeface="+mn-cs"/>
              </a:rPr>
              <a:t>4. See the image and add the correct articles ‘a’, ‘ an’ or ‘the’</a:t>
            </a:r>
          </a:p>
          <a:p>
            <a:pPr rtl="0"/>
            <a:r>
              <a:rPr lang="en-IN" b="0" dirty="0" smtClean="0"/>
              <a:t/>
            </a:r>
            <a:br>
              <a:rPr lang="en-IN" b="0" dirty="0" smtClean="0"/>
            </a:br>
            <a:r>
              <a:rPr lang="en-IN" sz="1200" b="1" i="0" u="none" strike="noStrike" kern="1200" dirty="0" smtClean="0">
                <a:solidFill>
                  <a:schemeClr val="tx1"/>
                </a:solidFill>
                <a:latin typeface="+mn-lt"/>
                <a:ea typeface="+mn-ea"/>
                <a:cs typeface="+mn-cs"/>
              </a:rPr>
              <a:t>Suggestions: </a:t>
            </a:r>
            <a:r>
              <a:rPr lang="en-IN" sz="1200" b="0" i="0" u="none" strike="noStrike" kern="1200" dirty="0" smtClean="0">
                <a:solidFill>
                  <a:schemeClr val="tx1"/>
                </a:solidFill>
                <a:latin typeface="+mn-lt"/>
                <a:ea typeface="+mn-ea"/>
                <a:cs typeface="+mn-cs"/>
              </a:rPr>
              <a:t>&lt;Ideas/ Images/ Animations / Others – To make better representation of the content &gt;</a:t>
            </a:r>
            <a:br>
              <a:rPr lang="en-IN" sz="1200" b="0" i="0" u="none" strike="noStrike" kern="1200" dirty="0" smtClean="0">
                <a:solidFill>
                  <a:schemeClr val="tx1"/>
                </a:solidFill>
                <a:latin typeface="+mn-lt"/>
                <a:ea typeface="+mn-ea"/>
                <a:cs typeface="+mn-cs"/>
              </a:rPr>
            </a:br>
            <a:endParaRPr lang="en-IN" b="0" dirty="0" smtClean="0"/>
          </a:p>
          <a:p>
            <a:pPr rtl="0"/>
            <a:r>
              <a:rPr lang="en-IN" sz="1200" b="1" i="0" u="none" strike="noStrike" kern="1200" dirty="0" smtClean="0">
                <a:solidFill>
                  <a:schemeClr val="tx1"/>
                </a:solidFill>
                <a:latin typeface="+mn-lt"/>
                <a:ea typeface="+mn-ea"/>
                <a:cs typeface="+mn-cs"/>
              </a:rPr>
              <a:t>Source of Multimedia used in this slide - </a:t>
            </a:r>
            <a:r>
              <a:rPr lang="en-IN" sz="1200" b="0" i="0" u="none" strike="noStrike" kern="1200" dirty="0" smtClean="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Computer: https://pixabay.com/photos/macbook-laptop-google-display-459196/</a:t>
            </a:r>
          </a:p>
          <a:p>
            <a:pPr marL="228600" indent="-228600" rtl="0">
              <a:buAutoNum type="arabicPeriod"/>
            </a:pPr>
            <a:r>
              <a:rPr lang="en-IN" sz="1200" b="0" i="0" u="none" strike="noStrike" kern="1200" dirty="0" smtClean="0">
                <a:solidFill>
                  <a:schemeClr val="tx1"/>
                </a:solidFill>
                <a:latin typeface="+mn-lt"/>
                <a:ea typeface="+mn-ea"/>
                <a:cs typeface="+mn-cs"/>
              </a:rPr>
              <a:t>Clock: https://pixabay.com/photos/clock-wall-clock-clock-face-pointer-2634551/</a:t>
            </a:r>
          </a:p>
          <a:p>
            <a:pPr marL="228600" indent="-228600" rtl="0">
              <a:buAutoNum type="arabicPeriod"/>
            </a:pPr>
            <a:r>
              <a:rPr lang="en-IN" sz="1200" b="0" i="0" u="none" strike="noStrike" kern="1200" dirty="0" smtClean="0">
                <a:solidFill>
                  <a:schemeClr val="tx1"/>
                </a:solidFill>
                <a:latin typeface="+mn-lt"/>
                <a:ea typeface="+mn-ea"/>
                <a:cs typeface="+mn-cs"/>
              </a:rPr>
              <a:t>India: https://www.flickr.com/photos/41383869@N07/7458321320 (Attribution: Nathan Hughes Hamilton)</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 The teacher</a:t>
            </a:r>
            <a:r>
              <a:rPr lang="en-IN" sz="1200" b="0" i="0" u="none" strike="noStrike" kern="1200" baseline="0" dirty="0" smtClean="0">
                <a:solidFill>
                  <a:schemeClr val="tx1"/>
                </a:solidFill>
                <a:latin typeface="+mn-lt"/>
                <a:ea typeface="+mn-ea"/>
                <a:cs typeface="+mn-cs"/>
              </a:rPr>
              <a:t> can display the story for 2 minutes and allow the children to read and be ready with the answers. Answers can be revealed after discussing with the children.</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r>
              <a:rPr lang="en-IN" sz="1200" b="1" i="0" u="none" strike="noStrike" kern="1200" dirty="0" smtClean="0">
                <a:solidFill>
                  <a:schemeClr val="tx1"/>
                </a:solidFill>
                <a:latin typeface="+mn-lt"/>
                <a:ea typeface="+mn-ea"/>
                <a:cs typeface="+mn-cs"/>
              </a:rPr>
              <a:t>–</a:t>
            </a:r>
            <a:endParaRPr lang="en-IN" sz="1200" b="1" i="0" u="none" strike="noStrike" kern="1200" dirty="0">
              <a:solidFill>
                <a:schemeClr val="tx1"/>
              </a:solidFill>
              <a:latin typeface="+mn-lt"/>
              <a:ea typeface="+mn-ea"/>
              <a:cs typeface="+mn-cs"/>
            </a:endParaRPr>
          </a:p>
          <a:p>
            <a:pPr marL="228600" indent="-228600" rtl="0">
              <a:buAutoNum type="arabicPeriod"/>
            </a:pPr>
            <a:r>
              <a:rPr lang="en-IN" sz="1200" b="0" i="0" u="none" strike="noStrike" kern="1200" dirty="0" smtClean="0">
                <a:solidFill>
                  <a:schemeClr val="tx1"/>
                </a:solidFill>
                <a:latin typeface="+mn-lt"/>
                <a:ea typeface="+mn-ea"/>
                <a:cs typeface="+mn-cs"/>
              </a:rPr>
              <a:t>Mushrooms: https://pixabay.com/photos/mushrooms-book-mucus-oyster-mushroom-5580235/</a:t>
            </a:r>
          </a:p>
          <a:p>
            <a:pPr marL="228600" indent="-228600" rtl="0">
              <a:buAutoNum type="arabicPeriod"/>
            </a:pPr>
            <a:r>
              <a:rPr lang="en-IN" sz="1200" b="0" i="0" u="none" strike="noStrike" kern="1200" dirty="0" smtClean="0">
                <a:solidFill>
                  <a:schemeClr val="tx1"/>
                </a:solidFill>
                <a:latin typeface="+mn-lt"/>
                <a:ea typeface="+mn-ea"/>
                <a:cs typeface="+mn-cs"/>
              </a:rPr>
              <a:t>Man: https://pixabay.com/photos/man-carrying-firewood-wood-carrying-6008734/</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Man: https://www.flickr.com/photos/43109416@N00/4929855138 (Attribution: </a:t>
            </a:r>
            <a:r>
              <a:rPr lang="en-IN" sz="1200" b="0" i="0" u="none" strike="noStrike" kern="1200" dirty="0" err="1" smtClean="0">
                <a:solidFill>
                  <a:schemeClr val="tx1"/>
                </a:solidFill>
                <a:latin typeface="+mn-lt"/>
                <a:ea typeface="+mn-ea"/>
                <a:cs typeface="+mn-cs"/>
              </a:rPr>
              <a:t>nevil</a:t>
            </a:r>
            <a:r>
              <a:rPr lang="en-IN" sz="1200" b="0" i="0" u="none" strike="noStrike" kern="1200" dirty="0" smtClean="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            </a:t>
            </a:r>
            <a:r>
              <a:rPr lang="en-IN" sz="1200" b="0" i="0" u="none" strike="noStrike" kern="1200" dirty="0" err="1" smtClean="0">
                <a:solidFill>
                  <a:schemeClr val="tx1"/>
                </a:solidFill>
                <a:latin typeface="+mn-lt"/>
                <a:ea typeface="+mn-ea"/>
                <a:cs typeface="+mn-cs"/>
              </a:rPr>
              <a:t>zaveri</a:t>
            </a:r>
            <a:r>
              <a:rPr lang="en-IN" sz="1200" b="0" i="0" u="none" strike="noStrike" kern="1200" dirty="0" smtClean="0">
                <a:solidFill>
                  <a:schemeClr val="tx1"/>
                </a:solidFill>
                <a:latin typeface="+mn-lt"/>
                <a:ea typeface="+mn-ea"/>
                <a:cs typeface="+mn-cs"/>
              </a:rPr>
              <a:t>)</a:t>
            </a:r>
          </a:p>
          <a:p>
            <a:pPr rtl="0"/>
            <a:r>
              <a:rPr lang="en-IN" sz="1200" b="0" i="0" u="none" strike="noStrike" kern="1200" dirty="0" smtClean="0">
                <a:solidFill>
                  <a:schemeClr val="tx1"/>
                </a:solidFill>
                <a:latin typeface="+mn-lt"/>
                <a:ea typeface="+mn-ea"/>
                <a:cs typeface="+mn-cs"/>
              </a:rPr>
              <a:t>2. Boy: https://www.flickr.com/photos/10816734@N03/3492484806 (Attribution: World Bank </a:t>
            </a:r>
          </a:p>
          <a:p>
            <a:pPr rtl="0"/>
            <a:r>
              <a:rPr lang="en-IN" sz="1200" b="0" i="0" u="none" strike="noStrike" kern="1200" dirty="0" smtClean="0">
                <a:solidFill>
                  <a:schemeClr val="tx1"/>
                </a:solidFill>
                <a:latin typeface="+mn-lt"/>
                <a:ea typeface="+mn-ea"/>
                <a:cs typeface="+mn-cs"/>
              </a:rPr>
              <a:t>           Photo Collections </a:t>
            </a:r>
            <a:r>
              <a:rPr lang="en-IN" sz="1200" b="0" i="0" u="none" strike="noStrike" kern="1200" dirty="0" err="1" smtClean="0">
                <a:solidFill>
                  <a:schemeClr val="tx1"/>
                </a:solidFill>
                <a:latin typeface="+mn-lt"/>
                <a:ea typeface="+mn-ea"/>
                <a:cs typeface="+mn-cs"/>
              </a:rPr>
              <a:t>photostream</a:t>
            </a:r>
            <a:r>
              <a:rPr lang="en-IN" sz="1200" b="0" i="0" u="none" strike="noStrike" kern="1200" dirty="0" smtClean="0">
                <a:solidFill>
                  <a:schemeClr val="tx1"/>
                </a:solidFill>
                <a:latin typeface="+mn-lt"/>
                <a:ea typeface="+mn-ea"/>
                <a:cs typeface="+mn-cs"/>
              </a:rPr>
              <a:t>)</a:t>
            </a:r>
          </a:p>
          <a:p>
            <a:pPr rtl="0"/>
            <a:r>
              <a:rPr lang="en-IN" sz="1200" b="0" i="0" u="none" strike="noStrike" kern="1200" dirty="0" smtClean="0">
                <a:solidFill>
                  <a:schemeClr val="tx1"/>
                </a:solidFill>
                <a:latin typeface="+mn-lt"/>
                <a:ea typeface="+mn-ea"/>
                <a:cs typeface="+mn-cs"/>
              </a:rPr>
              <a:t>2. Pen: https://pixabay.com/photos/pen-write-office-notes-take-notes-3201385/</a:t>
            </a:r>
          </a:p>
          <a:p>
            <a:pPr rtl="0"/>
            <a:r>
              <a:rPr lang="en-IN" sz="1200" b="0" i="0" u="none" strike="noStrike" kern="1200" dirty="0" smtClean="0">
                <a:solidFill>
                  <a:schemeClr val="tx1"/>
                </a:solidFill>
                <a:latin typeface="+mn-lt"/>
                <a:ea typeface="+mn-ea"/>
                <a:cs typeface="+mn-cs"/>
              </a:rPr>
              <a:t>3. Engineer: https://pixabay.com/photos/engineer-engineering-broadcast-4922423/</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Guitar: https://www.flickr.com/photos/7927132@N08/4706296135 (Attribution: </a:t>
            </a:r>
            <a:r>
              <a:rPr lang="en-IN" sz="1200" b="0" i="0" u="none" strike="noStrike" kern="1200" dirty="0" err="1" smtClean="0">
                <a:solidFill>
                  <a:schemeClr val="tx1"/>
                </a:solidFill>
                <a:latin typeface="+mn-lt"/>
                <a:ea typeface="+mn-ea"/>
                <a:cs typeface="+mn-cs"/>
              </a:rPr>
              <a:t>Abhisek</a:t>
            </a:r>
            <a:r>
              <a:rPr lang="en-IN" sz="1200" b="0" i="0" u="none" strike="noStrike" kern="1200" dirty="0" smtClean="0">
                <a:solidFill>
                  <a:schemeClr val="tx1"/>
                </a:solidFill>
                <a:latin typeface="+mn-lt"/>
                <a:ea typeface="+mn-ea"/>
                <a:cs typeface="+mn-cs"/>
              </a:rPr>
              <a:t> </a:t>
            </a:r>
            <a:r>
              <a:rPr lang="en-IN" sz="1200" b="0" i="0" u="none" strike="noStrike" kern="1200" dirty="0" err="1" smtClean="0">
                <a:solidFill>
                  <a:schemeClr val="tx1"/>
                </a:solidFill>
                <a:latin typeface="+mn-lt"/>
                <a:ea typeface="+mn-ea"/>
                <a:cs typeface="+mn-cs"/>
              </a:rPr>
              <a:t>Sarda</a:t>
            </a:r>
            <a:r>
              <a:rPr lang="en-IN" sz="1200" b="0" i="0" u="none" strike="noStrike" kern="1200" dirty="0" smtClean="0">
                <a:solidFill>
                  <a:schemeClr val="tx1"/>
                </a:solidFill>
                <a:latin typeface="+mn-lt"/>
                <a:ea typeface="+mn-ea"/>
                <a:cs typeface="+mn-cs"/>
              </a:rPr>
              <a:t>)</a:t>
            </a:r>
          </a:p>
          <a:p>
            <a:pPr marL="228600" indent="-228600" rtl="0">
              <a:buAutoNum type="arabicPeriod"/>
            </a:pPr>
            <a:r>
              <a:rPr lang="en-IN" sz="1200" b="0" i="0" u="none" strike="noStrike" kern="1200" dirty="0" smtClean="0">
                <a:solidFill>
                  <a:schemeClr val="tx1"/>
                </a:solidFill>
                <a:latin typeface="+mn-lt"/>
                <a:ea typeface="+mn-ea"/>
                <a:cs typeface="+mn-cs"/>
              </a:rPr>
              <a:t>Sunset:</a:t>
            </a:r>
            <a:r>
              <a:rPr lang="en-IN" sz="1200" b="0" i="0" u="none" strike="noStrike" kern="1200" baseline="0" dirty="0" smtClean="0">
                <a:solidFill>
                  <a:schemeClr val="tx1"/>
                </a:solidFill>
                <a:latin typeface="+mn-lt"/>
                <a:ea typeface="+mn-ea"/>
                <a:cs typeface="+mn-cs"/>
              </a:rPr>
              <a:t> https://pixabay.com/photos/sunset-beach-sea-ocean-water-sky-3885886/</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xmlns="" id="{32B2550C-E334-410C-A8D5-BDCC3B12752A}"/>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xmlns="" id="{B692E92C-8302-4BEF-A74B-2A7EADDBDD3B}"/>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xmlns="" id="{51B7FA20-1129-4EFF-895B-7ACDF3A101E0}"/>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xmlns=""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xmlns="" id="{9D81579E-00DA-4798-BDD1-D15D5C767B55}"/>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xmlns="" id="{57A42AAF-D943-43DC-BC30-BFB93833B1B0}"/>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xmlns="" id="{4EB87868-EA43-4610-9B75-91ECD0733A46}"/>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xmlns="" id="{91823326-A623-4232-9434-FB98ECDCE1E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4.jpeg"/><Relationship Id="rId13" Type="http://schemas.openxmlformats.org/officeDocument/2006/relationships/image" Target="../media/image29.jpeg"/><Relationship Id="rId3" Type="http://schemas.openxmlformats.org/officeDocument/2006/relationships/image" Target="../media/image19.jpeg"/><Relationship Id="rId7" Type="http://schemas.openxmlformats.org/officeDocument/2006/relationships/image" Target="../media/image23.png"/><Relationship Id="rId12" Type="http://schemas.openxmlformats.org/officeDocument/2006/relationships/image" Target="../media/image28.jpeg"/><Relationship Id="rId17" Type="http://schemas.openxmlformats.org/officeDocument/2006/relationships/image" Target="../media/image33.jpeg"/><Relationship Id="rId2" Type="http://schemas.openxmlformats.org/officeDocument/2006/relationships/notesSlide" Target="../notesSlides/notesSlide8.xml"/><Relationship Id="rId16" Type="http://schemas.openxmlformats.org/officeDocument/2006/relationships/image" Target="../media/image32.jpeg"/><Relationship Id="rId1" Type="http://schemas.openxmlformats.org/officeDocument/2006/relationships/slideLayout" Target="../slideLayouts/slideLayout3.xml"/><Relationship Id="rId6" Type="http://schemas.openxmlformats.org/officeDocument/2006/relationships/image" Target="../media/image22.jpeg"/><Relationship Id="rId11" Type="http://schemas.openxmlformats.org/officeDocument/2006/relationships/image" Target="../media/image27.jpeg"/><Relationship Id="rId5" Type="http://schemas.openxmlformats.org/officeDocument/2006/relationships/image" Target="../media/image21.jpeg"/><Relationship Id="rId15" Type="http://schemas.openxmlformats.org/officeDocument/2006/relationships/image" Target="../media/image3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 Id="rId14" Type="http://schemas.openxmlformats.org/officeDocument/2006/relationships/image" Target="../media/image3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2495" y="180216"/>
            <a:ext cx="7407011" cy="1620000"/>
          </a:xfr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scene3d>
            <a:camera prst="orthographicFront"/>
            <a:lightRig rig="threePt" dir="t"/>
          </a:scene3d>
          <a:sp3d>
            <a:bevelT/>
          </a:sp3d>
        </p:spPr>
        <p:txBody>
          <a:bodyPr/>
          <a:lstStyle/>
          <a:p>
            <a:r>
              <a:rPr lang="en-IN" dirty="0" smtClean="0"/>
              <a:t>Recalling Articles</a:t>
            </a:r>
            <a:endParaRPr lang="en-IN" dirty="0"/>
          </a:p>
        </p:txBody>
      </p:sp>
      <p:pic>
        <p:nvPicPr>
          <p:cNvPr id="4" name="Picture 2" descr="Q And A, Question, Answer, Q, Sign, Support"/>
          <p:cNvPicPr>
            <a:picLocks noChangeAspect="1" noChangeArrowheads="1"/>
          </p:cNvPicPr>
          <p:nvPr/>
        </p:nvPicPr>
        <p:blipFill>
          <a:blip r:embed="rId3"/>
          <a:srcRect/>
          <a:stretch>
            <a:fillRect/>
          </a:stretch>
        </p:blipFill>
        <p:spPr bwMode="auto">
          <a:xfrm>
            <a:off x="2892000" y="2071680"/>
            <a:ext cx="6408000" cy="298610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000" y="71414"/>
            <a:ext cx="8460000"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lstStyle/>
          <a:p>
            <a:r>
              <a:rPr lang="en-IN" dirty="0" smtClean="0">
                <a:solidFill>
                  <a:schemeClr val="bg1"/>
                </a:solidFill>
              </a:rPr>
              <a:t>Section 1 – Fill in the blanks</a:t>
            </a:r>
            <a:endParaRPr lang="en-IN" dirty="0">
              <a:solidFill>
                <a:schemeClr val="bg1"/>
              </a:solidFill>
            </a:endParaRPr>
          </a:p>
        </p:txBody>
      </p:sp>
      <p:sp>
        <p:nvSpPr>
          <p:cNvPr id="32" name="TextBox 31"/>
          <p:cNvSpPr txBox="1"/>
          <p:nvPr/>
        </p:nvSpPr>
        <p:spPr>
          <a:xfrm>
            <a:off x="3201875" y="804848"/>
            <a:ext cx="5901487"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Fill in the blanks with ‘a’, ‘an’, and ‘the’</a:t>
            </a:r>
            <a:endParaRPr lang="en-US" sz="2800" dirty="0"/>
          </a:p>
        </p:txBody>
      </p:sp>
      <p:grpSp>
        <p:nvGrpSpPr>
          <p:cNvPr id="42" name="Group 41"/>
          <p:cNvGrpSpPr/>
          <p:nvPr/>
        </p:nvGrpSpPr>
        <p:grpSpPr>
          <a:xfrm>
            <a:off x="304768" y="1619240"/>
            <a:ext cx="1132536" cy="720000"/>
            <a:chOff x="308672" y="1528752"/>
            <a:chExt cx="1132536" cy="720000"/>
          </a:xfrm>
        </p:grpSpPr>
        <p:sp>
          <p:nvSpPr>
            <p:cNvPr id="15" name="Right Arrow 14"/>
            <p:cNvSpPr/>
            <p:nvPr/>
          </p:nvSpPr>
          <p:spPr>
            <a:xfrm>
              <a:off x="757208" y="1751584"/>
              <a:ext cx="684000" cy="324000"/>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p:nvGrpSpPr>
          <p:grpSpPr>
            <a:xfrm>
              <a:off x="308672" y="1528752"/>
              <a:ext cx="720000" cy="720000"/>
              <a:chOff x="304768" y="1528752"/>
              <a:chExt cx="720000" cy="720000"/>
            </a:xfrm>
          </p:grpSpPr>
          <p:sp>
            <p:nvSpPr>
              <p:cNvPr id="40" name="Hexagon 39"/>
              <p:cNvSpPr/>
              <p:nvPr/>
            </p:nvSpPr>
            <p:spPr>
              <a:xfrm>
                <a:off x="304768" y="1528752"/>
                <a:ext cx="720000" cy="720000"/>
              </a:xfrm>
              <a:prstGeom prst="hexag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p:cNvSpPr/>
              <p:nvPr/>
            </p:nvSpPr>
            <p:spPr>
              <a:xfrm>
                <a:off x="395256" y="1619240"/>
                <a:ext cx="540000" cy="540000"/>
              </a:xfrm>
              <a:prstGeom prst="hexag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1</a:t>
                </a:r>
                <a:endParaRPr lang="en-US" sz="2400" dirty="0">
                  <a:solidFill>
                    <a:schemeClr val="tx1"/>
                  </a:solidFill>
                </a:endParaRPr>
              </a:p>
            </p:txBody>
          </p:sp>
        </p:grpSp>
      </p:grpSp>
      <p:sp>
        <p:nvSpPr>
          <p:cNvPr id="47" name="TextBox 46"/>
          <p:cNvSpPr txBox="1"/>
          <p:nvPr/>
        </p:nvSpPr>
        <p:spPr>
          <a:xfrm>
            <a:off x="1477208" y="1709728"/>
            <a:ext cx="4282711" cy="523220"/>
          </a:xfrm>
          <a:prstGeom prst="rect">
            <a:avLst/>
          </a:prstGeom>
          <a:noFill/>
        </p:spPr>
        <p:txBody>
          <a:bodyPr wrap="none" rtlCol="0">
            <a:spAutoFit/>
          </a:bodyPr>
          <a:lstStyle/>
          <a:p>
            <a:r>
              <a:rPr lang="en-IN" sz="2800" dirty="0" err="1" smtClean="0"/>
              <a:t>Tinku</a:t>
            </a:r>
            <a:r>
              <a:rPr lang="en-IN" sz="2800" dirty="0" smtClean="0"/>
              <a:t> rode on ___ elephant.</a:t>
            </a:r>
            <a:endParaRPr lang="en-US" sz="2800" dirty="0"/>
          </a:p>
        </p:txBody>
      </p:sp>
      <p:sp>
        <p:nvSpPr>
          <p:cNvPr id="55" name="TextBox 54"/>
          <p:cNvSpPr txBox="1"/>
          <p:nvPr/>
        </p:nvSpPr>
        <p:spPr>
          <a:xfrm>
            <a:off x="3562336" y="1709728"/>
            <a:ext cx="636713" cy="523220"/>
          </a:xfrm>
          <a:prstGeom prst="rect">
            <a:avLst/>
          </a:prstGeom>
          <a:noFill/>
        </p:spPr>
        <p:txBody>
          <a:bodyPr wrap="none" rtlCol="0">
            <a:spAutoFit/>
          </a:bodyPr>
          <a:lstStyle/>
          <a:p>
            <a:r>
              <a:rPr lang="en-IN" sz="2800" b="1" dirty="0" smtClean="0"/>
              <a:t> an</a:t>
            </a:r>
            <a:endParaRPr lang="en-US" sz="2800" b="1" dirty="0"/>
          </a:p>
        </p:txBody>
      </p:sp>
      <p:grpSp>
        <p:nvGrpSpPr>
          <p:cNvPr id="46" name="Group 45"/>
          <p:cNvGrpSpPr/>
          <p:nvPr/>
        </p:nvGrpSpPr>
        <p:grpSpPr>
          <a:xfrm>
            <a:off x="304768" y="3521440"/>
            <a:ext cx="1136440" cy="720000"/>
            <a:chOff x="304768" y="2380120"/>
            <a:chExt cx="1136440" cy="720000"/>
          </a:xfrm>
        </p:grpSpPr>
        <p:sp>
          <p:nvSpPr>
            <p:cNvPr id="43" name="Right Arrow 42"/>
            <p:cNvSpPr/>
            <p:nvPr/>
          </p:nvSpPr>
          <p:spPr>
            <a:xfrm>
              <a:off x="757208" y="2599048"/>
              <a:ext cx="684000" cy="324000"/>
            </a:xfrm>
            <a:prstGeom prst="rightArrow">
              <a:avLst/>
            </a:prstGeom>
            <a:solidFill>
              <a:srgbClr val="00B0F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Hexagon 43"/>
            <p:cNvSpPr/>
            <p:nvPr/>
          </p:nvSpPr>
          <p:spPr>
            <a:xfrm>
              <a:off x="304768" y="2380120"/>
              <a:ext cx="720000" cy="720000"/>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Hexagon 44"/>
            <p:cNvSpPr/>
            <p:nvPr/>
          </p:nvSpPr>
          <p:spPr>
            <a:xfrm>
              <a:off x="395256" y="2470608"/>
              <a:ext cx="540000" cy="540000"/>
            </a:xfrm>
            <a:prstGeom prst="hexago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2</a:t>
              </a:r>
              <a:endParaRPr lang="en-US" sz="2400" dirty="0">
                <a:solidFill>
                  <a:schemeClr val="tx1"/>
                </a:solidFill>
              </a:endParaRPr>
            </a:p>
          </p:txBody>
        </p:sp>
      </p:grpSp>
      <p:sp>
        <p:nvSpPr>
          <p:cNvPr id="48" name="TextBox 47"/>
          <p:cNvSpPr txBox="1"/>
          <p:nvPr/>
        </p:nvSpPr>
        <p:spPr>
          <a:xfrm>
            <a:off x="1481112" y="3574952"/>
            <a:ext cx="4772076" cy="523220"/>
          </a:xfrm>
          <a:prstGeom prst="rect">
            <a:avLst/>
          </a:prstGeom>
          <a:noFill/>
        </p:spPr>
        <p:txBody>
          <a:bodyPr wrap="none" rtlCol="0">
            <a:spAutoFit/>
          </a:bodyPr>
          <a:lstStyle/>
          <a:p>
            <a:r>
              <a:rPr lang="en-IN" sz="2800" dirty="0" err="1" smtClean="0"/>
              <a:t>Raju</a:t>
            </a:r>
            <a:r>
              <a:rPr lang="en-IN" sz="2800" dirty="0" smtClean="0"/>
              <a:t> gave me __ book to read.</a:t>
            </a:r>
            <a:endParaRPr lang="en-US" sz="2800" dirty="0"/>
          </a:p>
        </p:txBody>
      </p:sp>
      <p:sp>
        <p:nvSpPr>
          <p:cNvPr id="56" name="TextBox 55"/>
          <p:cNvSpPr txBox="1"/>
          <p:nvPr/>
        </p:nvSpPr>
        <p:spPr>
          <a:xfrm>
            <a:off x="3562336" y="3574952"/>
            <a:ext cx="362600" cy="523220"/>
          </a:xfrm>
          <a:prstGeom prst="rect">
            <a:avLst/>
          </a:prstGeom>
          <a:noFill/>
        </p:spPr>
        <p:txBody>
          <a:bodyPr wrap="none" rtlCol="0">
            <a:spAutoFit/>
          </a:bodyPr>
          <a:lstStyle/>
          <a:p>
            <a:r>
              <a:rPr lang="en-IN" sz="2800" b="1" dirty="0" smtClean="0"/>
              <a:t>a</a:t>
            </a:r>
            <a:endParaRPr lang="en-US" sz="2800" b="1" dirty="0"/>
          </a:p>
        </p:txBody>
      </p:sp>
      <p:grpSp>
        <p:nvGrpSpPr>
          <p:cNvPr id="33" name="Group 32"/>
          <p:cNvGrpSpPr/>
          <p:nvPr/>
        </p:nvGrpSpPr>
        <p:grpSpPr>
          <a:xfrm>
            <a:off x="304768" y="5423640"/>
            <a:ext cx="1136440" cy="720000"/>
            <a:chOff x="304768" y="3067048"/>
            <a:chExt cx="1136440" cy="720000"/>
          </a:xfrm>
        </p:grpSpPr>
        <p:sp>
          <p:nvSpPr>
            <p:cNvPr id="19" name="Right Arrow 18"/>
            <p:cNvSpPr/>
            <p:nvPr/>
          </p:nvSpPr>
          <p:spPr>
            <a:xfrm>
              <a:off x="757208" y="3285976"/>
              <a:ext cx="684000" cy="32400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p:nvSpPr>
          <p:spPr>
            <a:xfrm>
              <a:off x="304768" y="3067048"/>
              <a:ext cx="720000" cy="720000"/>
            </a:xfrm>
            <a:prstGeom prst="hexagon">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p:nvSpPr>
          <p:spPr>
            <a:xfrm>
              <a:off x="395256" y="3157536"/>
              <a:ext cx="540000" cy="540000"/>
            </a:xfrm>
            <a:prstGeom prst="hexagon">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3</a:t>
              </a:r>
              <a:endParaRPr lang="en-US" sz="2400" dirty="0">
                <a:solidFill>
                  <a:schemeClr val="tx1"/>
                </a:solidFill>
              </a:endParaRPr>
            </a:p>
          </p:txBody>
        </p:sp>
      </p:grpSp>
      <p:sp>
        <p:nvSpPr>
          <p:cNvPr id="49" name="TextBox 48"/>
          <p:cNvSpPr txBox="1"/>
          <p:nvPr/>
        </p:nvSpPr>
        <p:spPr>
          <a:xfrm>
            <a:off x="1481112" y="5530664"/>
            <a:ext cx="4556825" cy="523220"/>
          </a:xfrm>
          <a:prstGeom prst="rect">
            <a:avLst/>
          </a:prstGeom>
          <a:noFill/>
        </p:spPr>
        <p:txBody>
          <a:bodyPr wrap="none" rtlCol="0">
            <a:spAutoFit/>
          </a:bodyPr>
          <a:lstStyle/>
          <a:p>
            <a:r>
              <a:rPr lang="en-IN" sz="2800" dirty="0" smtClean="0"/>
              <a:t>We saw __ snake in ___ grass.</a:t>
            </a:r>
            <a:endParaRPr lang="en-US" sz="2800" dirty="0"/>
          </a:p>
        </p:txBody>
      </p:sp>
      <p:sp>
        <p:nvSpPr>
          <p:cNvPr id="57" name="TextBox 56"/>
          <p:cNvSpPr txBox="1"/>
          <p:nvPr/>
        </p:nvSpPr>
        <p:spPr>
          <a:xfrm>
            <a:off x="4303156" y="5530664"/>
            <a:ext cx="764953" cy="523220"/>
          </a:xfrm>
          <a:prstGeom prst="rect">
            <a:avLst/>
          </a:prstGeom>
          <a:noFill/>
        </p:spPr>
        <p:txBody>
          <a:bodyPr wrap="none" rtlCol="0">
            <a:spAutoFit/>
          </a:bodyPr>
          <a:lstStyle/>
          <a:p>
            <a:r>
              <a:rPr lang="en-IN" sz="2800" b="1" dirty="0" smtClean="0"/>
              <a:t> the</a:t>
            </a:r>
            <a:endParaRPr lang="en-US" sz="2800" b="1" dirty="0"/>
          </a:p>
        </p:txBody>
      </p:sp>
      <p:sp>
        <p:nvSpPr>
          <p:cNvPr id="59" name="TextBox 58"/>
          <p:cNvSpPr txBox="1"/>
          <p:nvPr/>
        </p:nvSpPr>
        <p:spPr>
          <a:xfrm>
            <a:off x="2747944" y="5530664"/>
            <a:ext cx="362600" cy="523220"/>
          </a:xfrm>
          <a:prstGeom prst="rect">
            <a:avLst/>
          </a:prstGeom>
          <a:noFill/>
        </p:spPr>
        <p:txBody>
          <a:bodyPr wrap="none" rtlCol="0">
            <a:spAutoFit/>
          </a:bodyPr>
          <a:lstStyle/>
          <a:p>
            <a:r>
              <a:rPr lang="en-IN" sz="2800" b="1" dirty="0" smtClean="0"/>
              <a:t>a</a:t>
            </a:r>
            <a:endParaRPr lang="en-US" sz="2800" b="1" dirty="0"/>
          </a:p>
        </p:txBody>
      </p:sp>
      <p:pic>
        <p:nvPicPr>
          <p:cNvPr id="12290" name="Picture 2" descr="Elephant Ride, Ride On Elephant, Trainer"/>
          <p:cNvPicPr preferRelativeResize="0">
            <a:picLocks noChangeAspect="1" noChangeArrowheads="1"/>
          </p:cNvPicPr>
          <p:nvPr/>
        </p:nvPicPr>
        <p:blipFill>
          <a:blip r:embed="rId3"/>
          <a:srcRect l="14902" t="25147"/>
          <a:stretch>
            <a:fillRect/>
          </a:stretch>
        </p:blipFill>
        <p:spPr bwMode="auto">
          <a:xfrm>
            <a:off x="8358200" y="1438264"/>
            <a:ext cx="2520000" cy="1620000"/>
          </a:xfrm>
          <a:prstGeom prst="rect">
            <a:avLst/>
          </a:prstGeom>
          <a:ln>
            <a:noFill/>
          </a:ln>
          <a:effectLst>
            <a:outerShdw blurRad="292100" dist="139700" dir="2700000" algn="tl" rotWithShape="0">
              <a:srgbClr val="333333">
                <a:alpha val="65000"/>
              </a:srgbClr>
            </a:outerShdw>
          </a:effectLst>
        </p:spPr>
      </p:pic>
      <p:pic>
        <p:nvPicPr>
          <p:cNvPr id="12292" name="Picture 4" descr="Children, Infant, Girl, School, Reading"/>
          <p:cNvPicPr preferRelativeResize="0">
            <a:picLocks noChangeAspect="1" noChangeArrowheads="1"/>
          </p:cNvPicPr>
          <p:nvPr/>
        </p:nvPicPr>
        <p:blipFill>
          <a:blip r:embed="rId4"/>
          <a:srcRect/>
          <a:stretch>
            <a:fillRect/>
          </a:stretch>
        </p:blipFill>
        <p:spPr bwMode="auto">
          <a:xfrm>
            <a:off x="6276976" y="3256808"/>
            <a:ext cx="2520000" cy="1620000"/>
          </a:xfrm>
          <a:prstGeom prst="rect">
            <a:avLst/>
          </a:prstGeom>
          <a:ln>
            <a:noFill/>
          </a:ln>
          <a:effectLst>
            <a:outerShdw blurRad="292100" dist="139700" dir="2700000" algn="tl" rotWithShape="0">
              <a:srgbClr val="333333">
                <a:alpha val="65000"/>
              </a:srgbClr>
            </a:outerShdw>
          </a:effectLst>
        </p:spPr>
      </p:pic>
      <p:pic>
        <p:nvPicPr>
          <p:cNvPr id="12294" name="Picture 6" descr="Grass Snake, Line, Head Section"/>
          <p:cNvPicPr preferRelativeResize="0">
            <a:picLocks noChangeAspect="1" noChangeArrowheads="1"/>
          </p:cNvPicPr>
          <p:nvPr/>
        </p:nvPicPr>
        <p:blipFill>
          <a:blip r:embed="rId5"/>
          <a:srcRect/>
          <a:stretch>
            <a:fillRect/>
          </a:stretch>
        </p:blipFill>
        <p:spPr bwMode="auto">
          <a:xfrm>
            <a:off x="8371864" y="5066568"/>
            <a:ext cx="2520000" cy="16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1000"/>
                                        <p:tgtEl>
                                          <p:spTgt spid="3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1000"/>
                                        <p:tgtEl>
                                          <p:spTgt spid="4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1000"/>
                                        <p:tgtEl>
                                          <p:spTgt spid="47"/>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checkerboard(across)">
                                      <p:cBhvr>
                                        <p:cTn id="19" dur="1000"/>
                                        <p:tgtEl>
                                          <p:spTgt spid="12290"/>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strips(downRight)">
                                      <p:cBhvr>
                                        <p:cTn id="24" dur="1000"/>
                                        <p:tgtEl>
                                          <p:spTgt spid="55"/>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left)">
                                      <p:cBhvr>
                                        <p:cTn id="28" dur="1000"/>
                                        <p:tgtEl>
                                          <p:spTgt spid="46"/>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left)">
                                      <p:cBhvr>
                                        <p:cTn id="32" dur="1000"/>
                                        <p:tgtEl>
                                          <p:spTgt spid="48"/>
                                        </p:tgtEl>
                                      </p:cBhvr>
                                    </p:animEffect>
                                  </p:childTnLst>
                                </p:cTn>
                              </p:par>
                            </p:childTnLst>
                          </p:cTn>
                        </p:par>
                        <p:par>
                          <p:cTn id="33" fill="hold">
                            <p:stCondLst>
                              <p:cond delay="3000"/>
                            </p:stCondLst>
                            <p:childTnLst>
                              <p:par>
                                <p:cTn id="34" presetID="5" presetClass="entr" presetSubtype="10" fill="hold" nodeType="afterEffect">
                                  <p:stCondLst>
                                    <p:cond delay="0"/>
                                  </p:stCondLst>
                                  <p:childTnLst>
                                    <p:set>
                                      <p:cBhvr>
                                        <p:cTn id="35" dur="1" fill="hold">
                                          <p:stCondLst>
                                            <p:cond delay="0"/>
                                          </p:stCondLst>
                                        </p:cTn>
                                        <p:tgtEl>
                                          <p:spTgt spid="12292"/>
                                        </p:tgtEl>
                                        <p:attrNameLst>
                                          <p:attrName>style.visibility</p:attrName>
                                        </p:attrNameLst>
                                      </p:cBhvr>
                                      <p:to>
                                        <p:strVal val="visible"/>
                                      </p:to>
                                    </p:set>
                                    <p:animEffect transition="in" filter="checkerboard(across)">
                                      <p:cBhvr>
                                        <p:cTn id="36" dur="1000"/>
                                        <p:tgtEl>
                                          <p:spTgt spid="12292"/>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strips(downRight)">
                                      <p:cBhvr>
                                        <p:cTn id="41" dur="1000"/>
                                        <p:tgtEl>
                                          <p:spTgt spid="56"/>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1000"/>
                                        <p:tgtEl>
                                          <p:spTgt spid="33"/>
                                        </p:tgtEl>
                                      </p:cBhvr>
                                    </p:animEffec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left)">
                                      <p:cBhvr>
                                        <p:cTn id="49" dur="1000"/>
                                        <p:tgtEl>
                                          <p:spTgt spid="49"/>
                                        </p:tgtEl>
                                      </p:cBhvr>
                                    </p:animEffect>
                                  </p:childTnLst>
                                </p:cTn>
                              </p:par>
                            </p:childTnLst>
                          </p:cTn>
                        </p:par>
                        <p:par>
                          <p:cTn id="50" fill="hold">
                            <p:stCondLst>
                              <p:cond delay="3000"/>
                            </p:stCondLst>
                            <p:childTnLst>
                              <p:par>
                                <p:cTn id="51" presetID="5" presetClass="entr" presetSubtype="10" fill="hold" nodeType="afterEffect">
                                  <p:stCondLst>
                                    <p:cond delay="0"/>
                                  </p:stCondLst>
                                  <p:childTnLst>
                                    <p:set>
                                      <p:cBhvr>
                                        <p:cTn id="52" dur="1" fill="hold">
                                          <p:stCondLst>
                                            <p:cond delay="0"/>
                                          </p:stCondLst>
                                        </p:cTn>
                                        <p:tgtEl>
                                          <p:spTgt spid="12294"/>
                                        </p:tgtEl>
                                        <p:attrNameLst>
                                          <p:attrName>style.visibility</p:attrName>
                                        </p:attrNameLst>
                                      </p:cBhvr>
                                      <p:to>
                                        <p:strVal val="visible"/>
                                      </p:to>
                                    </p:set>
                                    <p:animEffect transition="in" filter="checkerboard(across)">
                                      <p:cBhvr>
                                        <p:cTn id="53" dur="1000"/>
                                        <p:tgtEl>
                                          <p:spTgt spid="12294"/>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6" fill="hold" grpId="0" nodeType="click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strips(downRight)">
                                      <p:cBhvr>
                                        <p:cTn id="58" dur="1000"/>
                                        <p:tgtEl>
                                          <p:spTgt spid="59"/>
                                        </p:tgtEl>
                                      </p:cBhvr>
                                    </p:animEffect>
                                  </p:childTnLst>
                                </p:cTn>
                              </p:par>
                            </p:childTnLst>
                          </p:cTn>
                        </p:par>
                        <p:par>
                          <p:cTn id="59" fill="hold">
                            <p:stCondLst>
                              <p:cond delay="1000"/>
                            </p:stCondLst>
                            <p:childTnLst>
                              <p:par>
                                <p:cTn id="60" presetID="18" presetClass="entr" presetSubtype="6" fill="hold" grpId="0" nodeType="after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strips(downRight)">
                                      <p:cBhvr>
                                        <p:cTn id="62"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7" grpId="0"/>
      <p:bldP spid="55" grpId="0"/>
      <p:bldP spid="48" grpId="0"/>
      <p:bldP spid="56" grpId="0"/>
      <p:bldP spid="49" grpId="0"/>
      <p:bldP spid="57" grpId="0"/>
      <p:bldP spid="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000" y="71414"/>
            <a:ext cx="8460000"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lstStyle/>
          <a:p>
            <a:r>
              <a:rPr lang="en-IN" dirty="0" smtClean="0">
                <a:solidFill>
                  <a:schemeClr val="bg1"/>
                </a:solidFill>
              </a:rPr>
              <a:t>Section 1 – Fill in the blanks</a:t>
            </a:r>
            <a:endParaRPr lang="en-IN" dirty="0">
              <a:solidFill>
                <a:schemeClr val="bg1"/>
              </a:solidFill>
            </a:endParaRPr>
          </a:p>
        </p:txBody>
      </p:sp>
      <p:sp>
        <p:nvSpPr>
          <p:cNvPr id="32" name="TextBox 31"/>
          <p:cNvSpPr txBox="1"/>
          <p:nvPr/>
        </p:nvSpPr>
        <p:spPr>
          <a:xfrm>
            <a:off x="3201875" y="804848"/>
            <a:ext cx="5901487"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Fill in the blanks with ‘a’, ‘an’, and ‘the’</a:t>
            </a:r>
            <a:endParaRPr lang="en-US" sz="2800" dirty="0"/>
          </a:p>
        </p:txBody>
      </p:sp>
      <p:grpSp>
        <p:nvGrpSpPr>
          <p:cNvPr id="6" name="Group 35"/>
          <p:cNvGrpSpPr/>
          <p:nvPr/>
        </p:nvGrpSpPr>
        <p:grpSpPr>
          <a:xfrm>
            <a:off x="304768" y="5419736"/>
            <a:ext cx="1136440" cy="720000"/>
            <a:chOff x="304768" y="5419736"/>
            <a:chExt cx="1136440" cy="720000"/>
          </a:xfrm>
        </p:grpSpPr>
        <p:sp>
          <p:nvSpPr>
            <p:cNvPr id="28" name="Right Arrow 27"/>
            <p:cNvSpPr/>
            <p:nvPr/>
          </p:nvSpPr>
          <p:spPr>
            <a:xfrm>
              <a:off x="757208" y="5638664"/>
              <a:ext cx="684000" cy="324000"/>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p:cNvSpPr/>
            <p:nvPr/>
          </p:nvSpPr>
          <p:spPr>
            <a:xfrm>
              <a:off x="304768" y="5419736"/>
              <a:ext cx="720000" cy="720000"/>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p:cNvSpPr/>
            <p:nvPr/>
          </p:nvSpPr>
          <p:spPr>
            <a:xfrm>
              <a:off x="395256" y="5510224"/>
              <a:ext cx="540000" cy="540000"/>
            </a:xfrm>
            <a:prstGeom prst="hexagon">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6</a:t>
              </a:r>
              <a:endParaRPr lang="en-US" sz="2400" dirty="0">
                <a:solidFill>
                  <a:schemeClr val="tx1"/>
                </a:solidFill>
              </a:endParaRPr>
            </a:p>
          </p:txBody>
        </p:sp>
      </p:grpSp>
      <p:sp>
        <p:nvSpPr>
          <p:cNvPr id="52" name="TextBox 51"/>
          <p:cNvSpPr txBox="1"/>
          <p:nvPr/>
        </p:nvSpPr>
        <p:spPr>
          <a:xfrm>
            <a:off x="1481112" y="5506320"/>
            <a:ext cx="4298549" cy="523220"/>
          </a:xfrm>
          <a:prstGeom prst="rect">
            <a:avLst/>
          </a:prstGeom>
          <a:noFill/>
        </p:spPr>
        <p:txBody>
          <a:bodyPr wrap="none" rtlCol="0">
            <a:spAutoFit/>
          </a:bodyPr>
          <a:lstStyle/>
          <a:p>
            <a:r>
              <a:rPr lang="en-IN" sz="2800" dirty="0" smtClean="0"/>
              <a:t>What is ___ capital of India?</a:t>
            </a:r>
            <a:endParaRPr lang="en-US" sz="2800" dirty="0"/>
          </a:p>
        </p:txBody>
      </p:sp>
      <p:sp>
        <p:nvSpPr>
          <p:cNvPr id="60" name="TextBox 59"/>
          <p:cNvSpPr txBox="1"/>
          <p:nvPr/>
        </p:nvSpPr>
        <p:spPr>
          <a:xfrm>
            <a:off x="2657456" y="5506320"/>
            <a:ext cx="683200" cy="523220"/>
          </a:xfrm>
          <a:prstGeom prst="rect">
            <a:avLst/>
          </a:prstGeom>
          <a:noFill/>
        </p:spPr>
        <p:txBody>
          <a:bodyPr wrap="none" rtlCol="0">
            <a:spAutoFit/>
          </a:bodyPr>
          <a:lstStyle/>
          <a:p>
            <a:r>
              <a:rPr lang="en-IN" sz="2800" b="1" dirty="0" smtClean="0"/>
              <a:t>the</a:t>
            </a:r>
            <a:endParaRPr lang="en-US" sz="2800" b="1" dirty="0"/>
          </a:p>
        </p:txBody>
      </p:sp>
      <p:grpSp>
        <p:nvGrpSpPr>
          <p:cNvPr id="5" name="Group 34"/>
          <p:cNvGrpSpPr/>
          <p:nvPr/>
        </p:nvGrpSpPr>
        <p:grpSpPr>
          <a:xfrm>
            <a:off x="304768" y="3519488"/>
            <a:ext cx="1136440" cy="720000"/>
            <a:chOff x="304768" y="4514856"/>
            <a:chExt cx="1136440" cy="720000"/>
          </a:xfrm>
        </p:grpSpPr>
        <p:sp>
          <p:nvSpPr>
            <p:cNvPr id="25" name="Right Arrow 24"/>
            <p:cNvSpPr/>
            <p:nvPr/>
          </p:nvSpPr>
          <p:spPr>
            <a:xfrm>
              <a:off x="757208" y="4733784"/>
              <a:ext cx="684000" cy="324000"/>
            </a:xfrm>
            <a:prstGeom prst="rightArrow">
              <a:avLst/>
            </a:prstGeom>
            <a:solidFill>
              <a:srgbClr val="E1E973"/>
            </a:solidFill>
            <a:ln>
              <a:solidFill>
                <a:srgbClr val="E1E9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p:nvSpPr>
          <p:spPr>
            <a:xfrm>
              <a:off x="304768" y="4514856"/>
              <a:ext cx="720000" cy="720000"/>
            </a:xfrm>
            <a:prstGeom prst="hexagon">
              <a:avLst/>
            </a:prstGeom>
            <a:solidFill>
              <a:srgbClr val="CAB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Hexagon 26"/>
            <p:cNvSpPr/>
            <p:nvPr/>
          </p:nvSpPr>
          <p:spPr>
            <a:xfrm>
              <a:off x="395256" y="4605344"/>
              <a:ext cx="540000" cy="540000"/>
            </a:xfrm>
            <a:prstGeom prst="hexagon">
              <a:avLst/>
            </a:prstGeom>
            <a:solidFill>
              <a:srgbClr val="E1E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5</a:t>
              </a:r>
              <a:endParaRPr lang="en-US" sz="2400" dirty="0">
                <a:solidFill>
                  <a:schemeClr val="tx1"/>
                </a:solidFill>
              </a:endParaRPr>
            </a:p>
          </p:txBody>
        </p:sp>
      </p:grpSp>
      <p:sp>
        <p:nvSpPr>
          <p:cNvPr id="51" name="TextBox 50"/>
          <p:cNvSpPr txBox="1"/>
          <p:nvPr/>
        </p:nvSpPr>
        <p:spPr>
          <a:xfrm>
            <a:off x="1481112" y="3643048"/>
            <a:ext cx="4473532" cy="523220"/>
          </a:xfrm>
          <a:prstGeom prst="rect">
            <a:avLst/>
          </a:prstGeom>
          <a:noFill/>
        </p:spPr>
        <p:txBody>
          <a:bodyPr wrap="none" rtlCol="0">
            <a:spAutoFit/>
          </a:bodyPr>
          <a:lstStyle/>
          <a:p>
            <a:r>
              <a:rPr lang="en-IN" sz="2800" dirty="0" smtClean="0"/>
              <a:t>I left the house ___hour ago.</a:t>
            </a:r>
            <a:endParaRPr lang="en-US" sz="2800" dirty="0"/>
          </a:p>
        </p:txBody>
      </p:sp>
      <p:sp>
        <p:nvSpPr>
          <p:cNvPr id="61" name="TextBox 60"/>
          <p:cNvSpPr txBox="1"/>
          <p:nvPr/>
        </p:nvSpPr>
        <p:spPr>
          <a:xfrm>
            <a:off x="3743312" y="3643048"/>
            <a:ext cx="554960" cy="523220"/>
          </a:xfrm>
          <a:prstGeom prst="rect">
            <a:avLst/>
          </a:prstGeom>
          <a:noFill/>
        </p:spPr>
        <p:txBody>
          <a:bodyPr wrap="none" rtlCol="0">
            <a:spAutoFit/>
          </a:bodyPr>
          <a:lstStyle/>
          <a:p>
            <a:r>
              <a:rPr lang="en-IN" sz="2800" b="1" dirty="0" smtClean="0"/>
              <a:t>an</a:t>
            </a:r>
            <a:endParaRPr lang="en-US" sz="2800" b="1" dirty="0"/>
          </a:p>
        </p:txBody>
      </p:sp>
      <p:grpSp>
        <p:nvGrpSpPr>
          <p:cNvPr id="4" name="Group 33"/>
          <p:cNvGrpSpPr/>
          <p:nvPr/>
        </p:nvGrpSpPr>
        <p:grpSpPr>
          <a:xfrm>
            <a:off x="304768" y="1619240"/>
            <a:ext cx="1136440" cy="720000"/>
            <a:chOff x="304768" y="3790952"/>
            <a:chExt cx="1136440" cy="720000"/>
          </a:xfrm>
        </p:grpSpPr>
        <p:sp>
          <p:nvSpPr>
            <p:cNvPr id="22" name="Right Arrow 21"/>
            <p:cNvSpPr/>
            <p:nvPr/>
          </p:nvSpPr>
          <p:spPr>
            <a:xfrm>
              <a:off x="757208" y="4009880"/>
              <a:ext cx="684000" cy="324000"/>
            </a:xfrm>
            <a:prstGeom prst="rightArrow">
              <a:avLst/>
            </a:prstGeom>
            <a:solidFill>
              <a:srgbClr val="DC80D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p:nvSpPr>
          <p:spPr>
            <a:xfrm>
              <a:off x="304768" y="3790952"/>
              <a:ext cx="720000" cy="720000"/>
            </a:xfrm>
            <a:prstGeom prst="hexagon">
              <a:avLst/>
            </a:prstGeom>
            <a:solidFill>
              <a:srgbClr val="C52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p:nvSpPr>
          <p:spPr>
            <a:xfrm>
              <a:off x="395256" y="3881440"/>
              <a:ext cx="540000" cy="540000"/>
            </a:xfrm>
            <a:prstGeom prst="hexagon">
              <a:avLst/>
            </a:prstGeom>
            <a:solidFill>
              <a:srgbClr val="DC80D1"/>
            </a:solidFill>
            <a:ln>
              <a:solidFill>
                <a:srgbClr val="C52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4</a:t>
              </a:r>
              <a:endParaRPr lang="en-US" sz="2400" dirty="0">
                <a:solidFill>
                  <a:schemeClr val="tx1"/>
                </a:solidFill>
              </a:endParaRPr>
            </a:p>
          </p:txBody>
        </p:sp>
      </p:grpSp>
      <p:sp>
        <p:nvSpPr>
          <p:cNvPr id="50" name="TextBox 49"/>
          <p:cNvSpPr txBox="1"/>
          <p:nvPr/>
        </p:nvSpPr>
        <p:spPr>
          <a:xfrm>
            <a:off x="1481112" y="1709728"/>
            <a:ext cx="6549935" cy="523220"/>
          </a:xfrm>
          <a:prstGeom prst="rect">
            <a:avLst/>
          </a:prstGeom>
          <a:noFill/>
        </p:spPr>
        <p:txBody>
          <a:bodyPr wrap="none" rtlCol="0">
            <a:spAutoFit/>
          </a:bodyPr>
          <a:lstStyle/>
          <a:p>
            <a:r>
              <a:rPr lang="en-IN" sz="2800" dirty="0" smtClean="0"/>
              <a:t>Do you know who invented ___ computer?</a:t>
            </a:r>
            <a:endParaRPr lang="en-US" sz="2800" dirty="0"/>
          </a:p>
        </p:txBody>
      </p:sp>
      <p:sp>
        <p:nvSpPr>
          <p:cNvPr id="63" name="TextBox 62"/>
          <p:cNvSpPr txBox="1"/>
          <p:nvPr/>
        </p:nvSpPr>
        <p:spPr>
          <a:xfrm>
            <a:off x="5462584" y="1709728"/>
            <a:ext cx="683200" cy="523220"/>
          </a:xfrm>
          <a:prstGeom prst="rect">
            <a:avLst/>
          </a:prstGeom>
          <a:noFill/>
        </p:spPr>
        <p:txBody>
          <a:bodyPr wrap="none" rtlCol="0">
            <a:spAutoFit/>
          </a:bodyPr>
          <a:lstStyle/>
          <a:p>
            <a:r>
              <a:rPr lang="en-IN" sz="2800" b="1" dirty="0" smtClean="0"/>
              <a:t>the</a:t>
            </a:r>
            <a:endParaRPr lang="en-US" sz="2800" b="1" dirty="0"/>
          </a:p>
        </p:txBody>
      </p:sp>
      <p:pic>
        <p:nvPicPr>
          <p:cNvPr id="2052" name="Picture 4" descr="Clock, Wall Clock, Clock Face, Pointer"/>
          <p:cNvPicPr>
            <a:picLocks noChangeAspect="1" noChangeArrowheads="1"/>
          </p:cNvPicPr>
          <p:nvPr/>
        </p:nvPicPr>
        <p:blipFill>
          <a:blip r:embed="rId3"/>
          <a:srcRect l="17333" r="18667" b="2000"/>
          <a:stretch>
            <a:fillRect/>
          </a:stretch>
        </p:blipFill>
        <p:spPr bwMode="auto">
          <a:xfrm>
            <a:off x="6096000" y="2614608"/>
            <a:ext cx="2304674" cy="2352688"/>
          </a:xfrm>
          <a:prstGeom prst="rect">
            <a:avLst/>
          </a:prstGeom>
          <a:ln>
            <a:noFill/>
          </a:ln>
          <a:effectLst>
            <a:outerShdw blurRad="292100" dist="139700" dir="2700000" algn="tl" rotWithShape="0">
              <a:srgbClr val="333333">
                <a:alpha val="65000"/>
              </a:srgbClr>
            </a:outerShdw>
          </a:effectLst>
        </p:spPr>
      </p:pic>
      <p:pic>
        <p:nvPicPr>
          <p:cNvPr id="2054" name="Picture 6" descr="Political Map of India, 2012"/>
          <p:cNvPicPr>
            <a:picLocks noChangeAspect="1" noChangeArrowheads="1"/>
          </p:cNvPicPr>
          <p:nvPr/>
        </p:nvPicPr>
        <p:blipFill>
          <a:blip r:embed="rId4" cstate="print"/>
          <a:srcRect/>
          <a:stretch>
            <a:fillRect/>
          </a:stretch>
        </p:blipFill>
        <p:spPr bwMode="auto">
          <a:xfrm>
            <a:off x="9056840" y="3971928"/>
            <a:ext cx="2016000" cy="2669772"/>
          </a:xfrm>
          <a:prstGeom prst="rect">
            <a:avLst/>
          </a:prstGeom>
          <a:ln>
            <a:noFill/>
          </a:ln>
          <a:effectLst>
            <a:outerShdw blurRad="292100" dist="139700" dir="2700000" algn="tl" rotWithShape="0">
              <a:srgbClr val="333333">
                <a:alpha val="65000"/>
              </a:srgbClr>
            </a:outerShdw>
          </a:effectLst>
        </p:spPr>
      </p:pic>
      <p:pic>
        <p:nvPicPr>
          <p:cNvPr id="2056" name="Picture 8" descr="Macbook, Laptop, Google, Display, Screen"/>
          <p:cNvPicPr>
            <a:picLocks noChangeAspect="1" noChangeArrowheads="1"/>
          </p:cNvPicPr>
          <p:nvPr/>
        </p:nvPicPr>
        <p:blipFill>
          <a:blip r:embed="rId5"/>
          <a:srcRect l="15574" t="5588" r="8287" b="13382"/>
          <a:stretch>
            <a:fillRect/>
          </a:stretch>
        </p:blipFill>
        <p:spPr bwMode="auto">
          <a:xfrm>
            <a:off x="8539176" y="1499960"/>
            <a:ext cx="2714640" cy="178919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1000"/>
                                        <p:tgtEl>
                                          <p:spTgt spid="3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1000"/>
                                        <p:tgtEl>
                                          <p:spTgt spid="50"/>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2056"/>
                                        </p:tgtEl>
                                        <p:attrNameLst>
                                          <p:attrName>style.visibility</p:attrName>
                                        </p:attrNameLst>
                                      </p:cBhvr>
                                      <p:to>
                                        <p:strVal val="visible"/>
                                      </p:to>
                                    </p:set>
                                    <p:animEffect transition="in" filter="checkerboard(across)">
                                      <p:cBhvr>
                                        <p:cTn id="19" dur="1000"/>
                                        <p:tgtEl>
                                          <p:spTgt spid="205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strips(downRight)">
                                      <p:cBhvr>
                                        <p:cTn id="24" dur="1000"/>
                                        <p:tgtEl>
                                          <p:spTgt spid="63"/>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1000"/>
                                        <p:tgtEl>
                                          <p:spTgt spid="5"/>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left)">
                                      <p:cBhvr>
                                        <p:cTn id="32" dur="1000"/>
                                        <p:tgtEl>
                                          <p:spTgt spid="51"/>
                                        </p:tgtEl>
                                      </p:cBhvr>
                                    </p:animEffect>
                                  </p:childTnLst>
                                </p:cTn>
                              </p:par>
                            </p:childTnLst>
                          </p:cTn>
                        </p:par>
                        <p:par>
                          <p:cTn id="33" fill="hold">
                            <p:stCondLst>
                              <p:cond delay="3000"/>
                            </p:stCondLst>
                            <p:childTnLst>
                              <p:par>
                                <p:cTn id="34" presetID="5" presetClass="entr" presetSubtype="10" fill="hold" nodeType="afterEffect">
                                  <p:stCondLst>
                                    <p:cond delay="0"/>
                                  </p:stCondLst>
                                  <p:childTnLst>
                                    <p:set>
                                      <p:cBhvr>
                                        <p:cTn id="35" dur="1" fill="hold">
                                          <p:stCondLst>
                                            <p:cond delay="0"/>
                                          </p:stCondLst>
                                        </p:cTn>
                                        <p:tgtEl>
                                          <p:spTgt spid="2052"/>
                                        </p:tgtEl>
                                        <p:attrNameLst>
                                          <p:attrName>style.visibility</p:attrName>
                                        </p:attrNameLst>
                                      </p:cBhvr>
                                      <p:to>
                                        <p:strVal val="visible"/>
                                      </p:to>
                                    </p:set>
                                    <p:animEffect transition="in" filter="checkerboard(across)">
                                      <p:cBhvr>
                                        <p:cTn id="36" dur="1000"/>
                                        <p:tgtEl>
                                          <p:spTgt spid="2052"/>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strips(downRight)">
                                      <p:cBhvr>
                                        <p:cTn id="41" dur="1000"/>
                                        <p:tgtEl>
                                          <p:spTgt spid="61"/>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1000"/>
                                        <p:tgtEl>
                                          <p:spTgt spid="6"/>
                                        </p:tgtEl>
                                      </p:cBhvr>
                                    </p:animEffec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ipe(left)">
                                      <p:cBhvr>
                                        <p:cTn id="49" dur="1000"/>
                                        <p:tgtEl>
                                          <p:spTgt spid="52"/>
                                        </p:tgtEl>
                                      </p:cBhvr>
                                    </p:animEffect>
                                  </p:childTnLst>
                                </p:cTn>
                              </p:par>
                            </p:childTnLst>
                          </p:cTn>
                        </p:par>
                        <p:par>
                          <p:cTn id="50" fill="hold">
                            <p:stCondLst>
                              <p:cond delay="3000"/>
                            </p:stCondLst>
                            <p:childTnLst>
                              <p:par>
                                <p:cTn id="51" presetID="5" presetClass="entr" presetSubtype="10" fill="hold" nodeType="afterEffect">
                                  <p:stCondLst>
                                    <p:cond delay="0"/>
                                  </p:stCondLst>
                                  <p:childTnLst>
                                    <p:set>
                                      <p:cBhvr>
                                        <p:cTn id="52" dur="1" fill="hold">
                                          <p:stCondLst>
                                            <p:cond delay="0"/>
                                          </p:stCondLst>
                                        </p:cTn>
                                        <p:tgtEl>
                                          <p:spTgt spid="2054"/>
                                        </p:tgtEl>
                                        <p:attrNameLst>
                                          <p:attrName>style.visibility</p:attrName>
                                        </p:attrNameLst>
                                      </p:cBhvr>
                                      <p:to>
                                        <p:strVal val="visible"/>
                                      </p:to>
                                    </p:set>
                                    <p:animEffect transition="in" filter="checkerboard(across)">
                                      <p:cBhvr>
                                        <p:cTn id="53" dur="1000"/>
                                        <p:tgtEl>
                                          <p:spTgt spid="2054"/>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6" fill="hold" grpId="0" nodeType="click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strips(downRight)">
                                      <p:cBhvr>
                                        <p:cTn id="58"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52" grpId="0"/>
      <p:bldP spid="60" grpId="0"/>
      <p:bldP spid="51" grpId="0"/>
      <p:bldP spid="61" grpId="0"/>
      <p:bldP spid="50" grpId="0"/>
      <p:bldP spid="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6000" y="80944"/>
            <a:ext cx="84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bg1"/>
                </a:solidFill>
                <a:effectLst/>
                <a:uLnTx/>
                <a:uFillTx/>
                <a:latin typeface="+mj-lt"/>
                <a:ea typeface="+mj-ea"/>
                <a:cs typeface="+mj-cs"/>
              </a:rPr>
              <a:t>Section 2 – Complete the story</a:t>
            </a:r>
            <a:endParaRPr kumimoji="0" lang="en-IN"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6145" name="Rectangle 1"/>
          <p:cNvSpPr>
            <a:spLocks noChangeArrowheads="1"/>
          </p:cNvSpPr>
          <p:nvPr/>
        </p:nvSpPr>
        <p:spPr bwMode="auto">
          <a:xfrm>
            <a:off x="123792" y="1617479"/>
            <a:ext cx="8712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Long ago __ poor wood man and his wife lived at ___ </a:t>
            </a:r>
            <a:r>
              <a:rPr kumimoji="0" lang="en-US" sz="2600" b="0" i="0" u="none" strike="noStrike" cap="none" normalizeH="0" baseline="0" dirty="0" smtClean="0">
                <a:ln>
                  <a:noFill/>
                </a:ln>
                <a:effectLst/>
                <a:latin typeface="Calibri" pitchFamily="34" charset="0"/>
                <a:ea typeface="Times New Roman" pitchFamily="18" charset="0"/>
                <a:cs typeface="Calibri" pitchFamily="34" charset="0"/>
              </a:rPr>
              <a:t>e</a:t>
            </a: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dge</a:t>
            </a:r>
          </a:p>
          <a:p>
            <a:pPr marL="0" marR="0" lvl="0" indent="0" algn="l" defTabSz="91440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of ___thick forest.</a:t>
            </a:r>
            <a:r>
              <a:rPr kumimoji="0" lang="en-US" sz="2600" b="0" i="0" u="none" strike="noStrike" cap="none" normalizeH="0" dirty="0" smtClean="0">
                <a:ln>
                  <a:noFill/>
                </a:ln>
                <a:solidFill>
                  <a:srgbClr val="000000"/>
                </a:solidFill>
                <a:effectLst/>
                <a:latin typeface="Calibri" pitchFamily="34" charset="0"/>
                <a:ea typeface="Times New Roman" pitchFamily="18" charset="0"/>
                <a:cs typeface="Calibri" pitchFamily="34" charset="0"/>
              </a:rPr>
              <a:t> </a:t>
            </a: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Everyday ____ poor wood man would go into ___</a:t>
            </a:r>
            <a:r>
              <a:rPr kumimoji="0" lang="en-US" sz="2600" b="0" i="0" u="none" strike="noStrike" cap="none" normalizeH="0" dirty="0" smtClean="0">
                <a:ln>
                  <a:noFill/>
                </a:ln>
                <a:solidFill>
                  <a:srgbClr val="000000"/>
                </a:solidFill>
                <a:effectLst/>
                <a:latin typeface="Calibri" pitchFamily="34" charset="0"/>
                <a:ea typeface="Times New Roman" pitchFamily="18" charset="0"/>
                <a:cs typeface="Calibri" pitchFamily="34" charset="0"/>
              </a:rPr>
              <a:t> </a:t>
            </a: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forest to collect mushrooms</a:t>
            </a:r>
            <a:r>
              <a:rPr kumimoji="0" lang="en-US" sz="2600" b="0" i="0" u="none" strike="noStrike" cap="none" normalizeH="0" dirty="0" smtClean="0">
                <a:ln>
                  <a:noFill/>
                </a:ln>
                <a:solidFill>
                  <a:srgbClr val="000000"/>
                </a:solidFill>
                <a:effectLst/>
                <a:latin typeface="Calibri" pitchFamily="34" charset="0"/>
                <a:ea typeface="Times New Roman" pitchFamily="18" charset="0"/>
                <a:cs typeface="Calibri" pitchFamily="34" charset="0"/>
              </a:rPr>
              <a:t> </a:t>
            </a: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and also gather twigs and </a:t>
            </a:r>
          </a:p>
          <a:p>
            <a:pPr marL="0" marR="0" lvl="0" indent="0" algn="l" defTabSz="91440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firewood to sell</a:t>
            </a:r>
            <a:r>
              <a:rPr kumimoji="0" lang="en-US" sz="2600" b="0" i="0" u="none" strike="noStrike" cap="none" normalizeH="0" dirty="0" smtClean="0">
                <a:ln>
                  <a:noFill/>
                </a:ln>
                <a:solidFill>
                  <a:srgbClr val="000000"/>
                </a:solidFill>
                <a:effectLst/>
                <a:latin typeface="Calibri" pitchFamily="34" charset="0"/>
                <a:ea typeface="Times New Roman" pitchFamily="18" charset="0"/>
                <a:cs typeface="Calibri" pitchFamily="34" charset="0"/>
              </a:rPr>
              <a:t> in ____ market.</a:t>
            </a:r>
            <a:endParaRPr kumimoji="0" lang="en-US"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eaLnBrk="0" fontAlgn="base" latinLnBrk="0" hangingPunct="0">
              <a:lnSpc>
                <a:spcPct val="150000"/>
              </a:lnSpc>
              <a:spcBef>
                <a:spcPct val="0"/>
              </a:spcBef>
              <a:spcAft>
                <a:spcPct val="0"/>
              </a:spcAft>
              <a:buClrTx/>
              <a:buSzTx/>
              <a:buFontTx/>
              <a:buNone/>
              <a:tabLst/>
            </a:pPr>
            <a:r>
              <a:rPr lang="en-US" sz="2600" u="sng" dirty="0" smtClean="0">
                <a:latin typeface="Calibri" pitchFamily="34" charset="0"/>
                <a:ea typeface="Times New Roman" pitchFamily="18" charset="0"/>
                <a:cs typeface="Calibri" pitchFamily="34" charset="0"/>
              </a:rPr>
              <a:t> ____</a:t>
            </a:r>
            <a:r>
              <a:rPr lang="en-US" sz="2600" dirty="0" smtClean="0">
                <a:latin typeface="Calibri" pitchFamily="34" charset="0"/>
                <a:ea typeface="Times New Roman" pitchFamily="18" charset="0"/>
                <a:cs typeface="Calibri" pitchFamily="34" charset="0"/>
              </a:rPr>
              <a:t> </a:t>
            </a: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wood man left early in ____morning as usual. </a:t>
            </a:r>
          </a:p>
          <a:p>
            <a:pPr marL="0" marR="0" lvl="0" indent="0" algn="l" defTabSz="91440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He walked for ___hour in ____ forest. He did not find any mushrooms. He decided not to go to ____market but returned home</a:t>
            </a:r>
            <a:r>
              <a:rPr kumimoji="0" lang="en-US" sz="2600" b="0" i="0" u="none" strike="noStrike" cap="none" normalizeH="0" dirty="0" smtClean="0">
                <a:ln>
                  <a:noFill/>
                </a:ln>
                <a:solidFill>
                  <a:srgbClr val="000000"/>
                </a:solidFill>
                <a:effectLst/>
                <a:latin typeface="Calibri" pitchFamily="34" charset="0"/>
                <a:ea typeface="Times New Roman" pitchFamily="18" charset="0"/>
                <a:cs typeface="Calibri" pitchFamily="34" charset="0"/>
              </a:rPr>
              <a:t> instead.</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1918382" y="824556"/>
            <a:ext cx="8355236"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Complete the story using definite and indefinite articles</a:t>
            </a:r>
            <a:endParaRPr lang="en-US" sz="2800" dirty="0"/>
          </a:p>
        </p:txBody>
      </p:sp>
      <p:sp>
        <p:nvSpPr>
          <p:cNvPr id="5" name="TextBox 4"/>
          <p:cNvSpPr txBox="1"/>
          <p:nvPr/>
        </p:nvSpPr>
        <p:spPr>
          <a:xfrm>
            <a:off x="1480464" y="1709728"/>
            <a:ext cx="362600" cy="468000"/>
          </a:xfrm>
          <a:prstGeom prst="rect">
            <a:avLst/>
          </a:prstGeom>
          <a:noFill/>
        </p:spPr>
        <p:txBody>
          <a:bodyPr wrap="none" rtlCol="0">
            <a:spAutoFit/>
          </a:bodyPr>
          <a:lstStyle/>
          <a:p>
            <a:r>
              <a:rPr lang="en-IN" sz="2800" b="1" dirty="0" smtClean="0">
                <a:solidFill>
                  <a:srgbClr val="FF0000"/>
                </a:solidFill>
              </a:rPr>
              <a:t>a</a:t>
            </a:r>
            <a:endParaRPr lang="en-US" sz="2800" b="1" dirty="0">
              <a:solidFill>
                <a:srgbClr val="FF0000"/>
              </a:solidFill>
            </a:endParaRPr>
          </a:p>
        </p:txBody>
      </p:sp>
      <p:sp>
        <p:nvSpPr>
          <p:cNvPr id="6" name="TextBox 5"/>
          <p:cNvSpPr txBox="1"/>
          <p:nvPr/>
        </p:nvSpPr>
        <p:spPr>
          <a:xfrm>
            <a:off x="6729416" y="1709728"/>
            <a:ext cx="683200" cy="468000"/>
          </a:xfrm>
          <a:prstGeom prst="rect">
            <a:avLst/>
          </a:prstGeom>
          <a:noFill/>
        </p:spPr>
        <p:txBody>
          <a:bodyPr wrap="none" rtlCol="0">
            <a:spAutoFit/>
          </a:bodyPr>
          <a:lstStyle/>
          <a:p>
            <a:r>
              <a:rPr lang="en-IN" sz="2800" b="1" dirty="0" smtClean="0">
                <a:solidFill>
                  <a:srgbClr val="FF0000"/>
                </a:solidFill>
              </a:rPr>
              <a:t>the</a:t>
            </a:r>
            <a:endParaRPr lang="en-US" sz="2800" b="1" dirty="0">
              <a:solidFill>
                <a:srgbClr val="FF0000"/>
              </a:solidFill>
            </a:endParaRPr>
          </a:p>
        </p:txBody>
      </p:sp>
      <p:sp>
        <p:nvSpPr>
          <p:cNvPr id="8" name="TextBox 7"/>
          <p:cNvSpPr txBox="1"/>
          <p:nvPr/>
        </p:nvSpPr>
        <p:spPr>
          <a:xfrm>
            <a:off x="666072" y="2343144"/>
            <a:ext cx="362600" cy="396000"/>
          </a:xfrm>
          <a:prstGeom prst="rect">
            <a:avLst/>
          </a:prstGeom>
          <a:noFill/>
        </p:spPr>
        <p:txBody>
          <a:bodyPr wrap="none" rtlCol="0">
            <a:spAutoFit/>
          </a:bodyPr>
          <a:lstStyle/>
          <a:p>
            <a:r>
              <a:rPr lang="en-IN" sz="2800" b="1" dirty="0" smtClean="0">
                <a:solidFill>
                  <a:srgbClr val="FF0000"/>
                </a:solidFill>
              </a:rPr>
              <a:t>a</a:t>
            </a:r>
            <a:endParaRPr lang="en-US" sz="2800" b="1" dirty="0">
              <a:solidFill>
                <a:srgbClr val="FF0000"/>
              </a:solidFill>
            </a:endParaRPr>
          </a:p>
        </p:txBody>
      </p:sp>
      <p:sp>
        <p:nvSpPr>
          <p:cNvPr id="9" name="TextBox 8"/>
          <p:cNvSpPr txBox="1"/>
          <p:nvPr/>
        </p:nvSpPr>
        <p:spPr>
          <a:xfrm>
            <a:off x="4064215" y="2343144"/>
            <a:ext cx="684000" cy="396000"/>
          </a:xfrm>
          <a:prstGeom prst="rect">
            <a:avLst/>
          </a:prstGeom>
          <a:noFill/>
        </p:spPr>
        <p:txBody>
          <a:bodyPr wrap="none" rtlCol="0">
            <a:spAutoFit/>
          </a:bodyPr>
          <a:lstStyle/>
          <a:p>
            <a:r>
              <a:rPr lang="en-IN" sz="2800" b="1" dirty="0" smtClean="0">
                <a:solidFill>
                  <a:srgbClr val="FF0000"/>
                </a:solidFill>
              </a:rPr>
              <a:t>the </a:t>
            </a:r>
            <a:endParaRPr lang="en-US" sz="2800" b="1" dirty="0">
              <a:solidFill>
                <a:srgbClr val="FF0000"/>
              </a:solidFill>
            </a:endParaRPr>
          </a:p>
        </p:txBody>
      </p:sp>
      <p:sp>
        <p:nvSpPr>
          <p:cNvPr id="10" name="TextBox 9"/>
          <p:cNvSpPr txBox="1"/>
          <p:nvPr/>
        </p:nvSpPr>
        <p:spPr>
          <a:xfrm>
            <a:off x="2024040" y="4716272"/>
            <a:ext cx="554960" cy="432000"/>
          </a:xfrm>
          <a:prstGeom prst="rect">
            <a:avLst/>
          </a:prstGeom>
          <a:noFill/>
        </p:spPr>
        <p:txBody>
          <a:bodyPr wrap="none" rtlCol="0">
            <a:spAutoFit/>
          </a:bodyPr>
          <a:lstStyle/>
          <a:p>
            <a:r>
              <a:rPr lang="en-IN" sz="2800" b="1" dirty="0" smtClean="0">
                <a:solidFill>
                  <a:srgbClr val="FF0000"/>
                </a:solidFill>
              </a:rPr>
              <a:t>an</a:t>
            </a:r>
            <a:endParaRPr lang="en-US" sz="2800" b="1" dirty="0">
              <a:solidFill>
                <a:srgbClr val="FF0000"/>
              </a:solidFill>
            </a:endParaRPr>
          </a:p>
        </p:txBody>
      </p:sp>
      <p:sp>
        <p:nvSpPr>
          <p:cNvPr id="12" name="TextBox 11"/>
          <p:cNvSpPr txBox="1"/>
          <p:nvPr/>
        </p:nvSpPr>
        <p:spPr>
          <a:xfrm>
            <a:off x="214280" y="4082124"/>
            <a:ext cx="720000" cy="523220"/>
          </a:xfrm>
          <a:prstGeom prst="rect">
            <a:avLst/>
          </a:prstGeom>
          <a:noFill/>
        </p:spPr>
        <p:txBody>
          <a:bodyPr wrap="none" rtlCol="0">
            <a:spAutoFit/>
          </a:bodyPr>
          <a:lstStyle/>
          <a:p>
            <a:r>
              <a:rPr lang="en-IN" sz="2800" b="1" dirty="0" smtClean="0">
                <a:solidFill>
                  <a:srgbClr val="FF0000"/>
                </a:solidFill>
              </a:rPr>
              <a:t>The </a:t>
            </a:r>
            <a:endParaRPr lang="en-US" sz="2800" b="1" dirty="0">
              <a:solidFill>
                <a:srgbClr val="FF0000"/>
              </a:solidFill>
            </a:endParaRPr>
          </a:p>
        </p:txBody>
      </p:sp>
      <p:sp>
        <p:nvSpPr>
          <p:cNvPr id="16" name="TextBox 15"/>
          <p:cNvSpPr txBox="1"/>
          <p:nvPr/>
        </p:nvSpPr>
        <p:spPr>
          <a:xfrm>
            <a:off x="2698160" y="3519488"/>
            <a:ext cx="683200" cy="432000"/>
          </a:xfrm>
          <a:prstGeom prst="rect">
            <a:avLst/>
          </a:prstGeom>
          <a:noFill/>
        </p:spPr>
        <p:txBody>
          <a:bodyPr wrap="none" rtlCol="0">
            <a:spAutoFit/>
          </a:bodyPr>
          <a:lstStyle/>
          <a:p>
            <a:r>
              <a:rPr lang="en-IN" sz="2800" b="1" dirty="0" smtClean="0">
                <a:solidFill>
                  <a:srgbClr val="FF0000"/>
                </a:solidFill>
              </a:rPr>
              <a:t>the</a:t>
            </a:r>
            <a:endParaRPr lang="en-US" sz="2800" b="1" dirty="0">
              <a:solidFill>
                <a:srgbClr val="FF0000"/>
              </a:solidFill>
            </a:endParaRPr>
          </a:p>
        </p:txBody>
      </p:sp>
      <p:sp>
        <p:nvSpPr>
          <p:cNvPr id="17" name="TextBox 16"/>
          <p:cNvSpPr txBox="1"/>
          <p:nvPr/>
        </p:nvSpPr>
        <p:spPr>
          <a:xfrm>
            <a:off x="666720" y="2905780"/>
            <a:ext cx="764953" cy="523220"/>
          </a:xfrm>
          <a:prstGeom prst="rect">
            <a:avLst/>
          </a:prstGeom>
          <a:noFill/>
        </p:spPr>
        <p:txBody>
          <a:bodyPr wrap="none" rtlCol="0">
            <a:spAutoFit/>
          </a:bodyPr>
          <a:lstStyle/>
          <a:p>
            <a:r>
              <a:rPr lang="en-IN" sz="2800" b="1" dirty="0" smtClean="0">
                <a:solidFill>
                  <a:srgbClr val="FF0000"/>
                </a:solidFill>
              </a:rPr>
              <a:t> the</a:t>
            </a:r>
            <a:endParaRPr lang="en-US" sz="2800" b="1" dirty="0">
              <a:solidFill>
                <a:srgbClr val="FF0000"/>
              </a:solidFill>
            </a:endParaRPr>
          </a:p>
        </p:txBody>
      </p:sp>
      <p:sp>
        <p:nvSpPr>
          <p:cNvPr id="18" name="TextBox 17"/>
          <p:cNvSpPr txBox="1"/>
          <p:nvPr/>
        </p:nvSpPr>
        <p:spPr>
          <a:xfrm>
            <a:off x="4014776" y="4118856"/>
            <a:ext cx="648000" cy="396000"/>
          </a:xfrm>
          <a:prstGeom prst="rect">
            <a:avLst/>
          </a:prstGeom>
          <a:noFill/>
        </p:spPr>
        <p:txBody>
          <a:bodyPr wrap="none" rtlCol="0">
            <a:spAutoFit/>
          </a:bodyPr>
          <a:lstStyle/>
          <a:p>
            <a:r>
              <a:rPr lang="en-IN" sz="2800" b="1" dirty="0" smtClean="0">
                <a:solidFill>
                  <a:srgbClr val="FF0000"/>
                </a:solidFill>
              </a:rPr>
              <a:t>the</a:t>
            </a:r>
            <a:endParaRPr lang="en-US" sz="2800" b="1" dirty="0">
              <a:solidFill>
                <a:srgbClr val="FF0000"/>
              </a:solidFill>
            </a:endParaRPr>
          </a:p>
        </p:txBody>
      </p:sp>
      <p:sp>
        <p:nvSpPr>
          <p:cNvPr id="19" name="TextBox 18"/>
          <p:cNvSpPr txBox="1"/>
          <p:nvPr/>
        </p:nvSpPr>
        <p:spPr>
          <a:xfrm>
            <a:off x="3652824" y="4716272"/>
            <a:ext cx="683200" cy="432000"/>
          </a:xfrm>
          <a:prstGeom prst="rect">
            <a:avLst/>
          </a:prstGeom>
          <a:noFill/>
        </p:spPr>
        <p:txBody>
          <a:bodyPr wrap="none" rtlCol="0">
            <a:spAutoFit/>
          </a:bodyPr>
          <a:lstStyle/>
          <a:p>
            <a:r>
              <a:rPr lang="en-IN" sz="2800" b="1" dirty="0" smtClean="0">
                <a:solidFill>
                  <a:srgbClr val="FF0000"/>
                </a:solidFill>
              </a:rPr>
              <a:t>the</a:t>
            </a:r>
            <a:endParaRPr lang="en-US" sz="2800" b="1" dirty="0">
              <a:solidFill>
                <a:srgbClr val="FF0000"/>
              </a:solidFill>
            </a:endParaRPr>
          </a:p>
        </p:txBody>
      </p:sp>
      <p:sp>
        <p:nvSpPr>
          <p:cNvPr id="20" name="TextBox 19"/>
          <p:cNvSpPr txBox="1"/>
          <p:nvPr/>
        </p:nvSpPr>
        <p:spPr>
          <a:xfrm>
            <a:off x="5100632" y="5295200"/>
            <a:ext cx="612000" cy="396000"/>
          </a:xfrm>
          <a:prstGeom prst="rect">
            <a:avLst/>
          </a:prstGeom>
          <a:noFill/>
        </p:spPr>
        <p:txBody>
          <a:bodyPr wrap="none" rtlCol="0">
            <a:spAutoFit/>
          </a:bodyPr>
          <a:lstStyle/>
          <a:p>
            <a:r>
              <a:rPr lang="en-IN" sz="2800" b="1" dirty="0" smtClean="0">
                <a:solidFill>
                  <a:srgbClr val="FF0000"/>
                </a:solidFill>
              </a:rPr>
              <a:t>the</a:t>
            </a:r>
            <a:endParaRPr lang="en-US" sz="2800" b="1" dirty="0">
              <a:solidFill>
                <a:srgbClr val="FF0000"/>
              </a:solidFill>
            </a:endParaRPr>
          </a:p>
        </p:txBody>
      </p:sp>
      <p:pic>
        <p:nvPicPr>
          <p:cNvPr id="10244" name="Picture 4" descr="Mushrooms, Book Mucus Oyster Mushroom"/>
          <p:cNvPicPr preferRelativeResize="0">
            <a:picLocks noChangeAspect="1" noChangeArrowheads="1"/>
          </p:cNvPicPr>
          <p:nvPr/>
        </p:nvPicPr>
        <p:blipFill>
          <a:blip r:embed="rId3">
            <a:lum bright="30000"/>
          </a:blip>
          <a:srcRect l="12930" t="11177" r="14141"/>
          <a:stretch>
            <a:fillRect/>
          </a:stretch>
        </p:blipFill>
        <p:spPr bwMode="auto">
          <a:xfrm>
            <a:off x="8855884" y="1630952"/>
            <a:ext cx="2880000" cy="2160000"/>
          </a:xfrm>
          <a:prstGeom prst="rect">
            <a:avLst/>
          </a:prstGeom>
          <a:noFill/>
        </p:spPr>
      </p:pic>
      <p:pic>
        <p:nvPicPr>
          <p:cNvPr id="10246" name="Picture 6" descr="Man Carrying Firewood, Wood, Carrying"/>
          <p:cNvPicPr preferRelativeResize="0">
            <a:picLocks noChangeAspect="1" noChangeArrowheads="1"/>
          </p:cNvPicPr>
          <p:nvPr/>
        </p:nvPicPr>
        <p:blipFill>
          <a:blip r:embed="rId4"/>
          <a:srcRect/>
          <a:stretch>
            <a:fillRect/>
          </a:stretch>
        </p:blipFill>
        <p:spPr bwMode="auto">
          <a:xfrm>
            <a:off x="8855884" y="3881440"/>
            <a:ext cx="2880000" cy="216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6145">
                                            <p:txEl>
                                              <p:pRg st="0" end="0"/>
                                            </p:txEl>
                                          </p:spTgt>
                                        </p:tgtEl>
                                        <p:attrNameLst>
                                          <p:attrName>style.visibility</p:attrName>
                                        </p:attrNameLst>
                                      </p:cBhvr>
                                      <p:to>
                                        <p:strVal val="visible"/>
                                      </p:to>
                                    </p:set>
                                    <p:animEffect transition="in" filter="fade">
                                      <p:cBhvr>
                                        <p:cTn id="11" dur="1000"/>
                                        <p:tgtEl>
                                          <p:spTgt spid="6145">
                                            <p:txEl>
                                              <p:pRg st="0" end="0"/>
                                            </p:txEl>
                                          </p:spTgt>
                                        </p:tgtEl>
                                      </p:cBhvr>
                                    </p:animEffect>
                                    <p:anim calcmode="lin" valueType="num">
                                      <p:cBhvr>
                                        <p:cTn id="12" dur="1000" fill="hold"/>
                                        <p:tgtEl>
                                          <p:spTgt spid="614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145">
                                            <p:txEl>
                                              <p:pRg st="0" end="0"/>
                                            </p:txEl>
                                          </p:spTgt>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6145">
                                            <p:txEl>
                                              <p:pRg st="1" end="1"/>
                                            </p:txEl>
                                          </p:spTgt>
                                        </p:tgtEl>
                                        <p:attrNameLst>
                                          <p:attrName>style.visibility</p:attrName>
                                        </p:attrNameLst>
                                      </p:cBhvr>
                                      <p:to>
                                        <p:strVal val="visible"/>
                                      </p:to>
                                    </p:set>
                                    <p:animEffect transition="in" filter="fade">
                                      <p:cBhvr>
                                        <p:cTn id="16" dur="1000"/>
                                        <p:tgtEl>
                                          <p:spTgt spid="6145">
                                            <p:txEl>
                                              <p:pRg st="1" end="1"/>
                                            </p:txEl>
                                          </p:spTgt>
                                        </p:tgtEl>
                                      </p:cBhvr>
                                    </p:animEffect>
                                    <p:anim calcmode="lin" valueType="num">
                                      <p:cBhvr>
                                        <p:cTn id="17" dur="1000" fill="hold"/>
                                        <p:tgtEl>
                                          <p:spTgt spid="614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6145">
                                            <p:txEl>
                                              <p:pRg st="1" end="1"/>
                                            </p:txEl>
                                          </p:spTgt>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6145">
                                            <p:txEl>
                                              <p:pRg st="2" end="2"/>
                                            </p:txEl>
                                          </p:spTgt>
                                        </p:tgtEl>
                                        <p:attrNameLst>
                                          <p:attrName>style.visibility</p:attrName>
                                        </p:attrNameLst>
                                      </p:cBhvr>
                                      <p:to>
                                        <p:strVal val="visible"/>
                                      </p:to>
                                    </p:set>
                                    <p:animEffect transition="in" filter="fade">
                                      <p:cBhvr>
                                        <p:cTn id="21" dur="1000"/>
                                        <p:tgtEl>
                                          <p:spTgt spid="6145">
                                            <p:txEl>
                                              <p:pRg st="2" end="2"/>
                                            </p:txEl>
                                          </p:spTgt>
                                        </p:tgtEl>
                                      </p:cBhvr>
                                    </p:animEffect>
                                    <p:anim calcmode="lin" valueType="num">
                                      <p:cBhvr>
                                        <p:cTn id="22" dur="1000" fill="hold"/>
                                        <p:tgtEl>
                                          <p:spTgt spid="614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5">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6145">
                                            <p:txEl>
                                              <p:pRg st="3" end="3"/>
                                            </p:txEl>
                                          </p:spTgt>
                                        </p:tgtEl>
                                        <p:attrNameLst>
                                          <p:attrName>style.visibility</p:attrName>
                                        </p:attrNameLst>
                                      </p:cBhvr>
                                      <p:to>
                                        <p:strVal val="visible"/>
                                      </p:to>
                                    </p:set>
                                    <p:animEffect transition="in" filter="fade">
                                      <p:cBhvr>
                                        <p:cTn id="26" dur="1000"/>
                                        <p:tgtEl>
                                          <p:spTgt spid="6145">
                                            <p:txEl>
                                              <p:pRg st="3" end="3"/>
                                            </p:txEl>
                                          </p:spTgt>
                                        </p:tgtEl>
                                      </p:cBhvr>
                                    </p:animEffect>
                                    <p:anim calcmode="lin" valueType="num">
                                      <p:cBhvr>
                                        <p:cTn id="27" dur="1000" fill="hold"/>
                                        <p:tgtEl>
                                          <p:spTgt spid="614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145">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6145">
                                            <p:txEl>
                                              <p:pRg st="4" end="4"/>
                                            </p:txEl>
                                          </p:spTgt>
                                        </p:tgtEl>
                                        <p:attrNameLst>
                                          <p:attrName>style.visibility</p:attrName>
                                        </p:attrNameLst>
                                      </p:cBhvr>
                                      <p:to>
                                        <p:strVal val="visible"/>
                                      </p:to>
                                    </p:set>
                                    <p:animEffect transition="in" filter="fade">
                                      <p:cBhvr>
                                        <p:cTn id="31" dur="1000"/>
                                        <p:tgtEl>
                                          <p:spTgt spid="6145">
                                            <p:txEl>
                                              <p:pRg st="4" end="4"/>
                                            </p:txEl>
                                          </p:spTgt>
                                        </p:tgtEl>
                                      </p:cBhvr>
                                    </p:animEffect>
                                    <p:anim calcmode="lin" valueType="num">
                                      <p:cBhvr>
                                        <p:cTn id="32" dur="1000" fill="hold"/>
                                        <p:tgtEl>
                                          <p:spTgt spid="614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145">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22" presetClass="entr" presetSubtype="2" fill="hold" nodeType="afterEffect">
                                  <p:stCondLst>
                                    <p:cond delay="0"/>
                                  </p:stCondLst>
                                  <p:childTnLst>
                                    <p:set>
                                      <p:cBhvr>
                                        <p:cTn id="36" dur="1" fill="hold">
                                          <p:stCondLst>
                                            <p:cond delay="0"/>
                                          </p:stCondLst>
                                        </p:cTn>
                                        <p:tgtEl>
                                          <p:spTgt spid="10244"/>
                                        </p:tgtEl>
                                        <p:attrNameLst>
                                          <p:attrName>style.visibility</p:attrName>
                                        </p:attrNameLst>
                                      </p:cBhvr>
                                      <p:to>
                                        <p:strVal val="visible"/>
                                      </p:to>
                                    </p:set>
                                    <p:animEffect transition="in" filter="wipe(right)">
                                      <p:cBhvr>
                                        <p:cTn id="37" dur="1000"/>
                                        <p:tgtEl>
                                          <p:spTgt spid="10244"/>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10246"/>
                                        </p:tgtEl>
                                        <p:attrNameLst>
                                          <p:attrName>style.visibility</p:attrName>
                                        </p:attrNameLst>
                                      </p:cBhvr>
                                      <p:to>
                                        <p:strVal val="visible"/>
                                      </p:to>
                                    </p:set>
                                    <p:animEffect transition="in" filter="wipe(right)">
                                      <p:cBhvr>
                                        <p:cTn id="41" dur="1000"/>
                                        <p:tgtEl>
                                          <p:spTgt spid="10246"/>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strips(downRight)">
                                      <p:cBhvr>
                                        <p:cTn id="46" dur="1000"/>
                                        <p:tgtEl>
                                          <p:spTgt spid="5"/>
                                        </p:tgtEl>
                                      </p:cBhvr>
                                    </p:animEffect>
                                  </p:childTnLst>
                                </p:cTn>
                              </p:par>
                            </p:childTnLst>
                          </p:cTn>
                        </p:par>
                        <p:par>
                          <p:cTn id="47" fill="hold">
                            <p:stCondLst>
                              <p:cond delay="1000"/>
                            </p:stCondLst>
                            <p:childTnLst>
                              <p:par>
                                <p:cTn id="48" presetID="18" presetClass="entr" presetSubtype="6"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strips(downRight)">
                                      <p:cBhvr>
                                        <p:cTn id="50" dur="1000"/>
                                        <p:tgtEl>
                                          <p:spTgt spid="6"/>
                                        </p:tgtEl>
                                      </p:cBhvr>
                                    </p:animEffect>
                                  </p:childTnLst>
                                </p:cTn>
                              </p:par>
                            </p:childTnLst>
                          </p:cTn>
                        </p:par>
                        <p:par>
                          <p:cTn id="51" fill="hold">
                            <p:stCondLst>
                              <p:cond delay="2000"/>
                            </p:stCondLst>
                            <p:childTnLst>
                              <p:par>
                                <p:cTn id="52" presetID="18" presetClass="entr" presetSubtype="6"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strips(downRight)">
                                      <p:cBhvr>
                                        <p:cTn id="54" dur="1000"/>
                                        <p:tgtEl>
                                          <p:spTgt spid="8"/>
                                        </p:tgtEl>
                                      </p:cBhvr>
                                    </p:animEffect>
                                  </p:childTnLst>
                                </p:cTn>
                              </p:par>
                            </p:childTnLst>
                          </p:cTn>
                        </p:par>
                        <p:par>
                          <p:cTn id="55" fill="hold">
                            <p:stCondLst>
                              <p:cond delay="3000"/>
                            </p:stCondLst>
                            <p:childTnLst>
                              <p:par>
                                <p:cTn id="56" presetID="18" presetClass="entr" presetSubtype="6"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strips(downRight)">
                                      <p:cBhvr>
                                        <p:cTn id="58" dur="1000"/>
                                        <p:tgtEl>
                                          <p:spTgt spid="9"/>
                                        </p:tgtEl>
                                      </p:cBhvr>
                                    </p:animEffect>
                                  </p:childTnLst>
                                </p:cTn>
                              </p:par>
                            </p:childTnLst>
                          </p:cTn>
                        </p:par>
                        <p:par>
                          <p:cTn id="59" fill="hold">
                            <p:stCondLst>
                              <p:cond delay="4000"/>
                            </p:stCondLst>
                            <p:childTnLst>
                              <p:par>
                                <p:cTn id="60" presetID="18" presetClass="entr" presetSubtype="6"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strips(downRight)">
                                      <p:cBhvr>
                                        <p:cTn id="62" dur="1000"/>
                                        <p:tgtEl>
                                          <p:spTgt spid="17"/>
                                        </p:tgtEl>
                                      </p:cBhvr>
                                    </p:animEffect>
                                  </p:childTnLst>
                                </p:cTn>
                              </p:par>
                            </p:childTnLst>
                          </p:cTn>
                        </p:par>
                        <p:par>
                          <p:cTn id="63" fill="hold">
                            <p:stCondLst>
                              <p:cond delay="5000"/>
                            </p:stCondLst>
                            <p:childTnLst>
                              <p:par>
                                <p:cTn id="64" presetID="18" presetClass="entr" presetSubtype="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strips(downRight)">
                                      <p:cBhvr>
                                        <p:cTn id="66" dur="1000"/>
                                        <p:tgtEl>
                                          <p:spTgt spid="16"/>
                                        </p:tgtEl>
                                      </p:cBhvr>
                                    </p:animEffect>
                                  </p:childTnLst>
                                </p:cTn>
                              </p:par>
                            </p:childTnLst>
                          </p:cTn>
                        </p:par>
                        <p:par>
                          <p:cTn id="67" fill="hold">
                            <p:stCondLst>
                              <p:cond delay="6000"/>
                            </p:stCondLst>
                            <p:childTnLst>
                              <p:par>
                                <p:cTn id="68" presetID="18" presetClass="entr" presetSubtype="6"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strips(downRight)">
                                      <p:cBhvr>
                                        <p:cTn id="70" dur="1000"/>
                                        <p:tgtEl>
                                          <p:spTgt spid="12"/>
                                        </p:tgtEl>
                                      </p:cBhvr>
                                    </p:animEffect>
                                  </p:childTnLst>
                                </p:cTn>
                              </p:par>
                            </p:childTnLst>
                          </p:cTn>
                        </p:par>
                        <p:par>
                          <p:cTn id="71" fill="hold">
                            <p:stCondLst>
                              <p:cond delay="7000"/>
                            </p:stCondLst>
                            <p:childTnLst>
                              <p:par>
                                <p:cTn id="72" presetID="18" presetClass="entr" presetSubtype="6"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strips(downRight)">
                                      <p:cBhvr>
                                        <p:cTn id="74" dur="1000"/>
                                        <p:tgtEl>
                                          <p:spTgt spid="18"/>
                                        </p:tgtEl>
                                      </p:cBhvr>
                                    </p:animEffect>
                                  </p:childTnLst>
                                </p:cTn>
                              </p:par>
                            </p:childTnLst>
                          </p:cTn>
                        </p:par>
                        <p:par>
                          <p:cTn id="75" fill="hold">
                            <p:stCondLst>
                              <p:cond delay="8000"/>
                            </p:stCondLst>
                            <p:childTnLst>
                              <p:par>
                                <p:cTn id="76" presetID="18" presetClass="entr" presetSubtype="6" fill="hold" grpId="0" nodeType="after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strips(downRight)">
                                      <p:cBhvr>
                                        <p:cTn id="78" dur="1000"/>
                                        <p:tgtEl>
                                          <p:spTgt spid="10"/>
                                        </p:tgtEl>
                                      </p:cBhvr>
                                    </p:animEffect>
                                  </p:childTnLst>
                                </p:cTn>
                              </p:par>
                            </p:childTnLst>
                          </p:cTn>
                        </p:par>
                        <p:par>
                          <p:cTn id="79" fill="hold">
                            <p:stCondLst>
                              <p:cond delay="9000"/>
                            </p:stCondLst>
                            <p:childTnLst>
                              <p:par>
                                <p:cTn id="80" presetID="18" presetClass="entr" presetSubtype="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strips(downRight)">
                                      <p:cBhvr>
                                        <p:cTn id="82" dur="1000"/>
                                        <p:tgtEl>
                                          <p:spTgt spid="19"/>
                                        </p:tgtEl>
                                      </p:cBhvr>
                                    </p:animEffect>
                                  </p:childTnLst>
                                </p:cTn>
                              </p:par>
                            </p:childTnLst>
                          </p:cTn>
                        </p:par>
                        <p:par>
                          <p:cTn id="83" fill="hold">
                            <p:stCondLst>
                              <p:cond delay="10000"/>
                            </p:stCondLst>
                            <p:childTnLst>
                              <p:par>
                                <p:cTn id="84" presetID="18" presetClass="entr" presetSubtype="6"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strips(downRight)">
                                      <p:cBhvr>
                                        <p:cTn id="8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p:bldP spid="9" grpId="0"/>
      <p:bldP spid="10" grpId="0"/>
      <p:bldP spid="12"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6000" y="171432"/>
            <a:ext cx="84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bg1"/>
                </a:solidFill>
                <a:effectLst/>
                <a:uLnTx/>
                <a:uFillTx/>
                <a:latin typeface="+mj-lt"/>
                <a:ea typeface="+mj-ea"/>
                <a:cs typeface="+mj-cs"/>
              </a:rPr>
              <a:t>Section 3 – Correct the sentences</a:t>
            </a:r>
            <a:endParaRPr kumimoji="0" lang="en-IN" sz="3600" b="0" i="0" u="none" strike="noStrike" kern="1200" cap="none" spc="0" normalizeH="0" baseline="0" noProof="0" dirty="0">
              <a:ln>
                <a:noFill/>
              </a:ln>
              <a:solidFill>
                <a:schemeClr val="bg1"/>
              </a:solidFill>
              <a:effectLst/>
              <a:uLnTx/>
              <a:uFillTx/>
              <a:latin typeface="+mj-lt"/>
              <a:ea typeface="+mj-ea"/>
              <a:cs typeface="+mj-cs"/>
            </a:endParaRPr>
          </a:p>
        </p:txBody>
      </p:sp>
      <p:grpSp>
        <p:nvGrpSpPr>
          <p:cNvPr id="4" name="Group 3">
            <a:extLst>
              <a:ext uri="{FF2B5EF4-FFF2-40B4-BE49-F238E27FC236}">
                <a16:creationId xmlns="" xmlns:a16="http://schemas.microsoft.com/office/drawing/2014/main" id="{123C5E9B-8C0B-4806-8042-B5E9DA530C22}"/>
              </a:ext>
            </a:extLst>
          </p:cNvPr>
          <p:cNvGrpSpPr>
            <a:grpSpLocks noChangeAspect="1"/>
          </p:cNvGrpSpPr>
          <p:nvPr/>
        </p:nvGrpSpPr>
        <p:grpSpPr>
          <a:xfrm>
            <a:off x="123792" y="1726264"/>
            <a:ext cx="4716000" cy="864000"/>
            <a:chOff x="4575536" y="2333974"/>
            <a:chExt cx="3640867" cy="1415842"/>
          </a:xfrm>
        </p:grpSpPr>
        <p:grpSp>
          <p:nvGrpSpPr>
            <p:cNvPr id="5" name="Group 30">
              <a:extLst>
                <a:ext uri="{FF2B5EF4-FFF2-40B4-BE49-F238E27FC236}">
                  <a16:creationId xmlns="" xmlns:a16="http://schemas.microsoft.com/office/drawing/2014/main" id="{2D08F882-8040-4013-ACFD-970A01D3363F}"/>
                </a:ext>
              </a:extLst>
            </p:cNvPr>
            <p:cNvGrpSpPr/>
            <p:nvPr/>
          </p:nvGrpSpPr>
          <p:grpSpPr>
            <a:xfrm flipH="1">
              <a:off x="4575536" y="2333974"/>
              <a:ext cx="3640867" cy="1415842"/>
              <a:chOff x="7328133" y="4722982"/>
              <a:chExt cx="4091963" cy="1650497"/>
            </a:xfrm>
          </p:grpSpPr>
          <p:sp>
            <p:nvSpPr>
              <p:cNvPr id="7" name="Right Triangle 6">
                <a:extLst>
                  <a:ext uri="{FF2B5EF4-FFF2-40B4-BE49-F238E27FC236}">
                    <a16:creationId xmlns="" xmlns:a16="http://schemas.microsoft.com/office/drawing/2014/main" id="{17F77EE6-1BBA-4685-ACEC-84C4CA4F3C1A}"/>
                  </a:ext>
                </a:extLst>
              </p:cNvPr>
              <p:cNvSpPr/>
              <p:nvPr/>
            </p:nvSpPr>
            <p:spPr>
              <a:xfrm>
                <a:off x="7974464" y="4722982"/>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8" name="Hexagon 7">
                <a:extLst>
                  <a:ext uri="{FF2B5EF4-FFF2-40B4-BE49-F238E27FC236}">
                    <a16:creationId xmlns="" xmlns:a16="http://schemas.microsoft.com/office/drawing/2014/main" id="{47F8240E-816A-4CD3-9B3D-26732E7927F2}"/>
                  </a:ext>
                </a:extLst>
              </p:cNvPr>
              <p:cNvSpPr/>
              <p:nvPr/>
            </p:nvSpPr>
            <p:spPr>
              <a:xfrm>
                <a:off x="7651298" y="4919926"/>
                <a:ext cx="3768798" cy="1256611"/>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Isosceles Triangle 8">
                <a:extLst>
                  <a:ext uri="{FF2B5EF4-FFF2-40B4-BE49-F238E27FC236}">
                    <a16:creationId xmlns="" xmlns:a16="http://schemas.microsoft.com/office/drawing/2014/main" id="{65BBC17A-5E74-4D59-99BA-563D93BB4CA8}"/>
                  </a:ext>
                </a:extLst>
              </p:cNvPr>
              <p:cNvSpPr/>
              <p:nvPr/>
            </p:nvSpPr>
            <p:spPr>
              <a:xfrm rot="16200000">
                <a:off x="6826051" y="5225065"/>
                <a:ext cx="1650496" cy="646331"/>
              </a:xfrm>
              <a:prstGeom prst="triangle">
                <a:avLst/>
              </a:prstGeom>
              <a:gradFill flip="none"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10" name="Right Triangle 9">
                <a:extLst>
                  <a:ext uri="{FF2B5EF4-FFF2-40B4-BE49-F238E27FC236}">
                    <a16:creationId xmlns="" xmlns:a16="http://schemas.microsoft.com/office/drawing/2014/main" id="{6B63363E-39A9-4F8F-9FFF-7854937DC154}"/>
                  </a:ext>
                </a:extLst>
              </p:cNvPr>
              <p:cNvSpPr/>
              <p:nvPr/>
            </p:nvSpPr>
            <p:spPr>
              <a:xfrm flipV="1">
                <a:off x="7974463" y="6176534"/>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sp>
          <p:nvSpPr>
            <p:cNvPr id="6" name="TextBox 5">
              <a:extLst>
                <a:ext uri="{FF2B5EF4-FFF2-40B4-BE49-F238E27FC236}">
                  <a16:creationId xmlns="" xmlns:a16="http://schemas.microsoft.com/office/drawing/2014/main" id="{0B40737D-9DD2-4C20-934F-DB86C98093E0}"/>
                </a:ext>
              </a:extLst>
            </p:cNvPr>
            <p:cNvSpPr txBox="1"/>
            <p:nvPr/>
          </p:nvSpPr>
          <p:spPr>
            <a:xfrm flipH="1">
              <a:off x="4741493" y="2688847"/>
              <a:ext cx="3021413" cy="70609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Who is man at door?</a:t>
              </a:r>
              <a:endParaRPr lang="en-US" sz="2200" dirty="0">
                <a:effectLst/>
                <a:ea typeface="Calibri" panose="020F0502020204030204" pitchFamily="34" charset="0"/>
                <a:cs typeface="Times New Roman" panose="02020603050405020304" pitchFamily="18" charset="0"/>
              </a:endParaRPr>
            </a:p>
          </p:txBody>
        </p:sp>
      </p:grpSp>
      <p:sp>
        <p:nvSpPr>
          <p:cNvPr id="11" name="TextBox 10"/>
          <p:cNvSpPr txBox="1"/>
          <p:nvPr/>
        </p:nvSpPr>
        <p:spPr>
          <a:xfrm>
            <a:off x="1740898" y="824556"/>
            <a:ext cx="8710205"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Rewrite the sentences using definite and indefinite articles</a:t>
            </a:r>
            <a:endParaRPr lang="en-US" sz="2800" dirty="0"/>
          </a:p>
        </p:txBody>
      </p:sp>
      <p:grpSp>
        <p:nvGrpSpPr>
          <p:cNvPr id="58" name="Group 57"/>
          <p:cNvGrpSpPr>
            <a:grpSpLocks noChangeAspect="1"/>
          </p:cNvGrpSpPr>
          <p:nvPr/>
        </p:nvGrpSpPr>
        <p:grpSpPr>
          <a:xfrm>
            <a:off x="7352207" y="1829360"/>
            <a:ext cx="4716000" cy="657809"/>
            <a:chOff x="5010143" y="1722327"/>
            <a:chExt cx="4011983" cy="657809"/>
          </a:xfrm>
        </p:grpSpPr>
        <p:sp>
          <p:nvSpPr>
            <p:cNvPr id="16" name="Hexagon 15">
              <a:extLst>
                <a:ext uri="{FF2B5EF4-FFF2-40B4-BE49-F238E27FC236}">
                  <a16:creationId xmlns="" xmlns:a16="http://schemas.microsoft.com/office/drawing/2014/main" id="{47F8240E-816A-4CD3-9B3D-26732E7927F2}"/>
                </a:ext>
              </a:extLst>
            </p:cNvPr>
            <p:cNvSpPr/>
            <p:nvPr/>
          </p:nvSpPr>
          <p:spPr>
            <a:xfrm flipH="1">
              <a:off x="5010143" y="1722327"/>
              <a:ext cx="4011983" cy="657809"/>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TextBox 13">
              <a:extLst>
                <a:ext uri="{FF2B5EF4-FFF2-40B4-BE49-F238E27FC236}">
                  <a16:creationId xmlns="" xmlns:a16="http://schemas.microsoft.com/office/drawing/2014/main" id="{0B40737D-9DD2-4C20-934F-DB86C98093E0}"/>
                </a:ext>
              </a:extLst>
            </p:cNvPr>
            <p:cNvSpPr txBox="1"/>
            <p:nvPr/>
          </p:nvSpPr>
          <p:spPr>
            <a:xfrm flipH="1">
              <a:off x="5208698" y="1835788"/>
              <a:ext cx="3614874" cy="43088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Who is </a:t>
              </a:r>
              <a:r>
                <a:rPr lang="en-IN" sz="2200" dirty="0" smtClean="0">
                  <a:solidFill>
                    <a:srgbClr val="FF0000"/>
                  </a:solidFill>
                  <a:effectLst/>
                  <a:ea typeface="Calibri" panose="020F0502020204030204" pitchFamily="34" charset="0"/>
                  <a:cs typeface="Times New Roman" panose="02020603050405020304" pitchFamily="18" charset="0"/>
                </a:rPr>
                <a:t>the</a:t>
              </a:r>
              <a:r>
                <a:rPr lang="en-IN" sz="2200" dirty="0" smtClean="0">
                  <a:effectLst/>
                  <a:ea typeface="Calibri" panose="020F0502020204030204" pitchFamily="34" charset="0"/>
                  <a:cs typeface="Times New Roman" panose="02020603050405020304" pitchFamily="18" charset="0"/>
                </a:rPr>
                <a:t> man at </a:t>
              </a:r>
              <a:r>
                <a:rPr lang="en-IN" sz="2200" dirty="0" smtClean="0">
                  <a:solidFill>
                    <a:srgbClr val="FF0000"/>
                  </a:solidFill>
                  <a:effectLst/>
                  <a:ea typeface="Calibri" panose="020F0502020204030204" pitchFamily="34" charset="0"/>
                  <a:cs typeface="Times New Roman" panose="02020603050405020304" pitchFamily="18" charset="0"/>
                </a:rPr>
                <a:t>the</a:t>
              </a:r>
              <a:r>
                <a:rPr lang="en-IN" sz="2200" dirty="0" smtClean="0">
                  <a:effectLst/>
                  <a:ea typeface="Calibri" panose="020F0502020204030204" pitchFamily="34" charset="0"/>
                  <a:cs typeface="Times New Roman" panose="02020603050405020304" pitchFamily="18" charset="0"/>
                </a:rPr>
                <a:t> door?</a:t>
              </a:r>
              <a:endParaRPr lang="en-US" sz="2200" dirty="0">
                <a:effectLst/>
                <a:ea typeface="Calibri" panose="020F0502020204030204" pitchFamily="34" charset="0"/>
                <a:cs typeface="Times New Roman" panose="02020603050405020304" pitchFamily="18" charset="0"/>
              </a:endParaRPr>
            </a:p>
          </p:txBody>
        </p:sp>
      </p:grpSp>
      <p:grpSp>
        <p:nvGrpSpPr>
          <p:cNvPr id="22" name="Group 21">
            <a:extLst>
              <a:ext uri="{FF2B5EF4-FFF2-40B4-BE49-F238E27FC236}">
                <a16:creationId xmlns="" xmlns:a16="http://schemas.microsoft.com/office/drawing/2014/main" id="{123C5E9B-8C0B-4806-8042-B5E9DA530C22}"/>
              </a:ext>
            </a:extLst>
          </p:cNvPr>
          <p:cNvGrpSpPr>
            <a:grpSpLocks noChangeAspect="1"/>
          </p:cNvGrpSpPr>
          <p:nvPr/>
        </p:nvGrpSpPr>
        <p:grpSpPr>
          <a:xfrm>
            <a:off x="123792" y="3543832"/>
            <a:ext cx="4716000" cy="864000"/>
            <a:chOff x="4575535" y="2333974"/>
            <a:chExt cx="3640867" cy="1415842"/>
          </a:xfrm>
        </p:grpSpPr>
        <p:grpSp>
          <p:nvGrpSpPr>
            <p:cNvPr id="23" name="Group 30">
              <a:extLst>
                <a:ext uri="{FF2B5EF4-FFF2-40B4-BE49-F238E27FC236}">
                  <a16:creationId xmlns="" xmlns:a16="http://schemas.microsoft.com/office/drawing/2014/main" id="{2D08F882-8040-4013-ACFD-970A01D3363F}"/>
                </a:ext>
              </a:extLst>
            </p:cNvPr>
            <p:cNvGrpSpPr/>
            <p:nvPr/>
          </p:nvGrpSpPr>
          <p:grpSpPr>
            <a:xfrm flipH="1">
              <a:off x="4575535" y="2333974"/>
              <a:ext cx="3640867" cy="1415842"/>
              <a:chOff x="7328133" y="4722982"/>
              <a:chExt cx="4091963" cy="1650497"/>
            </a:xfrm>
          </p:grpSpPr>
          <p:sp>
            <p:nvSpPr>
              <p:cNvPr id="25" name="Right Triangle 24">
                <a:extLst>
                  <a:ext uri="{FF2B5EF4-FFF2-40B4-BE49-F238E27FC236}">
                    <a16:creationId xmlns="" xmlns:a16="http://schemas.microsoft.com/office/drawing/2014/main" id="{17F77EE6-1BBA-4685-ACEC-84C4CA4F3C1A}"/>
                  </a:ext>
                </a:extLst>
              </p:cNvPr>
              <p:cNvSpPr/>
              <p:nvPr/>
            </p:nvSpPr>
            <p:spPr>
              <a:xfrm>
                <a:off x="7974464" y="4722982"/>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6" name="Hexagon 25">
                <a:extLst>
                  <a:ext uri="{FF2B5EF4-FFF2-40B4-BE49-F238E27FC236}">
                    <a16:creationId xmlns="" xmlns:a16="http://schemas.microsoft.com/office/drawing/2014/main" id="{47F8240E-816A-4CD3-9B3D-26732E7927F2}"/>
                  </a:ext>
                </a:extLst>
              </p:cNvPr>
              <p:cNvSpPr/>
              <p:nvPr/>
            </p:nvSpPr>
            <p:spPr>
              <a:xfrm>
                <a:off x="7651298" y="4907884"/>
                <a:ext cx="3768798" cy="1256611"/>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 name="Isosceles Triangle 26">
                <a:extLst>
                  <a:ext uri="{FF2B5EF4-FFF2-40B4-BE49-F238E27FC236}">
                    <a16:creationId xmlns="" xmlns:a16="http://schemas.microsoft.com/office/drawing/2014/main" id="{65BBC17A-5E74-4D59-99BA-563D93BB4CA8}"/>
                  </a:ext>
                </a:extLst>
              </p:cNvPr>
              <p:cNvSpPr/>
              <p:nvPr/>
            </p:nvSpPr>
            <p:spPr>
              <a:xfrm rot="16200000">
                <a:off x="6826051" y="5225065"/>
                <a:ext cx="1650496" cy="646331"/>
              </a:xfrm>
              <a:prstGeom prst="triangle">
                <a:avLst/>
              </a:prstGeom>
              <a:gradFill flip="none" rotWithShape="1">
                <a:gsLst>
                  <a:gs pos="0">
                    <a:srgbClr val="F06F6C">
                      <a:shade val="30000"/>
                      <a:satMod val="115000"/>
                    </a:srgbClr>
                  </a:gs>
                  <a:gs pos="50000">
                    <a:srgbClr val="F06F6C">
                      <a:shade val="67500"/>
                      <a:satMod val="115000"/>
                    </a:srgbClr>
                  </a:gs>
                  <a:gs pos="100000">
                    <a:srgbClr val="F06F6C">
                      <a:shade val="100000"/>
                      <a:satMod val="115000"/>
                    </a:srgbClr>
                  </a:gs>
                </a:gsLst>
                <a:lin ang="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28" name="Right Triangle 27">
                <a:extLst>
                  <a:ext uri="{FF2B5EF4-FFF2-40B4-BE49-F238E27FC236}">
                    <a16:creationId xmlns="" xmlns:a16="http://schemas.microsoft.com/office/drawing/2014/main" id="{6B63363E-39A9-4F8F-9FFF-7854937DC154}"/>
                  </a:ext>
                </a:extLst>
              </p:cNvPr>
              <p:cNvSpPr/>
              <p:nvPr/>
            </p:nvSpPr>
            <p:spPr>
              <a:xfrm flipV="1">
                <a:off x="7974463" y="6176534"/>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sp>
          <p:nvSpPr>
            <p:cNvPr id="24" name="TextBox 23">
              <a:extLst>
                <a:ext uri="{FF2B5EF4-FFF2-40B4-BE49-F238E27FC236}">
                  <a16:creationId xmlns="" xmlns:a16="http://schemas.microsoft.com/office/drawing/2014/main" id="{0B40737D-9DD2-4C20-934F-DB86C98093E0}"/>
                </a:ext>
              </a:extLst>
            </p:cNvPr>
            <p:cNvSpPr txBox="1"/>
            <p:nvPr/>
          </p:nvSpPr>
          <p:spPr>
            <a:xfrm flipH="1">
              <a:off x="4741492" y="2678517"/>
              <a:ext cx="3021413" cy="706097"/>
            </a:xfrm>
            <a:prstGeom prst="rect">
              <a:avLst/>
            </a:prstGeom>
            <a:noFill/>
          </p:spPr>
          <p:txBody>
            <a:bodyPr wrap="square">
              <a:spAutoFit/>
            </a:bodyPr>
            <a:lstStyle/>
            <a:p>
              <a:pPr marR="0">
                <a:spcBef>
                  <a:spcPts val="0"/>
                </a:spcBef>
              </a:pPr>
              <a:r>
                <a:rPr lang="en-IN" sz="2200" dirty="0" smtClean="0">
                  <a:effectLst/>
                  <a:ea typeface="Calibri" panose="020F0502020204030204" pitchFamily="34" charset="0"/>
                  <a:cs typeface="Times New Roman" panose="02020603050405020304" pitchFamily="18" charset="0"/>
                </a:rPr>
                <a:t>Ram bought new pen yesterday</a:t>
              </a:r>
              <a:endParaRPr lang="en-US" sz="2200" dirty="0">
                <a:effectLst/>
                <a:ea typeface="Calibri" panose="020F0502020204030204" pitchFamily="34" charset="0"/>
                <a:cs typeface="Times New Roman" panose="02020603050405020304" pitchFamily="18" charset="0"/>
              </a:endParaRPr>
            </a:p>
          </p:txBody>
        </p:sp>
      </p:grpSp>
      <p:grpSp>
        <p:nvGrpSpPr>
          <p:cNvPr id="59" name="Group 58"/>
          <p:cNvGrpSpPr>
            <a:grpSpLocks noChangeAspect="1"/>
          </p:cNvGrpSpPr>
          <p:nvPr/>
        </p:nvGrpSpPr>
        <p:grpSpPr>
          <a:xfrm>
            <a:off x="7261720" y="3646928"/>
            <a:ext cx="4716000" cy="657809"/>
            <a:chOff x="5010142" y="2976560"/>
            <a:chExt cx="4248000" cy="657809"/>
          </a:xfrm>
        </p:grpSpPr>
        <p:sp>
          <p:nvSpPr>
            <p:cNvPr id="19" name="Hexagon 18">
              <a:extLst>
                <a:ext uri="{FF2B5EF4-FFF2-40B4-BE49-F238E27FC236}">
                  <a16:creationId xmlns="" xmlns:a16="http://schemas.microsoft.com/office/drawing/2014/main" id="{47F8240E-816A-4CD3-9B3D-26732E7927F2}"/>
                </a:ext>
              </a:extLst>
            </p:cNvPr>
            <p:cNvSpPr/>
            <p:nvPr/>
          </p:nvSpPr>
          <p:spPr>
            <a:xfrm flipH="1">
              <a:off x="5010142" y="2976560"/>
              <a:ext cx="4248000" cy="657809"/>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p>
          </p:txBody>
        </p:sp>
        <p:sp>
          <p:nvSpPr>
            <p:cNvPr id="29" name="TextBox 28">
              <a:extLst>
                <a:ext uri="{FF2B5EF4-FFF2-40B4-BE49-F238E27FC236}">
                  <a16:creationId xmlns="" xmlns:a16="http://schemas.microsoft.com/office/drawing/2014/main" id="{0B40737D-9DD2-4C20-934F-DB86C98093E0}"/>
                </a:ext>
              </a:extLst>
            </p:cNvPr>
            <p:cNvSpPr txBox="1"/>
            <p:nvPr/>
          </p:nvSpPr>
          <p:spPr>
            <a:xfrm flipH="1">
              <a:off x="5208698" y="3088601"/>
              <a:ext cx="3996000" cy="430887"/>
            </a:xfrm>
            <a:prstGeom prst="rect">
              <a:avLst/>
            </a:prstGeom>
            <a:noFill/>
          </p:spPr>
          <p:txBody>
            <a:bodyPr wrap="square">
              <a:spAutoFit/>
            </a:bodyPr>
            <a:lstStyle/>
            <a:p>
              <a:pPr marR="0">
                <a:spcBef>
                  <a:spcPts val="0"/>
                </a:spcBef>
              </a:pPr>
              <a:r>
                <a:rPr lang="en-IN" sz="2200" dirty="0" smtClean="0">
                  <a:effectLst/>
                  <a:ea typeface="Calibri" panose="020F0502020204030204" pitchFamily="34" charset="0"/>
                  <a:cs typeface="Times New Roman" panose="02020603050405020304" pitchFamily="18" charset="0"/>
                </a:rPr>
                <a:t>Ram bought </a:t>
              </a:r>
              <a:r>
                <a:rPr lang="en-IN" sz="2200" dirty="0" smtClean="0">
                  <a:solidFill>
                    <a:srgbClr val="FF0000"/>
                  </a:solidFill>
                  <a:effectLst/>
                  <a:ea typeface="Calibri" panose="020F0502020204030204" pitchFamily="34" charset="0"/>
                  <a:cs typeface="Times New Roman" panose="02020603050405020304" pitchFamily="18" charset="0"/>
                </a:rPr>
                <a:t>a</a:t>
              </a:r>
              <a:r>
                <a:rPr lang="en-IN" sz="2200" dirty="0" smtClean="0">
                  <a:effectLst/>
                  <a:ea typeface="Calibri" panose="020F0502020204030204" pitchFamily="34" charset="0"/>
                  <a:cs typeface="Times New Roman" panose="02020603050405020304" pitchFamily="18" charset="0"/>
                </a:rPr>
                <a:t> new pen yesterday</a:t>
              </a:r>
              <a:endParaRPr lang="en-US" sz="2200" dirty="0">
                <a:effectLst/>
                <a:ea typeface="Calibri" panose="020F0502020204030204" pitchFamily="34" charset="0"/>
                <a:cs typeface="Times New Roman" panose="02020603050405020304" pitchFamily="18" charset="0"/>
              </a:endParaRPr>
            </a:p>
          </p:txBody>
        </p:sp>
      </p:grpSp>
      <p:grpSp>
        <p:nvGrpSpPr>
          <p:cNvPr id="31" name="Group 30">
            <a:extLst>
              <a:ext uri="{FF2B5EF4-FFF2-40B4-BE49-F238E27FC236}">
                <a16:creationId xmlns="" xmlns:a16="http://schemas.microsoft.com/office/drawing/2014/main" id="{123C5E9B-8C0B-4806-8042-B5E9DA530C22}"/>
              </a:ext>
            </a:extLst>
          </p:cNvPr>
          <p:cNvGrpSpPr>
            <a:grpSpLocks noChangeAspect="1"/>
          </p:cNvGrpSpPr>
          <p:nvPr/>
        </p:nvGrpSpPr>
        <p:grpSpPr>
          <a:xfrm>
            <a:off x="123792" y="5329248"/>
            <a:ext cx="4716000" cy="864000"/>
            <a:chOff x="4575535" y="2333974"/>
            <a:chExt cx="3640867" cy="1415842"/>
          </a:xfrm>
        </p:grpSpPr>
        <p:grpSp>
          <p:nvGrpSpPr>
            <p:cNvPr id="32" name="Group 30">
              <a:extLst>
                <a:ext uri="{FF2B5EF4-FFF2-40B4-BE49-F238E27FC236}">
                  <a16:creationId xmlns="" xmlns:a16="http://schemas.microsoft.com/office/drawing/2014/main" id="{2D08F882-8040-4013-ACFD-970A01D3363F}"/>
                </a:ext>
              </a:extLst>
            </p:cNvPr>
            <p:cNvGrpSpPr/>
            <p:nvPr/>
          </p:nvGrpSpPr>
          <p:grpSpPr>
            <a:xfrm flipH="1">
              <a:off x="4575534" y="2333974"/>
              <a:ext cx="3640867" cy="1415842"/>
              <a:chOff x="7328133" y="4722982"/>
              <a:chExt cx="4091963" cy="1650497"/>
            </a:xfrm>
          </p:grpSpPr>
          <p:sp>
            <p:nvSpPr>
              <p:cNvPr id="34" name="Right Triangle 33">
                <a:extLst>
                  <a:ext uri="{FF2B5EF4-FFF2-40B4-BE49-F238E27FC236}">
                    <a16:creationId xmlns="" xmlns:a16="http://schemas.microsoft.com/office/drawing/2014/main" id="{17F77EE6-1BBA-4685-ACEC-84C4CA4F3C1A}"/>
                  </a:ext>
                </a:extLst>
              </p:cNvPr>
              <p:cNvSpPr/>
              <p:nvPr/>
            </p:nvSpPr>
            <p:spPr>
              <a:xfrm>
                <a:off x="7974464" y="4722982"/>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5" name="Hexagon 34">
                <a:extLst>
                  <a:ext uri="{FF2B5EF4-FFF2-40B4-BE49-F238E27FC236}">
                    <a16:creationId xmlns="" xmlns:a16="http://schemas.microsoft.com/office/drawing/2014/main" id="{47F8240E-816A-4CD3-9B3D-26732E7927F2}"/>
                  </a:ext>
                </a:extLst>
              </p:cNvPr>
              <p:cNvSpPr/>
              <p:nvPr/>
            </p:nvSpPr>
            <p:spPr>
              <a:xfrm>
                <a:off x="7651298" y="4907884"/>
                <a:ext cx="3768798" cy="1256611"/>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6" name="Isosceles Triangle 35">
                <a:extLst>
                  <a:ext uri="{FF2B5EF4-FFF2-40B4-BE49-F238E27FC236}">
                    <a16:creationId xmlns="" xmlns:a16="http://schemas.microsoft.com/office/drawing/2014/main" id="{65BBC17A-5E74-4D59-99BA-563D93BB4CA8}"/>
                  </a:ext>
                </a:extLst>
              </p:cNvPr>
              <p:cNvSpPr/>
              <p:nvPr/>
            </p:nvSpPr>
            <p:spPr>
              <a:xfrm rot="16200000">
                <a:off x="6826051" y="5225065"/>
                <a:ext cx="1650496" cy="646331"/>
              </a:xfrm>
              <a:prstGeom prst="triangle">
                <a:avLst/>
              </a:prstGeom>
              <a:gradFill flip="none" rotWithShape="1">
                <a:gsLst>
                  <a:gs pos="0">
                    <a:srgbClr val="FF8447">
                      <a:shade val="30000"/>
                      <a:satMod val="115000"/>
                    </a:srgbClr>
                  </a:gs>
                  <a:gs pos="50000">
                    <a:srgbClr val="FF8447">
                      <a:shade val="67500"/>
                      <a:satMod val="115000"/>
                    </a:srgbClr>
                  </a:gs>
                  <a:gs pos="100000">
                    <a:srgbClr val="FF8447">
                      <a:shade val="100000"/>
                      <a:satMod val="115000"/>
                    </a:srgbClr>
                  </a:gs>
                </a:gsLst>
                <a:lin ang="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37" name="Right Triangle 36">
                <a:extLst>
                  <a:ext uri="{FF2B5EF4-FFF2-40B4-BE49-F238E27FC236}">
                    <a16:creationId xmlns="" xmlns:a16="http://schemas.microsoft.com/office/drawing/2014/main" id="{6B63363E-39A9-4F8F-9FFF-7854937DC154}"/>
                  </a:ext>
                </a:extLst>
              </p:cNvPr>
              <p:cNvSpPr/>
              <p:nvPr/>
            </p:nvSpPr>
            <p:spPr>
              <a:xfrm flipV="1">
                <a:off x="7974463" y="6176534"/>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sp>
          <p:nvSpPr>
            <p:cNvPr id="33" name="TextBox 32">
              <a:extLst>
                <a:ext uri="{FF2B5EF4-FFF2-40B4-BE49-F238E27FC236}">
                  <a16:creationId xmlns="" xmlns:a16="http://schemas.microsoft.com/office/drawing/2014/main" id="{0B40737D-9DD2-4C20-934F-DB86C98093E0}"/>
                </a:ext>
              </a:extLst>
            </p:cNvPr>
            <p:cNvSpPr txBox="1"/>
            <p:nvPr/>
          </p:nvSpPr>
          <p:spPr>
            <a:xfrm flipH="1">
              <a:off x="4741492" y="2678517"/>
              <a:ext cx="3021413" cy="70609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My father is engineer</a:t>
              </a:r>
              <a:endParaRPr lang="en-US" sz="2200" dirty="0">
                <a:effectLst/>
                <a:ea typeface="Calibri" panose="020F0502020204030204" pitchFamily="34" charset="0"/>
                <a:cs typeface="Times New Roman" panose="02020603050405020304" pitchFamily="18" charset="0"/>
              </a:endParaRPr>
            </a:p>
          </p:txBody>
        </p:sp>
      </p:grpSp>
      <p:grpSp>
        <p:nvGrpSpPr>
          <p:cNvPr id="60" name="Group 59"/>
          <p:cNvGrpSpPr>
            <a:grpSpLocks noChangeAspect="1"/>
          </p:cNvGrpSpPr>
          <p:nvPr/>
        </p:nvGrpSpPr>
        <p:grpSpPr>
          <a:xfrm>
            <a:off x="7352208" y="5432344"/>
            <a:ext cx="4716000" cy="657809"/>
            <a:chOff x="5010142" y="4062416"/>
            <a:chExt cx="4248000" cy="657809"/>
          </a:xfrm>
        </p:grpSpPr>
        <p:sp>
          <p:nvSpPr>
            <p:cNvPr id="20" name="Hexagon 19">
              <a:extLst>
                <a:ext uri="{FF2B5EF4-FFF2-40B4-BE49-F238E27FC236}">
                  <a16:creationId xmlns="" xmlns:a16="http://schemas.microsoft.com/office/drawing/2014/main" id="{47F8240E-816A-4CD3-9B3D-26732E7927F2}"/>
                </a:ext>
              </a:extLst>
            </p:cNvPr>
            <p:cNvSpPr/>
            <p:nvPr/>
          </p:nvSpPr>
          <p:spPr>
            <a:xfrm flipH="1">
              <a:off x="5010142" y="4062416"/>
              <a:ext cx="4248000" cy="657809"/>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0" name="TextBox 39">
              <a:extLst>
                <a:ext uri="{FF2B5EF4-FFF2-40B4-BE49-F238E27FC236}">
                  <a16:creationId xmlns="" xmlns:a16="http://schemas.microsoft.com/office/drawing/2014/main" id="{0B40737D-9DD2-4C20-934F-DB86C98093E0}"/>
                </a:ext>
              </a:extLst>
            </p:cNvPr>
            <p:cNvSpPr txBox="1"/>
            <p:nvPr/>
          </p:nvSpPr>
          <p:spPr>
            <a:xfrm flipH="1">
              <a:off x="5336152" y="4174457"/>
              <a:ext cx="3384000" cy="43088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My father is </a:t>
              </a:r>
              <a:r>
                <a:rPr lang="en-IN" sz="2200" dirty="0" smtClean="0">
                  <a:solidFill>
                    <a:srgbClr val="FF0000"/>
                  </a:solidFill>
                  <a:effectLst/>
                  <a:ea typeface="Calibri" panose="020F0502020204030204" pitchFamily="34" charset="0"/>
                  <a:cs typeface="Times New Roman" panose="02020603050405020304" pitchFamily="18" charset="0"/>
                </a:rPr>
                <a:t>an</a:t>
              </a:r>
              <a:r>
                <a:rPr lang="en-IN" sz="2200" dirty="0" smtClean="0">
                  <a:effectLst/>
                  <a:ea typeface="Calibri" panose="020F0502020204030204" pitchFamily="34" charset="0"/>
                  <a:cs typeface="Times New Roman" panose="02020603050405020304" pitchFamily="18" charset="0"/>
                </a:rPr>
                <a:t> engineer</a:t>
              </a:r>
              <a:endParaRPr lang="en-US" sz="2200" dirty="0">
                <a:effectLst/>
                <a:ea typeface="Calibri" panose="020F0502020204030204" pitchFamily="34" charset="0"/>
                <a:cs typeface="Times New Roman" panose="02020603050405020304" pitchFamily="18" charset="0"/>
              </a:endParaRPr>
            </a:p>
          </p:txBody>
        </p:sp>
      </p:grpSp>
      <p:pic>
        <p:nvPicPr>
          <p:cNvPr id="8194" name="Picture 2" descr="chai bar, dras"/>
          <p:cNvPicPr>
            <a:picLocks noChangeAspect="1" noChangeArrowheads="1"/>
          </p:cNvPicPr>
          <p:nvPr/>
        </p:nvPicPr>
        <p:blipFill>
          <a:blip r:embed="rId3"/>
          <a:srcRect/>
          <a:stretch>
            <a:fillRect/>
          </a:stretch>
        </p:blipFill>
        <p:spPr bwMode="auto">
          <a:xfrm>
            <a:off x="4919656" y="1438264"/>
            <a:ext cx="2151324" cy="1440000"/>
          </a:xfrm>
          <a:prstGeom prst="rect">
            <a:avLst/>
          </a:prstGeom>
          <a:ln>
            <a:noFill/>
          </a:ln>
          <a:effectLst>
            <a:outerShdw blurRad="292100" dist="139700" dir="2700000" algn="tl" rotWithShape="0">
              <a:srgbClr val="333333">
                <a:alpha val="65000"/>
              </a:srgbClr>
            </a:outerShdw>
          </a:effectLst>
        </p:spPr>
      </p:pic>
      <p:pic>
        <p:nvPicPr>
          <p:cNvPr id="8196" name="Picture 4" descr="Young Boy in Classroom"/>
          <p:cNvPicPr>
            <a:picLocks noChangeAspect="1" noChangeArrowheads="1"/>
          </p:cNvPicPr>
          <p:nvPr/>
        </p:nvPicPr>
        <p:blipFill>
          <a:blip r:embed="rId4" cstate="print"/>
          <a:srcRect/>
          <a:stretch>
            <a:fillRect/>
          </a:stretch>
        </p:blipFill>
        <p:spPr bwMode="auto">
          <a:xfrm>
            <a:off x="4931368" y="3255832"/>
            <a:ext cx="2160000" cy="1440000"/>
          </a:xfrm>
          <a:prstGeom prst="rect">
            <a:avLst/>
          </a:prstGeom>
          <a:ln>
            <a:noFill/>
          </a:ln>
          <a:effectLst>
            <a:outerShdw blurRad="292100" dist="139700" dir="2700000" algn="tl" rotWithShape="0">
              <a:srgbClr val="333333">
                <a:alpha val="65000"/>
              </a:srgbClr>
            </a:outerShdw>
          </a:effectLst>
        </p:spPr>
      </p:pic>
      <p:pic>
        <p:nvPicPr>
          <p:cNvPr id="8200" name="Picture 8" descr="Pen, Write, Office, Notes, Take Notes"/>
          <p:cNvPicPr>
            <a:picLocks noChangeAspect="1" noChangeArrowheads="1"/>
          </p:cNvPicPr>
          <p:nvPr/>
        </p:nvPicPr>
        <p:blipFill>
          <a:blip r:embed="rId5">
            <a:clrChange>
              <a:clrFrom>
                <a:srgbClr val="FEFFFD"/>
              </a:clrFrom>
              <a:clrTo>
                <a:srgbClr val="FEFFFD">
                  <a:alpha val="0"/>
                </a:srgbClr>
              </a:clrTo>
            </a:clrChange>
          </a:blip>
          <a:srcRect l="46569" r="45980"/>
          <a:stretch>
            <a:fillRect/>
          </a:stretch>
        </p:blipFill>
        <p:spPr bwMode="auto">
          <a:xfrm>
            <a:off x="5564784" y="3346320"/>
            <a:ext cx="144000" cy="1288419"/>
          </a:xfrm>
          <a:prstGeom prst="rect">
            <a:avLst/>
          </a:prstGeom>
          <a:noFill/>
        </p:spPr>
      </p:pic>
      <p:pic>
        <p:nvPicPr>
          <p:cNvPr id="38" name="Picture 6" descr="Engineer, Engineering, Broadcast"/>
          <p:cNvPicPr>
            <a:picLocks noChangeAspect="1" noChangeArrowheads="1"/>
          </p:cNvPicPr>
          <p:nvPr/>
        </p:nvPicPr>
        <p:blipFill>
          <a:blip r:embed="rId6">
            <a:lum bright="20000"/>
          </a:blip>
          <a:srcRect/>
          <a:stretch>
            <a:fillRect/>
          </a:stretch>
        </p:blipFill>
        <p:spPr bwMode="auto">
          <a:xfrm>
            <a:off x="4931368" y="5065592"/>
            <a:ext cx="2160000" cy="144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checkerboard(across)">
                                      <p:cBhvr>
                                        <p:cTn id="15" dur="1000"/>
                                        <p:tgtEl>
                                          <p:spTgt spid="819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wipe(left)">
                                      <p:cBhvr>
                                        <p:cTn id="20" dur="1000"/>
                                        <p:tgtEl>
                                          <p:spTgt spid="58"/>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1000"/>
                                        <p:tgtEl>
                                          <p:spTgt spid="22"/>
                                        </p:tgtEl>
                                      </p:cBhvr>
                                    </p:animEffect>
                                  </p:childTnLst>
                                </p:cTn>
                              </p:par>
                            </p:childTnLst>
                          </p:cTn>
                        </p:par>
                        <p:par>
                          <p:cTn id="25" fill="hold">
                            <p:stCondLst>
                              <p:cond delay="2000"/>
                            </p:stCondLst>
                            <p:childTnLst>
                              <p:par>
                                <p:cTn id="26" presetID="5" presetClass="entr" presetSubtype="10" fill="hold" nodeType="afterEffect">
                                  <p:stCondLst>
                                    <p:cond delay="0"/>
                                  </p:stCondLst>
                                  <p:childTnLst>
                                    <p:set>
                                      <p:cBhvr>
                                        <p:cTn id="27" dur="1" fill="hold">
                                          <p:stCondLst>
                                            <p:cond delay="0"/>
                                          </p:stCondLst>
                                        </p:cTn>
                                        <p:tgtEl>
                                          <p:spTgt spid="8196"/>
                                        </p:tgtEl>
                                        <p:attrNameLst>
                                          <p:attrName>style.visibility</p:attrName>
                                        </p:attrNameLst>
                                      </p:cBhvr>
                                      <p:to>
                                        <p:strVal val="visible"/>
                                      </p:to>
                                    </p:set>
                                    <p:animEffect transition="in" filter="checkerboard(across)">
                                      <p:cBhvr>
                                        <p:cTn id="28" dur="1000"/>
                                        <p:tgtEl>
                                          <p:spTgt spid="8196"/>
                                        </p:tgtEl>
                                      </p:cBhvr>
                                    </p:animEffect>
                                  </p:childTnLst>
                                </p:cTn>
                              </p:par>
                              <p:par>
                                <p:cTn id="29" presetID="5" presetClass="entr" presetSubtype="10" fill="hold" nodeType="withEffect">
                                  <p:stCondLst>
                                    <p:cond delay="0"/>
                                  </p:stCondLst>
                                  <p:childTnLst>
                                    <p:set>
                                      <p:cBhvr>
                                        <p:cTn id="30" dur="1" fill="hold">
                                          <p:stCondLst>
                                            <p:cond delay="0"/>
                                          </p:stCondLst>
                                        </p:cTn>
                                        <p:tgtEl>
                                          <p:spTgt spid="8200"/>
                                        </p:tgtEl>
                                        <p:attrNameLst>
                                          <p:attrName>style.visibility</p:attrName>
                                        </p:attrNameLst>
                                      </p:cBhvr>
                                      <p:to>
                                        <p:strVal val="visible"/>
                                      </p:to>
                                    </p:set>
                                    <p:animEffect transition="in" filter="checkerboard(across)">
                                      <p:cBhvr>
                                        <p:cTn id="31" dur="1000"/>
                                        <p:tgtEl>
                                          <p:spTgt spid="820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left)">
                                      <p:cBhvr>
                                        <p:cTn id="36" dur="1000"/>
                                        <p:tgtEl>
                                          <p:spTgt spid="59"/>
                                        </p:tgtEl>
                                      </p:cBhvr>
                                    </p:animEffect>
                                  </p:childTnLst>
                                </p:cTn>
                              </p:par>
                            </p:childTnLst>
                          </p:cTn>
                        </p:par>
                        <p:par>
                          <p:cTn id="37" fill="hold">
                            <p:stCondLst>
                              <p:cond delay="1000"/>
                            </p:stCondLst>
                            <p:childTnLst>
                              <p:par>
                                <p:cTn id="38" presetID="22" presetClass="entr" presetSubtype="8"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1000"/>
                                        <p:tgtEl>
                                          <p:spTgt spid="31"/>
                                        </p:tgtEl>
                                      </p:cBhvr>
                                    </p:animEffect>
                                  </p:childTnLst>
                                </p:cTn>
                              </p:par>
                            </p:childTnLst>
                          </p:cTn>
                        </p:par>
                        <p:par>
                          <p:cTn id="41" fill="hold">
                            <p:stCondLst>
                              <p:cond delay="2000"/>
                            </p:stCondLst>
                            <p:childTnLst>
                              <p:par>
                                <p:cTn id="42" presetID="5" presetClass="entr" presetSubtype="10"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checkerboard(across)">
                                      <p:cBhvr>
                                        <p:cTn id="44" dur="10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left)">
                                      <p:cBhvr>
                                        <p:cTn id="49"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6000" y="171432"/>
            <a:ext cx="84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bg1"/>
                </a:solidFill>
                <a:effectLst/>
                <a:uLnTx/>
                <a:uFillTx/>
                <a:latin typeface="+mj-lt"/>
                <a:ea typeface="+mj-ea"/>
                <a:cs typeface="+mj-cs"/>
              </a:rPr>
              <a:t>Section 3 – Correct the sentences</a:t>
            </a:r>
            <a:endParaRPr kumimoji="0" lang="en-IN"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1740898" y="824556"/>
            <a:ext cx="8710205"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Rewrite the sentences using definite and indefinite articles</a:t>
            </a:r>
            <a:endParaRPr lang="en-US" sz="2800" dirty="0"/>
          </a:p>
        </p:txBody>
      </p:sp>
      <p:grpSp>
        <p:nvGrpSpPr>
          <p:cNvPr id="23" name="Group 40">
            <a:extLst>
              <a:ext uri="{FF2B5EF4-FFF2-40B4-BE49-F238E27FC236}">
                <a16:creationId xmlns="" xmlns:a16="http://schemas.microsoft.com/office/drawing/2014/main" id="{123C5E9B-8C0B-4806-8042-B5E9DA530C22}"/>
              </a:ext>
            </a:extLst>
          </p:cNvPr>
          <p:cNvGrpSpPr>
            <a:grpSpLocks noChangeAspect="1"/>
          </p:cNvGrpSpPr>
          <p:nvPr/>
        </p:nvGrpSpPr>
        <p:grpSpPr>
          <a:xfrm>
            <a:off x="123793" y="2386952"/>
            <a:ext cx="4716000" cy="864000"/>
            <a:chOff x="4575501" y="2333974"/>
            <a:chExt cx="3640899" cy="1415842"/>
          </a:xfrm>
        </p:grpSpPr>
        <p:grpSp>
          <p:nvGrpSpPr>
            <p:cNvPr id="30" name="Group 30">
              <a:extLst>
                <a:ext uri="{FF2B5EF4-FFF2-40B4-BE49-F238E27FC236}">
                  <a16:creationId xmlns="" xmlns:a16="http://schemas.microsoft.com/office/drawing/2014/main" id="{2D08F882-8040-4013-ACFD-970A01D3363F}"/>
                </a:ext>
              </a:extLst>
            </p:cNvPr>
            <p:cNvGrpSpPr/>
            <p:nvPr/>
          </p:nvGrpSpPr>
          <p:grpSpPr>
            <a:xfrm flipH="1">
              <a:off x="4575533" y="2333974"/>
              <a:ext cx="3640867" cy="1415842"/>
              <a:chOff x="7328133" y="4722982"/>
              <a:chExt cx="4091963" cy="1650497"/>
            </a:xfrm>
          </p:grpSpPr>
          <p:sp>
            <p:nvSpPr>
              <p:cNvPr id="44" name="Right Triangle 43">
                <a:extLst>
                  <a:ext uri="{FF2B5EF4-FFF2-40B4-BE49-F238E27FC236}">
                    <a16:creationId xmlns="" xmlns:a16="http://schemas.microsoft.com/office/drawing/2014/main" id="{17F77EE6-1BBA-4685-ACEC-84C4CA4F3C1A}"/>
                  </a:ext>
                </a:extLst>
              </p:cNvPr>
              <p:cNvSpPr/>
              <p:nvPr/>
            </p:nvSpPr>
            <p:spPr>
              <a:xfrm>
                <a:off x="7974464" y="4722982"/>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5" name="Hexagon 44">
                <a:extLst>
                  <a:ext uri="{FF2B5EF4-FFF2-40B4-BE49-F238E27FC236}">
                    <a16:creationId xmlns="" xmlns:a16="http://schemas.microsoft.com/office/drawing/2014/main" id="{47F8240E-816A-4CD3-9B3D-26732E7927F2}"/>
                  </a:ext>
                </a:extLst>
              </p:cNvPr>
              <p:cNvSpPr/>
              <p:nvPr/>
            </p:nvSpPr>
            <p:spPr>
              <a:xfrm>
                <a:off x="7651298" y="4907884"/>
                <a:ext cx="3768798" cy="1256611"/>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Isosceles Triangle 45">
                <a:extLst>
                  <a:ext uri="{FF2B5EF4-FFF2-40B4-BE49-F238E27FC236}">
                    <a16:creationId xmlns="" xmlns:a16="http://schemas.microsoft.com/office/drawing/2014/main" id="{65BBC17A-5E74-4D59-99BA-563D93BB4CA8}"/>
                  </a:ext>
                </a:extLst>
              </p:cNvPr>
              <p:cNvSpPr/>
              <p:nvPr/>
            </p:nvSpPr>
            <p:spPr>
              <a:xfrm rot="16200000">
                <a:off x="6826051" y="5225065"/>
                <a:ext cx="1650496" cy="646331"/>
              </a:xfrm>
              <a:prstGeom prst="triangle">
                <a:avLst/>
              </a:prstGeom>
              <a:gradFill flip="none" rotWithShape="1">
                <a:gsLst>
                  <a:gs pos="0">
                    <a:srgbClr val="FF6D4B">
                      <a:shade val="30000"/>
                      <a:satMod val="115000"/>
                    </a:srgbClr>
                  </a:gs>
                  <a:gs pos="50000">
                    <a:srgbClr val="FF6D4B">
                      <a:shade val="67500"/>
                      <a:satMod val="115000"/>
                    </a:srgbClr>
                  </a:gs>
                  <a:gs pos="100000">
                    <a:srgbClr val="FF6D4B">
                      <a:shade val="100000"/>
                      <a:satMod val="115000"/>
                    </a:srgbClr>
                  </a:gs>
                </a:gsLst>
                <a:lin ang="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47" name="Right Triangle 46">
                <a:extLst>
                  <a:ext uri="{FF2B5EF4-FFF2-40B4-BE49-F238E27FC236}">
                    <a16:creationId xmlns="" xmlns:a16="http://schemas.microsoft.com/office/drawing/2014/main" id="{6B63363E-39A9-4F8F-9FFF-7854937DC154}"/>
                  </a:ext>
                </a:extLst>
              </p:cNvPr>
              <p:cNvSpPr/>
              <p:nvPr/>
            </p:nvSpPr>
            <p:spPr>
              <a:xfrm flipV="1">
                <a:off x="7974463" y="6176534"/>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sp>
          <p:nvSpPr>
            <p:cNvPr id="43" name="TextBox 42">
              <a:extLst>
                <a:ext uri="{FF2B5EF4-FFF2-40B4-BE49-F238E27FC236}">
                  <a16:creationId xmlns="" xmlns:a16="http://schemas.microsoft.com/office/drawing/2014/main" id="{0B40737D-9DD2-4C20-934F-DB86C98093E0}"/>
                </a:ext>
              </a:extLst>
            </p:cNvPr>
            <p:cNvSpPr txBox="1"/>
            <p:nvPr/>
          </p:nvSpPr>
          <p:spPr>
            <a:xfrm flipH="1">
              <a:off x="4575501" y="2678517"/>
              <a:ext cx="3136746" cy="706097"/>
            </a:xfrm>
            <a:prstGeom prst="rect">
              <a:avLst/>
            </a:prstGeom>
            <a:noFill/>
          </p:spPr>
          <p:txBody>
            <a:bodyPr wrap="square">
              <a:spAutoFit/>
            </a:bodyPr>
            <a:lstStyle/>
            <a:p>
              <a:pPr marR="0">
                <a:spcBef>
                  <a:spcPts val="0"/>
                </a:spcBef>
              </a:pPr>
              <a:r>
                <a:rPr lang="en-IN" sz="2200" dirty="0" err="1" smtClean="0">
                  <a:effectLst/>
                  <a:ea typeface="Calibri" panose="020F0502020204030204" pitchFamily="34" charset="0"/>
                  <a:cs typeface="Times New Roman" panose="02020603050405020304" pitchFamily="18" charset="0"/>
                </a:rPr>
                <a:t>Aarav</a:t>
              </a:r>
              <a:r>
                <a:rPr lang="en-IN" sz="2200" dirty="0" smtClean="0">
                  <a:effectLst/>
                  <a:ea typeface="Calibri" panose="020F0502020204030204" pitchFamily="34" charset="0"/>
                  <a:cs typeface="Times New Roman" panose="02020603050405020304" pitchFamily="18" charset="0"/>
                </a:rPr>
                <a:t> always plays guitar at home </a:t>
              </a:r>
              <a:endParaRPr lang="en-US" sz="2200" dirty="0">
                <a:effectLst/>
                <a:ea typeface="Calibri" panose="020F0502020204030204" pitchFamily="34" charset="0"/>
                <a:cs typeface="Times New Roman" panose="02020603050405020304" pitchFamily="18" charset="0"/>
              </a:endParaRPr>
            </a:p>
          </p:txBody>
        </p:sp>
      </p:grpSp>
      <p:grpSp>
        <p:nvGrpSpPr>
          <p:cNvPr id="31" name="Group 47">
            <a:extLst>
              <a:ext uri="{FF2B5EF4-FFF2-40B4-BE49-F238E27FC236}">
                <a16:creationId xmlns="" xmlns:a16="http://schemas.microsoft.com/office/drawing/2014/main" id="{123C5E9B-8C0B-4806-8042-B5E9DA530C22}"/>
              </a:ext>
            </a:extLst>
          </p:cNvPr>
          <p:cNvGrpSpPr>
            <a:grpSpLocks noChangeAspect="1"/>
          </p:cNvGrpSpPr>
          <p:nvPr/>
        </p:nvGrpSpPr>
        <p:grpSpPr>
          <a:xfrm>
            <a:off x="123792" y="4955980"/>
            <a:ext cx="4716000" cy="864000"/>
            <a:chOff x="4575531" y="2333974"/>
            <a:chExt cx="3640868" cy="1415842"/>
          </a:xfrm>
        </p:grpSpPr>
        <p:grpSp>
          <p:nvGrpSpPr>
            <p:cNvPr id="32" name="Group 30">
              <a:extLst>
                <a:ext uri="{FF2B5EF4-FFF2-40B4-BE49-F238E27FC236}">
                  <a16:creationId xmlns="" xmlns:a16="http://schemas.microsoft.com/office/drawing/2014/main" id="{2D08F882-8040-4013-ACFD-970A01D3363F}"/>
                </a:ext>
              </a:extLst>
            </p:cNvPr>
            <p:cNvGrpSpPr/>
            <p:nvPr/>
          </p:nvGrpSpPr>
          <p:grpSpPr>
            <a:xfrm flipH="1">
              <a:off x="4575531" y="2333974"/>
              <a:ext cx="3640868" cy="1415842"/>
              <a:chOff x="7328133" y="4722982"/>
              <a:chExt cx="4091964" cy="1650497"/>
            </a:xfrm>
          </p:grpSpPr>
          <p:sp>
            <p:nvSpPr>
              <p:cNvPr id="51" name="Right Triangle 50">
                <a:extLst>
                  <a:ext uri="{FF2B5EF4-FFF2-40B4-BE49-F238E27FC236}">
                    <a16:creationId xmlns="" xmlns:a16="http://schemas.microsoft.com/office/drawing/2014/main" id="{17F77EE6-1BBA-4685-ACEC-84C4CA4F3C1A}"/>
                  </a:ext>
                </a:extLst>
              </p:cNvPr>
              <p:cNvSpPr/>
              <p:nvPr/>
            </p:nvSpPr>
            <p:spPr>
              <a:xfrm>
                <a:off x="7974464" y="4722982"/>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2" name="Hexagon 51">
                <a:extLst>
                  <a:ext uri="{FF2B5EF4-FFF2-40B4-BE49-F238E27FC236}">
                    <a16:creationId xmlns="" xmlns:a16="http://schemas.microsoft.com/office/drawing/2014/main" id="{47F8240E-816A-4CD3-9B3D-26732E7927F2}"/>
                  </a:ext>
                </a:extLst>
              </p:cNvPr>
              <p:cNvSpPr/>
              <p:nvPr/>
            </p:nvSpPr>
            <p:spPr>
              <a:xfrm>
                <a:off x="7651299" y="4907884"/>
                <a:ext cx="3768798" cy="1256611"/>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3" name="Isosceles Triangle 52">
                <a:extLst>
                  <a:ext uri="{FF2B5EF4-FFF2-40B4-BE49-F238E27FC236}">
                    <a16:creationId xmlns="" xmlns:a16="http://schemas.microsoft.com/office/drawing/2014/main" id="{65BBC17A-5E74-4D59-99BA-563D93BB4CA8}"/>
                  </a:ext>
                </a:extLst>
              </p:cNvPr>
              <p:cNvSpPr/>
              <p:nvPr/>
            </p:nvSpPr>
            <p:spPr>
              <a:xfrm rot="16200000">
                <a:off x="6826051" y="5225065"/>
                <a:ext cx="1650496" cy="646331"/>
              </a:xfrm>
              <a:prstGeom prst="triangle">
                <a:avLst/>
              </a:prstGeom>
              <a:gradFill flip="none" rotWithShape="1">
                <a:gsLst>
                  <a:gs pos="0">
                    <a:srgbClr val="FF5050">
                      <a:shade val="30000"/>
                      <a:satMod val="115000"/>
                    </a:srgbClr>
                  </a:gs>
                  <a:gs pos="50000">
                    <a:srgbClr val="FF5050">
                      <a:shade val="67500"/>
                      <a:satMod val="115000"/>
                    </a:srgbClr>
                  </a:gs>
                  <a:gs pos="100000">
                    <a:srgbClr val="FF5050">
                      <a:shade val="100000"/>
                      <a:satMod val="115000"/>
                    </a:srgbClr>
                  </a:gs>
                </a:gsLst>
                <a:lin ang="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54" name="Right Triangle 53">
                <a:extLst>
                  <a:ext uri="{FF2B5EF4-FFF2-40B4-BE49-F238E27FC236}">
                    <a16:creationId xmlns="" xmlns:a16="http://schemas.microsoft.com/office/drawing/2014/main" id="{6B63363E-39A9-4F8F-9FFF-7854937DC154}"/>
                  </a:ext>
                </a:extLst>
              </p:cNvPr>
              <p:cNvSpPr/>
              <p:nvPr/>
            </p:nvSpPr>
            <p:spPr>
              <a:xfrm flipV="1">
                <a:off x="7974463" y="6176534"/>
                <a:ext cx="121073" cy="196944"/>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sp>
          <p:nvSpPr>
            <p:cNvPr id="50" name="TextBox 49">
              <a:extLst>
                <a:ext uri="{FF2B5EF4-FFF2-40B4-BE49-F238E27FC236}">
                  <a16:creationId xmlns="" xmlns:a16="http://schemas.microsoft.com/office/drawing/2014/main" id="{0B40737D-9DD2-4C20-934F-DB86C98093E0}"/>
                </a:ext>
              </a:extLst>
            </p:cNvPr>
            <p:cNvSpPr txBox="1"/>
            <p:nvPr/>
          </p:nvSpPr>
          <p:spPr>
            <a:xfrm flipH="1">
              <a:off x="4741492" y="2678517"/>
              <a:ext cx="3021413" cy="70609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We never go out in evenings</a:t>
              </a:r>
              <a:endParaRPr lang="en-US" sz="2200" dirty="0">
                <a:effectLst/>
                <a:ea typeface="Calibri" panose="020F0502020204030204" pitchFamily="34" charset="0"/>
                <a:cs typeface="Times New Roman" panose="02020603050405020304" pitchFamily="18" charset="0"/>
              </a:endParaRPr>
            </a:p>
          </p:txBody>
        </p:sp>
      </p:grpSp>
      <p:grpSp>
        <p:nvGrpSpPr>
          <p:cNvPr id="38" name="Group 60"/>
          <p:cNvGrpSpPr>
            <a:grpSpLocks noChangeAspect="1"/>
          </p:cNvGrpSpPr>
          <p:nvPr/>
        </p:nvGrpSpPr>
        <p:grpSpPr>
          <a:xfrm>
            <a:off x="7352208" y="2490048"/>
            <a:ext cx="4716000" cy="657809"/>
            <a:chOff x="5010142" y="4967296"/>
            <a:chExt cx="4716000" cy="657809"/>
          </a:xfrm>
        </p:grpSpPr>
        <p:sp>
          <p:nvSpPr>
            <p:cNvPr id="21" name="Hexagon 20">
              <a:extLst>
                <a:ext uri="{FF2B5EF4-FFF2-40B4-BE49-F238E27FC236}">
                  <a16:creationId xmlns="" xmlns:a16="http://schemas.microsoft.com/office/drawing/2014/main" id="{47F8240E-816A-4CD3-9B3D-26732E7927F2}"/>
                </a:ext>
              </a:extLst>
            </p:cNvPr>
            <p:cNvSpPr/>
            <p:nvPr/>
          </p:nvSpPr>
          <p:spPr>
            <a:xfrm flipH="1">
              <a:off x="5010142" y="4967296"/>
              <a:ext cx="4716000" cy="657809"/>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5" name="TextBox 54">
              <a:extLst>
                <a:ext uri="{FF2B5EF4-FFF2-40B4-BE49-F238E27FC236}">
                  <a16:creationId xmlns="" xmlns:a16="http://schemas.microsoft.com/office/drawing/2014/main" id="{0B40737D-9DD2-4C20-934F-DB86C98093E0}"/>
                </a:ext>
              </a:extLst>
            </p:cNvPr>
            <p:cNvSpPr txBox="1"/>
            <p:nvPr/>
          </p:nvSpPr>
          <p:spPr>
            <a:xfrm flipH="1">
              <a:off x="5154142" y="5116200"/>
              <a:ext cx="4464000" cy="430887"/>
            </a:xfrm>
            <a:prstGeom prst="rect">
              <a:avLst/>
            </a:prstGeom>
            <a:noFill/>
          </p:spPr>
          <p:txBody>
            <a:bodyPr wrap="square">
              <a:spAutoFit/>
            </a:bodyPr>
            <a:lstStyle/>
            <a:p>
              <a:pPr marR="0">
                <a:spcBef>
                  <a:spcPts val="0"/>
                </a:spcBef>
              </a:pPr>
              <a:r>
                <a:rPr lang="en-IN" sz="2200" dirty="0" err="1" smtClean="0">
                  <a:effectLst/>
                  <a:ea typeface="Calibri" panose="020F0502020204030204" pitchFamily="34" charset="0"/>
                  <a:cs typeface="Times New Roman" panose="02020603050405020304" pitchFamily="18" charset="0"/>
                </a:rPr>
                <a:t>Aarav</a:t>
              </a:r>
              <a:r>
                <a:rPr lang="en-IN" sz="2200" dirty="0" smtClean="0">
                  <a:effectLst/>
                  <a:ea typeface="Calibri" panose="020F0502020204030204" pitchFamily="34" charset="0"/>
                  <a:cs typeface="Times New Roman" panose="02020603050405020304" pitchFamily="18" charset="0"/>
                </a:rPr>
                <a:t> always plays </a:t>
              </a:r>
              <a:r>
                <a:rPr lang="en-IN" sz="2200" dirty="0" smtClean="0">
                  <a:solidFill>
                    <a:srgbClr val="FF0000"/>
                  </a:solidFill>
                  <a:effectLst/>
                  <a:ea typeface="Calibri" panose="020F0502020204030204" pitchFamily="34" charset="0"/>
                  <a:cs typeface="Times New Roman" panose="02020603050405020304" pitchFamily="18" charset="0"/>
                </a:rPr>
                <a:t>the</a:t>
              </a:r>
              <a:r>
                <a:rPr lang="en-IN" sz="2200" dirty="0" smtClean="0">
                  <a:effectLst/>
                  <a:ea typeface="Calibri" panose="020F0502020204030204" pitchFamily="34" charset="0"/>
                  <a:cs typeface="Times New Roman" panose="02020603050405020304" pitchFamily="18" charset="0"/>
                </a:rPr>
                <a:t> guitar at home</a:t>
              </a:r>
              <a:endParaRPr lang="en-US" sz="2200" dirty="0">
                <a:effectLst/>
                <a:ea typeface="Calibri" panose="020F0502020204030204" pitchFamily="34" charset="0"/>
                <a:cs typeface="Times New Roman" panose="02020603050405020304" pitchFamily="18" charset="0"/>
              </a:endParaRPr>
            </a:p>
          </p:txBody>
        </p:sp>
      </p:grpSp>
      <p:grpSp>
        <p:nvGrpSpPr>
          <p:cNvPr id="39" name="Group 61"/>
          <p:cNvGrpSpPr>
            <a:grpSpLocks noChangeAspect="1"/>
          </p:cNvGrpSpPr>
          <p:nvPr/>
        </p:nvGrpSpPr>
        <p:grpSpPr>
          <a:xfrm>
            <a:off x="7352208" y="4986147"/>
            <a:ext cx="4716000" cy="657809"/>
            <a:chOff x="5010142" y="5691200"/>
            <a:chExt cx="4716000" cy="657809"/>
          </a:xfrm>
        </p:grpSpPr>
        <p:sp>
          <p:nvSpPr>
            <p:cNvPr id="56" name="Hexagon 55">
              <a:extLst>
                <a:ext uri="{FF2B5EF4-FFF2-40B4-BE49-F238E27FC236}">
                  <a16:creationId xmlns="" xmlns:a16="http://schemas.microsoft.com/office/drawing/2014/main" id="{47F8240E-816A-4CD3-9B3D-26732E7927F2}"/>
                </a:ext>
              </a:extLst>
            </p:cNvPr>
            <p:cNvSpPr/>
            <p:nvPr/>
          </p:nvSpPr>
          <p:spPr>
            <a:xfrm flipH="1">
              <a:off x="5010142" y="5691200"/>
              <a:ext cx="4716000" cy="657809"/>
            </a:xfrm>
            <a:prstGeom prst="hex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7" name="TextBox 56">
              <a:extLst>
                <a:ext uri="{FF2B5EF4-FFF2-40B4-BE49-F238E27FC236}">
                  <a16:creationId xmlns="" xmlns:a16="http://schemas.microsoft.com/office/drawing/2014/main" id="{0B40737D-9DD2-4C20-934F-DB86C98093E0}"/>
                </a:ext>
              </a:extLst>
            </p:cNvPr>
            <p:cNvSpPr txBox="1"/>
            <p:nvPr/>
          </p:nvSpPr>
          <p:spPr>
            <a:xfrm flipH="1">
              <a:off x="5154142" y="5781688"/>
              <a:ext cx="4464000" cy="430887"/>
            </a:xfrm>
            <a:prstGeom prst="rect">
              <a:avLst/>
            </a:prstGeom>
            <a:noFill/>
          </p:spPr>
          <p:txBody>
            <a:bodyPr wrap="square">
              <a:spAutoFit/>
            </a:bodyPr>
            <a:lstStyle/>
            <a:p>
              <a:pPr marR="0" algn="ctr">
                <a:spcBef>
                  <a:spcPts val="0"/>
                </a:spcBef>
              </a:pPr>
              <a:r>
                <a:rPr lang="en-IN" sz="2200" dirty="0" smtClean="0">
                  <a:effectLst/>
                  <a:ea typeface="Calibri" panose="020F0502020204030204" pitchFamily="34" charset="0"/>
                  <a:cs typeface="Times New Roman" panose="02020603050405020304" pitchFamily="18" charset="0"/>
                </a:rPr>
                <a:t>We never go out in </a:t>
              </a:r>
              <a:r>
                <a:rPr lang="en-IN" sz="2200" dirty="0" smtClean="0">
                  <a:solidFill>
                    <a:srgbClr val="FF0000"/>
                  </a:solidFill>
                  <a:effectLst/>
                  <a:ea typeface="Calibri" panose="020F0502020204030204" pitchFamily="34" charset="0"/>
                  <a:cs typeface="Times New Roman" panose="02020603050405020304" pitchFamily="18" charset="0"/>
                </a:rPr>
                <a:t>the</a:t>
              </a:r>
              <a:r>
                <a:rPr lang="en-IN" sz="2200" dirty="0" smtClean="0">
                  <a:effectLst/>
                  <a:ea typeface="Calibri" panose="020F0502020204030204" pitchFamily="34" charset="0"/>
                  <a:cs typeface="Times New Roman" panose="02020603050405020304" pitchFamily="18" charset="0"/>
                </a:rPr>
                <a:t> evenings</a:t>
              </a:r>
              <a:endParaRPr lang="en-US" sz="2200" dirty="0">
                <a:effectLst/>
                <a:ea typeface="Calibri" panose="020F0502020204030204" pitchFamily="34" charset="0"/>
                <a:cs typeface="Times New Roman" panose="02020603050405020304" pitchFamily="18" charset="0"/>
              </a:endParaRPr>
            </a:p>
          </p:txBody>
        </p:sp>
      </p:grpSp>
      <p:pic>
        <p:nvPicPr>
          <p:cNvPr id="6146" name="Picture 2" descr="Rockstar"/>
          <p:cNvPicPr>
            <a:picLocks noChangeAspect="1" noChangeArrowheads="1"/>
          </p:cNvPicPr>
          <p:nvPr/>
        </p:nvPicPr>
        <p:blipFill>
          <a:blip r:embed="rId3" cstate="print"/>
          <a:srcRect/>
          <a:stretch>
            <a:fillRect/>
          </a:stretch>
        </p:blipFill>
        <p:spPr bwMode="auto">
          <a:xfrm>
            <a:off x="5314454" y="1846952"/>
            <a:ext cx="1505450" cy="1944000"/>
          </a:xfrm>
          <a:prstGeom prst="rect">
            <a:avLst/>
          </a:prstGeom>
          <a:ln>
            <a:noFill/>
          </a:ln>
          <a:effectLst>
            <a:outerShdw blurRad="292100" dist="139700" dir="2700000" algn="tl" rotWithShape="0">
              <a:srgbClr val="333333">
                <a:alpha val="65000"/>
              </a:srgbClr>
            </a:outerShdw>
          </a:effectLst>
        </p:spPr>
      </p:pic>
      <p:pic>
        <p:nvPicPr>
          <p:cNvPr id="6148" name="Picture 4" descr="Sunset, Beach, Sea, Ocean, Water, Sky"/>
          <p:cNvPicPr>
            <a:picLocks noChangeAspect="1" noChangeArrowheads="1"/>
          </p:cNvPicPr>
          <p:nvPr/>
        </p:nvPicPr>
        <p:blipFill>
          <a:blip r:embed="rId4"/>
          <a:srcRect/>
          <a:stretch>
            <a:fillRect/>
          </a:stretch>
        </p:blipFill>
        <p:spPr bwMode="auto">
          <a:xfrm>
            <a:off x="5017624" y="4613152"/>
            <a:ext cx="2164232" cy="144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1000"/>
                                        <p:tgtEl>
                                          <p:spTgt spid="23"/>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checkerboard(across)">
                                      <p:cBhvr>
                                        <p:cTn id="15" dur="1000"/>
                                        <p:tgtEl>
                                          <p:spTgt spid="614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1000"/>
                                        <p:tgtEl>
                                          <p:spTgt spid="38"/>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1000"/>
                                        <p:tgtEl>
                                          <p:spTgt spid="31"/>
                                        </p:tgtEl>
                                      </p:cBhvr>
                                    </p:animEffect>
                                  </p:childTnLst>
                                </p:cTn>
                              </p:par>
                            </p:childTnLst>
                          </p:cTn>
                        </p:par>
                        <p:par>
                          <p:cTn id="25" fill="hold">
                            <p:stCondLst>
                              <p:cond delay="2000"/>
                            </p:stCondLst>
                            <p:childTnLst>
                              <p:par>
                                <p:cTn id="26" presetID="5" presetClass="entr" presetSubtype="10" fill="hold" nodeType="afterEffect">
                                  <p:stCondLst>
                                    <p:cond delay="0"/>
                                  </p:stCondLst>
                                  <p:childTnLst>
                                    <p:set>
                                      <p:cBhvr>
                                        <p:cTn id="27" dur="1" fill="hold">
                                          <p:stCondLst>
                                            <p:cond delay="0"/>
                                          </p:stCondLst>
                                        </p:cTn>
                                        <p:tgtEl>
                                          <p:spTgt spid="6148"/>
                                        </p:tgtEl>
                                        <p:attrNameLst>
                                          <p:attrName>style.visibility</p:attrName>
                                        </p:attrNameLst>
                                      </p:cBhvr>
                                      <p:to>
                                        <p:strVal val="visible"/>
                                      </p:to>
                                    </p:set>
                                    <p:animEffect transition="in" filter="checkerboard(across)">
                                      <p:cBhvr>
                                        <p:cTn id="28" dur="1000"/>
                                        <p:tgtEl>
                                          <p:spTgt spid="614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left)">
                                      <p:cBhvr>
                                        <p:cTn id="33"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66000" y="80944"/>
            <a:ext cx="84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2700000" scaled="1"/>
            <a:tileRect/>
          </a:gradFill>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bg1"/>
                </a:solidFill>
                <a:effectLst/>
                <a:uLnTx/>
                <a:uFillTx/>
                <a:latin typeface="+mj-lt"/>
                <a:ea typeface="+mj-ea"/>
                <a:cs typeface="+mj-cs"/>
              </a:rPr>
              <a:t>Section 4 – Choose</a:t>
            </a:r>
            <a:r>
              <a:rPr kumimoji="0" lang="en-IN" sz="3600" b="0" i="0" u="none" strike="noStrike" kern="1200" cap="none" spc="0" normalizeH="0" noProof="0" dirty="0" smtClean="0">
                <a:ln>
                  <a:noFill/>
                </a:ln>
                <a:solidFill>
                  <a:schemeClr val="bg1"/>
                </a:solidFill>
                <a:effectLst/>
                <a:uLnTx/>
                <a:uFillTx/>
                <a:latin typeface="+mj-lt"/>
                <a:ea typeface="+mj-ea"/>
                <a:cs typeface="+mj-cs"/>
              </a:rPr>
              <a:t> </a:t>
            </a:r>
            <a:r>
              <a:rPr kumimoji="0" lang="en-IN" sz="3600" b="0" i="0" u="none" strike="noStrike" kern="1200" cap="none" spc="0" normalizeH="0" baseline="0" noProof="0" dirty="0" smtClean="0">
                <a:ln>
                  <a:noFill/>
                </a:ln>
                <a:solidFill>
                  <a:schemeClr val="bg1"/>
                </a:solidFill>
                <a:effectLst/>
                <a:uLnTx/>
                <a:uFillTx/>
                <a:latin typeface="+mj-lt"/>
                <a:ea typeface="+mj-ea"/>
                <a:cs typeface="+mj-cs"/>
              </a:rPr>
              <a:t>the correct answer</a:t>
            </a:r>
            <a:endParaRPr kumimoji="0" lang="en-IN"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3" name="TextBox 2"/>
          <p:cNvSpPr txBox="1"/>
          <p:nvPr/>
        </p:nvSpPr>
        <p:spPr>
          <a:xfrm>
            <a:off x="4262870" y="824556"/>
            <a:ext cx="3939220" cy="52322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r>
              <a:rPr lang="en-IN" sz="2800" dirty="0" smtClean="0"/>
              <a:t>Choose the correct article</a:t>
            </a:r>
            <a:endParaRPr lang="en-US" sz="2800" dirty="0"/>
          </a:p>
        </p:txBody>
      </p:sp>
      <p:sp>
        <p:nvSpPr>
          <p:cNvPr id="5" name="Oval 4"/>
          <p:cNvSpPr/>
          <p:nvPr/>
        </p:nvSpPr>
        <p:spPr>
          <a:xfrm>
            <a:off x="757208" y="1579634"/>
            <a:ext cx="648000" cy="648000"/>
          </a:xfrm>
          <a:prstGeom prst="ellipse">
            <a:avLst/>
          </a:prstGeom>
          <a:gradFill flip="none" rotWithShape="1">
            <a:gsLst>
              <a:gs pos="0">
                <a:srgbClr val="F06F6C">
                  <a:shade val="30000"/>
                  <a:satMod val="115000"/>
                </a:srgbClr>
              </a:gs>
              <a:gs pos="50000">
                <a:srgbClr val="F06F6C">
                  <a:shade val="67500"/>
                  <a:satMod val="115000"/>
                </a:srgbClr>
              </a:gs>
              <a:gs pos="100000">
                <a:srgbClr val="F06F6C">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1</a:t>
            </a:r>
            <a:endParaRPr lang="en-US" sz="2400" dirty="0"/>
          </a:p>
        </p:txBody>
      </p:sp>
      <p:sp>
        <p:nvSpPr>
          <p:cNvPr id="6" name="Oval 5"/>
          <p:cNvSpPr/>
          <p:nvPr/>
        </p:nvSpPr>
        <p:spPr>
          <a:xfrm>
            <a:off x="757208" y="2400373"/>
            <a:ext cx="648000" cy="648000"/>
          </a:xfrm>
          <a:prstGeom prst="ellipse">
            <a:avLst/>
          </a:prstGeom>
          <a:gradFill flip="none" rotWithShape="1">
            <a:gsLst>
              <a:gs pos="0">
                <a:srgbClr val="FF5050">
                  <a:shade val="30000"/>
                  <a:satMod val="115000"/>
                </a:srgbClr>
              </a:gs>
              <a:gs pos="50000">
                <a:srgbClr val="FF5050">
                  <a:shade val="67500"/>
                  <a:satMod val="115000"/>
                </a:srgbClr>
              </a:gs>
              <a:gs pos="100000">
                <a:srgbClr val="FF5050">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2</a:t>
            </a:r>
            <a:endParaRPr lang="en-US" sz="2400" dirty="0"/>
          </a:p>
        </p:txBody>
      </p:sp>
      <p:sp>
        <p:nvSpPr>
          <p:cNvPr id="7" name="Oval 6"/>
          <p:cNvSpPr/>
          <p:nvPr/>
        </p:nvSpPr>
        <p:spPr>
          <a:xfrm>
            <a:off x="757208" y="3191133"/>
            <a:ext cx="648000" cy="648000"/>
          </a:xfrm>
          <a:prstGeom prst="ellipse">
            <a:avLst/>
          </a:prstGeom>
          <a:gradFill flip="none" rotWithShape="1">
            <a:gsLst>
              <a:gs pos="0">
                <a:srgbClr val="FF8447">
                  <a:shade val="30000"/>
                  <a:satMod val="115000"/>
                </a:srgbClr>
              </a:gs>
              <a:gs pos="50000">
                <a:srgbClr val="FF8447">
                  <a:shade val="67500"/>
                  <a:satMod val="115000"/>
                </a:srgbClr>
              </a:gs>
              <a:gs pos="100000">
                <a:srgbClr val="FF8447">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3</a:t>
            </a:r>
            <a:endParaRPr lang="en-US" sz="2400" dirty="0"/>
          </a:p>
        </p:txBody>
      </p:sp>
      <p:sp>
        <p:nvSpPr>
          <p:cNvPr id="8" name="Oval 7"/>
          <p:cNvSpPr/>
          <p:nvPr/>
        </p:nvSpPr>
        <p:spPr>
          <a:xfrm>
            <a:off x="757208" y="3989367"/>
            <a:ext cx="648000" cy="648000"/>
          </a:xfrm>
          <a:prstGeom prst="ellipse">
            <a:avLst/>
          </a:prstGeom>
          <a:gradFill flip="none" rotWithShape="1">
            <a:gsLst>
              <a:gs pos="0">
                <a:srgbClr val="C52BD5">
                  <a:shade val="30000"/>
                  <a:satMod val="115000"/>
                </a:srgbClr>
              </a:gs>
              <a:gs pos="50000">
                <a:srgbClr val="C52BD5">
                  <a:shade val="67500"/>
                  <a:satMod val="115000"/>
                </a:srgbClr>
              </a:gs>
              <a:gs pos="100000">
                <a:srgbClr val="C52BD5">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4</a:t>
            </a:r>
            <a:endParaRPr lang="en-US" sz="2400" dirty="0"/>
          </a:p>
        </p:txBody>
      </p:sp>
      <p:sp>
        <p:nvSpPr>
          <p:cNvPr id="9" name="Oval 8"/>
          <p:cNvSpPr/>
          <p:nvPr/>
        </p:nvSpPr>
        <p:spPr>
          <a:xfrm>
            <a:off x="757208" y="4798892"/>
            <a:ext cx="648000" cy="648000"/>
          </a:xfrm>
          <a:prstGeom prst="ellips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5</a:t>
            </a:r>
            <a:endParaRPr lang="en-US" sz="2400" dirty="0"/>
          </a:p>
        </p:txBody>
      </p:sp>
      <p:sp>
        <p:nvSpPr>
          <p:cNvPr id="10" name="Oval 9"/>
          <p:cNvSpPr/>
          <p:nvPr/>
        </p:nvSpPr>
        <p:spPr>
          <a:xfrm>
            <a:off x="757208" y="5617515"/>
            <a:ext cx="648000" cy="648000"/>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6</a:t>
            </a:r>
            <a:endParaRPr lang="en-US" sz="2400" dirty="0"/>
          </a:p>
        </p:txBody>
      </p:sp>
      <p:sp>
        <p:nvSpPr>
          <p:cNvPr id="11" name="TextBox 10"/>
          <p:cNvSpPr txBox="1">
            <a:spLocks noChangeAspect="1"/>
          </p:cNvSpPr>
          <p:nvPr/>
        </p:nvSpPr>
        <p:spPr>
          <a:xfrm>
            <a:off x="1662085" y="1597634"/>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Suma has ____ aunt in Delhi</a:t>
            </a:r>
            <a:endParaRPr lang="en-US" sz="2800" dirty="0"/>
          </a:p>
        </p:txBody>
      </p:sp>
      <p:sp>
        <p:nvSpPr>
          <p:cNvPr id="12" name="TextBox 11"/>
          <p:cNvSpPr txBox="1">
            <a:spLocks noChangeAspect="1"/>
          </p:cNvSpPr>
          <p:nvPr/>
        </p:nvSpPr>
        <p:spPr>
          <a:xfrm>
            <a:off x="7453320" y="1597634"/>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13" name="TextBox 12"/>
          <p:cNvSpPr txBox="1">
            <a:spLocks noChangeAspect="1"/>
          </p:cNvSpPr>
          <p:nvPr/>
        </p:nvSpPr>
        <p:spPr>
          <a:xfrm>
            <a:off x="1662085" y="2418373"/>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I never listen to _____ radio</a:t>
            </a:r>
            <a:endParaRPr lang="en-US" sz="2800" dirty="0"/>
          </a:p>
        </p:txBody>
      </p:sp>
      <p:sp>
        <p:nvSpPr>
          <p:cNvPr id="14" name="TextBox 13"/>
          <p:cNvSpPr txBox="1">
            <a:spLocks noChangeAspect="1"/>
          </p:cNvSpPr>
          <p:nvPr/>
        </p:nvSpPr>
        <p:spPr>
          <a:xfrm>
            <a:off x="7453320" y="2418373"/>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15" name="TextBox 14"/>
          <p:cNvSpPr txBox="1">
            <a:spLocks noChangeAspect="1"/>
          </p:cNvSpPr>
          <p:nvPr/>
        </p:nvSpPr>
        <p:spPr>
          <a:xfrm>
            <a:off x="1662088" y="3209133"/>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I saw ____ donkey near my house </a:t>
            </a:r>
            <a:endParaRPr lang="en-US" sz="2800" dirty="0"/>
          </a:p>
        </p:txBody>
      </p:sp>
      <p:sp>
        <p:nvSpPr>
          <p:cNvPr id="16" name="TextBox 15"/>
          <p:cNvSpPr txBox="1">
            <a:spLocks noChangeAspect="1"/>
          </p:cNvSpPr>
          <p:nvPr/>
        </p:nvSpPr>
        <p:spPr>
          <a:xfrm>
            <a:off x="7453320" y="3209133"/>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17" name="TextBox 16"/>
          <p:cNvSpPr txBox="1">
            <a:spLocks noChangeAspect="1"/>
          </p:cNvSpPr>
          <p:nvPr/>
        </p:nvSpPr>
        <p:spPr>
          <a:xfrm>
            <a:off x="1662088" y="4007367"/>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What is ____name of your school?</a:t>
            </a:r>
            <a:endParaRPr lang="en-US" sz="2800" dirty="0"/>
          </a:p>
        </p:txBody>
      </p:sp>
      <p:sp>
        <p:nvSpPr>
          <p:cNvPr id="18" name="TextBox 17"/>
          <p:cNvSpPr txBox="1">
            <a:spLocks noChangeAspect="1"/>
          </p:cNvSpPr>
          <p:nvPr/>
        </p:nvSpPr>
        <p:spPr>
          <a:xfrm>
            <a:off x="7453320" y="4007367"/>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19" name="TextBox 18"/>
          <p:cNvSpPr txBox="1">
            <a:spLocks noChangeAspect="1"/>
          </p:cNvSpPr>
          <p:nvPr/>
        </p:nvSpPr>
        <p:spPr>
          <a:xfrm>
            <a:off x="1662084" y="4816892"/>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My father is ___ honest man</a:t>
            </a:r>
            <a:endParaRPr lang="en-US" sz="2800" dirty="0"/>
          </a:p>
        </p:txBody>
      </p:sp>
      <p:sp>
        <p:nvSpPr>
          <p:cNvPr id="20" name="TextBox 19"/>
          <p:cNvSpPr txBox="1">
            <a:spLocks noChangeAspect="1"/>
          </p:cNvSpPr>
          <p:nvPr/>
        </p:nvSpPr>
        <p:spPr>
          <a:xfrm>
            <a:off x="7453320" y="4816892"/>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21" name="TextBox 20"/>
          <p:cNvSpPr txBox="1">
            <a:spLocks noChangeAspect="1"/>
          </p:cNvSpPr>
          <p:nvPr/>
        </p:nvSpPr>
        <p:spPr>
          <a:xfrm>
            <a:off x="1662085" y="5635515"/>
            <a:ext cx="5220000" cy="612000"/>
          </a:xfrm>
          <a:prstGeom prst="rect">
            <a:avLst/>
          </a:prstGeom>
          <a:solidFill>
            <a:schemeClr val="bg2">
              <a:lumMod val="90000"/>
            </a:schemeClr>
          </a:solidFill>
          <a:scene3d>
            <a:camera prst="orthographicFront"/>
            <a:lightRig rig="threePt" dir="t"/>
          </a:scene3d>
          <a:sp3d>
            <a:bevelT/>
          </a:sp3d>
        </p:spPr>
        <p:txBody>
          <a:bodyPr wrap="none" rtlCol="0">
            <a:spAutoFit/>
          </a:bodyPr>
          <a:lstStyle/>
          <a:p>
            <a:r>
              <a:rPr lang="en-IN" sz="2800" dirty="0" smtClean="0"/>
              <a:t>I can see an ant on ____wall</a:t>
            </a:r>
            <a:endParaRPr lang="en-US" sz="2800" dirty="0"/>
          </a:p>
        </p:txBody>
      </p:sp>
      <p:sp>
        <p:nvSpPr>
          <p:cNvPr id="22" name="TextBox 21"/>
          <p:cNvSpPr txBox="1">
            <a:spLocks noChangeAspect="1"/>
          </p:cNvSpPr>
          <p:nvPr/>
        </p:nvSpPr>
        <p:spPr>
          <a:xfrm>
            <a:off x="7453320" y="5635515"/>
            <a:ext cx="3600000" cy="612000"/>
          </a:xfrm>
          <a:prstGeom prst="rect">
            <a:avLst/>
          </a:prstGeom>
          <a:solidFill>
            <a:schemeClr val="bg2">
              <a:lumMod val="75000"/>
            </a:schemeClr>
          </a:solidFill>
        </p:spPr>
        <p:txBody>
          <a:bodyPr wrap="square" rtlCol="0">
            <a:spAutoFit/>
          </a:bodyPr>
          <a:lstStyle/>
          <a:p>
            <a:r>
              <a:rPr lang="en-IN" sz="2800" dirty="0" smtClean="0"/>
              <a:t>a) a      b) an	     c) the</a:t>
            </a:r>
            <a:endParaRPr lang="en-US" sz="2800" dirty="0"/>
          </a:p>
        </p:txBody>
      </p:sp>
      <p:sp>
        <p:nvSpPr>
          <p:cNvPr id="25" name="Rectangle 24"/>
          <p:cNvSpPr/>
          <p:nvPr/>
        </p:nvSpPr>
        <p:spPr>
          <a:xfrm>
            <a:off x="8400056" y="1658168"/>
            <a:ext cx="104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9715520" y="2472560"/>
            <a:ext cx="104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9715520" y="4062416"/>
            <a:ext cx="104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400056" y="4876808"/>
            <a:ext cx="104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666888" y="5691200"/>
            <a:ext cx="104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494200" y="3286952"/>
            <a:ext cx="864000" cy="50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17"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ppt_x</p:attrName>
                                        </p:attrNameLst>
                                      </p:cBhvr>
                                      <p:tavLst>
                                        <p:tav tm="0">
                                          <p:val>
                                            <p:strVal val="#ppt_x-#ppt_w/2"/>
                                          </p:val>
                                        </p:tav>
                                        <p:tav tm="100000">
                                          <p:val>
                                            <p:strVal val="#ppt_x"/>
                                          </p:val>
                                        </p:tav>
                                      </p:tavLst>
                                    </p:anim>
                                    <p:anim calcmode="lin" valueType="num">
                                      <p:cBhvr>
                                        <p:cTn id="12" dur="1000" fill="hold"/>
                                        <p:tgtEl>
                                          <p:spTgt spid="5"/>
                                        </p:tgtEl>
                                        <p:attrNameLst>
                                          <p:attrName>ppt_y</p:attrName>
                                        </p:attrNameLst>
                                      </p:cBhvr>
                                      <p:tavLst>
                                        <p:tav tm="0">
                                          <p:val>
                                            <p:strVal val="#ppt_y"/>
                                          </p:val>
                                        </p:tav>
                                        <p:tav tm="100000">
                                          <p:val>
                                            <p:strVal val="#ppt_y"/>
                                          </p:val>
                                        </p:tav>
                                      </p:tavLst>
                                    </p:anim>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7" presetClass="entr" presetSubtype="8"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ppt_x</p:attrName>
                                        </p:attrNameLst>
                                      </p:cBhvr>
                                      <p:tavLst>
                                        <p:tav tm="0">
                                          <p:val>
                                            <p:strVal val="#ppt_x-#ppt_w/2"/>
                                          </p:val>
                                        </p:tav>
                                        <p:tav tm="100000">
                                          <p:val>
                                            <p:strVal val="#ppt_x"/>
                                          </p:val>
                                        </p:tav>
                                      </p:tavLst>
                                    </p:anim>
                                    <p:anim calcmode="lin" valueType="num">
                                      <p:cBhvr>
                                        <p:cTn id="19" dur="1000" fill="hold"/>
                                        <p:tgtEl>
                                          <p:spTgt spid="11"/>
                                        </p:tgtEl>
                                        <p:attrNameLst>
                                          <p:attrName>ppt_y</p:attrName>
                                        </p:attrNameLst>
                                      </p:cBhvr>
                                      <p:tavLst>
                                        <p:tav tm="0">
                                          <p:val>
                                            <p:strVal val="#ppt_y"/>
                                          </p:val>
                                        </p:tav>
                                        <p:tav tm="100000">
                                          <p:val>
                                            <p:strVal val="#ppt_y"/>
                                          </p:val>
                                        </p:tav>
                                      </p:tavLst>
                                    </p:anim>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17"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ppt_x</p:attrName>
                                        </p:attrNameLst>
                                      </p:cBhvr>
                                      <p:tavLst>
                                        <p:tav tm="0">
                                          <p:val>
                                            <p:strVal val="#ppt_x-#ppt_w/2"/>
                                          </p:val>
                                        </p:tav>
                                        <p:tav tm="100000">
                                          <p:val>
                                            <p:strVal val="#ppt_x"/>
                                          </p:val>
                                        </p:tav>
                                      </p:tavLst>
                                    </p:anim>
                                    <p:anim calcmode="lin" valueType="num">
                                      <p:cBhvr>
                                        <p:cTn id="26" dur="1000" fill="hold"/>
                                        <p:tgtEl>
                                          <p:spTgt spid="12"/>
                                        </p:tgtEl>
                                        <p:attrNameLst>
                                          <p:attrName>ppt_y</p:attrName>
                                        </p:attrNameLst>
                                      </p:cBhvr>
                                      <p:tavLst>
                                        <p:tav tm="0">
                                          <p:val>
                                            <p:strVal val="#ppt_y"/>
                                          </p:val>
                                        </p:tav>
                                        <p:tav tm="100000">
                                          <p:val>
                                            <p:strVal val="#ppt_y"/>
                                          </p:val>
                                        </p:tav>
                                      </p:tavLst>
                                    </p:anim>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up)">
                                      <p:cBhvr>
                                        <p:cTn id="33" dur="1000"/>
                                        <p:tgtEl>
                                          <p:spTgt spid="25"/>
                                        </p:tgtEl>
                                      </p:cBhvr>
                                    </p:animEffect>
                                  </p:childTnLst>
                                </p:cTn>
                              </p:par>
                            </p:childTnLst>
                          </p:cTn>
                        </p:par>
                        <p:par>
                          <p:cTn id="34" fill="hold">
                            <p:stCondLst>
                              <p:cond delay="1000"/>
                            </p:stCondLst>
                            <p:childTnLst>
                              <p:par>
                                <p:cTn id="35" presetID="17"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ppt_x</p:attrName>
                                        </p:attrNameLst>
                                      </p:cBhvr>
                                      <p:tavLst>
                                        <p:tav tm="0">
                                          <p:val>
                                            <p:strVal val="#ppt_x-#ppt_w/2"/>
                                          </p:val>
                                        </p:tav>
                                        <p:tav tm="100000">
                                          <p:val>
                                            <p:strVal val="#ppt_x"/>
                                          </p:val>
                                        </p:tav>
                                      </p:tavLst>
                                    </p:anim>
                                    <p:anim calcmode="lin" valueType="num">
                                      <p:cBhvr>
                                        <p:cTn id="38" dur="1000" fill="hold"/>
                                        <p:tgtEl>
                                          <p:spTgt spid="6"/>
                                        </p:tgtEl>
                                        <p:attrNameLst>
                                          <p:attrName>ppt_y</p:attrName>
                                        </p:attrNameLst>
                                      </p:cBhvr>
                                      <p:tavLst>
                                        <p:tav tm="0">
                                          <p:val>
                                            <p:strVal val="#ppt_y"/>
                                          </p:val>
                                        </p:tav>
                                        <p:tav tm="100000">
                                          <p:val>
                                            <p:strVal val="#ppt_y"/>
                                          </p:val>
                                        </p:tav>
                                      </p:tavLst>
                                    </p:anim>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childTnLst>
                                </p:cTn>
                              </p:par>
                            </p:childTnLst>
                          </p:cTn>
                        </p:par>
                        <p:par>
                          <p:cTn id="41" fill="hold">
                            <p:stCondLst>
                              <p:cond delay="2000"/>
                            </p:stCondLst>
                            <p:childTnLst>
                              <p:par>
                                <p:cTn id="42" presetID="17"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1000" fill="hold"/>
                                        <p:tgtEl>
                                          <p:spTgt spid="13"/>
                                        </p:tgtEl>
                                        <p:attrNameLst>
                                          <p:attrName>ppt_x</p:attrName>
                                        </p:attrNameLst>
                                      </p:cBhvr>
                                      <p:tavLst>
                                        <p:tav tm="0">
                                          <p:val>
                                            <p:strVal val="#ppt_x-#ppt_w/2"/>
                                          </p:val>
                                        </p:tav>
                                        <p:tav tm="100000">
                                          <p:val>
                                            <p:strVal val="#ppt_x"/>
                                          </p:val>
                                        </p:tav>
                                      </p:tavLst>
                                    </p:anim>
                                    <p:anim calcmode="lin" valueType="num">
                                      <p:cBhvr>
                                        <p:cTn id="45" dur="1000" fill="hold"/>
                                        <p:tgtEl>
                                          <p:spTgt spid="13"/>
                                        </p:tgtEl>
                                        <p:attrNameLst>
                                          <p:attrName>ppt_y</p:attrName>
                                        </p:attrNameLst>
                                      </p:cBhvr>
                                      <p:tavLst>
                                        <p:tav tm="0">
                                          <p:val>
                                            <p:strVal val="#ppt_y"/>
                                          </p:val>
                                        </p:tav>
                                        <p:tav tm="100000">
                                          <p:val>
                                            <p:strVal val="#ppt_y"/>
                                          </p:val>
                                        </p:tav>
                                      </p:tavLst>
                                    </p:anim>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strVal val="#ppt_h"/>
                                          </p:val>
                                        </p:tav>
                                        <p:tav tm="100000">
                                          <p:val>
                                            <p:strVal val="#ppt_h"/>
                                          </p:val>
                                        </p:tav>
                                      </p:tavLst>
                                    </p:anim>
                                  </p:childTnLst>
                                </p:cTn>
                              </p:par>
                            </p:childTnLst>
                          </p:cTn>
                        </p:par>
                        <p:par>
                          <p:cTn id="48" fill="hold">
                            <p:stCondLst>
                              <p:cond delay="3000"/>
                            </p:stCondLst>
                            <p:childTnLst>
                              <p:par>
                                <p:cTn id="49" presetID="17" presetClass="entr" presetSubtype="8"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ppt_x</p:attrName>
                                        </p:attrNameLst>
                                      </p:cBhvr>
                                      <p:tavLst>
                                        <p:tav tm="0">
                                          <p:val>
                                            <p:strVal val="#ppt_x-#ppt_w/2"/>
                                          </p:val>
                                        </p:tav>
                                        <p:tav tm="100000">
                                          <p:val>
                                            <p:strVal val="#ppt_x"/>
                                          </p:val>
                                        </p:tav>
                                      </p:tavLst>
                                    </p:anim>
                                    <p:anim calcmode="lin" valueType="num">
                                      <p:cBhvr>
                                        <p:cTn id="52" dur="1000" fill="hold"/>
                                        <p:tgtEl>
                                          <p:spTgt spid="14"/>
                                        </p:tgtEl>
                                        <p:attrNameLst>
                                          <p:attrName>ppt_y</p:attrName>
                                        </p:attrNameLst>
                                      </p:cBhvr>
                                      <p:tavLst>
                                        <p:tav tm="0">
                                          <p:val>
                                            <p:strVal val="#ppt_y"/>
                                          </p:val>
                                        </p:tav>
                                        <p:tav tm="100000">
                                          <p:val>
                                            <p:strVal val="#ppt_y"/>
                                          </p:val>
                                        </p:tav>
                                      </p:tavLst>
                                    </p:anim>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up)">
                                      <p:cBhvr>
                                        <p:cTn id="59" dur="1000"/>
                                        <p:tgtEl>
                                          <p:spTgt spid="28"/>
                                        </p:tgtEl>
                                      </p:cBhvr>
                                    </p:animEffect>
                                  </p:childTnLst>
                                </p:cTn>
                              </p:par>
                            </p:childTnLst>
                          </p:cTn>
                        </p:par>
                        <p:par>
                          <p:cTn id="60" fill="hold">
                            <p:stCondLst>
                              <p:cond delay="1000"/>
                            </p:stCondLst>
                            <p:childTnLst>
                              <p:par>
                                <p:cTn id="61" presetID="17" presetClass="entr" presetSubtype="8" fill="hold" grpId="0" nodeType="after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ppt_x</p:attrName>
                                        </p:attrNameLst>
                                      </p:cBhvr>
                                      <p:tavLst>
                                        <p:tav tm="0">
                                          <p:val>
                                            <p:strVal val="#ppt_x-#ppt_w/2"/>
                                          </p:val>
                                        </p:tav>
                                        <p:tav tm="100000">
                                          <p:val>
                                            <p:strVal val="#ppt_x"/>
                                          </p:val>
                                        </p:tav>
                                      </p:tavLst>
                                    </p:anim>
                                    <p:anim calcmode="lin" valueType="num">
                                      <p:cBhvr>
                                        <p:cTn id="64" dur="1000" fill="hold"/>
                                        <p:tgtEl>
                                          <p:spTgt spid="7"/>
                                        </p:tgtEl>
                                        <p:attrNameLst>
                                          <p:attrName>ppt_y</p:attrName>
                                        </p:attrNameLst>
                                      </p:cBhvr>
                                      <p:tavLst>
                                        <p:tav tm="0">
                                          <p:val>
                                            <p:strVal val="#ppt_y"/>
                                          </p:val>
                                        </p:tav>
                                        <p:tav tm="100000">
                                          <p:val>
                                            <p:strVal val="#ppt_y"/>
                                          </p:val>
                                        </p:tav>
                                      </p:tavLst>
                                    </p:anim>
                                    <p:anim calcmode="lin" valueType="num">
                                      <p:cBhvr>
                                        <p:cTn id="65" dur="1000" fill="hold"/>
                                        <p:tgtEl>
                                          <p:spTgt spid="7"/>
                                        </p:tgtEl>
                                        <p:attrNameLst>
                                          <p:attrName>ppt_w</p:attrName>
                                        </p:attrNameLst>
                                      </p:cBhvr>
                                      <p:tavLst>
                                        <p:tav tm="0">
                                          <p:val>
                                            <p:fltVal val="0"/>
                                          </p:val>
                                        </p:tav>
                                        <p:tav tm="100000">
                                          <p:val>
                                            <p:strVal val="#ppt_w"/>
                                          </p:val>
                                        </p:tav>
                                      </p:tavLst>
                                    </p:anim>
                                    <p:anim calcmode="lin" valueType="num">
                                      <p:cBhvr>
                                        <p:cTn id="66" dur="1000" fill="hold"/>
                                        <p:tgtEl>
                                          <p:spTgt spid="7"/>
                                        </p:tgtEl>
                                        <p:attrNameLst>
                                          <p:attrName>ppt_h</p:attrName>
                                        </p:attrNameLst>
                                      </p:cBhvr>
                                      <p:tavLst>
                                        <p:tav tm="0">
                                          <p:val>
                                            <p:strVal val="#ppt_h"/>
                                          </p:val>
                                        </p:tav>
                                        <p:tav tm="100000">
                                          <p:val>
                                            <p:strVal val="#ppt_h"/>
                                          </p:val>
                                        </p:tav>
                                      </p:tavLst>
                                    </p:anim>
                                  </p:childTnLst>
                                </p:cTn>
                              </p:par>
                            </p:childTnLst>
                          </p:cTn>
                        </p:par>
                        <p:par>
                          <p:cTn id="67" fill="hold">
                            <p:stCondLst>
                              <p:cond delay="2000"/>
                            </p:stCondLst>
                            <p:childTnLst>
                              <p:par>
                                <p:cTn id="68" presetID="17" presetClass="entr" presetSubtype="8"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ppt_x</p:attrName>
                                        </p:attrNameLst>
                                      </p:cBhvr>
                                      <p:tavLst>
                                        <p:tav tm="0">
                                          <p:val>
                                            <p:strVal val="#ppt_x-#ppt_w/2"/>
                                          </p:val>
                                        </p:tav>
                                        <p:tav tm="100000">
                                          <p:val>
                                            <p:strVal val="#ppt_x"/>
                                          </p:val>
                                        </p:tav>
                                      </p:tavLst>
                                    </p:anim>
                                    <p:anim calcmode="lin" valueType="num">
                                      <p:cBhvr>
                                        <p:cTn id="71" dur="1000" fill="hold"/>
                                        <p:tgtEl>
                                          <p:spTgt spid="15"/>
                                        </p:tgtEl>
                                        <p:attrNameLst>
                                          <p:attrName>ppt_y</p:attrName>
                                        </p:attrNameLst>
                                      </p:cBhvr>
                                      <p:tavLst>
                                        <p:tav tm="0">
                                          <p:val>
                                            <p:strVal val="#ppt_y"/>
                                          </p:val>
                                        </p:tav>
                                        <p:tav tm="100000">
                                          <p:val>
                                            <p:strVal val="#ppt_y"/>
                                          </p:val>
                                        </p:tav>
                                      </p:tavLst>
                                    </p:anim>
                                    <p:anim calcmode="lin" valueType="num">
                                      <p:cBhvr>
                                        <p:cTn id="72" dur="1000" fill="hold"/>
                                        <p:tgtEl>
                                          <p:spTgt spid="15"/>
                                        </p:tgtEl>
                                        <p:attrNameLst>
                                          <p:attrName>ppt_w</p:attrName>
                                        </p:attrNameLst>
                                      </p:cBhvr>
                                      <p:tavLst>
                                        <p:tav tm="0">
                                          <p:val>
                                            <p:fltVal val="0"/>
                                          </p:val>
                                        </p:tav>
                                        <p:tav tm="100000">
                                          <p:val>
                                            <p:strVal val="#ppt_w"/>
                                          </p:val>
                                        </p:tav>
                                      </p:tavLst>
                                    </p:anim>
                                    <p:anim calcmode="lin" valueType="num">
                                      <p:cBhvr>
                                        <p:cTn id="73" dur="1000" fill="hold"/>
                                        <p:tgtEl>
                                          <p:spTgt spid="15"/>
                                        </p:tgtEl>
                                        <p:attrNameLst>
                                          <p:attrName>ppt_h</p:attrName>
                                        </p:attrNameLst>
                                      </p:cBhvr>
                                      <p:tavLst>
                                        <p:tav tm="0">
                                          <p:val>
                                            <p:strVal val="#ppt_h"/>
                                          </p:val>
                                        </p:tav>
                                        <p:tav tm="100000">
                                          <p:val>
                                            <p:strVal val="#ppt_h"/>
                                          </p:val>
                                        </p:tav>
                                      </p:tavLst>
                                    </p:anim>
                                  </p:childTnLst>
                                </p:cTn>
                              </p:par>
                            </p:childTnLst>
                          </p:cTn>
                        </p:par>
                        <p:par>
                          <p:cTn id="74" fill="hold">
                            <p:stCondLst>
                              <p:cond delay="3000"/>
                            </p:stCondLst>
                            <p:childTnLst>
                              <p:par>
                                <p:cTn id="75" presetID="17" presetClass="entr" presetSubtype="8" fill="hold" grpId="0" nodeType="after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1000" fill="hold"/>
                                        <p:tgtEl>
                                          <p:spTgt spid="16"/>
                                        </p:tgtEl>
                                        <p:attrNameLst>
                                          <p:attrName>ppt_x</p:attrName>
                                        </p:attrNameLst>
                                      </p:cBhvr>
                                      <p:tavLst>
                                        <p:tav tm="0">
                                          <p:val>
                                            <p:strVal val="#ppt_x-#ppt_w/2"/>
                                          </p:val>
                                        </p:tav>
                                        <p:tav tm="100000">
                                          <p:val>
                                            <p:strVal val="#ppt_x"/>
                                          </p:val>
                                        </p:tav>
                                      </p:tavLst>
                                    </p:anim>
                                    <p:anim calcmode="lin" valueType="num">
                                      <p:cBhvr>
                                        <p:cTn id="78" dur="1000" fill="hold"/>
                                        <p:tgtEl>
                                          <p:spTgt spid="16"/>
                                        </p:tgtEl>
                                        <p:attrNameLst>
                                          <p:attrName>ppt_y</p:attrName>
                                        </p:attrNameLst>
                                      </p:cBhvr>
                                      <p:tavLst>
                                        <p:tav tm="0">
                                          <p:val>
                                            <p:strVal val="#ppt_y"/>
                                          </p:val>
                                        </p:tav>
                                        <p:tav tm="100000">
                                          <p:val>
                                            <p:strVal val="#ppt_y"/>
                                          </p:val>
                                        </p:tav>
                                      </p:tavLst>
                                    </p:anim>
                                    <p:anim calcmode="lin" valueType="num">
                                      <p:cBhvr>
                                        <p:cTn id="79" dur="1000" fill="hold"/>
                                        <p:tgtEl>
                                          <p:spTgt spid="16"/>
                                        </p:tgtEl>
                                        <p:attrNameLst>
                                          <p:attrName>ppt_w</p:attrName>
                                        </p:attrNameLst>
                                      </p:cBhvr>
                                      <p:tavLst>
                                        <p:tav tm="0">
                                          <p:val>
                                            <p:fltVal val="0"/>
                                          </p:val>
                                        </p:tav>
                                        <p:tav tm="100000">
                                          <p:val>
                                            <p:strVal val="#ppt_w"/>
                                          </p:val>
                                        </p:tav>
                                      </p:tavLst>
                                    </p:anim>
                                    <p:anim calcmode="lin" valueType="num">
                                      <p:cBhvr>
                                        <p:cTn id="80" dur="1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1000"/>
                                        <p:tgtEl>
                                          <p:spTgt spid="34"/>
                                        </p:tgtEl>
                                      </p:cBhvr>
                                    </p:animEffect>
                                  </p:childTnLst>
                                </p:cTn>
                              </p:par>
                            </p:childTnLst>
                          </p:cTn>
                        </p:par>
                        <p:par>
                          <p:cTn id="86" fill="hold">
                            <p:stCondLst>
                              <p:cond delay="1000"/>
                            </p:stCondLst>
                            <p:childTnLst>
                              <p:par>
                                <p:cTn id="87" presetID="17" presetClass="entr" presetSubtype="8" fill="hold" grpId="0" nodeType="afterEffect">
                                  <p:stCondLst>
                                    <p:cond delay="0"/>
                                  </p:stCondLst>
                                  <p:childTnLst>
                                    <p:set>
                                      <p:cBhvr>
                                        <p:cTn id="88" dur="1" fill="hold">
                                          <p:stCondLst>
                                            <p:cond delay="0"/>
                                          </p:stCondLst>
                                        </p:cTn>
                                        <p:tgtEl>
                                          <p:spTgt spid="8"/>
                                        </p:tgtEl>
                                        <p:attrNameLst>
                                          <p:attrName>style.visibility</p:attrName>
                                        </p:attrNameLst>
                                      </p:cBhvr>
                                      <p:to>
                                        <p:strVal val="visible"/>
                                      </p:to>
                                    </p:set>
                                    <p:anim calcmode="lin" valueType="num">
                                      <p:cBhvr>
                                        <p:cTn id="89" dur="1000" fill="hold"/>
                                        <p:tgtEl>
                                          <p:spTgt spid="8"/>
                                        </p:tgtEl>
                                        <p:attrNameLst>
                                          <p:attrName>ppt_x</p:attrName>
                                        </p:attrNameLst>
                                      </p:cBhvr>
                                      <p:tavLst>
                                        <p:tav tm="0">
                                          <p:val>
                                            <p:strVal val="#ppt_x-#ppt_w/2"/>
                                          </p:val>
                                        </p:tav>
                                        <p:tav tm="100000">
                                          <p:val>
                                            <p:strVal val="#ppt_x"/>
                                          </p:val>
                                        </p:tav>
                                      </p:tavLst>
                                    </p:anim>
                                    <p:anim calcmode="lin" valueType="num">
                                      <p:cBhvr>
                                        <p:cTn id="90" dur="1000" fill="hold"/>
                                        <p:tgtEl>
                                          <p:spTgt spid="8"/>
                                        </p:tgtEl>
                                        <p:attrNameLst>
                                          <p:attrName>ppt_y</p:attrName>
                                        </p:attrNameLst>
                                      </p:cBhvr>
                                      <p:tavLst>
                                        <p:tav tm="0">
                                          <p:val>
                                            <p:strVal val="#ppt_y"/>
                                          </p:val>
                                        </p:tav>
                                        <p:tav tm="100000">
                                          <p:val>
                                            <p:strVal val="#ppt_y"/>
                                          </p:val>
                                        </p:tav>
                                      </p:tavLst>
                                    </p:anim>
                                    <p:anim calcmode="lin" valueType="num">
                                      <p:cBhvr>
                                        <p:cTn id="91" dur="1000" fill="hold"/>
                                        <p:tgtEl>
                                          <p:spTgt spid="8"/>
                                        </p:tgtEl>
                                        <p:attrNameLst>
                                          <p:attrName>ppt_w</p:attrName>
                                        </p:attrNameLst>
                                      </p:cBhvr>
                                      <p:tavLst>
                                        <p:tav tm="0">
                                          <p:val>
                                            <p:fltVal val="0"/>
                                          </p:val>
                                        </p:tav>
                                        <p:tav tm="100000">
                                          <p:val>
                                            <p:strVal val="#ppt_w"/>
                                          </p:val>
                                        </p:tav>
                                      </p:tavLst>
                                    </p:anim>
                                    <p:anim calcmode="lin" valueType="num">
                                      <p:cBhvr>
                                        <p:cTn id="92" dur="1000" fill="hold"/>
                                        <p:tgtEl>
                                          <p:spTgt spid="8"/>
                                        </p:tgtEl>
                                        <p:attrNameLst>
                                          <p:attrName>ppt_h</p:attrName>
                                        </p:attrNameLst>
                                      </p:cBhvr>
                                      <p:tavLst>
                                        <p:tav tm="0">
                                          <p:val>
                                            <p:strVal val="#ppt_h"/>
                                          </p:val>
                                        </p:tav>
                                        <p:tav tm="100000">
                                          <p:val>
                                            <p:strVal val="#ppt_h"/>
                                          </p:val>
                                        </p:tav>
                                      </p:tavLst>
                                    </p:anim>
                                  </p:childTnLst>
                                </p:cTn>
                              </p:par>
                            </p:childTnLst>
                          </p:cTn>
                        </p:par>
                        <p:par>
                          <p:cTn id="93" fill="hold">
                            <p:stCondLst>
                              <p:cond delay="2000"/>
                            </p:stCondLst>
                            <p:childTnLst>
                              <p:par>
                                <p:cTn id="94" presetID="17" presetClass="entr" presetSubtype="8" fill="hold" grpId="0" nodeType="after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p:cTn id="96" dur="1000" fill="hold"/>
                                        <p:tgtEl>
                                          <p:spTgt spid="17"/>
                                        </p:tgtEl>
                                        <p:attrNameLst>
                                          <p:attrName>ppt_x</p:attrName>
                                        </p:attrNameLst>
                                      </p:cBhvr>
                                      <p:tavLst>
                                        <p:tav tm="0">
                                          <p:val>
                                            <p:strVal val="#ppt_x-#ppt_w/2"/>
                                          </p:val>
                                        </p:tav>
                                        <p:tav tm="100000">
                                          <p:val>
                                            <p:strVal val="#ppt_x"/>
                                          </p:val>
                                        </p:tav>
                                      </p:tavLst>
                                    </p:anim>
                                    <p:anim calcmode="lin" valueType="num">
                                      <p:cBhvr>
                                        <p:cTn id="97" dur="1000" fill="hold"/>
                                        <p:tgtEl>
                                          <p:spTgt spid="17"/>
                                        </p:tgtEl>
                                        <p:attrNameLst>
                                          <p:attrName>ppt_y</p:attrName>
                                        </p:attrNameLst>
                                      </p:cBhvr>
                                      <p:tavLst>
                                        <p:tav tm="0">
                                          <p:val>
                                            <p:strVal val="#ppt_y"/>
                                          </p:val>
                                        </p:tav>
                                        <p:tav tm="100000">
                                          <p:val>
                                            <p:strVal val="#ppt_y"/>
                                          </p:val>
                                        </p:tav>
                                      </p:tavLst>
                                    </p:anim>
                                    <p:anim calcmode="lin" valueType="num">
                                      <p:cBhvr>
                                        <p:cTn id="98" dur="1000" fill="hold"/>
                                        <p:tgtEl>
                                          <p:spTgt spid="17"/>
                                        </p:tgtEl>
                                        <p:attrNameLst>
                                          <p:attrName>ppt_w</p:attrName>
                                        </p:attrNameLst>
                                      </p:cBhvr>
                                      <p:tavLst>
                                        <p:tav tm="0">
                                          <p:val>
                                            <p:fltVal val="0"/>
                                          </p:val>
                                        </p:tav>
                                        <p:tav tm="100000">
                                          <p:val>
                                            <p:strVal val="#ppt_w"/>
                                          </p:val>
                                        </p:tav>
                                      </p:tavLst>
                                    </p:anim>
                                    <p:anim calcmode="lin" valueType="num">
                                      <p:cBhvr>
                                        <p:cTn id="99" dur="1000" fill="hold"/>
                                        <p:tgtEl>
                                          <p:spTgt spid="17"/>
                                        </p:tgtEl>
                                        <p:attrNameLst>
                                          <p:attrName>ppt_h</p:attrName>
                                        </p:attrNameLst>
                                      </p:cBhvr>
                                      <p:tavLst>
                                        <p:tav tm="0">
                                          <p:val>
                                            <p:strVal val="#ppt_h"/>
                                          </p:val>
                                        </p:tav>
                                        <p:tav tm="100000">
                                          <p:val>
                                            <p:strVal val="#ppt_h"/>
                                          </p:val>
                                        </p:tav>
                                      </p:tavLst>
                                    </p:anim>
                                  </p:childTnLst>
                                </p:cTn>
                              </p:par>
                            </p:childTnLst>
                          </p:cTn>
                        </p:par>
                        <p:par>
                          <p:cTn id="100" fill="hold">
                            <p:stCondLst>
                              <p:cond delay="3000"/>
                            </p:stCondLst>
                            <p:childTnLst>
                              <p:par>
                                <p:cTn id="101" presetID="17" presetClass="entr" presetSubtype="8" fill="hold" grpId="0" nodeType="after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ppt_x</p:attrName>
                                        </p:attrNameLst>
                                      </p:cBhvr>
                                      <p:tavLst>
                                        <p:tav tm="0">
                                          <p:val>
                                            <p:strVal val="#ppt_x-#ppt_w/2"/>
                                          </p:val>
                                        </p:tav>
                                        <p:tav tm="100000">
                                          <p:val>
                                            <p:strVal val="#ppt_x"/>
                                          </p:val>
                                        </p:tav>
                                      </p:tavLst>
                                    </p:anim>
                                    <p:anim calcmode="lin" valueType="num">
                                      <p:cBhvr>
                                        <p:cTn id="104" dur="1000" fill="hold"/>
                                        <p:tgtEl>
                                          <p:spTgt spid="18"/>
                                        </p:tgtEl>
                                        <p:attrNameLst>
                                          <p:attrName>ppt_y</p:attrName>
                                        </p:attrNameLst>
                                      </p:cBhvr>
                                      <p:tavLst>
                                        <p:tav tm="0">
                                          <p:val>
                                            <p:strVal val="#ppt_y"/>
                                          </p:val>
                                        </p:tav>
                                        <p:tav tm="100000">
                                          <p:val>
                                            <p:strVal val="#ppt_y"/>
                                          </p:val>
                                        </p:tav>
                                      </p:tavLst>
                                    </p:anim>
                                    <p:anim calcmode="lin" valueType="num">
                                      <p:cBhvr>
                                        <p:cTn id="105" dur="1000" fill="hold"/>
                                        <p:tgtEl>
                                          <p:spTgt spid="18"/>
                                        </p:tgtEl>
                                        <p:attrNameLst>
                                          <p:attrName>ppt_w</p:attrName>
                                        </p:attrNameLst>
                                      </p:cBhvr>
                                      <p:tavLst>
                                        <p:tav tm="0">
                                          <p:val>
                                            <p:fltVal val="0"/>
                                          </p:val>
                                        </p:tav>
                                        <p:tav tm="100000">
                                          <p:val>
                                            <p:strVal val="#ppt_w"/>
                                          </p:val>
                                        </p:tav>
                                      </p:tavLst>
                                    </p:anim>
                                    <p:anim calcmode="lin" valueType="num">
                                      <p:cBhvr>
                                        <p:cTn id="106" dur="1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wipe(up)">
                                      <p:cBhvr>
                                        <p:cTn id="111" dur="1000"/>
                                        <p:tgtEl>
                                          <p:spTgt spid="31"/>
                                        </p:tgtEl>
                                      </p:cBhvr>
                                    </p:animEffect>
                                  </p:childTnLst>
                                </p:cTn>
                              </p:par>
                            </p:childTnLst>
                          </p:cTn>
                        </p:par>
                        <p:par>
                          <p:cTn id="112" fill="hold">
                            <p:stCondLst>
                              <p:cond delay="1000"/>
                            </p:stCondLst>
                            <p:childTnLst>
                              <p:par>
                                <p:cTn id="113" presetID="17" presetClass="entr" presetSubtype="8" fill="hold" grpId="0" nodeType="afterEffect">
                                  <p:stCondLst>
                                    <p:cond delay="0"/>
                                  </p:stCondLst>
                                  <p:childTnLst>
                                    <p:set>
                                      <p:cBhvr>
                                        <p:cTn id="114" dur="1" fill="hold">
                                          <p:stCondLst>
                                            <p:cond delay="0"/>
                                          </p:stCondLst>
                                        </p:cTn>
                                        <p:tgtEl>
                                          <p:spTgt spid="9"/>
                                        </p:tgtEl>
                                        <p:attrNameLst>
                                          <p:attrName>style.visibility</p:attrName>
                                        </p:attrNameLst>
                                      </p:cBhvr>
                                      <p:to>
                                        <p:strVal val="visible"/>
                                      </p:to>
                                    </p:set>
                                    <p:anim calcmode="lin" valueType="num">
                                      <p:cBhvr>
                                        <p:cTn id="115" dur="1000" fill="hold"/>
                                        <p:tgtEl>
                                          <p:spTgt spid="9"/>
                                        </p:tgtEl>
                                        <p:attrNameLst>
                                          <p:attrName>ppt_x</p:attrName>
                                        </p:attrNameLst>
                                      </p:cBhvr>
                                      <p:tavLst>
                                        <p:tav tm="0">
                                          <p:val>
                                            <p:strVal val="#ppt_x-#ppt_w/2"/>
                                          </p:val>
                                        </p:tav>
                                        <p:tav tm="100000">
                                          <p:val>
                                            <p:strVal val="#ppt_x"/>
                                          </p:val>
                                        </p:tav>
                                      </p:tavLst>
                                    </p:anim>
                                    <p:anim calcmode="lin" valueType="num">
                                      <p:cBhvr>
                                        <p:cTn id="116" dur="1000" fill="hold"/>
                                        <p:tgtEl>
                                          <p:spTgt spid="9"/>
                                        </p:tgtEl>
                                        <p:attrNameLst>
                                          <p:attrName>ppt_y</p:attrName>
                                        </p:attrNameLst>
                                      </p:cBhvr>
                                      <p:tavLst>
                                        <p:tav tm="0">
                                          <p:val>
                                            <p:strVal val="#ppt_y"/>
                                          </p:val>
                                        </p:tav>
                                        <p:tav tm="100000">
                                          <p:val>
                                            <p:strVal val="#ppt_y"/>
                                          </p:val>
                                        </p:tav>
                                      </p:tavLst>
                                    </p:anim>
                                    <p:anim calcmode="lin" valueType="num">
                                      <p:cBhvr>
                                        <p:cTn id="117" dur="1000" fill="hold"/>
                                        <p:tgtEl>
                                          <p:spTgt spid="9"/>
                                        </p:tgtEl>
                                        <p:attrNameLst>
                                          <p:attrName>ppt_w</p:attrName>
                                        </p:attrNameLst>
                                      </p:cBhvr>
                                      <p:tavLst>
                                        <p:tav tm="0">
                                          <p:val>
                                            <p:fltVal val="0"/>
                                          </p:val>
                                        </p:tav>
                                        <p:tav tm="100000">
                                          <p:val>
                                            <p:strVal val="#ppt_w"/>
                                          </p:val>
                                        </p:tav>
                                      </p:tavLst>
                                    </p:anim>
                                    <p:anim calcmode="lin" valueType="num">
                                      <p:cBhvr>
                                        <p:cTn id="118" dur="1000" fill="hold"/>
                                        <p:tgtEl>
                                          <p:spTgt spid="9"/>
                                        </p:tgtEl>
                                        <p:attrNameLst>
                                          <p:attrName>ppt_h</p:attrName>
                                        </p:attrNameLst>
                                      </p:cBhvr>
                                      <p:tavLst>
                                        <p:tav tm="0">
                                          <p:val>
                                            <p:strVal val="#ppt_h"/>
                                          </p:val>
                                        </p:tav>
                                        <p:tav tm="100000">
                                          <p:val>
                                            <p:strVal val="#ppt_h"/>
                                          </p:val>
                                        </p:tav>
                                      </p:tavLst>
                                    </p:anim>
                                  </p:childTnLst>
                                </p:cTn>
                              </p:par>
                            </p:childTnLst>
                          </p:cTn>
                        </p:par>
                        <p:par>
                          <p:cTn id="119" fill="hold">
                            <p:stCondLst>
                              <p:cond delay="2000"/>
                            </p:stCondLst>
                            <p:childTnLst>
                              <p:par>
                                <p:cTn id="120" presetID="17" presetClass="entr" presetSubtype="8" fill="hold" grpId="0" nodeType="afterEffect">
                                  <p:stCondLst>
                                    <p:cond delay="0"/>
                                  </p:stCondLst>
                                  <p:childTnLst>
                                    <p:set>
                                      <p:cBhvr>
                                        <p:cTn id="121" dur="1" fill="hold">
                                          <p:stCondLst>
                                            <p:cond delay="0"/>
                                          </p:stCondLst>
                                        </p:cTn>
                                        <p:tgtEl>
                                          <p:spTgt spid="19"/>
                                        </p:tgtEl>
                                        <p:attrNameLst>
                                          <p:attrName>style.visibility</p:attrName>
                                        </p:attrNameLst>
                                      </p:cBhvr>
                                      <p:to>
                                        <p:strVal val="visible"/>
                                      </p:to>
                                    </p:set>
                                    <p:anim calcmode="lin" valueType="num">
                                      <p:cBhvr>
                                        <p:cTn id="122" dur="1000" fill="hold"/>
                                        <p:tgtEl>
                                          <p:spTgt spid="19"/>
                                        </p:tgtEl>
                                        <p:attrNameLst>
                                          <p:attrName>ppt_x</p:attrName>
                                        </p:attrNameLst>
                                      </p:cBhvr>
                                      <p:tavLst>
                                        <p:tav tm="0">
                                          <p:val>
                                            <p:strVal val="#ppt_x-#ppt_w/2"/>
                                          </p:val>
                                        </p:tav>
                                        <p:tav tm="100000">
                                          <p:val>
                                            <p:strVal val="#ppt_x"/>
                                          </p:val>
                                        </p:tav>
                                      </p:tavLst>
                                    </p:anim>
                                    <p:anim calcmode="lin" valueType="num">
                                      <p:cBhvr>
                                        <p:cTn id="123" dur="1000" fill="hold"/>
                                        <p:tgtEl>
                                          <p:spTgt spid="19"/>
                                        </p:tgtEl>
                                        <p:attrNameLst>
                                          <p:attrName>ppt_y</p:attrName>
                                        </p:attrNameLst>
                                      </p:cBhvr>
                                      <p:tavLst>
                                        <p:tav tm="0">
                                          <p:val>
                                            <p:strVal val="#ppt_y"/>
                                          </p:val>
                                        </p:tav>
                                        <p:tav tm="100000">
                                          <p:val>
                                            <p:strVal val="#ppt_y"/>
                                          </p:val>
                                        </p:tav>
                                      </p:tavLst>
                                    </p:anim>
                                    <p:anim calcmode="lin" valueType="num">
                                      <p:cBhvr>
                                        <p:cTn id="124" dur="1000" fill="hold"/>
                                        <p:tgtEl>
                                          <p:spTgt spid="19"/>
                                        </p:tgtEl>
                                        <p:attrNameLst>
                                          <p:attrName>ppt_w</p:attrName>
                                        </p:attrNameLst>
                                      </p:cBhvr>
                                      <p:tavLst>
                                        <p:tav tm="0">
                                          <p:val>
                                            <p:fltVal val="0"/>
                                          </p:val>
                                        </p:tav>
                                        <p:tav tm="100000">
                                          <p:val>
                                            <p:strVal val="#ppt_w"/>
                                          </p:val>
                                        </p:tav>
                                      </p:tavLst>
                                    </p:anim>
                                    <p:anim calcmode="lin" valueType="num">
                                      <p:cBhvr>
                                        <p:cTn id="125" dur="1000" fill="hold"/>
                                        <p:tgtEl>
                                          <p:spTgt spid="19"/>
                                        </p:tgtEl>
                                        <p:attrNameLst>
                                          <p:attrName>ppt_h</p:attrName>
                                        </p:attrNameLst>
                                      </p:cBhvr>
                                      <p:tavLst>
                                        <p:tav tm="0">
                                          <p:val>
                                            <p:strVal val="#ppt_h"/>
                                          </p:val>
                                        </p:tav>
                                        <p:tav tm="100000">
                                          <p:val>
                                            <p:strVal val="#ppt_h"/>
                                          </p:val>
                                        </p:tav>
                                      </p:tavLst>
                                    </p:anim>
                                  </p:childTnLst>
                                </p:cTn>
                              </p:par>
                            </p:childTnLst>
                          </p:cTn>
                        </p:par>
                        <p:par>
                          <p:cTn id="126" fill="hold">
                            <p:stCondLst>
                              <p:cond delay="3000"/>
                            </p:stCondLst>
                            <p:childTnLst>
                              <p:par>
                                <p:cTn id="127" presetID="17" presetClass="entr" presetSubtype="8" fill="hold" grpId="0" nodeType="afterEffect">
                                  <p:stCondLst>
                                    <p:cond delay="0"/>
                                  </p:stCondLst>
                                  <p:childTnLst>
                                    <p:set>
                                      <p:cBhvr>
                                        <p:cTn id="128" dur="1" fill="hold">
                                          <p:stCondLst>
                                            <p:cond delay="0"/>
                                          </p:stCondLst>
                                        </p:cTn>
                                        <p:tgtEl>
                                          <p:spTgt spid="20"/>
                                        </p:tgtEl>
                                        <p:attrNameLst>
                                          <p:attrName>style.visibility</p:attrName>
                                        </p:attrNameLst>
                                      </p:cBhvr>
                                      <p:to>
                                        <p:strVal val="visible"/>
                                      </p:to>
                                    </p:set>
                                    <p:anim calcmode="lin" valueType="num">
                                      <p:cBhvr>
                                        <p:cTn id="129" dur="1000" fill="hold"/>
                                        <p:tgtEl>
                                          <p:spTgt spid="20"/>
                                        </p:tgtEl>
                                        <p:attrNameLst>
                                          <p:attrName>ppt_x</p:attrName>
                                        </p:attrNameLst>
                                      </p:cBhvr>
                                      <p:tavLst>
                                        <p:tav tm="0">
                                          <p:val>
                                            <p:strVal val="#ppt_x-#ppt_w/2"/>
                                          </p:val>
                                        </p:tav>
                                        <p:tav tm="100000">
                                          <p:val>
                                            <p:strVal val="#ppt_x"/>
                                          </p:val>
                                        </p:tav>
                                      </p:tavLst>
                                    </p:anim>
                                    <p:anim calcmode="lin" valueType="num">
                                      <p:cBhvr>
                                        <p:cTn id="130" dur="1000" fill="hold"/>
                                        <p:tgtEl>
                                          <p:spTgt spid="20"/>
                                        </p:tgtEl>
                                        <p:attrNameLst>
                                          <p:attrName>ppt_y</p:attrName>
                                        </p:attrNameLst>
                                      </p:cBhvr>
                                      <p:tavLst>
                                        <p:tav tm="0">
                                          <p:val>
                                            <p:strVal val="#ppt_y"/>
                                          </p:val>
                                        </p:tav>
                                        <p:tav tm="100000">
                                          <p:val>
                                            <p:strVal val="#ppt_y"/>
                                          </p:val>
                                        </p:tav>
                                      </p:tavLst>
                                    </p:anim>
                                    <p:anim calcmode="lin" valueType="num">
                                      <p:cBhvr>
                                        <p:cTn id="131" dur="1000" fill="hold"/>
                                        <p:tgtEl>
                                          <p:spTgt spid="20"/>
                                        </p:tgtEl>
                                        <p:attrNameLst>
                                          <p:attrName>ppt_w</p:attrName>
                                        </p:attrNameLst>
                                      </p:cBhvr>
                                      <p:tavLst>
                                        <p:tav tm="0">
                                          <p:val>
                                            <p:fltVal val="0"/>
                                          </p:val>
                                        </p:tav>
                                        <p:tav tm="100000">
                                          <p:val>
                                            <p:strVal val="#ppt_w"/>
                                          </p:val>
                                        </p:tav>
                                      </p:tavLst>
                                    </p:anim>
                                    <p:anim calcmode="lin" valueType="num">
                                      <p:cBhvr>
                                        <p:cTn id="132" dur="1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32"/>
                                        </p:tgtEl>
                                        <p:attrNameLst>
                                          <p:attrName>style.visibility</p:attrName>
                                        </p:attrNameLst>
                                      </p:cBhvr>
                                      <p:to>
                                        <p:strVal val="visible"/>
                                      </p:to>
                                    </p:set>
                                    <p:animEffect transition="in" filter="wipe(up)">
                                      <p:cBhvr>
                                        <p:cTn id="137" dur="1000"/>
                                        <p:tgtEl>
                                          <p:spTgt spid="32"/>
                                        </p:tgtEl>
                                      </p:cBhvr>
                                    </p:animEffect>
                                  </p:childTnLst>
                                </p:cTn>
                              </p:par>
                            </p:childTnLst>
                          </p:cTn>
                        </p:par>
                        <p:par>
                          <p:cTn id="138" fill="hold">
                            <p:stCondLst>
                              <p:cond delay="1000"/>
                            </p:stCondLst>
                            <p:childTnLst>
                              <p:par>
                                <p:cTn id="139" presetID="17" presetClass="entr" presetSubtype="8" fill="hold" grpId="0" nodeType="afterEffect">
                                  <p:stCondLst>
                                    <p:cond delay="0"/>
                                  </p:stCondLst>
                                  <p:childTnLst>
                                    <p:set>
                                      <p:cBhvr>
                                        <p:cTn id="140" dur="1" fill="hold">
                                          <p:stCondLst>
                                            <p:cond delay="0"/>
                                          </p:stCondLst>
                                        </p:cTn>
                                        <p:tgtEl>
                                          <p:spTgt spid="10"/>
                                        </p:tgtEl>
                                        <p:attrNameLst>
                                          <p:attrName>style.visibility</p:attrName>
                                        </p:attrNameLst>
                                      </p:cBhvr>
                                      <p:to>
                                        <p:strVal val="visible"/>
                                      </p:to>
                                    </p:set>
                                    <p:anim calcmode="lin" valueType="num">
                                      <p:cBhvr>
                                        <p:cTn id="141" dur="1000" fill="hold"/>
                                        <p:tgtEl>
                                          <p:spTgt spid="10"/>
                                        </p:tgtEl>
                                        <p:attrNameLst>
                                          <p:attrName>ppt_x</p:attrName>
                                        </p:attrNameLst>
                                      </p:cBhvr>
                                      <p:tavLst>
                                        <p:tav tm="0">
                                          <p:val>
                                            <p:strVal val="#ppt_x-#ppt_w/2"/>
                                          </p:val>
                                        </p:tav>
                                        <p:tav tm="100000">
                                          <p:val>
                                            <p:strVal val="#ppt_x"/>
                                          </p:val>
                                        </p:tav>
                                      </p:tavLst>
                                    </p:anim>
                                    <p:anim calcmode="lin" valueType="num">
                                      <p:cBhvr>
                                        <p:cTn id="142" dur="1000" fill="hold"/>
                                        <p:tgtEl>
                                          <p:spTgt spid="10"/>
                                        </p:tgtEl>
                                        <p:attrNameLst>
                                          <p:attrName>ppt_y</p:attrName>
                                        </p:attrNameLst>
                                      </p:cBhvr>
                                      <p:tavLst>
                                        <p:tav tm="0">
                                          <p:val>
                                            <p:strVal val="#ppt_y"/>
                                          </p:val>
                                        </p:tav>
                                        <p:tav tm="100000">
                                          <p:val>
                                            <p:strVal val="#ppt_y"/>
                                          </p:val>
                                        </p:tav>
                                      </p:tavLst>
                                    </p:anim>
                                    <p:anim calcmode="lin" valueType="num">
                                      <p:cBhvr>
                                        <p:cTn id="143" dur="1000" fill="hold"/>
                                        <p:tgtEl>
                                          <p:spTgt spid="10"/>
                                        </p:tgtEl>
                                        <p:attrNameLst>
                                          <p:attrName>ppt_w</p:attrName>
                                        </p:attrNameLst>
                                      </p:cBhvr>
                                      <p:tavLst>
                                        <p:tav tm="0">
                                          <p:val>
                                            <p:fltVal val="0"/>
                                          </p:val>
                                        </p:tav>
                                        <p:tav tm="100000">
                                          <p:val>
                                            <p:strVal val="#ppt_w"/>
                                          </p:val>
                                        </p:tav>
                                      </p:tavLst>
                                    </p:anim>
                                    <p:anim calcmode="lin" valueType="num">
                                      <p:cBhvr>
                                        <p:cTn id="144" dur="1000" fill="hold"/>
                                        <p:tgtEl>
                                          <p:spTgt spid="10"/>
                                        </p:tgtEl>
                                        <p:attrNameLst>
                                          <p:attrName>ppt_h</p:attrName>
                                        </p:attrNameLst>
                                      </p:cBhvr>
                                      <p:tavLst>
                                        <p:tav tm="0">
                                          <p:val>
                                            <p:strVal val="#ppt_h"/>
                                          </p:val>
                                        </p:tav>
                                        <p:tav tm="100000">
                                          <p:val>
                                            <p:strVal val="#ppt_h"/>
                                          </p:val>
                                        </p:tav>
                                      </p:tavLst>
                                    </p:anim>
                                  </p:childTnLst>
                                </p:cTn>
                              </p:par>
                            </p:childTnLst>
                          </p:cTn>
                        </p:par>
                        <p:par>
                          <p:cTn id="145" fill="hold">
                            <p:stCondLst>
                              <p:cond delay="2000"/>
                            </p:stCondLst>
                            <p:childTnLst>
                              <p:par>
                                <p:cTn id="146" presetID="17" presetClass="entr" presetSubtype="8" fill="hold" grpId="0" nodeType="afterEffect">
                                  <p:stCondLst>
                                    <p:cond delay="0"/>
                                  </p:stCondLst>
                                  <p:childTnLst>
                                    <p:set>
                                      <p:cBhvr>
                                        <p:cTn id="147" dur="1" fill="hold">
                                          <p:stCondLst>
                                            <p:cond delay="0"/>
                                          </p:stCondLst>
                                        </p:cTn>
                                        <p:tgtEl>
                                          <p:spTgt spid="21"/>
                                        </p:tgtEl>
                                        <p:attrNameLst>
                                          <p:attrName>style.visibility</p:attrName>
                                        </p:attrNameLst>
                                      </p:cBhvr>
                                      <p:to>
                                        <p:strVal val="visible"/>
                                      </p:to>
                                    </p:set>
                                    <p:anim calcmode="lin" valueType="num">
                                      <p:cBhvr>
                                        <p:cTn id="148" dur="1000" fill="hold"/>
                                        <p:tgtEl>
                                          <p:spTgt spid="21"/>
                                        </p:tgtEl>
                                        <p:attrNameLst>
                                          <p:attrName>ppt_x</p:attrName>
                                        </p:attrNameLst>
                                      </p:cBhvr>
                                      <p:tavLst>
                                        <p:tav tm="0">
                                          <p:val>
                                            <p:strVal val="#ppt_x-#ppt_w/2"/>
                                          </p:val>
                                        </p:tav>
                                        <p:tav tm="100000">
                                          <p:val>
                                            <p:strVal val="#ppt_x"/>
                                          </p:val>
                                        </p:tav>
                                      </p:tavLst>
                                    </p:anim>
                                    <p:anim calcmode="lin" valueType="num">
                                      <p:cBhvr>
                                        <p:cTn id="149" dur="1000" fill="hold"/>
                                        <p:tgtEl>
                                          <p:spTgt spid="21"/>
                                        </p:tgtEl>
                                        <p:attrNameLst>
                                          <p:attrName>ppt_y</p:attrName>
                                        </p:attrNameLst>
                                      </p:cBhvr>
                                      <p:tavLst>
                                        <p:tav tm="0">
                                          <p:val>
                                            <p:strVal val="#ppt_y"/>
                                          </p:val>
                                        </p:tav>
                                        <p:tav tm="100000">
                                          <p:val>
                                            <p:strVal val="#ppt_y"/>
                                          </p:val>
                                        </p:tav>
                                      </p:tavLst>
                                    </p:anim>
                                    <p:anim calcmode="lin" valueType="num">
                                      <p:cBhvr>
                                        <p:cTn id="150" dur="1000" fill="hold"/>
                                        <p:tgtEl>
                                          <p:spTgt spid="21"/>
                                        </p:tgtEl>
                                        <p:attrNameLst>
                                          <p:attrName>ppt_w</p:attrName>
                                        </p:attrNameLst>
                                      </p:cBhvr>
                                      <p:tavLst>
                                        <p:tav tm="0">
                                          <p:val>
                                            <p:fltVal val="0"/>
                                          </p:val>
                                        </p:tav>
                                        <p:tav tm="100000">
                                          <p:val>
                                            <p:strVal val="#ppt_w"/>
                                          </p:val>
                                        </p:tav>
                                      </p:tavLst>
                                    </p:anim>
                                    <p:anim calcmode="lin" valueType="num">
                                      <p:cBhvr>
                                        <p:cTn id="151" dur="1000" fill="hold"/>
                                        <p:tgtEl>
                                          <p:spTgt spid="21"/>
                                        </p:tgtEl>
                                        <p:attrNameLst>
                                          <p:attrName>ppt_h</p:attrName>
                                        </p:attrNameLst>
                                      </p:cBhvr>
                                      <p:tavLst>
                                        <p:tav tm="0">
                                          <p:val>
                                            <p:strVal val="#ppt_h"/>
                                          </p:val>
                                        </p:tav>
                                        <p:tav tm="100000">
                                          <p:val>
                                            <p:strVal val="#ppt_h"/>
                                          </p:val>
                                        </p:tav>
                                      </p:tavLst>
                                    </p:anim>
                                  </p:childTnLst>
                                </p:cTn>
                              </p:par>
                            </p:childTnLst>
                          </p:cTn>
                        </p:par>
                        <p:par>
                          <p:cTn id="152" fill="hold">
                            <p:stCondLst>
                              <p:cond delay="3000"/>
                            </p:stCondLst>
                            <p:childTnLst>
                              <p:par>
                                <p:cTn id="153" presetID="17" presetClass="entr" presetSubtype="8" fill="hold" grpId="0" nodeType="afterEffect">
                                  <p:stCondLst>
                                    <p:cond delay="0"/>
                                  </p:stCondLst>
                                  <p:childTnLst>
                                    <p:set>
                                      <p:cBhvr>
                                        <p:cTn id="154" dur="1" fill="hold">
                                          <p:stCondLst>
                                            <p:cond delay="0"/>
                                          </p:stCondLst>
                                        </p:cTn>
                                        <p:tgtEl>
                                          <p:spTgt spid="22"/>
                                        </p:tgtEl>
                                        <p:attrNameLst>
                                          <p:attrName>style.visibility</p:attrName>
                                        </p:attrNameLst>
                                      </p:cBhvr>
                                      <p:to>
                                        <p:strVal val="visible"/>
                                      </p:to>
                                    </p:set>
                                    <p:anim calcmode="lin" valueType="num">
                                      <p:cBhvr>
                                        <p:cTn id="155" dur="1000" fill="hold"/>
                                        <p:tgtEl>
                                          <p:spTgt spid="22"/>
                                        </p:tgtEl>
                                        <p:attrNameLst>
                                          <p:attrName>ppt_x</p:attrName>
                                        </p:attrNameLst>
                                      </p:cBhvr>
                                      <p:tavLst>
                                        <p:tav tm="0">
                                          <p:val>
                                            <p:strVal val="#ppt_x-#ppt_w/2"/>
                                          </p:val>
                                        </p:tav>
                                        <p:tav tm="100000">
                                          <p:val>
                                            <p:strVal val="#ppt_x"/>
                                          </p:val>
                                        </p:tav>
                                      </p:tavLst>
                                    </p:anim>
                                    <p:anim calcmode="lin" valueType="num">
                                      <p:cBhvr>
                                        <p:cTn id="156" dur="1000" fill="hold"/>
                                        <p:tgtEl>
                                          <p:spTgt spid="22"/>
                                        </p:tgtEl>
                                        <p:attrNameLst>
                                          <p:attrName>ppt_y</p:attrName>
                                        </p:attrNameLst>
                                      </p:cBhvr>
                                      <p:tavLst>
                                        <p:tav tm="0">
                                          <p:val>
                                            <p:strVal val="#ppt_y"/>
                                          </p:val>
                                        </p:tav>
                                        <p:tav tm="100000">
                                          <p:val>
                                            <p:strVal val="#ppt_y"/>
                                          </p:val>
                                        </p:tav>
                                      </p:tavLst>
                                    </p:anim>
                                    <p:anim calcmode="lin" valueType="num">
                                      <p:cBhvr>
                                        <p:cTn id="157" dur="1000" fill="hold"/>
                                        <p:tgtEl>
                                          <p:spTgt spid="22"/>
                                        </p:tgtEl>
                                        <p:attrNameLst>
                                          <p:attrName>ppt_w</p:attrName>
                                        </p:attrNameLst>
                                      </p:cBhvr>
                                      <p:tavLst>
                                        <p:tav tm="0">
                                          <p:val>
                                            <p:fltVal val="0"/>
                                          </p:val>
                                        </p:tav>
                                        <p:tav tm="100000">
                                          <p:val>
                                            <p:strVal val="#ppt_w"/>
                                          </p:val>
                                        </p:tav>
                                      </p:tavLst>
                                    </p:anim>
                                    <p:anim calcmode="lin" valueType="num">
                                      <p:cBhvr>
                                        <p:cTn id="158" dur="1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2" presetClass="entr" presetSubtype="1"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Effect transition="in" filter="wipe(up)">
                                      <p:cBhvr>
                                        <p:cTn id="163"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5" grpId="0" animBg="1"/>
      <p:bldP spid="28" grpId="0" animBg="1"/>
      <p:bldP spid="31" grpId="0" animBg="1"/>
      <p:bldP spid="32" grpId="0" animBg="1"/>
      <p:bldP spid="33"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xmlns="" id="{7C292E11-7A95-4830-A9C6-AC9B8E3974B2}"/>
              </a:ext>
            </a:extLst>
          </p:cNvPr>
          <p:cNvGraphicFramePr>
            <a:graphicFrameLocks noGrp="1"/>
          </p:cNvGraphicFramePr>
          <p:nvPr>
            <p:extLst>
              <p:ext uri="{D42A27DB-BD31-4B8C-83A1-F6EECF244321}">
                <p14:modId xmlns:p14="http://schemas.microsoft.com/office/powerpoint/2010/main" xmlns="" val="1795298"/>
              </p:ext>
            </p:extLst>
          </p:nvPr>
        </p:nvGraphicFramePr>
        <p:xfrm>
          <a:off x="1127448" y="700345"/>
          <a:ext cx="9937104" cy="451242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a:t>
                      </a:r>
                      <a:r>
                        <a:rPr lang="en-IN" sz="900" b="0" i="0" u="none" strike="noStrike" kern="1200" baseline="0" dirty="0" smtClean="0">
                          <a:solidFill>
                            <a:schemeClr val="tx1"/>
                          </a:solidFill>
                          <a:latin typeface="+mn-lt"/>
                          <a:ea typeface="+mn-ea"/>
                          <a:cs typeface="+mn-cs"/>
                        </a:rPr>
                        <a:t>https://pixabay.com/illustrations/q-and-a-question-answer-q-sign-2453376/</a:t>
                      </a:r>
                      <a:endParaRPr lang="en-IN" sz="900" b="0" dirty="0" smtClean="0"/>
                    </a:p>
                    <a:p>
                      <a:endParaRPr lang="en-IN" sz="900" dirty="0"/>
                    </a:p>
                  </a:txBody>
                  <a:tcPr/>
                </a:tc>
                <a:extLst>
                  <a:ext uri="{0D108BD9-81ED-4DB2-BD59-A6C34878D82A}">
                    <a16:rowId xmlns:a16="http://schemas.microsoft.com/office/drawing/2014/main" xmlns=""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Elephant: https://pixabay.com/photos/elephant-ride-ride-on-elephant-266100/</a:t>
                      </a:r>
                    </a:p>
                    <a:p>
                      <a:pPr marL="228600" indent="-228600" rtl="0">
                        <a:buAutoNum type="arabicPeriod"/>
                      </a:pPr>
                      <a:r>
                        <a:rPr lang="en-IN" sz="900" b="0" i="0" u="none" strike="noStrike" kern="1200" dirty="0" smtClean="0">
                          <a:solidFill>
                            <a:schemeClr val="tx1"/>
                          </a:solidFill>
                          <a:latin typeface="+mn-lt"/>
                          <a:ea typeface="+mn-ea"/>
                          <a:cs typeface="+mn-cs"/>
                        </a:rPr>
                        <a:t>Read: https://pixabay.com/photos/children-infant-girl-school-306607/</a:t>
                      </a:r>
                    </a:p>
                    <a:p>
                      <a:pPr marL="228600" indent="-228600" rtl="0">
                        <a:buAutoNum type="arabicPeriod"/>
                      </a:pPr>
                      <a:r>
                        <a:rPr lang="en-IN" sz="900" b="0" i="0" u="none" strike="noStrike" kern="1200" dirty="0" smtClean="0">
                          <a:solidFill>
                            <a:schemeClr val="tx1"/>
                          </a:solidFill>
                          <a:latin typeface="+mn-lt"/>
                          <a:ea typeface="+mn-ea"/>
                          <a:cs typeface="+mn-cs"/>
                        </a:rPr>
                        <a:t>Snake, grass: https://pixabay.com/photos/grass-snake-line-head-section-634639/</a:t>
                      </a:r>
                    </a:p>
                    <a:p>
                      <a:pPr marL="228600" indent="-228600" rtl="0">
                        <a:buNone/>
                      </a:pPr>
                      <a:endParaRPr lang="en-IN" sz="900" b="0" i="0" u="none" strike="noStrike" kern="1200" dirty="0" smtClean="0">
                        <a:solidFill>
                          <a:schemeClr val="tx1"/>
                        </a:solidFill>
                        <a:latin typeface="+mn-lt"/>
                        <a:ea typeface="+mn-ea"/>
                        <a:cs typeface="+mn-cs"/>
                      </a:endParaRPr>
                    </a:p>
                  </a:txBody>
                  <a:tcPr/>
                </a:tc>
                <a:extLst>
                  <a:ext uri="{0D108BD9-81ED-4DB2-BD59-A6C34878D82A}">
                    <a16:rowId xmlns:a16="http://schemas.microsoft.com/office/drawing/2014/main" xmlns="" val="10002"/>
                  </a:ext>
                </a:extLst>
              </a:tr>
              <a:tr h="389313">
                <a:tc>
                  <a:txBody>
                    <a:bodyPr/>
                    <a:lstStyle/>
                    <a:p>
                      <a:r>
                        <a:rPr lang="en-IN" sz="900" dirty="0" smtClean="0"/>
                        <a:t>3</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Computer: https://pixabay.com/photos/macbook-laptop-google-display-459196/</a:t>
                      </a:r>
                    </a:p>
                    <a:p>
                      <a:pPr marL="228600" indent="-228600" rtl="0">
                        <a:buAutoNum type="arabicPeriod"/>
                      </a:pPr>
                      <a:r>
                        <a:rPr lang="en-IN" sz="900" b="0" i="0" u="none" strike="noStrike" kern="1200" dirty="0" smtClean="0">
                          <a:solidFill>
                            <a:schemeClr val="tx1"/>
                          </a:solidFill>
                          <a:latin typeface="+mn-lt"/>
                          <a:ea typeface="+mn-ea"/>
                          <a:cs typeface="+mn-cs"/>
                        </a:rPr>
                        <a:t>Clock: https://pixabay.com/photos/clock-wall-clock-clock-face-pointer-2634551/</a:t>
                      </a:r>
                    </a:p>
                    <a:p>
                      <a:pPr marL="228600" indent="-228600" rtl="0">
                        <a:buAutoNum type="arabicPeriod"/>
                      </a:pPr>
                      <a:r>
                        <a:rPr lang="en-IN" sz="900" b="0" i="0" u="none" strike="noStrike" kern="1200" dirty="0" smtClean="0">
                          <a:solidFill>
                            <a:schemeClr val="tx1"/>
                          </a:solidFill>
                          <a:latin typeface="+mn-lt"/>
                          <a:ea typeface="+mn-ea"/>
                          <a:cs typeface="+mn-cs"/>
                        </a:rPr>
                        <a:t>India: https://www.flickr.com/photos/41383869@N07/7458321320 (Attribution: Nathan Hughes Hamilton)</a:t>
                      </a:r>
                      <a:endParaRPr lang="en-IN" sz="900" dirty="0" smtClean="0"/>
                    </a:p>
                    <a:p>
                      <a:endParaRPr lang="en-IN" sz="900" dirty="0" smtClean="0"/>
                    </a:p>
                  </a:txBody>
                  <a:tcPr/>
                </a:tc>
                <a:extLst>
                  <a:ext uri="{0D108BD9-81ED-4DB2-BD59-A6C34878D82A}">
                    <a16:rowId xmlns:a16="http://schemas.microsoft.com/office/drawing/2014/main" xmlns="" val="10003"/>
                  </a:ext>
                </a:extLst>
              </a:tr>
              <a:tr h="389313">
                <a:tc>
                  <a:txBody>
                    <a:bodyPr/>
                    <a:lstStyle/>
                    <a:p>
                      <a:r>
                        <a:rPr lang="en-IN" sz="900" dirty="0" smtClean="0"/>
                        <a:t>4</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Mushrooms: https://pixabay.com/photos/mushrooms-book-mucus-oyster-mushroom-5580235/</a:t>
                      </a:r>
                    </a:p>
                    <a:p>
                      <a:pPr marL="228600" indent="-228600" rtl="0">
                        <a:buAutoNum type="arabicPeriod"/>
                      </a:pPr>
                      <a:r>
                        <a:rPr lang="en-IN" sz="900" b="0" i="0" u="none" strike="noStrike" kern="1200" dirty="0" smtClean="0">
                          <a:solidFill>
                            <a:schemeClr val="tx1"/>
                          </a:solidFill>
                          <a:latin typeface="+mn-lt"/>
                          <a:ea typeface="+mn-ea"/>
                          <a:cs typeface="+mn-cs"/>
                        </a:rPr>
                        <a:t>Man: https://pixabay.com/photos/man-carrying-firewood-wood-carrying-6008734/</a:t>
                      </a:r>
                      <a:endParaRPr lang="en-IN" sz="900" dirty="0" smtClean="0"/>
                    </a:p>
                    <a:p>
                      <a:endParaRPr lang="en-IN" sz="900" dirty="0"/>
                    </a:p>
                  </a:txBody>
                  <a:tcPr/>
                </a:tc>
                <a:extLst>
                  <a:ext uri="{0D108BD9-81ED-4DB2-BD59-A6C34878D82A}">
                    <a16:rowId xmlns:a16="http://schemas.microsoft.com/office/drawing/2014/main" xmlns="" val="10004"/>
                  </a:ext>
                </a:extLst>
              </a:tr>
              <a:tr h="389313">
                <a:tc>
                  <a:txBody>
                    <a:bodyPr/>
                    <a:lstStyle/>
                    <a:p>
                      <a:r>
                        <a:rPr lang="en-IN" sz="900" dirty="0" smtClean="0"/>
                        <a:t>5</a:t>
                      </a:r>
                      <a:endParaRPr lang="en-IN" sz="900" dirty="0"/>
                    </a:p>
                  </a:txBody>
                  <a:tcPr/>
                </a:tc>
                <a:tc>
                  <a:txBody>
                    <a:bodyPr/>
                    <a:lstStyle/>
                    <a:p>
                      <a:endParaRPr lang="en-IN" sz="900" dirty="0"/>
                    </a:p>
                  </a:txBody>
                  <a:tcPr/>
                </a:tc>
                <a:tc>
                  <a:txBody>
                    <a:bodyPr/>
                    <a:lstStyle/>
                    <a:p>
                      <a:pPr rtl="0"/>
                      <a:r>
                        <a:rPr lang="en-IN" sz="900" b="0" i="0" u="none" strike="noStrike" kern="1200" dirty="0" smtClean="0">
                          <a:solidFill>
                            <a:schemeClr val="tx1"/>
                          </a:solidFill>
                          <a:latin typeface="+mn-lt"/>
                          <a:ea typeface="+mn-ea"/>
                          <a:cs typeface="+mn-cs"/>
                        </a:rPr>
                        <a:t>1.   Man: https://www.flickr.com/photos/43109416@N00/4929855138 (Attribution: </a:t>
                      </a:r>
                      <a:r>
                        <a:rPr lang="en-IN" sz="900" b="0" i="0" u="none" strike="noStrike" kern="1200" dirty="0" err="1" smtClean="0">
                          <a:solidFill>
                            <a:schemeClr val="tx1"/>
                          </a:solidFill>
                          <a:latin typeface="+mn-lt"/>
                          <a:ea typeface="+mn-ea"/>
                          <a:cs typeface="+mn-cs"/>
                        </a:rPr>
                        <a:t>nevil</a:t>
                      </a:r>
                      <a:r>
                        <a:rPr lang="en-IN" sz="900" b="0" i="0" u="none" strike="noStrike" kern="1200" dirty="0" smtClean="0">
                          <a:solidFill>
                            <a:schemeClr val="tx1"/>
                          </a:solidFill>
                          <a:latin typeface="+mn-lt"/>
                          <a:ea typeface="+mn-ea"/>
                          <a:cs typeface="+mn-cs"/>
                        </a:rPr>
                        <a:t>  </a:t>
                      </a:r>
                    </a:p>
                    <a:p>
                      <a:pPr rtl="0"/>
                      <a:r>
                        <a:rPr lang="en-IN" sz="900" b="0" i="0" u="none" strike="noStrike" kern="1200" dirty="0" smtClean="0">
                          <a:solidFill>
                            <a:schemeClr val="tx1"/>
                          </a:solidFill>
                          <a:latin typeface="+mn-lt"/>
                          <a:ea typeface="+mn-ea"/>
                          <a:cs typeface="+mn-cs"/>
                        </a:rPr>
                        <a:t>            </a:t>
                      </a:r>
                      <a:r>
                        <a:rPr lang="en-IN" sz="900" b="0" i="0" u="none" strike="noStrike" kern="1200" dirty="0" err="1" smtClean="0">
                          <a:solidFill>
                            <a:schemeClr val="tx1"/>
                          </a:solidFill>
                          <a:latin typeface="+mn-lt"/>
                          <a:ea typeface="+mn-ea"/>
                          <a:cs typeface="+mn-cs"/>
                        </a:rPr>
                        <a:t>zaveri</a:t>
                      </a:r>
                      <a:r>
                        <a:rPr lang="en-IN" sz="900" b="0" i="0" u="none" strike="noStrike" kern="1200" dirty="0" smtClean="0">
                          <a:solidFill>
                            <a:schemeClr val="tx1"/>
                          </a:solidFill>
                          <a:latin typeface="+mn-lt"/>
                          <a:ea typeface="+mn-ea"/>
                          <a:cs typeface="+mn-cs"/>
                        </a:rPr>
                        <a:t>)</a:t>
                      </a:r>
                    </a:p>
                    <a:p>
                      <a:pPr rtl="0"/>
                      <a:r>
                        <a:rPr lang="en-IN" sz="900" b="0" i="0" u="none" strike="noStrike" kern="1200" dirty="0" smtClean="0">
                          <a:solidFill>
                            <a:schemeClr val="tx1"/>
                          </a:solidFill>
                          <a:latin typeface="+mn-lt"/>
                          <a:ea typeface="+mn-ea"/>
                          <a:cs typeface="+mn-cs"/>
                        </a:rPr>
                        <a:t>2.  Boy: https://www.flickr.com/photos/10816734@N03/3492484806 (Attribution: World Bank </a:t>
                      </a:r>
                    </a:p>
                    <a:p>
                      <a:pPr rtl="0"/>
                      <a:r>
                        <a:rPr lang="en-IN" sz="900" b="0" i="0" u="none" strike="noStrike" kern="1200" dirty="0" smtClean="0">
                          <a:solidFill>
                            <a:schemeClr val="tx1"/>
                          </a:solidFill>
                          <a:latin typeface="+mn-lt"/>
                          <a:ea typeface="+mn-ea"/>
                          <a:cs typeface="+mn-cs"/>
                        </a:rPr>
                        <a:t>           Photo Collections </a:t>
                      </a:r>
                      <a:r>
                        <a:rPr lang="en-IN" sz="900" b="0" i="0" u="none" strike="noStrike" kern="1200" dirty="0" err="1" smtClean="0">
                          <a:solidFill>
                            <a:schemeClr val="tx1"/>
                          </a:solidFill>
                          <a:latin typeface="+mn-lt"/>
                          <a:ea typeface="+mn-ea"/>
                          <a:cs typeface="+mn-cs"/>
                        </a:rPr>
                        <a:t>photostream</a:t>
                      </a:r>
                      <a:r>
                        <a:rPr lang="en-IN" sz="900" b="0" i="0" u="none" strike="noStrike" kern="1200" dirty="0" smtClean="0">
                          <a:solidFill>
                            <a:schemeClr val="tx1"/>
                          </a:solidFill>
                          <a:latin typeface="+mn-lt"/>
                          <a:ea typeface="+mn-ea"/>
                          <a:cs typeface="+mn-cs"/>
                        </a:rPr>
                        <a:t>)</a:t>
                      </a:r>
                    </a:p>
                    <a:p>
                      <a:pPr rtl="0"/>
                      <a:r>
                        <a:rPr lang="en-IN" sz="900" b="0" i="0" u="none" strike="noStrike" kern="1200" dirty="0" smtClean="0">
                          <a:solidFill>
                            <a:schemeClr val="tx1"/>
                          </a:solidFill>
                          <a:latin typeface="+mn-lt"/>
                          <a:ea typeface="+mn-ea"/>
                          <a:cs typeface="+mn-cs"/>
                        </a:rPr>
                        <a:t>2 . Pen: https://pixabay.com/photos/pen-write-office-notes-take-notes-3201385/</a:t>
                      </a:r>
                    </a:p>
                    <a:p>
                      <a:pPr rtl="0"/>
                      <a:r>
                        <a:rPr lang="en-IN" sz="900" b="0" i="0" u="none" strike="noStrike" kern="1200" dirty="0" smtClean="0">
                          <a:solidFill>
                            <a:schemeClr val="tx1"/>
                          </a:solidFill>
                          <a:latin typeface="+mn-lt"/>
                          <a:ea typeface="+mn-ea"/>
                          <a:cs typeface="+mn-cs"/>
                        </a:rPr>
                        <a:t>3 . Engineer: https://pixabay.com/photos/engineer-engineering-broadcast-4922423/</a:t>
                      </a:r>
                      <a:endParaRPr lang="en-IN" sz="900" dirty="0" smtClean="0"/>
                    </a:p>
                    <a:p>
                      <a:endParaRPr lang="en-IN" sz="900" dirty="0" smtClean="0"/>
                    </a:p>
                  </a:txBody>
                  <a:tcPr/>
                </a:tc>
                <a:extLst>
                  <a:ext uri="{0D108BD9-81ED-4DB2-BD59-A6C34878D82A}">
                    <a16:rowId xmlns:a16="http://schemas.microsoft.com/office/drawing/2014/main" xmlns="" val="10005"/>
                  </a:ext>
                </a:extLst>
              </a:tr>
              <a:tr h="389313">
                <a:tc>
                  <a:txBody>
                    <a:bodyPr/>
                    <a:lstStyle/>
                    <a:p>
                      <a:r>
                        <a:rPr lang="en-IN" sz="900" dirty="0" smtClean="0"/>
                        <a:t>6</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Guitar: https://www.flickr.com/photos/7927132@N08/4706296135 (Attribution: </a:t>
                      </a:r>
                      <a:r>
                        <a:rPr lang="en-IN" sz="900" b="0" i="0" u="none" strike="noStrike" kern="1200" dirty="0" err="1" smtClean="0">
                          <a:solidFill>
                            <a:schemeClr val="tx1"/>
                          </a:solidFill>
                          <a:latin typeface="+mn-lt"/>
                          <a:ea typeface="+mn-ea"/>
                          <a:cs typeface="+mn-cs"/>
                        </a:rPr>
                        <a:t>Abhisek</a:t>
                      </a:r>
                      <a:r>
                        <a:rPr lang="en-IN" sz="900" b="0" i="0" u="none" strike="noStrike" kern="1200" dirty="0" smtClean="0">
                          <a:solidFill>
                            <a:schemeClr val="tx1"/>
                          </a:solidFill>
                          <a:latin typeface="+mn-lt"/>
                          <a:ea typeface="+mn-ea"/>
                          <a:cs typeface="+mn-cs"/>
                        </a:rPr>
                        <a:t> </a:t>
                      </a:r>
                      <a:r>
                        <a:rPr lang="en-IN" sz="900" b="0" i="0" u="none" strike="noStrike" kern="1200" dirty="0" err="1" smtClean="0">
                          <a:solidFill>
                            <a:schemeClr val="tx1"/>
                          </a:solidFill>
                          <a:latin typeface="+mn-lt"/>
                          <a:ea typeface="+mn-ea"/>
                          <a:cs typeface="+mn-cs"/>
                        </a:rPr>
                        <a:t>Sarda</a:t>
                      </a:r>
                      <a:r>
                        <a:rPr lang="en-IN" sz="900" b="0" i="0" u="none" strike="noStrike" kern="1200" dirty="0" smtClean="0">
                          <a:solidFill>
                            <a:schemeClr val="tx1"/>
                          </a:solidFill>
                          <a:latin typeface="+mn-lt"/>
                          <a:ea typeface="+mn-ea"/>
                          <a:cs typeface="+mn-cs"/>
                        </a:rPr>
                        <a:t>)</a:t>
                      </a:r>
                    </a:p>
                    <a:p>
                      <a:pPr marL="228600" indent="-228600" rtl="0">
                        <a:buAutoNum type="arabicPeriod"/>
                      </a:pPr>
                      <a:r>
                        <a:rPr lang="en-IN" sz="900" b="0" i="0" u="none" strike="noStrike" kern="1200" dirty="0" smtClean="0">
                          <a:solidFill>
                            <a:schemeClr val="tx1"/>
                          </a:solidFill>
                          <a:latin typeface="+mn-lt"/>
                          <a:ea typeface="+mn-ea"/>
                          <a:cs typeface="+mn-cs"/>
                        </a:rPr>
                        <a:t>Sunset:</a:t>
                      </a:r>
                      <a:r>
                        <a:rPr lang="en-IN" sz="900" b="0" i="0" u="none" strike="noStrike" kern="1200" baseline="0" dirty="0" smtClean="0">
                          <a:solidFill>
                            <a:schemeClr val="tx1"/>
                          </a:solidFill>
                          <a:latin typeface="+mn-lt"/>
                          <a:ea typeface="+mn-ea"/>
                          <a:cs typeface="+mn-cs"/>
                        </a:rPr>
                        <a:t> https://pixabay.com/photos/sunset-beach-sea-ocean-water-sky-3885886/</a:t>
                      </a:r>
                      <a:endParaRPr lang="en-IN" sz="900" dirty="0" smtClean="0"/>
                    </a:p>
                    <a:p>
                      <a:endParaRPr lang="en-IN" sz="900" dirty="0" smtClean="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bl>
          </a:graphicData>
        </a:graphic>
      </p:graphicFrame>
      <p:pic>
        <p:nvPicPr>
          <p:cNvPr id="7" name="Picture 2" descr="Q And A, Question, Answer, Q, Sign, Support"/>
          <p:cNvPicPr>
            <a:picLocks noChangeAspect="1" noChangeArrowheads="1"/>
          </p:cNvPicPr>
          <p:nvPr/>
        </p:nvPicPr>
        <p:blipFill>
          <a:blip r:embed="rId3" cstate="print"/>
          <a:srcRect/>
          <a:stretch>
            <a:fillRect/>
          </a:stretch>
        </p:blipFill>
        <p:spPr bwMode="auto">
          <a:xfrm>
            <a:off x="2657456" y="1257288"/>
            <a:ext cx="216000" cy="100655"/>
          </a:xfrm>
          <a:prstGeom prst="rect">
            <a:avLst/>
          </a:prstGeom>
          <a:noFill/>
        </p:spPr>
      </p:pic>
      <p:pic>
        <p:nvPicPr>
          <p:cNvPr id="8" name="Picture 2" descr="Elephant Ride, Ride On Elephant, Trainer"/>
          <p:cNvPicPr preferRelativeResize="0">
            <a:picLocks noChangeAspect="1" noChangeArrowheads="1"/>
          </p:cNvPicPr>
          <p:nvPr/>
        </p:nvPicPr>
        <p:blipFill>
          <a:blip r:embed="rId4" cstate="print"/>
          <a:srcRect l="14902" t="25147"/>
          <a:stretch>
            <a:fillRect/>
          </a:stretch>
        </p:blipFill>
        <p:spPr bwMode="auto">
          <a:xfrm>
            <a:off x="2747944" y="1619240"/>
            <a:ext cx="216000" cy="138857"/>
          </a:xfrm>
          <a:prstGeom prst="rect">
            <a:avLst/>
          </a:prstGeom>
          <a:ln>
            <a:noFill/>
          </a:ln>
          <a:effectLst>
            <a:outerShdw blurRad="292100" dist="139700" dir="2700000" algn="tl" rotWithShape="0">
              <a:srgbClr val="333333">
                <a:alpha val="65000"/>
              </a:srgbClr>
            </a:outerShdw>
          </a:effectLst>
        </p:spPr>
      </p:pic>
      <p:pic>
        <p:nvPicPr>
          <p:cNvPr id="9" name="Picture 4" descr="Children, Infant, Girl, School, Reading"/>
          <p:cNvPicPr preferRelativeResize="0">
            <a:picLocks noChangeAspect="1" noChangeArrowheads="1"/>
          </p:cNvPicPr>
          <p:nvPr/>
        </p:nvPicPr>
        <p:blipFill>
          <a:blip r:embed="rId5" cstate="print"/>
          <a:srcRect/>
          <a:stretch>
            <a:fillRect/>
          </a:stretch>
        </p:blipFill>
        <p:spPr bwMode="auto">
          <a:xfrm>
            <a:off x="2295504" y="1619240"/>
            <a:ext cx="216000" cy="138857"/>
          </a:xfrm>
          <a:prstGeom prst="rect">
            <a:avLst/>
          </a:prstGeom>
          <a:ln>
            <a:noFill/>
          </a:ln>
          <a:effectLst>
            <a:outerShdw blurRad="292100" dist="139700" dir="2700000" algn="tl" rotWithShape="0">
              <a:srgbClr val="333333">
                <a:alpha val="65000"/>
              </a:srgbClr>
            </a:outerShdw>
          </a:effectLst>
        </p:spPr>
      </p:pic>
      <p:pic>
        <p:nvPicPr>
          <p:cNvPr id="10" name="Picture 6" descr="Grass Snake, Line, Head Section"/>
          <p:cNvPicPr preferRelativeResize="0">
            <a:picLocks noChangeAspect="1" noChangeArrowheads="1"/>
          </p:cNvPicPr>
          <p:nvPr/>
        </p:nvPicPr>
        <p:blipFill>
          <a:blip r:embed="rId6" cstate="print"/>
          <a:srcRect/>
          <a:stretch>
            <a:fillRect/>
          </a:stretch>
        </p:blipFill>
        <p:spPr bwMode="auto">
          <a:xfrm>
            <a:off x="3200384" y="1619240"/>
            <a:ext cx="216000" cy="138857"/>
          </a:xfrm>
          <a:prstGeom prst="rect">
            <a:avLst/>
          </a:prstGeom>
          <a:ln>
            <a:noFill/>
          </a:ln>
          <a:effectLst>
            <a:outerShdw blurRad="292100" dist="139700" dir="2700000" algn="tl" rotWithShape="0">
              <a:srgbClr val="333333">
                <a:alpha val="65000"/>
              </a:srgbClr>
            </a:outerShdw>
          </a:effectLst>
        </p:spPr>
      </p:pic>
      <p:pic>
        <p:nvPicPr>
          <p:cNvPr id="12" name="Picture 4" descr="Clock, Wall Clock, Clock Face, Pointer"/>
          <p:cNvPicPr>
            <a:picLocks noChangeAspect="1" noChangeArrowheads="1"/>
          </p:cNvPicPr>
          <p:nvPr/>
        </p:nvPicPr>
        <p:blipFill>
          <a:blip r:embed="rId7" cstate="print"/>
          <a:srcRect l="17333" r="18667" b="2000"/>
          <a:stretch>
            <a:fillRect/>
          </a:stretch>
        </p:blipFill>
        <p:spPr bwMode="auto">
          <a:xfrm>
            <a:off x="2747944" y="2252656"/>
            <a:ext cx="216000" cy="220499"/>
          </a:xfrm>
          <a:prstGeom prst="rect">
            <a:avLst/>
          </a:prstGeom>
          <a:ln>
            <a:noFill/>
          </a:ln>
          <a:effectLst>
            <a:outerShdw blurRad="292100" dist="139700" dir="2700000" algn="tl" rotWithShape="0">
              <a:srgbClr val="333333">
                <a:alpha val="65000"/>
              </a:srgbClr>
            </a:outerShdw>
          </a:effectLst>
        </p:spPr>
      </p:pic>
      <p:pic>
        <p:nvPicPr>
          <p:cNvPr id="13" name="Picture 6" descr="Political Map of India, 2012"/>
          <p:cNvPicPr>
            <a:picLocks noChangeAspect="1" noChangeArrowheads="1"/>
          </p:cNvPicPr>
          <p:nvPr/>
        </p:nvPicPr>
        <p:blipFill>
          <a:blip r:embed="rId8" cstate="print"/>
          <a:srcRect/>
          <a:stretch>
            <a:fillRect/>
          </a:stretch>
        </p:blipFill>
        <p:spPr bwMode="auto">
          <a:xfrm>
            <a:off x="3109896" y="2252656"/>
            <a:ext cx="216000" cy="286046"/>
          </a:xfrm>
          <a:prstGeom prst="rect">
            <a:avLst/>
          </a:prstGeom>
          <a:ln>
            <a:noFill/>
          </a:ln>
          <a:effectLst>
            <a:outerShdw blurRad="292100" dist="139700" dir="2700000" algn="tl" rotWithShape="0">
              <a:srgbClr val="333333">
                <a:alpha val="65000"/>
              </a:srgbClr>
            </a:outerShdw>
          </a:effectLst>
        </p:spPr>
      </p:pic>
      <p:pic>
        <p:nvPicPr>
          <p:cNvPr id="14" name="Picture 8" descr="Macbook, Laptop, Google, Display, Screen"/>
          <p:cNvPicPr>
            <a:picLocks noChangeAspect="1" noChangeArrowheads="1"/>
          </p:cNvPicPr>
          <p:nvPr/>
        </p:nvPicPr>
        <p:blipFill>
          <a:blip r:embed="rId9" cstate="print"/>
          <a:srcRect l="15574" t="5588" r="8287" b="13382"/>
          <a:stretch>
            <a:fillRect/>
          </a:stretch>
        </p:blipFill>
        <p:spPr bwMode="auto">
          <a:xfrm>
            <a:off x="2295504" y="2252656"/>
            <a:ext cx="216000" cy="142364"/>
          </a:xfrm>
          <a:prstGeom prst="rect">
            <a:avLst/>
          </a:prstGeom>
          <a:ln>
            <a:noFill/>
          </a:ln>
          <a:effectLst>
            <a:outerShdw blurRad="292100" dist="139700" dir="2700000" algn="tl" rotWithShape="0">
              <a:srgbClr val="333333">
                <a:alpha val="65000"/>
              </a:srgbClr>
            </a:outerShdw>
          </a:effectLst>
        </p:spPr>
      </p:pic>
      <p:pic>
        <p:nvPicPr>
          <p:cNvPr id="15" name="Picture 4" descr="Mushrooms, Book Mucus Oyster Mushroom"/>
          <p:cNvPicPr preferRelativeResize="0">
            <a:picLocks noChangeAspect="1" noChangeArrowheads="1"/>
          </p:cNvPicPr>
          <p:nvPr/>
        </p:nvPicPr>
        <p:blipFill>
          <a:blip r:embed="rId10" cstate="print">
            <a:lum bright="30000"/>
          </a:blip>
          <a:srcRect l="12930" t="11177" r="14141"/>
          <a:stretch>
            <a:fillRect/>
          </a:stretch>
        </p:blipFill>
        <p:spPr bwMode="auto">
          <a:xfrm>
            <a:off x="2295504" y="2886072"/>
            <a:ext cx="216000" cy="162000"/>
          </a:xfrm>
          <a:prstGeom prst="rect">
            <a:avLst/>
          </a:prstGeom>
          <a:noFill/>
        </p:spPr>
      </p:pic>
      <p:pic>
        <p:nvPicPr>
          <p:cNvPr id="16" name="Picture 6" descr="Man Carrying Firewood, Wood, Carrying"/>
          <p:cNvPicPr preferRelativeResize="0">
            <a:picLocks noChangeAspect="1" noChangeArrowheads="1"/>
          </p:cNvPicPr>
          <p:nvPr/>
        </p:nvPicPr>
        <p:blipFill>
          <a:blip r:embed="rId11" cstate="print"/>
          <a:srcRect/>
          <a:stretch>
            <a:fillRect/>
          </a:stretch>
        </p:blipFill>
        <p:spPr bwMode="auto">
          <a:xfrm>
            <a:off x="2928920" y="2886072"/>
            <a:ext cx="216000" cy="162000"/>
          </a:xfrm>
          <a:prstGeom prst="rect">
            <a:avLst/>
          </a:prstGeom>
          <a:noFill/>
        </p:spPr>
      </p:pic>
      <p:pic>
        <p:nvPicPr>
          <p:cNvPr id="17" name="Picture 2" descr="chai bar, dras"/>
          <p:cNvPicPr>
            <a:picLocks noChangeAspect="1" noChangeArrowheads="1"/>
          </p:cNvPicPr>
          <p:nvPr/>
        </p:nvPicPr>
        <p:blipFill>
          <a:blip r:embed="rId12" cstate="print"/>
          <a:srcRect/>
          <a:stretch>
            <a:fillRect/>
          </a:stretch>
        </p:blipFill>
        <p:spPr bwMode="auto">
          <a:xfrm>
            <a:off x="2114528" y="3429000"/>
            <a:ext cx="216000" cy="144580"/>
          </a:xfrm>
          <a:prstGeom prst="rect">
            <a:avLst/>
          </a:prstGeom>
          <a:ln>
            <a:noFill/>
          </a:ln>
          <a:effectLst>
            <a:outerShdw blurRad="292100" dist="139700" dir="2700000" algn="tl" rotWithShape="0">
              <a:srgbClr val="333333">
                <a:alpha val="65000"/>
              </a:srgbClr>
            </a:outerShdw>
          </a:effectLst>
        </p:spPr>
      </p:pic>
      <p:pic>
        <p:nvPicPr>
          <p:cNvPr id="18" name="Picture 4" descr="Young Boy in Classroom"/>
          <p:cNvPicPr>
            <a:picLocks noChangeAspect="1" noChangeArrowheads="1"/>
          </p:cNvPicPr>
          <p:nvPr/>
        </p:nvPicPr>
        <p:blipFill>
          <a:blip r:embed="rId13" cstate="print"/>
          <a:srcRect/>
          <a:stretch>
            <a:fillRect/>
          </a:stretch>
        </p:blipFill>
        <p:spPr bwMode="auto">
          <a:xfrm>
            <a:off x="2747944" y="3429000"/>
            <a:ext cx="216000" cy="144000"/>
          </a:xfrm>
          <a:prstGeom prst="rect">
            <a:avLst/>
          </a:prstGeom>
          <a:ln>
            <a:noFill/>
          </a:ln>
          <a:effectLst>
            <a:outerShdw blurRad="292100" dist="139700" dir="2700000" algn="tl" rotWithShape="0">
              <a:srgbClr val="333333">
                <a:alpha val="65000"/>
              </a:srgbClr>
            </a:outerShdw>
          </a:effectLst>
        </p:spPr>
      </p:pic>
      <p:pic>
        <p:nvPicPr>
          <p:cNvPr id="19" name="Picture 6" descr="Engineer, Engineering, Broadcast"/>
          <p:cNvPicPr>
            <a:picLocks noChangeAspect="1" noChangeArrowheads="1"/>
          </p:cNvPicPr>
          <p:nvPr/>
        </p:nvPicPr>
        <p:blipFill>
          <a:blip r:embed="rId14" cstate="print">
            <a:lum bright="20000"/>
          </a:blip>
          <a:srcRect/>
          <a:stretch>
            <a:fillRect/>
          </a:stretch>
        </p:blipFill>
        <p:spPr bwMode="auto">
          <a:xfrm>
            <a:off x="3200384" y="3429000"/>
            <a:ext cx="216000" cy="144000"/>
          </a:xfrm>
          <a:prstGeom prst="rect">
            <a:avLst/>
          </a:prstGeom>
          <a:ln>
            <a:noFill/>
          </a:ln>
          <a:effectLst>
            <a:outerShdw blurRad="292100" dist="139700" dir="2700000" algn="tl" rotWithShape="0">
              <a:srgbClr val="333333">
                <a:alpha val="65000"/>
              </a:srgbClr>
            </a:outerShdw>
          </a:effectLst>
        </p:spPr>
      </p:pic>
      <p:pic>
        <p:nvPicPr>
          <p:cNvPr id="20" name="Picture 2" descr="Rockstar"/>
          <p:cNvPicPr>
            <a:picLocks noChangeAspect="1" noChangeArrowheads="1"/>
          </p:cNvPicPr>
          <p:nvPr/>
        </p:nvPicPr>
        <p:blipFill>
          <a:blip r:embed="rId15" cstate="print"/>
          <a:srcRect/>
          <a:stretch>
            <a:fillRect/>
          </a:stretch>
        </p:blipFill>
        <p:spPr bwMode="auto">
          <a:xfrm>
            <a:off x="2385992" y="4416910"/>
            <a:ext cx="216000" cy="278922"/>
          </a:xfrm>
          <a:prstGeom prst="rect">
            <a:avLst/>
          </a:prstGeom>
          <a:ln>
            <a:noFill/>
          </a:ln>
          <a:effectLst>
            <a:outerShdw blurRad="292100" dist="139700" dir="2700000" algn="tl" rotWithShape="0">
              <a:srgbClr val="333333">
                <a:alpha val="65000"/>
              </a:srgbClr>
            </a:outerShdw>
          </a:effectLst>
        </p:spPr>
      </p:pic>
      <p:pic>
        <p:nvPicPr>
          <p:cNvPr id="21" name="Picture 4" descr="Sunset, Beach, Sea, Ocean, Water, Sky"/>
          <p:cNvPicPr>
            <a:picLocks noChangeAspect="1" noChangeArrowheads="1"/>
          </p:cNvPicPr>
          <p:nvPr/>
        </p:nvPicPr>
        <p:blipFill>
          <a:blip r:embed="rId16" cstate="print"/>
          <a:srcRect/>
          <a:stretch>
            <a:fillRect/>
          </a:stretch>
        </p:blipFill>
        <p:spPr bwMode="auto">
          <a:xfrm>
            <a:off x="2838432" y="4507398"/>
            <a:ext cx="216000" cy="143718"/>
          </a:xfrm>
          <a:prstGeom prst="rect">
            <a:avLst/>
          </a:prstGeom>
          <a:ln>
            <a:noFill/>
          </a:ln>
          <a:effectLst>
            <a:outerShdw blurRad="292100" dist="139700" dir="2700000" algn="tl" rotWithShape="0">
              <a:srgbClr val="333333">
                <a:alpha val="65000"/>
              </a:srgbClr>
            </a:outerShdw>
          </a:effectLst>
        </p:spPr>
      </p:pic>
      <p:pic>
        <p:nvPicPr>
          <p:cNvPr id="22" name="Picture 8" descr="Pen, Write, Office, Notes, Take Notes"/>
          <p:cNvPicPr>
            <a:picLocks noChangeAspect="1" noChangeArrowheads="1"/>
          </p:cNvPicPr>
          <p:nvPr/>
        </p:nvPicPr>
        <p:blipFill>
          <a:blip r:embed="rId17" cstate="print">
            <a:clrChange>
              <a:clrFrom>
                <a:srgbClr val="FEFFFD"/>
              </a:clrFrom>
              <a:clrTo>
                <a:srgbClr val="FEFFFD">
                  <a:alpha val="0"/>
                </a:srgbClr>
              </a:clrTo>
            </a:clrChange>
          </a:blip>
          <a:srcRect l="46569" r="45980"/>
          <a:stretch>
            <a:fillRect/>
          </a:stretch>
        </p:blipFill>
        <p:spPr bwMode="auto">
          <a:xfrm flipH="1">
            <a:off x="2476480" y="3519488"/>
            <a:ext cx="138584" cy="53512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942</TotalTime>
  <Words>738</Words>
  <Application>Microsoft Office PowerPoint</Application>
  <PresentationFormat>Custom</PresentationFormat>
  <Paragraphs>160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DD</vt:lpstr>
      <vt:lpstr>Recalling Articles</vt:lpstr>
      <vt:lpstr>Section 1 – Fill in the blanks</vt:lpstr>
      <vt:lpstr>Section 1 – Fill in the blanks</vt:lpstr>
      <vt:lpstr>Slide 4</vt:lpstr>
      <vt:lpstr>Slide 5</vt:lpstr>
      <vt:lpstr>Slide 6</vt:lpstr>
      <vt:lpstr>Slide 7</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104</cp:revision>
  <dcterms:created xsi:type="dcterms:W3CDTF">2020-08-28T09:38:22Z</dcterms:created>
  <dcterms:modified xsi:type="dcterms:W3CDTF">2022-05-06T14:31:15Z</dcterms:modified>
</cp:coreProperties>
</file>