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5" r:id="rId3"/>
    <p:sldId id="267" r:id="rId4"/>
    <p:sldId id="268" r:id="rId5"/>
    <p:sldId id="298" r:id="rId6"/>
    <p:sldId id="299" r:id="rId7"/>
    <p:sldId id="269" r:id="rId8"/>
    <p:sldId id="271" r:id="rId9"/>
    <p:sldId id="272" r:id="rId10"/>
    <p:sldId id="281" r:id="rId11"/>
    <p:sldId id="283" r:id="rId12"/>
    <p:sldId id="301" r:id="rId13"/>
    <p:sldId id="297" r:id="rId14"/>
    <p:sldId id="294" r:id="rId15"/>
    <p:sldId id="289" r:id="rId16"/>
    <p:sldId id="302"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1DAFC-E824-EC62-9A41-D3CCAEDF783B}" name="Shyam Sunder" initials="SS" userId="d1c0c27b9e284db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AD2"/>
    <a:srgbClr val="26F2D0"/>
    <a:srgbClr val="7DE7D5"/>
    <a:srgbClr val="C2D7F0"/>
    <a:srgbClr val="F09D94"/>
    <a:srgbClr val="F5A1AF"/>
    <a:srgbClr val="C5E3ED"/>
    <a:srgbClr val="80CDDC"/>
    <a:srgbClr val="8F4507"/>
    <a:srgbClr val="A04D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792" autoAdjust="0"/>
  </p:normalViewPr>
  <p:slideViewPr>
    <p:cSldViewPr>
      <p:cViewPr>
        <p:scale>
          <a:sx n="53" d="100"/>
          <a:sy n="53" d="100"/>
        </p:scale>
        <p:origin x="196" y="29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0062A-B0EB-4DBC-A04A-A44702166A0E}" type="doc">
      <dgm:prSet loTypeId="urn:microsoft.com/office/officeart/2008/layout/PictureStrips" loCatId="list" qsTypeId="urn:microsoft.com/office/officeart/2005/8/quickstyle/simple5" qsCatId="simple" csTypeId="urn:microsoft.com/office/officeart/2005/8/colors/colorful1#2" csCatId="colorful" phldr="1"/>
      <dgm:spPr/>
      <dgm:t>
        <a:bodyPr/>
        <a:lstStyle/>
        <a:p>
          <a:endParaRPr lang="en-IN"/>
        </a:p>
      </dgm:t>
    </dgm:pt>
    <dgm:pt modelId="{726276F2-F984-4E9D-AA79-4CD7BF79A246}">
      <dgm:prSet phldrT="[Text]" custT="1"/>
      <dgm:spPr/>
      <dgm:t>
        <a:bodyPr/>
        <a:lstStyle/>
        <a:p>
          <a:pPr algn="ctr"/>
          <a:r>
            <a:rPr lang="en-IE" sz="2400" dirty="0">
              <a:latin typeface="Calibri" panose="020F0502020204030204" pitchFamily="34" charset="0"/>
              <a:cs typeface="Calibri" panose="020F0502020204030204" pitchFamily="34" charset="0"/>
            </a:rPr>
            <a:t>Nouns which indicate a group of </a:t>
          </a:r>
          <a:r>
            <a:rPr lang="en-IE" sz="2400" dirty="0">
              <a:solidFill>
                <a:srgbClr val="FF0000"/>
              </a:solidFill>
              <a:latin typeface="Calibri" panose="020F0502020204030204" pitchFamily="34" charset="0"/>
              <a:cs typeface="Calibri" panose="020F0502020204030204" pitchFamily="34" charset="0"/>
            </a:rPr>
            <a:t>persons</a:t>
          </a:r>
          <a:r>
            <a:rPr lang="en-IE" sz="2400" dirty="0">
              <a:latin typeface="Calibri" panose="020F0502020204030204" pitchFamily="34" charset="0"/>
              <a:cs typeface="Calibri" panose="020F0502020204030204" pitchFamily="34" charset="0"/>
            </a:rPr>
            <a:t>, </a:t>
          </a:r>
          <a:r>
            <a:rPr lang="en-IE" sz="2400" dirty="0">
              <a:solidFill>
                <a:srgbClr val="FF0000"/>
              </a:solidFill>
              <a:latin typeface="Calibri" panose="020F0502020204030204" pitchFamily="34" charset="0"/>
              <a:cs typeface="Calibri" panose="020F0502020204030204" pitchFamily="34" charset="0"/>
            </a:rPr>
            <a:t>places</a:t>
          </a:r>
          <a:r>
            <a:rPr lang="en-IE" sz="2400" dirty="0">
              <a:latin typeface="Calibri" panose="020F0502020204030204" pitchFamily="34" charset="0"/>
              <a:cs typeface="Calibri" panose="020F0502020204030204" pitchFamily="34" charset="0"/>
            </a:rPr>
            <a:t>, </a:t>
          </a:r>
          <a:r>
            <a:rPr lang="en-IE" sz="2400" dirty="0">
              <a:solidFill>
                <a:srgbClr val="FF0000"/>
              </a:solidFill>
              <a:latin typeface="Calibri" panose="020F0502020204030204" pitchFamily="34" charset="0"/>
              <a:cs typeface="Calibri" panose="020F0502020204030204" pitchFamily="34" charset="0"/>
            </a:rPr>
            <a:t>animals</a:t>
          </a:r>
          <a:r>
            <a:rPr lang="en-IE" sz="2400" dirty="0">
              <a:latin typeface="Calibri" panose="020F0502020204030204" pitchFamily="34" charset="0"/>
              <a:cs typeface="Calibri" panose="020F0502020204030204" pitchFamily="34" charset="0"/>
            </a:rPr>
            <a:t> and </a:t>
          </a:r>
          <a:r>
            <a:rPr lang="en-IE" sz="2400" dirty="0">
              <a:solidFill>
                <a:srgbClr val="FF0000"/>
              </a:solidFill>
              <a:latin typeface="Calibri" panose="020F0502020204030204" pitchFamily="34" charset="0"/>
              <a:cs typeface="Calibri" panose="020F0502020204030204" pitchFamily="34" charset="0"/>
            </a:rPr>
            <a:t>things</a:t>
          </a:r>
          <a:r>
            <a:rPr lang="en-IE" sz="2400" dirty="0">
              <a:latin typeface="Calibri" panose="020F0502020204030204" pitchFamily="34" charset="0"/>
              <a:cs typeface="Calibri" panose="020F0502020204030204" pitchFamily="34" charset="0"/>
            </a:rPr>
            <a:t> of the same kind are called </a:t>
          </a:r>
          <a:r>
            <a:rPr lang="en-IE" sz="2400" b="1" dirty="0">
              <a:latin typeface="Calibri" panose="020F0502020204030204" pitchFamily="34" charset="0"/>
              <a:cs typeface="Calibri" panose="020F0502020204030204" pitchFamily="34" charset="0"/>
            </a:rPr>
            <a:t>collective nouns.</a:t>
          </a:r>
          <a:endParaRPr lang="en-IN" sz="2400" dirty="0">
            <a:latin typeface="Calibri" panose="020F0502020204030204" pitchFamily="34" charset="0"/>
            <a:cs typeface="Calibri" panose="020F0502020204030204" pitchFamily="34" charset="0"/>
          </a:endParaRPr>
        </a:p>
      </dgm:t>
    </dgm:pt>
    <dgm:pt modelId="{A0EB007C-3167-4A0B-B471-35FB60C79EC9}" type="parTrans" cxnId="{A5D7E50A-9152-4714-98E7-7571D0F7EDF9}">
      <dgm:prSet/>
      <dgm:spPr/>
      <dgm:t>
        <a:bodyPr/>
        <a:lstStyle/>
        <a:p>
          <a:endParaRPr lang="en-IN"/>
        </a:p>
      </dgm:t>
    </dgm:pt>
    <dgm:pt modelId="{028EB225-3A87-49FC-A3BD-517EA34FCA27}" type="sibTrans" cxnId="{A5D7E50A-9152-4714-98E7-7571D0F7EDF9}">
      <dgm:prSet/>
      <dgm:spPr/>
      <dgm:t>
        <a:bodyPr/>
        <a:lstStyle/>
        <a:p>
          <a:endParaRPr lang="en-IN"/>
        </a:p>
      </dgm:t>
    </dgm:pt>
    <dgm:pt modelId="{49F8A314-87BD-4011-92D5-C06BB422A250}" type="pres">
      <dgm:prSet presAssocID="{F6C0062A-B0EB-4DBC-A04A-A44702166A0E}" presName="Name0" presStyleCnt="0">
        <dgm:presLayoutVars>
          <dgm:dir/>
          <dgm:resizeHandles val="exact"/>
        </dgm:presLayoutVars>
      </dgm:prSet>
      <dgm:spPr/>
    </dgm:pt>
    <dgm:pt modelId="{A9C46CDC-EFE5-445D-BC63-7C3CA11A9C5E}" type="pres">
      <dgm:prSet presAssocID="{726276F2-F984-4E9D-AA79-4CD7BF79A246}" presName="composite" presStyleCnt="0"/>
      <dgm:spPr/>
    </dgm:pt>
    <dgm:pt modelId="{D1A0559C-01F3-4370-8314-7760AF4A6BF2}" type="pres">
      <dgm:prSet presAssocID="{726276F2-F984-4E9D-AA79-4CD7BF79A246}" presName="rect1" presStyleLbl="trAlignAcc1" presStyleIdx="0" presStyleCnt="1" custScaleX="191648" custScaleY="88945" custLinFactNeighborX="-7" custLinFactNeighborY="-3535">
        <dgm:presLayoutVars>
          <dgm:bulletEnabled val="1"/>
        </dgm:presLayoutVars>
      </dgm:prSet>
      <dgm:spPr/>
    </dgm:pt>
    <dgm:pt modelId="{07DD3993-60D3-4280-91A6-622B5FE4FF3E}" type="pres">
      <dgm:prSet presAssocID="{726276F2-F984-4E9D-AA79-4CD7BF79A246}" presName="rect2" presStyleLbl="fgImgPlace1" presStyleIdx="0" presStyleCnt="1" custScaleX="65770" custScaleY="50269" custLinFactX="-100000" custLinFactNeighborX="-104221" custLinFactNeighborY="4395"/>
      <dgm:spPr>
        <a:blipFill rotWithShape="1">
          <a:blip xmlns:r="http://schemas.openxmlformats.org/officeDocument/2006/relationships" r:embed="rId1"/>
          <a:stretch>
            <a:fillRect/>
          </a:stretch>
        </a:blipFill>
      </dgm:spPr>
    </dgm:pt>
  </dgm:ptLst>
  <dgm:cxnLst>
    <dgm:cxn modelId="{A5D7E50A-9152-4714-98E7-7571D0F7EDF9}" srcId="{F6C0062A-B0EB-4DBC-A04A-A44702166A0E}" destId="{726276F2-F984-4E9D-AA79-4CD7BF79A246}" srcOrd="0" destOrd="0" parTransId="{A0EB007C-3167-4A0B-B471-35FB60C79EC9}" sibTransId="{028EB225-3A87-49FC-A3BD-517EA34FCA27}"/>
    <dgm:cxn modelId="{B9F6CF8C-AE0E-4209-9C09-AFBE86634CC6}" type="presOf" srcId="{726276F2-F984-4E9D-AA79-4CD7BF79A246}" destId="{D1A0559C-01F3-4370-8314-7760AF4A6BF2}" srcOrd="0" destOrd="0" presId="urn:microsoft.com/office/officeart/2008/layout/PictureStrips"/>
    <dgm:cxn modelId="{9B9619FC-8307-4B9B-B555-1D314BA48D3C}" type="presOf" srcId="{F6C0062A-B0EB-4DBC-A04A-A44702166A0E}" destId="{49F8A314-87BD-4011-92D5-C06BB422A250}" srcOrd="0" destOrd="0" presId="urn:microsoft.com/office/officeart/2008/layout/PictureStrips"/>
    <dgm:cxn modelId="{46A45F3A-7143-4647-88B3-1AB32C242B36}" type="presParOf" srcId="{49F8A314-87BD-4011-92D5-C06BB422A250}" destId="{A9C46CDC-EFE5-445D-BC63-7C3CA11A9C5E}" srcOrd="0" destOrd="0" presId="urn:microsoft.com/office/officeart/2008/layout/PictureStrips"/>
    <dgm:cxn modelId="{9DDD5144-DF22-46CF-8B18-61E5513146AC}" type="presParOf" srcId="{A9C46CDC-EFE5-445D-BC63-7C3CA11A9C5E}" destId="{D1A0559C-01F3-4370-8314-7760AF4A6BF2}" srcOrd="0" destOrd="0" presId="urn:microsoft.com/office/officeart/2008/layout/PictureStrips"/>
    <dgm:cxn modelId="{8FEC33B8-3122-4BFA-AE49-381CD084FF02}" type="presParOf" srcId="{A9C46CDC-EFE5-445D-BC63-7C3CA11A9C5E}" destId="{07DD3993-60D3-4280-91A6-622B5FE4FF3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246AC-7EA5-4859-9C5E-212DD51C5D93}" type="doc">
      <dgm:prSet loTypeId="urn:microsoft.com/office/officeart/2005/8/layout/chevron2" loCatId="list" qsTypeId="urn:microsoft.com/office/officeart/2005/8/quickstyle/simple1" qsCatId="simple" csTypeId="urn:microsoft.com/office/officeart/2005/8/colors/colorful1#1" csCatId="colorful" phldr="1"/>
      <dgm:spPr>
        <a:scene3d>
          <a:camera prst="orthographicFront">
            <a:rot lat="0" lon="0" rev="0"/>
          </a:camera>
          <a:lightRig rig="brightRoom" dir="t">
            <a:rot lat="0" lon="0" rev="600000"/>
          </a:lightRig>
        </a:scene3d>
      </dgm:spPr>
      <dgm:t>
        <a:bodyPr/>
        <a:lstStyle/>
        <a:p>
          <a:endParaRPr lang="en-IN"/>
        </a:p>
      </dgm:t>
    </dgm:pt>
    <dgm:pt modelId="{F6C059C8-F143-4354-9E8E-502434514362}">
      <dgm:prSet phldrT="[Text]"/>
      <dgm:spPr>
        <a:solidFill>
          <a:schemeClr val="bg1">
            <a:lumMod val="6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IN" dirty="0"/>
        </a:p>
      </dgm:t>
    </dgm:pt>
    <dgm:pt modelId="{9F00F14C-140B-4794-876A-1DF95D2C2F71}" type="parTrans" cxnId="{A77202DA-C68A-472C-8A1D-350D2F7B4B09}">
      <dgm:prSet/>
      <dgm:spPr/>
      <dgm:t>
        <a:bodyPr/>
        <a:lstStyle/>
        <a:p>
          <a:endParaRPr lang="en-IN"/>
        </a:p>
      </dgm:t>
    </dgm:pt>
    <dgm:pt modelId="{DD2DE67B-E44A-4E87-AFE9-2087CF89FA32}" type="sibTrans" cxnId="{A77202DA-C68A-472C-8A1D-350D2F7B4B09}">
      <dgm:prSet/>
      <dgm:spPr/>
      <dgm:t>
        <a:bodyPr/>
        <a:lstStyle/>
        <a:p>
          <a:endParaRPr lang="en-IN"/>
        </a:p>
      </dgm:t>
    </dgm:pt>
    <dgm:pt modelId="{4DFD68BB-56D8-428C-AAF6-951A7C427549}">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lgn="ctr">
            <a:buFontTx/>
            <a:buNone/>
          </a:pPr>
          <a:r>
            <a:rPr lang="en-IE" sz="2400" dirty="0">
              <a:latin typeface="Calibri" pitchFamily="34" charset="0"/>
              <a:cs typeface="Calibri" pitchFamily="34" charset="0"/>
            </a:rPr>
            <a:t>Collective nouns include words like group, class, team, number, audience and family. 	</a:t>
          </a:r>
          <a:endParaRPr lang="en-IN" sz="2400" dirty="0">
            <a:latin typeface="Calibri" pitchFamily="34" charset="0"/>
            <a:cs typeface="Calibri" pitchFamily="34" charset="0"/>
          </a:endParaRPr>
        </a:p>
      </dgm:t>
    </dgm:pt>
    <dgm:pt modelId="{C533CDE0-8CA4-43B9-8088-565656E58C1A}" type="parTrans" cxnId="{FFEAE949-38BD-4CA1-B3A6-C54B2CF20A37}">
      <dgm:prSet/>
      <dgm:spPr/>
      <dgm:t>
        <a:bodyPr/>
        <a:lstStyle/>
        <a:p>
          <a:endParaRPr lang="en-IN"/>
        </a:p>
      </dgm:t>
    </dgm:pt>
    <dgm:pt modelId="{E222EECD-CED3-4744-B372-95A32F47214A}" type="sibTrans" cxnId="{FFEAE949-38BD-4CA1-B3A6-C54B2CF20A37}">
      <dgm:prSet/>
      <dgm:spPr/>
      <dgm:t>
        <a:bodyPr/>
        <a:lstStyle/>
        <a:p>
          <a:endParaRPr lang="en-IN"/>
        </a:p>
      </dgm:t>
    </dgm:pt>
    <dgm:pt modelId="{BE453628-76D5-403F-837A-093569DF5266}" type="pres">
      <dgm:prSet presAssocID="{6B4246AC-7EA5-4859-9C5E-212DD51C5D93}" presName="linearFlow" presStyleCnt="0">
        <dgm:presLayoutVars>
          <dgm:dir/>
          <dgm:animLvl val="lvl"/>
          <dgm:resizeHandles val="exact"/>
        </dgm:presLayoutVars>
      </dgm:prSet>
      <dgm:spPr/>
    </dgm:pt>
    <dgm:pt modelId="{DBCA7CBC-BFC6-48CC-B948-A62AA7C85ECC}" type="pres">
      <dgm:prSet presAssocID="{F6C059C8-F143-4354-9E8E-502434514362}" presName="composit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D6157594-7F11-4FDB-994D-4F12FD7CB1C8}" type="pres">
      <dgm:prSet presAssocID="{F6C059C8-F143-4354-9E8E-502434514362}" presName="parentText" presStyleLbl="alignNode1" presStyleIdx="0" presStyleCnt="1">
        <dgm:presLayoutVars>
          <dgm:chMax val="1"/>
          <dgm:bulletEnabled val="1"/>
        </dgm:presLayoutVars>
      </dgm:prSet>
      <dgm:spPr/>
    </dgm:pt>
    <dgm:pt modelId="{89413D3D-E2C1-4E07-BFF6-EB3D69264BA5}" type="pres">
      <dgm:prSet presAssocID="{F6C059C8-F143-4354-9E8E-502434514362}" presName="descendantText" presStyleLbl="alignAcc1" presStyleIdx="0" presStyleCnt="1">
        <dgm:presLayoutVars>
          <dgm:bulletEnabled val="1"/>
        </dgm:presLayoutVars>
      </dgm:prSet>
      <dgm:spPr/>
    </dgm:pt>
  </dgm:ptLst>
  <dgm:cxnLst>
    <dgm:cxn modelId="{9F03C369-AEFA-4DA5-8508-D27D6E0961F5}" type="presOf" srcId="{6B4246AC-7EA5-4859-9C5E-212DD51C5D93}" destId="{BE453628-76D5-403F-837A-093569DF5266}" srcOrd="0" destOrd="0" presId="urn:microsoft.com/office/officeart/2005/8/layout/chevron2"/>
    <dgm:cxn modelId="{FFEAE949-38BD-4CA1-B3A6-C54B2CF20A37}" srcId="{F6C059C8-F143-4354-9E8E-502434514362}" destId="{4DFD68BB-56D8-428C-AAF6-951A7C427549}" srcOrd="0" destOrd="0" parTransId="{C533CDE0-8CA4-43B9-8088-565656E58C1A}" sibTransId="{E222EECD-CED3-4744-B372-95A32F47214A}"/>
    <dgm:cxn modelId="{ECDE6896-51D8-4962-AA7D-6305381763E8}" type="presOf" srcId="{4DFD68BB-56D8-428C-AAF6-951A7C427549}" destId="{89413D3D-E2C1-4E07-BFF6-EB3D69264BA5}" srcOrd="0" destOrd="0" presId="urn:microsoft.com/office/officeart/2005/8/layout/chevron2"/>
    <dgm:cxn modelId="{2CB166BA-C8E9-4754-948A-3FEFFBD69453}" type="presOf" srcId="{F6C059C8-F143-4354-9E8E-502434514362}" destId="{D6157594-7F11-4FDB-994D-4F12FD7CB1C8}" srcOrd="0" destOrd="0" presId="urn:microsoft.com/office/officeart/2005/8/layout/chevron2"/>
    <dgm:cxn modelId="{A77202DA-C68A-472C-8A1D-350D2F7B4B09}" srcId="{6B4246AC-7EA5-4859-9C5E-212DD51C5D93}" destId="{F6C059C8-F143-4354-9E8E-502434514362}" srcOrd="0" destOrd="0" parTransId="{9F00F14C-140B-4794-876A-1DF95D2C2F71}" sibTransId="{DD2DE67B-E44A-4E87-AFE9-2087CF89FA32}"/>
    <dgm:cxn modelId="{BFAE3721-73B7-45F2-AE5E-0761AEEDC72B}" type="presParOf" srcId="{BE453628-76D5-403F-837A-093569DF5266}" destId="{DBCA7CBC-BFC6-48CC-B948-A62AA7C85ECC}" srcOrd="0" destOrd="0" presId="urn:microsoft.com/office/officeart/2005/8/layout/chevron2"/>
    <dgm:cxn modelId="{9FF36A24-4228-4E02-AFCE-231CD7F8F7EB}" type="presParOf" srcId="{DBCA7CBC-BFC6-48CC-B948-A62AA7C85ECC}" destId="{D6157594-7F11-4FDB-994D-4F12FD7CB1C8}" srcOrd="0" destOrd="0" presId="urn:microsoft.com/office/officeart/2005/8/layout/chevron2"/>
    <dgm:cxn modelId="{46B5A864-CCDE-4D8A-ABD5-9B8CAF0AD7F7}" type="presParOf" srcId="{DBCA7CBC-BFC6-48CC-B948-A62AA7C85ECC}" destId="{89413D3D-E2C1-4E07-BFF6-EB3D69264BA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1FDE2B-271F-4FF9-875D-2FC431AE13B8}" type="doc">
      <dgm:prSet loTypeId="urn:microsoft.com/office/officeart/2005/8/layout/vList6" loCatId="list" qsTypeId="urn:microsoft.com/office/officeart/2005/8/quickstyle/simple1" qsCatId="simple" csTypeId="urn:microsoft.com/office/officeart/2005/8/colors/accent0_1" csCatId="mainScheme" phldr="1"/>
      <dgm:spPr>
        <a:scene3d>
          <a:camera prst="orthographicFront">
            <a:rot lat="0" lon="0" rev="0"/>
          </a:camera>
          <a:lightRig rig="contrasting" dir="t">
            <a:rot lat="0" lon="0" rev="1500000"/>
          </a:lightRig>
        </a:scene3d>
      </dgm:spPr>
      <dgm:t>
        <a:bodyPr/>
        <a:lstStyle/>
        <a:p>
          <a:endParaRPr lang="en-IN"/>
        </a:p>
      </dgm:t>
    </dgm:pt>
    <dgm:pt modelId="{1B66FF74-DF4F-4174-99AE-E013E4B540F6}">
      <dgm:prSet phldrT="[Text]" custT="1"/>
      <dgm:spPr>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E" sz="2400" b="1" dirty="0">
              <a:latin typeface="Calibri" pitchFamily="34" charset="0"/>
              <a:ea typeface="Arial"/>
              <a:cs typeface="Calibri" pitchFamily="34" charset="0"/>
            </a:rPr>
            <a:t>A herd of  </a:t>
          </a:r>
          <a:endParaRPr lang="en-IN" sz="2400" b="1" dirty="0">
            <a:latin typeface="Calibri" pitchFamily="34" charset="0"/>
            <a:cs typeface="Calibri" pitchFamily="34" charset="0"/>
          </a:endParaRPr>
        </a:p>
      </dgm:t>
    </dgm:pt>
    <dgm:pt modelId="{E667A125-EDB8-4EB0-A835-C7DAA7D82583}" type="parTrans" cxnId="{2FC815F7-874E-4258-B008-859330623DE6}">
      <dgm:prSet/>
      <dgm:spPr/>
      <dgm:t>
        <a:bodyPr/>
        <a:lstStyle/>
        <a:p>
          <a:endParaRPr lang="en-IN"/>
        </a:p>
      </dgm:t>
    </dgm:pt>
    <dgm:pt modelId="{D6068DF6-C3CF-4305-A92A-C55B7258CDCF}" type="sibTrans" cxnId="{2FC815F7-874E-4258-B008-859330623DE6}">
      <dgm:prSet/>
      <dgm:spPr/>
      <dgm:t>
        <a:bodyPr/>
        <a:lstStyle/>
        <a:p>
          <a:endParaRPr lang="en-IN"/>
        </a:p>
      </dgm:t>
    </dgm:pt>
    <dgm:pt modelId="{B376A2F1-08EB-48E5-AFC7-08DA43BA1CC0}">
      <dgm:prSet phldrT="[Text]" custT="1"/>
      <dgm:spPr>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IN" sz="2400" b="1" dirty="0"/>
            <a:t>A bunch of</a:t>
          </a:r>
        </a:p>
      </dgm:t>
    </dgm:pt>
    <dgm:pt modelId="{237A0B93-D7F4-4D97-97BC-61F3566CA451}" type="parTrans" cxnId="{D200F180-D169-45ED-B26F-7A044BD42F4D}">
      <dgm:prSet/>
      <dgm:spPr/>
      <dgm:t>
        <a:bodyPr/>
        <a:lstStyle/>
        <a:p>
          <a:endParaRPr lang="en-IN"/>
        </a:p>
      </dgm:t>
    </dgm:pt>
    <dgm:pt modelId="{ACCD500E-C10B-4FCA-9069-549CEA7B40E2}" type="sibTrans" cxnId="{D200F180-D169-45ED-B26F-7A044BD42F4D}">
      <dgm:prSet/>
      <dgm:spPr/>
      <dgm:t>
        <a:bodyPr/>
        <a:lstStyle/>
        <a:p>
          <a:endParaRPr lang="en-IN"/>
        </a:p>
      </dgm:t>
    </dgm:pt>
    <dgm:pt modelId="{EB8AE87B-D19F-4BE8-9EBB-A00E93276396}">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r>
            <a:rPr lang="en-IN" sz="2400" b="0"/>
            <a:t>buffaloes</a:t>
          </a:r>
          <a:r>
            <a:rPr lang="en-IN" sz="2400" b="0" dirty="0"/>
            <a:t>, elephants, deers, cattle, zebras,  cows </a:t>
          </a:r>
        </a:p>
      </dgm:t>
    </dgm:pt>
    <dgm:pt modelId="{0F367EA7-B6C1-46AC-A920-6B3DCC55A8E5}" type="parTrans" cxnId="{0C34D426-1C94-4FC5-8105-781A894F5E39}">
      <dgm:prSet/>
      <dgm:spPr/>
      <dgm:t>
        <a:bodyPr/>
        <a:lstStyle/>
        <a:p>
          <a:endParaRPr lang="en-IN"/>
        </a:p>
      </dgm:t>
    </dgm:pt>
    <dgm:pt modelId="{BD827FAB-1016-4919-BC3A-B4183CAB77F6}" type="sibTrans" cxnId="{0C34D426-1C94-4FC5-8105-781A894F5E39}">
      <dgm:prSet/>
      <dgm:spPr/>
      <dgm:t>
        <a:bodyPr/>
        <a:lstStyle/>
        <a:p>
          <a:endParaRPr lang="en-IN"/>
        </a:p>
      </dgm:t>
    </dgm:pt>
    <dgm:pt modelId="{1051DBE9-BE64-4D82-9FCF-ADC8464C9A22}">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r>
            <a:rPr lang="en-IE" sz="2400" dirty="0">
              <a:latin typeface="Calibri" pitchFamily="34" charset="0"/>
              <a:cs typeface="Calibri" pitchFamily="34" charset="0"/>
            </a:rPr>
            <a:t> keys, grapes, bananas</a:t>
          </a:r>
          <a:endParaRPr lang="en-IN" sz="2400" dirty="0">
            <a:latin typeface="Calibri" pitchFamily="34" charset="0"/>
            <a:cs typeface="Calibri" pitchFamily="34" charset="0"/>
          </a:endParaRPr>
        </a:p>
      </dgm:t>
    </dgm:pt>
    <dgm:pt modelId="{162A1452-9BF9-4C88-B1B6-F0D1F18EA3D7}" type="parTrans" cxnId="{7C1F999C-81E0-481A-AAAC-352065A12B78}">
      <dgm:prSet/>
      <dgm:spPr/>
      <dgm:t>
        <a:bodyPr/>
        <a:lstStyle/>
        <a:p>
          <a:endParaRPr lang="en-IN"/>
        </a:p>
      </dgm:t>
    </dgm:pt>
    <dgm:pt modelId="{C4F6133D-0076-48F6-B29F-71B44A75AF96}" type="sibTrans" cxnId="{7C1F999C-81E0-481A-AAAC-352065A12B78}">
      <dgm:prSet/>
      <dgm:spPr/>
      <dgm:t>
        <a:bodyPr/>
        <a:lstStyle/>
        <a:p>
          <a:endParaRPr lang="en-IN"/>
        </a:p>
      </dgm:t>
    </dgm:pt>
    <dgm:pt modelId="{D8DEA56E-0C30-4D22-B438-8D025EE46B81}" type="pres">
      <dgm:prSet presAssocID="{751FDE2B-271F-4FF9-875D-2FC431AE13B8}" presName="Name0" presStyleCnt="0">
        <dgm:presLayoutVars>
          <dgm:dir/>
          <dgm:animLvl val="lvl"/>
          <dgm:resizeHandles/>
        </dgm:presLayoutVars>
      </dgm:prSet>
      <dgm:spPr/>
    </dgm:pt>
    <dgm:pt modelId="{BE84ED57-253E-484C-B322-3FD9239A97D4}" type="pres">
      <dgm:prSet presAssocID="{1B66FF74-DF4F-4174-99AE-E013E4B540F6}"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9FAB080-E9ED-4287-B1C3-DFC1EDE41D91}" type="pres">
      <dgm:prSet presAssocID="{1B66FF74-DF4F-4174-99AE-E013E4B540F6}" presName="parentShp" presStyleLbl="node1" presStyleIdx="0" presStyleCnt="2" custScaleX="71429" custLinFactNeighborX="-9524" custLinFactNeighborY="-5287">
        <dgm:presLayoutVars>
          <dgm:bulletEnabled val="1"/>
        </dgm:presLayoutVars>
      </dgm:prSet>
      <dgm:spPr/>
    </dgm:pt>
    <dgm:pt modelId="{C13BC179-0DB8-4762-8371-AC1753857100}" type="pres">
      <dgm:prSet presAssocID="{1B66FF74-DF4F-4174-99AE-E013E4B540F6}" presName="childShp" presStyleLbl="bgAccFollowNode1" presStyleIdx="0" presStyleCnt="2" custScaleX="126191" custLinFactNeighborX="-719" custLinFactNeighborY="-5287">
        <dgm:presLayoutVars>
          <dgm:bulletEnabled val="1"/>
        </dgm:presLayoutVars>
      </dgm:prSet>
      <dgm:spPr/>
    </dgm:pt>
    <dgm:pt modelId="{275670EF-89B7-4D86-B436-5A13513EC40B}" type="pres">
      <dgm:prSet presAssocID="{D6068DF6-C3CF-4305-A92A-C55B7258CDCF}"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C05906E-99F1-4960-BFA6-FDA5B3A21629}" type="pres">
      <dgm:prSet presAssocID="{B376A2F1-08EB-48E5-AFC7-08DA43BA1CC0}" presName="linNod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589A7A8-8886-40D8-AB1F-2CFE203BE2A6}" type="pres">
      <dgm:prSet presAssocID="{B376A2F1-08EB-48E5-AFC7-08DA43BA1CC0}" presName="parentShp" presStyleLbl="node1" presStyleIdx="1" presStyleCnt="2" custScaleX="69882" custLinFactNeighborX="-1228" custLinFactNeighborY="457">
        <dgm:presLayoutVars>
          <dgm:bulletEnabled val="1"/>
        </dgm:presLayoutVars>
      </dgm:prSet>
      <dgm:spPr/>
    </dgm:pt>
    <dgm:pt modelId="{B422A98A-9406-4E19-B95F-4B329686A8C1}" type="pres">
      <dgm:prSet presAssocID="{B376A2F1-08EB-48E5-AFC7-08DA43BA1CC0}" presName="childShp" presStyleLbl="bgAccFollowNode1" presStyleIdx="1" presStyleCnt="2" custScaleX="123809" custLinFactNeighborX="5235" custLinFactNeighborY="457">
        <dgm:presLayoutVars>
          <dgm:bulletEnabled val="1"/>
        </dgm:presLayoutVars>
      </dgm:prSet>
      <dgm:spPr/>
    </dgm:pt>
  </dgm:ptLst>
  <dgm:cxnLst>
    <dgm:cxn modelId="{0C34D426-1C94-4FC5-8105-781A894F5E39}" srcId="{1B66FF74-DF4F-4174-99AE-E013E4B540F6}" destId="{EB8AE87B-D19F-4BE8-9EBB-A00E93276396}" srcOrd="0" destOrd="0" parTransId="{0F367EA7-B6C1-46AC-A920-6B3DCC55A8E5}" sibTransId="{BD827FAB-1016-4919-BC3A-B4183CAB77F6}"/>
    <dgm:cxn modelId="{3DD3185E-31F9-4FBF-8C3A-A0B96C3E9C64}" type="presOf" srcId="{751FDE2B-271F-4FF9-875D-2FC431AE13B8}" destId="{D8DEA56E-0C30-4D22-B438-8D025EE46B81}" srcOrd="0" destOrd="0" presId="urn:microsoft.com/office/officeart/2005/8/layout/vList6"/>
    <dgm:cxn modelId="{B5F1974C-3521-4F58-98F7-5FCA66786B9A}" type="presOf" srcId="{1B66FF74-DF4F-4174-99AE-E013E4B540F6}" destId="{29FAB080-E9ED-4287-B1C3-DFC1EDE41D91}" srcOrd="0" destOrd="0" presId="urn:microsoft.com/office/officeart/2005/8/layout/vList6"/>
    <dgm:cxn modelId="{77C1DE74-2166-4061-8309-822456CC20E0}" type="presOf" srcId="{EB8AE87B-D19F-4BE8-9EBB-A00E93276396}" destId="{C13BC179-0DB8-4762-8371-AC1753857100}" srcOrd="0" destOrd="0" presId="urn:microsoft.com/office/officeart/2005/8/layout/vList6"/>
    <dgm:cxn modelId="{D200F180-D169-45ED-B26F-7A044BD42F4D}" srcId="{751FDE2B-271F-4FF9-875D-2FC431AE13B8}" destId="{B376A2F1-08EB-48E5-AFC7-08DA43BA1CC0}" srcOrd="1" destOrd="0" parTransId="{237A0B93-D7F4-4D97-97BC-61F3566CA451}" sibTransId="{ACCD500E-C10B-4FCA-9069-549CEA7B40E2}"/>
    <dgm:cxn modelId="{7C1F999C-81E0-481A-AAAC-352065A12B78}" srcId="{B376A2F1-08EB-48E5-AFC7-08DA43BA1CC0}" destId="{1051DBE9-BE64-4D82-9FCF-ADC8464C9A22}" srcOrd="0" destOrd="0" parTransId="{162A1452-9BF9-4C88-B1B6-F0D1F18EA3D7}" sibTransId="{C4F6133D-0076-48F6-B29F-71B44A75AF96}"/>
    <dgm:cxn modelId="{23684CCB-004D-462B-9555-5DB451909AAF}" type="presOf" srcId="{B376A2F1-08EB-48E5-AFC7-08DA43BA1CC0}" destId="{E589A7A8-8886-40D8-AB1F-2CFE203BE2A6}" srcOrd="0" destOrd="0" presId="urn:microsoft.com/office/officeart/2005/8/layout/vList6"/>
    <dgm:cxn modelId="{8BA3ADED-1A0A-4A33-ABAA-F0F9218F2ABD}" type="presOf" srcId="{1051DBE9-BE64-4D82-9FCF-ADC8464C9A22}" destId="{B422A98A-9406-4E19-B95F-4B329686A8C1}" srcOrd="0" destOrd="0" presId="urn:microsoft.com/office/officeart/2005/8/layout/vList6"/>
    <dgm:cxn modelId="{2FC815F7-874E-4258-B008-859330623DE6}" srcId="{751FDE2B-271F-4FF9-875D-2FC431AE13B8}" destId="{1B66FF74-DF4F-4174-99AE-E013E4B540F6}" srcOrd="0" destOrd="0" parTransId="{E667A125-EDB8-4EB0-A835-C7DAA7D82583}" sibTransId="{D6068DF6-C3CF-4305-A92A-C55B7258CDCF}"/>
    <dgm:cxn modelId="{3E37908A-A119-4451-B572-8E5735715DBE}" type="presParOf" srcId="{D8DEA56E-0C30-4D22-B438-8D025EE46B81}" destId="{BE84ED57-253E-484C-B322-3FD9239A97D4}" srcOrd="0" destOrd="0" presId="urn:microsoft.com/office/officeart/2005/8/layout/vList6"/>
    <dgm:cxn modelId="{4C4F844F-5C1A-4880-8758-D8CDE999FCD4}" type="presParOf" srcId="{BE84ED57-253E-484C-B322-3FD9239A97D4}" destId="{29FAB080-E9ED-4287-B1C3-DFC1EDE41D91}" srcOrd="0" destOrd="0" presId="urn:microsoft.com/office/officeart/2005/8/layout/vList6"/>
    <dgm:cxn modelId="{DE3E568D-CF84-47D9-B60F-DC8383A4D6DE}" type="presParOf" srcId="{BE84ED57-253E-484C-B322-3FD9239A97D4}" destId="{C13BC179-0DB8-4762-8371-AC1753857100}" srcOrd="1" destOrd="0" presId="urn:microsoft.com/office/officeart/2005/8/layout/vList6"/>
    <dgm:cxn modelId="{62361CC1-7B7F-4B16-9A80-458B41BAA0F9}" type="presParOf" srcId="{D8DEA56E-0C30-4D22-B438-8D025EE46B81}" destId="{275670EF-89B7-4D86-B436-5A13513EC40B}" srcOrd="1" destOrd="0" presId="urn:microsoft.com/office/officeart/2005/8/layout/vList6"/>
    <dgm:cxn modelId="{186A1616-1B27-45F4-91EF-C8F72C66A4D8}" type="presParOf" srcId="{D8DEA56E-0C30-4D22-B438-8D025EE46B81}" destId="{DC05906E-99F1-4960-BFA6-FDA5B3A21629}" srcOrd="2" destOrd="0" presId="urn:microsoft.com/office/officeart/2005/8/layout/vList6"/>
    <dgm:cxn modelId="{30F71A95-D2F5-40BD-BD12-FA91A62AC010}" type="presParOf" srcId="{DC05906E-99F1-4960-BFA6-FDA5B3A21629}" destId="{E589A7A8-8886-40D8-AB1F-2CFE203BE2A6}" srcOrd="0" destOrd="0" presId="urn:microsoft.com/office/officeart/2005/8/layout/vList6"/>
    <dgm:cxn modelId="{4F55556E-96A4-4B67-9253-DF7AAF488BA7}" type="presParOf" srcId="{DC05906E-99F1-4960-BFA6-FDA5B3A21629}" destId="{B422A98A-9406-4E19-B95F-4B329686A8C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0559C-01F3-4370-8314-7760AF4A6BF2}">
      <dsp:nvSpPr>
        <dsp:cNvPr id="0" name=""/>
        <dsp:cNvSpPr/>
      </dsp:nvSpPr>
      <dsp:spPr>
        <a:xfrm>
          <a:off x="331625" y="144022"/>
          <a:ext cx="9273175" cy="134491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4181"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dirty="0">
              <a:latin typeface="Calibri" panose="020F0502020204030204" pitchFamily="34" charset="0"/>
              <a:cs typeface="Calibri" panose="020F0502020204030204" pitchFamily="34" charset="0"/>
            </a:rPr>
            <a:t>Nouns which indicate a group of </a:t>
          </a:r>
          <a:r>
            <a:rPr lang="en-IE" sz="2400" kern="1200" dirty="0">
              <a:solidFill>
                <a:srgbClr val="FF0000"/>
              </a:solidFill>
              <a:latin typeface="Calibri" panose="020F0502020204030204" pitchFamily="34" charset="0"/>
              <a:cs typeface="Calibri" panose="020F0502020204030204" pitchFamily="34" charset="0"/>
            </a:rPr>
            <a:t>persons</a:t>
          </a:r>
          <a:r>
            <a:rPr lang="en-IE" sz="2400" kern="1200" dirty="0">
              <a:latin typeface="Calibri" panose="020F0502020204030204" pitchFamily="34" charset="0"/>
              <a:cs typeface="Calibri" panose="020F0502020204030204" pitchFamily="34" charset="0"/>
            </a:rPr>
            <a:t>, </a:t>
          </a:r>
          <a:r>
            <a:rPr lang="en-IE" sz="2400" kern="1200" dirty="0">
              <a:solidFill>
                <a:srgbClr val="FF0000"/>
              </a:solidFill>
              <a:latin typeface="Calibri" panose="020F0502020204030204" pitchFamily="34" charset="0"/>
              <a:cs typeface="Calibri" panose="020F0502020204030204" pitchFamily="34" charset="0"/>
            </a:rPr>
            <a:t>places</a:t>
          </a:r>
          <a:r>
            <a:rPr lang="en-IE" sz="2400" kern="1200" dirty="0">
              <a:latin typeface="Calibri" panose="020F0502020204030204" pitchFamily="34" charset="0"/>
              <a:cs typeface="Calibri" panose="020F0502020204030204" pitchFamily="34" charset="0"/>
            </a:rPr>
            <a:t>, </a:t>
          </a:r>
          <a:r>
            <a:rPr lang="en-IE" sz="2400" kern="1200" dirty="0">
              <a:solidFill>
                <a:srgbClr val="FF0000"/>
              </a:solidFill>
              <a:latin typeface="Calibri" panose="020F0502020204030204" pitchFamily="34" charset="0"/>
              <a:cs typeface="Calibri" panose="020F0502020204030204" pitchFamily="34" charset="0"/>
            </a:rPr>
            <a:t>animals</a:t>
          </a:r>
          <a:r>
            <a:rPr lang="en-IE" sz="2400" kern="1200" dirty="0">
              <a:latin typeface="Calibri" panose="020F0502020204030204" pitchFamily="34" charset="0"/>
              <a:cs typeface="Calibri" panose="020F0502020204030204" pitchFamily="34" charset="0"/>
            </a:rPr>
            <a:t> and </a:t>
          </a:r>
          <a:r>
            <a:rPr lang="en-IE" sz="2400" kern="1200" dirty="0">
              <a:solidFill>
                <a:srgbClr val="FF0000"/>
              </a:solidFill>
              <a:latin typeface="Calibri" panose="020F0502020204030204" pitchFamily="34" charset="0"/>
              <a:cs typeface="Calibri" panose="020F0502020204030204" pitchFamily="34" charset="0"/>
            </a:rPr>
            <a:t>things</a:t>
          </a:r>
          <a:r>
            <a:rPr lang="en-IE" sz="2400" kern="1200" dirty="0">
              <a:latin typeface="Calibri" panose="020F0502020204030204" pitchFamily="34" charset="0"/>
              <a:cs typeface="Calibri" panose="020F0502020204030204" pitchFamily="34" charset="0"/>
            </a:rPr>
            <a:t> of the same kind are called </a:t>
          </a:r>
          <a:r>
            <a:rPr lang="en-IE" sz="2400" b="1" kern="1200" dirty="0">
              <a:latin typeface="Calibri" panose="020F0502020204030204" pitchFamily="34" charset="0"/>
              <a:cs typeface="Calibri" panose="020F0502020204030204" pitchFamily="34" charset="0"/>
            </a:rPr>
            <a:t>collective nouns.</a:t>
          </a:r>
          <a:endParaRPr lang="en-IN" sz="2400" kern="1200" dirty="0">
            <a:latin typeface="Calibri" panose="020F0502020204030204" pitchFamily="34" charset="0"/>
            <a:cs typeface="Calibri" panose="020F0502020204030204" pitchFamily="34" charset="0"/>
          </a:endParaRPr>
        </a:p>
      </dsp:txBody>
      <dsp:txXfrm>
        <a:off x="331625" y="144022"/>
        <a:ext cx="9273175" cy="1344917"/>
      </dsp:txXfrm>
    </dsp:sp>
    <dsp:sp modelId="{07DD3993-60D3-4280-91A6-622B5FE4FF3E}">
      <dsp:nvSpPr>
        <dsp:cNvPr id="0" name=""/>
        <dsp:cNvSpPr/>
      </dsp:nvSpPr>
      <dsp:spPr>
        <a:xfrm>
          <a:off x="367184" y="360046"/>
          <a:ext cx="696145" cy="798111"/>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57594-7F11-4FDB-994D-4F12FD7CB1C8}">
      <dsp:nvSpPr>
        <dsp:cNvPr id="0" name=""/>
        <dsp:cNvSpPr/>
      </dsp:nvSpPr>
      <dsp:spPr>
        <a:xfrm rot="5400000">
          <a:off x="-225029" y="225029"/>
          <a:ext cx="1500197" cy="1050137"/>
        </a:xfrm>
        <a:prstGeom prst="chevron">
          <a:avLst/>
        </a:prstGeom>
        <a:solidFill>
          <a:schemeClr val="bg1">
            <a:lumMod val="65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endParaRPr lang="en-IN" sz="2900" kern="1200" dirty="0"/>
        </a:p>
      </dsp:txBody>
      <dsp:txXfrm rot="-5400000">
        <a:off x="2" y="525068"/>
        <a:ext cx="1050137" cy="450060"/>
      </dsp:txXfrm>
    </dsp:sp>
    <dsp:sp modelId="{89413D3D-E2C1-4E07-BFF6-EB3D69264BA5}">
      <dsp:nvSpPr>
        <dsp:cNvPr id="0" name=""/>
        <dsp:cNvSpPr/>
      </dsp:nvSpPr>
      <dsp:spPr>
        <a:xfrm rot="5400000">
          <a:off x="4966726" y="-3916589"/>
          <a:ext cx="975128" cy="8808306"/>
        </a:xfrm>
        <a:prstGeom prst="round2SameRect">
          <a:avLst/>
        </a:prstGeom>
        <a:solidFill>
          <a:schemeClr val="lt1">
            <a:alpha val="90000"/>
            <a:hueOff val="0"/>
            <a:satOff val="0"/>
            <a:lumOff val="0"/>
            <a:alphaOff val="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ctr" defTabSz="1066800">
            <a:lnSpc>
              <a:spcPct val="90000"/>
            </a:lnSpc>
            <a:spcBef>
              <a:spcPct val="0"/>
            </a:spcBef>
            <a:spcAft>
              <a:spcPct val="15000"/>
            </a:spcAft>
            <a:buFontTx/>
            <a:buNone/>
          </a:pPr>
          <a:r>
            <a:rPr lang="en-IE" sz="2400" kern="1200" dirty="0">
              <a:latin typeface="Calibri" pitchFamily="34" charset="0"/>
              <a:cs typeface="Calibri" pitchFamily="34" charset="0"/>
            </a:rPr>
            <a:t>Collective nouns include words like group, class, team, number, audience and family. 	</a:t>
          </a:r>
          <a:endParaRPr lang="en-IN" sz="2400" kern="1200" dirty="0">
            <a:latin typeface="Calibri" pitchFamily="34" charset="0"/>
            <a:cs typeface="Calibri" pitchFamily="34" charset="0"/>
          </a:endParaRPr>
        </a:p>
      </dsp:txBody>
      <dsp:txXfrm rot="-5400000">
        <a:off x="1050137" y="47602"/>
        <a:ext cx="8760704" cy="879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BC179-0DB8-4762-8371-AC1753857100}">
      <dsp:nvSpPr>
        <dsp:cNvPr id="0" name=""/>
        <dsp:cNvSpPr/>
      </dsp:nvSpPr>
      <dsp:spPr>
        <a:xfrm>
          <a:off x="2617686" y="0"/>
          <a:ext cx="6995386" cy="105177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N" sz="2400" b="0" kern="1200"/>
            <a:t>buffaloes</a:t>
          </a:r>
          <a:r>
            <a:rPr lang="en-IN" sz="2400" b="0" kern="1200" dirty="0"/>
            <a:t>, elephants, deers, cattle, zebras,  cows </a:t>
          </a:r>
        </a:p>
      </dsp:txBody>
      <dsp:txXfrm>
        <a:off x="2617686" y="131472"/>
        <a:ext cx="6600970" cy="788831"/>
      </dsp:txXfrm>
    </dsp:sp>
    <dsp:sp modelId="{29FAB080-E9ED-4287-B1C3-DFC1EDE41D91}">
      <dsp:nvSpPr>
        <dsp:cNvPr id="0" name=""/>
        <dsp:cNvSpPr/>
      </dsp:nvSpPr>
      <dsp:spPr>
        <a:xfrm>
          <a:off x="0" y="0"/>
          <a:ext cx="2639773" cy="1051775"/>
        </a:xfrm>
        <a:prstGeom prst="roundRect">
          <a:avLst/>
        </a:prstGeom>
        <a:solidFill>
          <a:schemeClr val="accent2">
            <a:lumMod val="20000"/>
            <a:lumOff val="8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E" sz="2400" b="1" kern="1200" dirty="0">
              <a:latin typeface="Calibri" pitchFamily="34" charset="0"/>
              <a:ea typeface="Arial"/>
              <a:cs typeface="Calibri" pitchFamily="34" charset="0"/>
            </a:rPr>
            <a:t>A herd of  </a:t>
          </a:r>
          <a:endParaRPr lang="en-IN" sz="2400" b="1" kern="1200" dirty="0">
            <a:latin typeface="Calibri" pitchFamily="34" charset="0"/>
            <a:cs typeface="Calibri" pitchFamily="34" charset="0"/>
          </a:endParaRPr>
        </a:p>
      </dsp:txBody>
      <dsp:txXfrm>
        <a:off x="51343" y="51343"/>
        <a:ext cx="2537087" cy="949089"/>
      </dsp:txXfrm>
    </dsp:sp>
    <dsp:sp modelId="{B422A98A-9406-4E19-B95F-4B329686A8C1}">
      <dsp:nvSpPr>
        <dsp:cNvPr id="0" name=""/>
        <dsp:cNvSpPr/>
      </dsp:nvSpPr>
      <dsp:spPr>
        <a:xfrm>
          <a:off x="2640863" y="1157491"/>
          <a:ext cx="7003266" cy="105177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IE" sz="2400" kern="1200" dirty="0">
              <a:latin typeface="Calibri" pitchFamily="34" charset="0"/>
              <a:cs typeface="Calibri" pitchFamily="34" charset="0"/>
            </a:rPr>
            <a:t> keys, grapes, bananas</a:t>
          </a:r>
          <a:endParaRPr lang="en-IN" sz="2400" kern="1200" dirty="0">
            <a:latin typeface="Calibri" pitchFamily="34" charset="0"/>
            <a:cs typeface="Calibri" pitchFamily="34" charset="0"/>
          </a:endParaRPr>
        </a:p>
      </dsp:txBody>
      <dsp:txXfrm>
        <a:off x="2640863" y="1288963"/>
        <a:ext cx="6608850" cy="788831"/>
      </dsp:txXfrm>
    </dsp:sp>
    <dsp:sp modelId="{E589A7A8-8886-40D8-AB1F-2CFE203BE2A6}">
      <dsp:nvSpPr>
        <dsp:cNvPr id="0" name=""/>
        <dsp:cNvSpPr/>
      </dsp:nvSpPr>
      <dsp:spPr>
        <a:xfrm>
          <a:off x="0" y="1157491"/>
          <a:ext cx="2635254" cy="1051775"/>
        </a:xfrm>
        <a:prstGeom prst="roundRect">
          <a:avLst/>
        </a:prstGeom>
        <a:solidFill>
          <a:schemeClr val="accent6">
            <a:lumMod val="20000"/>
            <a:lumOff val="80000"/>
          </a:schemeClr>
        </a:solid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A bunch of</a:t>
          </a:r>
        </a:p>
      </dsp:txBody>
      <dsp:txXfrm>
        <a:off x="51343" y="1208834"/>
        <a:ext cx="2532568" cy="949089"/>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4/4/2022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extLst>
      <p:ext uri="{BB962C8B-B14F-4D97-AF65-F5344CB8AC3E}">
        <p14:creationId xmlns:p14="http://schemas.microsoft.com/office/powerpoint/2010/main" val="2958834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r>
              <a:rPr lang="en-IN" sz="1200" b="0" i="0" dirty="0">
                <a:solidFill>
                  <a:schemeClr val="dk1"/>
                </a:solidFill>
                <a:latin typeface="+mn-lt"/>
                <a:ea typeface="Calibri"/>
                <a:cs typeface="Calibri"/>
                <a:sym typeface="Calibri"/>
              </a:rPr>
              <a:t>N/A</a:t>
            </a:r>
            <a:endParaRPr lang="en-IN" sz="1200" b="1"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endParaRPr lang="en-IN" sz="1200" b="0" i="0" dirty="0">
              <a:solidFill>
                <a:schemeClr val="dk1"/>
              </a:solidFill>
              <a:latin typeface="+mn-lt"/>
              <a:ea typeface="Calibri"/>
              <a:cs typeface="Calibri"/>
              <a:sym typeface="Calibri"/>
            </a:endParaRP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Crowd: https://pixabay.com/illustrations/crowd-people-silhouettes-2045498/</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Soldiers: </a:t>
            </a:r>
            <a:r>
              <a:rPr lang="pl-PL" sz="1200" b="0" i="0" dirty="0">
                <a:solidFill>
                  <a:schemeClr val="dk1"/>
                </a:solidFill>
                <a:latin typeface="+mn-lt"/>
                <a:ea typeface="Calibri"/>
                <a:cs typeface="Calibri"/>
                <a:sym typeface="Calibri"/>
              </a:rPr>
              <a:t>https://www.flickr.com/photos/58419684@N00/5356170563 By Jaskirat Singh Bawa</a:t>
            </a:r>
            <a:endParaRPr lang="en-US" sz="1200" b="0" i="0" dirty="0">
              <a:solidFill>
                <a:schemeClr val="dk1"/>
              </a:solidFill>
              <a:latin typeface="+mn-lt"/>
              <a:ea typeface="Calibri"/>
              <a:cs typeface="Calibri"/>
              <a:sym typeface="Calibri"/>
            </a:endParaRP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Musicians:</a:t>
            </a:r>
            <a:r>
              <a:rPr lang="en-IN" sz="1200" b="0" i="0" baseline="0" dirty="0">
                <a:solidFill>
                  <a:schemeClr val="dk1"/>
                </a:solidFill>
                <a:latin typeface="+mn-lt"/>
                <a:ea typeface="Calibri"/>
                <a:cs typeface="Calibri"/>
                <a:sym typeface="Calibri"/>
              </a:rPr>
              <a:t> </a:t>
            </a:r>
            <a:r>
              <a:rPr lang="en-IN" sz="1200" b="0" i="0" dirty="0">
                <a:solidFill>
                  <a:schemeClr val="dk1"/>
                </a:solidFill>
                <a:latin typeface="+mn-lt"/>
                <a:ea typeface="Calibri"/>
                <a:cs typeface="Calibri"/>
                <a:sym typeface="Calibri"/>
              </a:rPr>
              <a:t>https://publicdomainvectors.org/en/free-clipart/Marching-band-vector-clip-art/1584.html</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Dancers: https://www.flickr.com/photos/azwegers/9902423066-Attribute to </a:t>
            </a:r>
            <a:r>
              <a:rPr lang="en-IN" sz="1200" b="0" i="0" kern="1200" dirty="0">
                <a:solidFill>
                  <a:schemeClr val="tx1"/>
                </a:solidFill>
                <a:effectLst/>
                <a:latin typeface="+mn-lt"/>
                <a:ea typeface="+mn-ea"/>
                <a:cs typeface="+mn-cs"/>
              </a:rPr>
              <a:t>Arian </a:t>
            </a:r>
            <a:r>
              <a:rPr lang="en-IN" sz="1200" b="0" i="0" kern="1200" dirty="0" err="1">
                <a:solidFill>
                  <a:schemeClr val="tx1"/>
                </a:solidFill>
                <a:effectLst/>
                <a:latin typeface="+mn-lt"/>
                <a:ea typeface="+mn-ea"/>
                <a:cs typeface="+mn-cs"/>
              </a:rPr>
              <a:t>Zwegers</a:t>
            </a:r>
            <a:endParaRPr lang="en-IN" sz="1200" b="0" i="0" kern="1200" dirty="0">
              <a:solidFill>
                <a:schemeClr val="tx1"/>
              </a:solidFill>
              <a:effectLst/>
              <a:latin typeface="+mn-lt"/>
              <a:ea typeface="+mn-ea"/>
              <a:cs typeface="+mn-cs"/>
            </a:endParaRPr>
          </a:p>
          <a:p>
            <a:pPr marL="228600" lvl="0" indent="-228600" algn="l" rtl="0">
              <a:lnSpc>
                <a:spcPct val="100000"/>
              </a:lnSpc>
              <a:spcBef>
                <a:spcPts val="0"/>
              </a:spcBef>
              <a:spcAft>
                <a:spcPts val="0"/>
              </a:spcAft>
              <a:buSzPts val="1400"/>
              <a:buFont typeface="+mj-lt"/>
              <a:buAutoNum type="arabicPeriod"/>
            </a:pPr>
            <a:r>
              <a:rPr lang="en-IN" sz="1200" b="0" i="0" kern="1200" dirty="0">
                <a:solidFill>
                  <a:schemeClr val="tx1"/>
                </a:solidFill>
                <a:effectLst/>
                <a:latin typeface="+mn-lt"/>
                <a:ea typeface="+mn-ea"/>
                <a:cs typeface="+mn-cs"/>
              </a:rPr>
              <a:t>Team: https://pixabay.com/photos/football-middle-east-team-together-1333835/</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US" sz="1200" b="0" i="0" dirty="0">
                <a:solidFill>
                  <a:schemeClr val="dk1"/>
                </a:solidFill>
                <a:latin typeface="+mn-lt"/>
                <a:ea typeface="Calibri"/>
                <a:cs typeface="Calibri"/>
                <a:sym typeface="Calibri"/>
              </a:rPr>
              <a:t>Islands: SSSVV Gallery</a:t>
            </a:r>
            <a:endParaRPr lang="en-IN" sz="1200" b="0" i="0" dirty="0">
              <a:solidFill>
                <a:schemeClr val="dk1"/>
              </a:solidFill>
              <a:latin typeface="+mn-lt"/>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Mountains: https://pixabay.com/photos/mountains-mountain-range-mountainous-5603248/</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Flats: https://pixabay.com/photos/block-of-flats-architecture-2462069/</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Continents: https://pixabay.com/photos/map-earth-world-planet-environment-4818844/</a:t>
            </a:r>
            <a:endParaRPr lang="en-IN" sz="1200" b="1" i="0" dirty="0">
              <a:solidFill>
                <a:schemeClr val="dk1"/>
              </a:solidFill>
              <a:latin typeface="+mn-lt"/>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Roads: </a:t>
            </a:r>
            <a:r>
              <a:rPr lang="en-US" sz="1200" b="0" i="0" dirty="0">
                <a:solidFill>
                  <a:schemeClr val="dk1"/>
                </a:solidFill>
                <a:latin typeface="+mn-lt"/>
                <a:ea typeface="Calibri"/>
                <a:cs typeface="Calibri"/>
                <a:sym typeface="Calibri"/>
              </a:rPr>
              <a:t>https://www.freepik.com/free-vector/traffic-city-top-flat_6127624.htm By </a:t>
            </a:r>
            <a:r>
              <a:rPr lang="en-US" sz="1200" b="0" i="0" dirty="0" err="1">
                <a:solidFill>
                  <a:schemeClr val="dk1"/>
                </a:solidFill>
                <a:latin typeface="+mn-lt"/>
                <a:ea typeface="Calibri"/>
                <a:cs typeface="Calibri"/>
                <a:sym typeface="Calibri"/>
              </a:rPr>
              <a:t>macrovector</a:t>
            </a:r>
            <a:endParaRPr lang="en-IN"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r>
              <a:rPr lang="en-IN" sz="1200" b="0" i="0" dirty="0">
                <a:solidFill>
                  <a:schemeClr val="dk1"/>
                </a:solidFill>
                <a:latin typeface="+mn-lt"/>
                <a:ea typeface="Calibri"/>
                <a:cs typeface="Calibri"/>
                <a:sym typeface="Calibri"/>
              </a:rPr>
              <a:t>N/A</a:t>
            </a:r>
            <a:endParaRPr lang="en-IN" sz="1200" b="1" i="0" dirty="0">
              <a:solidFill>
                <a:schemeClr val="dk1"/>
              </a:solidFill>
              <a:latin typeface="+mn-lt"/>
              <a:ea typeface="Calibri"/>
              <a:cs typeface="Calibri"/>
              <a:sym typeface="Calibri"/>
            </a:endParaRP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Frogs: https://pixabay.com/photos/frog-green-frog-toad-aquatic-animal-1406238/</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Monkeys: https://pixahive.com/photo/portrait-of-monkeys/</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Whales: https://pxhere.com/en/photo/833196</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Camels: https://pixabay.com/photos/camels-mammals-animals-desert-5590597/</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Sheep: https://pixabay.com/photos/mountains-sheep-leh-ladakh-india-2674181/</a:t>
            </a:r>
          </a:p>
          <a:p>
            <a:pPr marL="0" lvl="0" indent="0" algn="l" rtl="0">
              <a:lnSpc>
                <a:spcPct val="100000"/>
              </a:lnSpc>
              <a:spcBef>
                <a:spcPts val="0"/>
              </a:spcBef>
              <a:spcAft>
                <a:spcPts val="0"/>
              </a:spcAft>
              <a:buSzPts val="1400"/>
              <a:buNone/>
            </a:pPr>
            <a:endParaRPr lang="en-IN" sz="1200" b="1"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12</a:t>
            </a:fld>
            <a:endParaRPr lang="en-IN"/>
          </a:p>
        </p:txBody>
      </p:sp>
    </p:spTree>
    <p:extLst>
      <p:ext uri="{BB962C8B-B14F-4D97-AF65-F5344CB8AC3E}">
        <p14:creationId xmlns:p14="http://schemas.microsoft.com/office/powerpoint/2010/main" val="289345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Geese:</a:t>
            </a:r>
            <a:r>
              <a:rPr lang="en-IN" sz="1200" b="0" i="0" baseline="0" dirty="0">
                <a:solidFill>
                  <a:schemeClr val="dk1"/>
                </a:solidFill>
                <a:latin typeface="+mn-lt"/>
                <a:ea typeface="Calibri"/>
                <a:cs typeface="Calibri"/>
                <a:sym typeface="Calibri"/>
              </a:rPr>
              <a:t> </a:t>
            </a:r>
            <a:r>
              <a:rPr lang="en-IN" sz="1200" b="0" i="0" dirty="0">
                <a:solidFill>
                  <a:schemeClr val="dk1"/>
                </a:solidFill>
                <a:latin typeface="+mn-lt"/>
                <a:ea typeface="Calibri"/>
                <a:cs typeface="Calibri"/>
                <a:sym typeface="Calibri"/>
              </a:rPr>
              <a:t>https://pixabay.com/photos/geese-birds-animals-flock-plumage-6826863/</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Parrots: https://pixabay.com/photos/parrots-waiting-in-a-row-3814673/</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Sparrows: https://pixabay.com/photos/birds-sparrows-perched-tree-winter-4382794/</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Chickens: https://pixabay.com/photos/chicken-hen-poultry-rump-4155959/</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Crows: https://pixabay.com/photos/bird-crow-house-crow-murder-flock-4195545/</a:t>
            </a:r>
          </a:p>
          <a:p>
            <a:pPr marL="0" lvl="0" indent="0" algn="l" rtl="0">
              <a:lnSpc>
                <a:spcPct val="100000"/>
              </a:lnSpc>
              <a:spcBef>
                <a:spcPts val="0"/>
              </a:spcBef>
              <a:spcAft>
                <a:spcPts val="0"/>
              </a:spcAft>
              <a:buSzPts val="1400"/>
              <a:buNone/>
            </a:pPr>
            <a:endParaRPr lang="en-IN" sz="1200" b="1"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D7B85EF6-E28C-49A7-8AAB-FE1184C01F95}" type="slidenum">
              <a:rPr lang="en-IN" smtClean="0"/>
              <a:pPr/>
              <a:t>13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indent="-228600">
              <a:buFont typeface="+mj-lt"/>
              <a:buAutoNum type="arabicPeriod"/>
            </a:pPr>
            <a:r>
              <a:rPr lang="en-IN" sz="1200" b="0" i="0" dirty="0">
                <a:solidFill>
                  <a:schemeClr val="dk1"/>
                </a:solidFill>
                <a:latin typeface="+mn-lt"/>
                <a:ea typeface="Calibri"/>
                <a:cs typeface="Calibri"/>
                <a:sym typeface="Calibri"/>
              </a:rPr>
              <a:t>Termites: https://www.flickr.com/photos/jean_hort/35303727436-Attribute to </a:t>
            </a:r>
            <a:r>
              <a:rPr lang="en-IN" sz="1200" b="0" i="0" kern="1200" dirty="0">
                <a:solidFill>
                  <a:schemeClr val="tx1"/>
                </a:solidFill>
                <a:latin typeface="+mn-lt"/>
                <a:ea typeface="+mn-ea"/>
                <a:cs typeface="+mn-cs"/>
              </a:rPr>
              <a:t>Jean and Fred </a:t>
            </a:r>
            <a:r>
              <a:rPr lang="en-IN" sz="1200" b="0" i="0" kern="1200" dirty="0" err="1">
                <a:solidFill>
                  <a:schemeClr val="tx1"/>
                </a:solidFill>
                <a:latin typeface="+mn-lt"/>
                <a:ea typeface="+mn-ea"/>
                <a:cs typeface="+mn-cs"/>
              </a:rPr>
              <a:t>Hort</a:t>
            </a:r>
            <a:endParaRPr lang="en-IN" sz="1200" b="0" i="0" kern="120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1200" b="0" i="0" dirty="0">
                <a:solidFill>
                  <a:schemeClr val="dk1"/>
                </a:solidFill>
                <a:latin typeface="+mn-lt"/>
                <a:ea typeface="Calibri"/>
                <a:cs typeface="Calibri"/>
                <a:sym typeface="Calibri"/>
              </a:rPr>
              <a:t>Spiders: https://pixabay.com/illustrations/spider-spiders-arachnid-3369690/</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Butterflies: https://pixabay.com/illustrations/butterflies-collection-of-butterflies-4159874/</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Grasshopper: https://pixabay.com/vectors/grasshopper-insect-hop-jump-legs-24635/</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Bees: https://pixabay.com/photos/honey-bees-insects-hive-bee-hive-401238/</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endParaRPr lang="en-IN" sz="12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Tx/>
              <a:buNone/>
              <a:tabLst/>
              <a:defRPr/>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Bowl of rice: https://freesvg.org/1551746353</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US" sz="1200" b="0" i="0" dirty="0">
                <a:solidFill>
                  <a:schemeClr val="dk1"/>
                </a:solidFill>
                <a:latin typeface="+mn-lt"/>
                <a:ea typeface="Calibri"/>
                <a:cs typeface="Calibri"/>
                <a:sym typeface="Calibri"/>
              </a:rPr>
              <a:t>https://www.flickr.com/photos/79112147@N00/14177869842 By David </a:t>
            </a:r>
            <a:r>
              <a:rPr lang="en-US" sz="1200" b="0" i="0" dirty="0" err="1">
                <a:solidFill>
                  <a:schemeClr val="dk1"/>
                </a:solidFill>
                <a:latin typeface="+mn-lt"/>
                <a:ea typeface="Calibri"/>
                <a:cs typeface="Calibri"/>
                <a:sym typeface="Calibri"/>
              </a:rPr>
              <a:t>Haberthür</a:t>
            </a:r>
            <a:endParaRPr lang="en-IN" sz="1200" b="0" i="0" dirty="0">
              <a:solidFill>
                <a:schemeClr val="dk1"/>
              </a:solidFill>
              <a:latin typeface="+mn-lt"/>
              <a:ea typeface="Calibri"/>
              <a:cs typeface="Calibri"/>
              <a:sym typeface="Calibri"/>
            </a:endParaRP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dirty="0"/>
              <a:t>Cotton: https://pixabay.com/photos/bale-cotton-cotton-bales-packaging-2432780/</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dirty="0"/>
              <a:t>Planes: https://pixabay.com/photos/airport-mumbai-aircraft-air-india-385293/</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sz="1200" b="0" i="0" dirty="0">
                <a:solidFill>
                  <a:schemeClr val="dk1"/>
                </a:solidFill>
                <a:latin typeface="+mn-lt"/>
                <a:ea typeface="Calibri"/>
                <a:cs typeface="Calibri"/>
                <a:sym typeface="Calibri"/>
              </a:rPr>
              <a:t>Stars:</a:t>
            </a:r>
            <a:r>
              <a:rPr lang="en-IN" sz="1200" b="0" i="0" baseline="0" dirty="0">
                <a:solidFill>
                  <a:schemeClr val="dk1"/>
                </a:solidFill>
                <a:latin typeface="+mn-lt"/>
                <a:ea typeface="Calibri"/>
                <a:cs typeface="Calibri"/>
                <a:sym typeface="Calibri"/>
              </a:rPr>
              <a:t> </a:t>
            </a:r>
            <a:r>
              <a:rPr lang="en-IN" sz="1200" b="0" i="0" dirty="0">
                <a:solidFill>
                  <a:schemeClr val="dk1"/>
                </a:solidFill>
                <a:latin typeface="+mn-lt"/>
                <a:ea typeface="Calibri"/>
                <a:cs typeface="Calibri"/>
                <a:sym typeface="Calibri"/>
              </a:rPr>
              <a:t>https://pixabay.com/illustrations/night-stars-starry-sky-heaven-927168/</a:t>
            </a:r>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15</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16</a:t>
            </a:fld>
            <a:endParaRPr lang="en-IN"/>
          </a:p>
        </p:txBody>
      </p:sp>
    </p:spTree>
    <p:extLst>
      <p:ext uri="{BB962C8B-B14F-4D97-AF65-F5344CB8AC3E}">
        <p14:creationId xmlns:p14="http://schemas.microsoft.com/office/powerpoint/2010/main" val="140832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17</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a:t>
            </a:r>
            <a:r>
              <a:rPr lang="en-IE" sz="1200" b="0" kern="1200" dirty="0">
                <a:solidFill>
                  <a:schemeClr val="tx1"/>
                </a:solidFill>
                <a:effectLst/>
                <a:latin typeface="+mn-lt"/>
                <a:ea typeface="+mn-ea"/>
                <a:cs typeface="+mn-cs"/>
              </a:rPr>
              <a:t>The teacher could begin the class by showing a few pictures of dog and dogs, banana and bananas, key and keys, bird and birds, or show things in class like pen and pens, book and books and ask what they are.  </a:t>
            </a:r>
            <a:endParaRPr lang="en-IN" sz="1200" b="0" kern="1200" dirty="0">
              <a:solidFill>
                <a:schemeClr val="tx1"/>
              </a:solidFill>
              <a:effectLst/>
              <a:latin typeface="+mn-lt"/>
              <a:ea typeface="+mn-ea"/>
              <a:cs typeface="+mn-cs"/>
            </a:endParaRPr>
          </a:p>
          <a:p>
            <a:r>
              <a:rPr lang="en-IE" sz="1200" b="0" kern="1200" dirty="0">
                <a:solidFill>
                  <a:schemeClr val="tx1"/>
                </a:solidFill>
                <a:effectLst/>
                <a:latin typeface="+mn-lt"/>
                <a:ea typeface="+mn-ea"/>
                <a:cs typeface="+mn-cs"/>
              </a:rPr>
              <a:t>The most expected answers would be the plural form of the nouns shown.(The main intention of asking such questions is to trigger their thinking and generate curiosity. The stress need not be on the right answers alone. Teachers should encourage as many answers as possible.)</a:t>
            </a:r>
            <a:endParaRPr lang="en-IN" sz="1200" b="0" kern="1200" dirty="0">
              <a:solidFill>
                <a:schemeClr val="tx1"/>
              </a:solidFill>
              <a:effectLst/>
              <a:latin typeface="+mn-lt"/>
              <a:ea typeface="+mn-ea"/>
              <a:cs typeface="+mn-cs"/>
            </a:endParaRPr>
          </a:p>
          <a:p>
            <a:r>
              <a:rPr lang="en-IE" sz="1200" b="0" kern="1200" dirty="0">
                <a:solidFill>
                  <a:schemeClr val="tx1"/>
                </a:solidFill>
                <a:effectLst/>
                <a:latin typeface="+mn-lt"/>
                <a:ea typeface="+mn-ea"/>
                <a:cs typeface="+mn-cs"/>
              </a:rPr>
              <a:t>Through these examples the teacher could introduce the collective nouns.</a:t>
            </a: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endParaRPr lang="en-IE" sz="1200" b="0" kern="1200" dirty="0">
              <a:solidFill>
                <a:schemeClr val="tx1"/>
              </a:solidFill>
              <a:effectLst/>
              <a:latin typeface="+mn-lt"/>
              <a:ea typeface="+mn-ea"/>
              <a:cs typeface="+mn-cs"/>
            </a:endParaRPr>
          </a:p>
          <a:p>
            <a:pPr marL="228600" indent="-228600">
              <a:buFont typeface="+mj-lt"/>
              <a:buAutoNum type="arabicPeriod"/>
            </a:pPr>
            <a:r>
              <a:rPr lang="en-IN" dirty="0"/>
              <a:t>Dog: https://pixabay.com/photos/golden-retriever-dog-loyal-to-dear-642016/</a:t>
            </a:r>
          </a:p>
          <a:p>
            <a:pPr marL="228600" indent="-228600">
              <a:buFont typeface="+mj-lt"/>
              <a:buAutoNum type="arabicPeriod"/>
            </a:pPr>
            <a:r>
              <a:rPr lang="en-IN" dirty="0"/>
              <a:t>Dogs:</a:t>
            </a:r>
            <a:r>
              <a:rPr lang="en-IN" baseline="0" dirty="0"/>
              <a:t> </a:t>
            </a:r>
            <a:r>
              <a:rPr lang="en-IN" dirty="0"/>
              <a:t>https://pixabay.com/photos/burgundy-mastiff-dog-animal-white-869036/</a:t>
            </a:r>
          </a:p>
          <a:p>
            <a:pPr marL="228600" indent="-228600">
              <a:buFont typeface="+mj-lt"/>
              <a:buAutoNum type="arabicPeriod"/>
            </a:pPr>
            <a:r>
              <a:rPr lang="en-IN" dirty="0"/>
              <a:t>Banana: https://pixabay.com/photos/fruits-healthy-vitamins-eat-diet-2202411/</a:t>
            </a:r>
          </a:p>
          <a:p>
            <a:pPr marL="228600" indent="-228600">
              <a:buFont typeface="+mj-lt"/>
              <a:buAutoNum type="arabicPeriod"/>
            </a:pPr>
            <a:r>
              <a:rPr lang="en-IN" dirty="0"/>
              <a:t>Bananas: https://pixabay.com/photos/banana-minimum-fruit-tropical-2449019/</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Key: https://publicdomainvectors.org/en/free-clipart/Old-style-hollow-door-key-vector-image/19940.html</a:t>
            </a:r>
          </a:p>
          <a:p>
            <a:pPr marL="228600" indent="-228600">
              <a:buFont typeface="+mj-lt"/>
              <a:buAutoNum type="arabicPeriod"/>
            </a:pPr>
            <a:r>
              <a:rPr lang="en-IN" dirty="0"/>
              <a:t>Keys: https://pixabay.com/photos/keys-keychain-keyset-1023939/</a:t>
            </a:r>
          </a:p>
          <a:p>
            <a:pPr marL="228600" indent="-228600">
              <a:buFont typeface="+mj-lt"/>
              <a:buAutoNum type="arabicPeriod"/>
            </a:pPr>
            <a:r>
              <a:rPr lang="en-IN" dirty="0"/>
              <a:t>Bird: https://freesvg.org/colorful-bird</a:t>
            </a:r>
          </a:p>
          <a:p>
            <a:pPr marL="228600" indent="-228600">
              <a:buFont typeface="+mj-lt"/>
              <a:buAutoNum type="arabicPeriod"/>
            </a:pPr>
            <a:r>
              <a:rPr lang="en-IN" dirty="0"/>
              <a:t>Birds: https://freesvg.org/clip-art-of-three-different-flying-birds</a:t>
            </a:r>
          </a:p>
        </p:txBody>
      </p:sp>
      <p:sp>
        <p:nvSpPr>
          <p:cNvPr id="4" name="Slide Number Placeholder 3"/>
          <p:cNvSpPr>
            <a:spLocks noGrp="1"/>
          </p:cNvSpPr>
          <p:nvPr>
            <p:ph type="sldNum" sz="quarter" idx="10"/>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3736628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r>
              <a:rPr lang="en-IN" sz="1200" b="0" i="0" dirty="0">
                <a:solidFill>
                  <a:schemeClr val="dk1"/>
                </a:solidFill>
                <a:latin typeface="+mn-lt"/>
                <a:ea typeface="Calibri"/>
                <a:cs typeface="Calibri"/>
                <a:sym typeface="Calibri"/>
              </a:rPr>
              <a:t>N/A</a:t>
            </a:r>
            <a:endParaRPr lang="en-IN" sz="1200" b="1" i="0" dirty="0">
              <a:solidFill>
                <a:schemeClr val="dk1"/>
              </a:solidFill>
              <a:latin typeface="+mn-lt"/>
              <a:ea typeface="Calibri"/>
              <a:cs typeface="Calibri"/>
              <a:sym typeface="Calibri"/>
            </a:endParaRPr>
          </a:p>
          <a:p>
            <a:pPr marL="228600" indent="-228600">
              <a:buFont typeface="+mj-lt"/>
              <a:buNone/>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271815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Persons: https://pixabay.com/illustrations/head-people-group-young-students-1556566/</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Varanasi: https://pixabay.com/photos/india-varanasi-ghat-architecture-3086808/</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School: https://publicdomainvectors.org/en/free-clipart/School/40808.html</a:t>
            </a:r>
          </a:p>
          <a:p>
            <a:pPr marL="228600" marR="0" lvl="0" indent="-228600" algn="l" defTabSz="914400" rtl="0" eaLnBrk="1" fontAlgn="auto" latinLnBrk="0" hangingPunct="1">
              <a:lnSpc>
                <a:spcPct val="100000"/>
              </a:lnSpc>
              <a:spcBef>
                <a:spcPts val="0"/>
              </a:spcBef>
              <a:spcAft>
                <a:spcPts val="0"/>
              </a:spcAft>
              <a:buClrTx/>
              <a:buSzPts val="1400"/>
              <a:buFont typeface="+mj-lt"/>
              <a:buAutoNum type="arabicPeriod"/>
              <a:tabLst/>
              <a:defRPr/>
            </a:pPr>
            <a:r>
              <a:rPr lang="en-IN" b="0" dirty="0"/>
              <a:t>Animals: https://freesvg.org/african-animals-vector-illustration</a:t>
            </a:r>
            <a:endParaRPr lang="en-IN" sz="1200" b="0" i="0" dirty="0">
              <a:solidFill>
                <a:schemeClr val="dk1"/>
              </a:solidFill>
              <a:latin typeface="+mn-lt"/>
              <a:ea typeface="Calibri"/>
              <a:cs typeface="Calibri"/>
              <a:sym typeface="Calibri"/>
            </a:endParaRP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Things: https://pixabay.com/illustrations/things-stuff-share-mess-messy-4697014/</a:t>
            </a:r>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351274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Group: https://publicdomainvectors.org/en/free-clipart/Vector-image-of-population-icon/8176.html</a:t>
            </a:r>
          </a:p>
          <a:p>
            <a:pPr marL="228600" indent="-228600">
              <a:buFont typeface="+mj-lt"/>
              <a:buAutoNum type="arabicPeriod"/>
            </a:pPr>
            <a:r>
              <a:rPr lang="en-IN" dirty="0"/>
              <a:t>Family: SSSVV Image Gallery: Search Keyword </a:t>
            </a:r>
            <a:r>
              <a:rPr lang="en-IN"/>
              <a:t>“family”</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46525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Wolves: https://pixabay.com/photos/wolves-wolf-pack-predator-animal-4377376/</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Fishes: https://pixabay.com/photos/school-of-fish-fish-nature-water-756460/</a:t>
            </a:r>
          </a:p>
          <a:p>
            <a:pPr marL="228600" lvl="0" indent="-228600" algn="l" rtl="0">
              <a:lnSpc>
                <a:spcPct val="100000"/>
              </a:lnSpc>
              <a:spcBef>
                <a:spcPts val="0"/>
              </a:spcBef>
              <a:spcAft>
                <a:spcPts val="0"/>
              </a:spcAft>
              <a:buSzPts val="1400"/>
              <a:buFont typeface="+mj-lt"/>
              <a:buAutoNum type="arabicPeriod"/>
            </a:pPr>
            <a:r>
              <a:rPr lang="en-IN" sz="1200" b="0" i="0" dirty="0">
                <a:solidFill>
                  <a:schemeClr val="dk1"/>
                </a:solidFill>
                <a:latin typeface="+mn-lt"/>
                <a:ea typeface="Calibri"/>
                <a:cs typeface="Calibri"/>
                <a:sym typeface="Calibri"/>
              </a:rPr>
              <a:t>Lions: https://pixabay.com/photos/lion-pride-of-lions-predator-1972786/</a:t>
            </a:r>
          </a:p>
          <a:p>
            <a:pPr marL="228600" lvl="0" indent="-228600" algn="l" rtl="0">
              <a:lnSpc>
                <a:spcPct val="100000"/>
              </a:lnSpc>
              <a:spcBef>
                <a:spcPts val="0"/>
              </a:spcBef>
              <a:spcAft>
                <a:spcPts val="0"/>
              </a:spcAft>
              <a:buSzPts val="1400"/>
              <a:buFont typeface="+mj-lt"/>
              <a:buAutoNum type="arabicPeriod"/>
            </a:pPr>
            <a:r>
              <a:rPr lang="en-IN" b="0" dirty="0"/>
              <a:t>Ants: https://pixabay.com/photos/ants-insects-community-entomology-6367022/</a:t>
            </a:r>
          </a:p>
          <a:p>
            <a:pPr marL="228600" lvl="0" indent="-228600" algn="l" rtl="0">
              <a:lnSpc>
                <a:spcPct val="100000"/>
              </a:lnSpc>
              <a:spcBef>
                <a:spcPts val="0"/>
              </a:spcBef>
              <a:spcAft>
                <a:spcPts val="0"/>
              </a:spcAft>
              <a:buSzPts val="1400"/>
              <a:buFont typeface="+mj-lt"/>
              <a:buAutoNum type="arabicPeriod"/>
            </a:pPr>
            <a:r>
              <a:rPr lang="en-IN" b="0" dirty="0"/>
              <a:t>Bees: https://www.maxpixel.net/Swarm-Of-Bees-Beehive-Honey-Bees-Honey-Bees-326334 </a:t>
            </a:r>
          </a:p>
          <a:p>
            <a:pPr marL="228600" lvl="0" indent="-228600" algn="l" rtl="0">
              <a:lnSpc>
                <a:spcPct val="100000"/>
              </a:lnSpc>
              <a:spcBef>
                <a:spcPts val="0"/>
              </a:spcBef>
              <a:spcAft>
                <a:spcPts val="0"/>
              </a:spcAft>
              <a:buSzPts val="1400"/>
              <a:buFont typeface="+mj-lt"/>
              <a:buAutoNum type="arabicPeriod"/>
            </a:pPr>
            <a:r>
              <a:rPr lang="en-IN" b="0" dirty="0"/>
              <a:t>Buffaloes: </a:t>
            </a:r>
            <a:r>
              <a:rPr lang="en-IN" sz="1200" u="none" kern="1200" dirty="0">
                <a:solidFill>
                  <a:schemeClr val="tx1"/>
                </a:solidFill>
                <a:effectLst/>
                <a:latin typeface="+mn-lt"/>
                <a:ea typeface="+mn-ea"/>
                <a:cs typeface="+mn-cs"/>
              </a:rPr>
              <a:t>https://pixabay.com/photos/cape-buffaloes-animals-safari-5929180/</a:t>
            </a:r>
            <a:endParaRPr lang="en-IN" b="0" u="none" dirty="0"/>
          </a:p>
          <a:p>
            <a:endParaRPr lang="en-IN" u="none"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876507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indent="-228600">
              <a:buFont typeface="+mj-lt"/>
              <a:buAutoNum type="arabicPeriod"/>
            </a:pPr>
            <a:r>
              <a:rPr lang="en-IN" dirty="0"/>
              <a:t>Family: https://pixabay.com/vectors/family-people-mother-and-father-310364/</a:t>
            </a:r>
          </a:p>
          <a:p>
            <a:pPr marL="228600" indent="-228600">
              <a:buFont typeface="+mj-lt"/>
              <a:buAutoNum type="arabicPeriod"/>
            </a:pPr>
            <a:r>
              <a:rPr lang="en-IN" dirty="0"/>
              <a:t>Ants: https://pixabay.com/photos/ants-insects-community-entomology-6367022/</a:t>
            </a:r>
          </a:p>
          <a:p>
            <a:pPr marL="228600" indent="-228600">
              <a:buFont typeface="+mj-lt"/>
              <a:buAutoNum type="arabicPeriod"/>
            </a:pPr>
            <a:r>
              <a:rPr lang="en-IN" dirty="0"/>
              <a:t>Aeroplanes:</a:t>
            </a:r>
            <a:r>
              <a:rPr lang="en-IN" baseline="0" dirty="0"/>
              <a:t> </a:t>
            </a:r>
            <a:r>
              <a:rPr lang="en-IN" dirty="0"/>
              <a:t>https://pixabay.com/photos/aircraft-airplanes-vintage-airshow-2086517/</a:t>
            </a:r>
          </a:p>
          <a:p>
            <a:pPr marL="228600" indent="-228600">
              <a:buFont typeface="+mj-lt"/>
              <a:buAutoNum type="arabicPeriod"/>
            </a:pPr>
            <a:r>
              <a:rPr lang="en-IN" dirty="0"/>
              <a:t>Bouquet: https://pixabay.com/photos/date-of-birth-flower-valentine-s-day-1192373/</a:t>
            </a:r>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310007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indent="-228600">
              <a:buFont typeface="+mj-lt"/>
              <a:buAutoNum type="arabicPeriod"/>
            </a:pPr>
            <a:r>
              <a:rPr lang="en-IN" dirty="0"/>
              <a:t>School: SSSVV Gallery</a:t>
            </a:r>
          </a:p>
          <a:p>
            <a:pPr marL="228600" indent="-228600">
              <a:buFont typeface="+mj-lt"/>
              <a:buAutoNum type="arabicPeriod"/>
            </a:pPr>
            <a:r>
              <a:rPr lang="en-IN" dirty="0"/>
              <a:t>A bundle</a:t>
            </a:r>
            <a:r>
              <a:rPr lang="en-IN" baseline="0" dirty="0"/>
              <a:t> of sticks: </a:t>
            </a:r>
            <a:r>
              <a:rPr lang="en-IN" dirty="0"/>
              <a:t>https://commons.wikimedia.org/wiki/File:A_bundle_of_bamboo_skewers.jpg-Attribute to </a:t>
            </a:r>
            <a:r>
              <a:rPr lang="en-IN" sz="1200" b="0" i="0" kern="1200" baseline="0" dirty="0">
                <a:solidFill>
                  <a:schemeClr val="tx1"/>
                </a:solidFill>
                <a:latin typeface="+mn-lt"/>
                <a:ea typeface="+mn-ea"/>
                <a:cs typeface="+mn-cs"/>
              </a:rPr>
              <a:t> </a:t>
            </a:r>
            <a:r>
              <a:rPr lang="en-IN" sz="1200" b="0" i="0" kern="1200" dirty="0">
                <a:solidFill>
                  <a:schemeClr val="tx1"/>
                </a:solidFill>
                <a:latin typeface="+mn-lt"/>
                <a:ea typeface="+mn-ea"/>
                <a:cs typeface="+mn-cs"/>
              </a:rPr>
              <a:t>Obsidian Soul</a:t>
            </a:r>
          </a:p>
          <a:p>
            <a:pPr marL="228600" indent="-228600">
              <a:buFont typeface="+mj-lt"/>
              <a:buAutoNum type="arabicPeriod"/>
            </a:pPr>
            <a:r>
              <a:rPr lang="en-IN" sz="1200" b="0" i="0" kern="1200" dirty="0">
                <a:solidFill>
                  <a:schemeClr val="tx1"/>
                </a:solidFill>
                <a:latin typeface="+mn-lt"/>
                <a:ea typeface="+mn-ea"/>
                <a:cs typeface="+mn-cs"/>
              </a:rPr>
              <a:t>Lions: https://pixabay.com/photos/pride-lion-king-stare-eyes-royal-4536972/</a:t>
            </a:r>
          </a:p>
          <a:p>
            <a:pPr marL="0" indent="0">
              <a:buFont typeface="+mj-lt"/>
              <a:buNone/>
            </a:pPr>
            <a:br>
              <a:rPr lang="en-IN" dirty="0"/>
            </a:br>
            <a:endParaRPr lang="en-IN" dirty="0"/>
          </a:p>
          <a:p>
            <a:pPr marL="228600" indent="-228600">
              <a:buFont typeface="+mj-lt"/>
              <a:buAutoNum type="arabicPeriod"/>
            </a:pP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165219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Notes for Teacher</a:t>
            </a:r>
            <a:r>
              <a:rPr lang="en-IN" sz="1200" b="0" i="0" dirty="0">
                <a:solidFill>
                  <a:schemeClr val="dk1"/>
                </a:solidFill>
                <a:latin typeface="+mn-lt"/>
                <a:ea typeface="Calibri"/>
                <a:cs typeface="Calibri"/>
                <a:sym typeface="Calibri"/>
              </a:rPr>
              <a:t> – N/A</a:t>
            </a:r>
            <a:endParaRPr lang="en-IN" dirty="0"/>
          </a:p>
          <a:p>
            <a:pPr marL="0" lvl="0" indent="0" algn="l" rtl="0">
              <a:lnSpc>
                <a:spcPct val="100000"/>
              </a:lnSpc>
              <a:spcBef>
                <a:spcPts val="0"/>
              </a:spcBef>
              <a:spcAft>
                <a:spcPts val="0"/>
              </a:spcAft>
              <a:buSzPts val="1400"/>
              <a:buNone/>
            </a:pP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Suggestions: </a:t>
            </a:r>
            <a:r>
              <a:rPr lang="en-IN" sz="1200" b="0" i="0" dirty="0">
                <a:solidFill>
                  <a:schemeClr val="dk1"/>
                </a:solidFill>
                <a:latin typeface="+mn-lt"/>
                <a:ea typeface="Calibri"/>
                <a:cs typeface="Calibri"/>
                <a:sym typeface="Calibri"/>
              </a:rPr>
              <a:t>N/A</a:t>
            </a:r>
            <a:br>
              <a:rPr lang="en-IN" sz="1200" b="0" i="0" dirty="0">
                <a:solidFill>
                  <a:schemeClr val="dk1"/>
                </a:solidFill>
                <a:latin typeface="+mn-lt"/>
                <a:ea typeface="Calibri"/>
                <a:cs typeface="Calibri"/>
                <a:sym typeface="Calibri"/>
              </a:rPr>
            </a:br>
            <a:endParaRPr lang="en-IN" sz="12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None/>
            </a:pPr>
            <a:r>
              <a:rPr lang="en-IN" sz="1200" b="1" i="0" dirty="0">
                <a:solidFill>
                  <a:schemeClr val="dk1"/>
                </a:solidFill>
                <a:latin typeface="+mn-lt"/>
                <a:ea typeface="Calibri"/>
                <a:cs typeface="Calibri"/>
                <a:sym typeface="Calibri"/>
              </a:rPr>
              <a:t>Source of Multimedia Objects (Image/audio/ Video/Animation) used in this slide - </a:t>
            </a:r>
          </a:p>
          <a:p>
            <a:pPr marL="228600" indent="-228600">
              <a:buFont typeface="+mj-lt"/>
              <a:buAutoNum type="arabicPeriod"/>
            </a:pPr>
            <a:r>
              <a:rPr lang="en-IN" dirty="0"/>
              <a:t>Elephants:</a:t>
            </a:r>
            <a:r>
              <a:rPr lang="en-IN" baseline="0" dirty="0"/>
              <a:t> </a:t>
            </a:r>
            <a:r>
              <a:rPr lang="en-IN" dirty="0"/>
              <a:t>https://pixabay.com/photos/elephants-african-bush-elephant-241624/</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dirty="0"/>
              <a:t>Grapes: https://pixabay.com/photos/table-grapes-grapes-fruit-healthy-74344/</a:t>
            </a:r>
          </a:p>
          <a:p>
            <a:pPr marL="228600" indent="-228600">
              <a:buFont typeface="+mj-lt"/>
              <a:buNone/>
            </a:pPr>
            <a:endParaRPr lang="en-IN"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p14="http://schemas.microsoft.com/office/powerpoint/2010/main" val="36621947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jpeg"/><Relationship Id="rId18" Type="http://schemas.openxmlformats.org/officeDocument/2006/relationships/image" Target="../media/image82.png"/><Relationship Id="rId26" Type="http://schemas.openxmlformats.org/officeDocument/2006/relationships/image" Target="../media/image90.png"/><Relationship Id="rId3" Type="http://schemas.openxmlformats.org/officeDocument/2006/relationships/image" Target="../media/image67.jpeg"/><Relationship Id="rId21" Type="http://schemas.openxmlformats.org/officeDocument/2006/relationships/image" Target="../media/image85.jpeg"/><Relationship Id="rId7" Type="http://schemas.openxmlformats.org/officeDocument/2006/relationships/image" Target="../media/image71.jpeg"/><Relationship Id="rId12" Type="http://schemas.openxmlformats.org/officeDocument/2006/relationships/image" Target="../media/image76.jpeg"/><Relationship Id="rId17" Type="http://schemas.openxmlformats.org/officeDocument/2006/relationships/image" Target="../media/image81.jpeg"/><Relationship Id="rId25" Type="http://schemas.openxmlformats.org/officeDocument/2006/relationships/image" Target="../media/image89.png"/><Relationship Id="rId2" Type="http://schemas.openxmlformats.org/officeDocument/2006/relationships/notesSlide" Target="../notesSlides/notesSlide16.xml"/><Relationship Id="rId16" Type="http://schemas.openxmlformats.org/officeDocument/2006/relationships/image" Target="../media/image80.png"/><Relationship Id="rId20" Type="http://schemas.openxmlformats.org/officeDocument/2006/relationships/image" Target="../media/image84.jpeg"/><Relationship Id="rId29"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70.jpeg"/><Relationship Id="rId11" Type="http://schemas.openxmlformats.org/officeDocument/2006/relationships/image" Target="../media/image75.png"/><Relationship Id="rId24" Type="http://schemas.openxmlformats.org/officeDocument/2006/relationships/image" Target="../media/image88.jpeg"/><Relationship Id="rId5" Type="http://schemas.openxmlformats.org/officeDocument/2006/relationships/image" Target="../media/image69.jpeg"/><Relationship Id="rId15" Type="http://schemas.openxmlformats.org/officeDocument/2006/relationships/image" Target="../media/image79.jpeg"/><Relationship Id="rId23" Type="http://schemas.openxmlformats.org/officeDocument/2006/relationships/image" Target="../media/image87.jpeg"/><Relationship Id="rId28" Type="http://schemas.openxmlformats.org/officeDocument/2006/relationships/image" Target="../media/image92.jpeg"/><Relationship Id="rId10" Type="http://schemas.openxmlformats.org/officeDocument/2006/relationships/image" Target="../media/image74.png"/><Relationship Id="rId19" Type="http://schemas.openxmlformats.org/officeDocument/2006/relationships/image" Target="../media/image83.png"/><Relationship Id="rId4" Type="http://schemas.openxmlformats.org/officeDocument/2006/relationships/image" Target="../media/image68.jpeg"/><Relationship Id="rId9" Type="http://schemas.openxmlformats.org/officeDocument/2006/relationships/image" Target="../media/image73.png"/><Relationship Id="rId14" Type="http://schemas.openxmlformats.org/officeDocument/2006/relationships/image" Target="../media/image78.jpeg"/><Relationship Id="rId22" Type="http://schemas.openxmlformats.org/officeDocument/2006/relationships/image" Target="../media/image86.jpeg"/><Relationship Id="rId27" Type="http://schemas.openxmlformats.org/officeDocument/2006/relationships/image" Target="../media/image91.jpeg"/><Relationship Id="rId30" Type="http://schemas.openxmlformats.org/officeDocument/2006/relationships/image" Target="../media/image94.jpeg"/></Relationships>
</file>

<file path=ppt/slides/_rels/slide17.xml.rels><?xml version="1.0" encoding="UTF-8" standalone="yes"?>
<Relationships xmlns="http://schemas.openxmlformats.org/package/2006/relationships"><Relationship Id="rId13" Type="http://schemas.openxmlformats.org/officeDocument/2006/relationships/image" Target="../media/image105.jpeg"/><Relationship Id="rId18" Type="http://schemas.openxmlformats.org/officeDocument/2006/relationships/image" Target="../media/image109.jpeg"/><Relationship Id="rId26" Type="http://schemas.openxmlformats.org/officeDocument/2006/relationships/image" Target="../media/image60.png"/><Relationship Id="rId3" Type="http://schemas.openxmlformats.org/officeDocument/2006/relationships/image" Target="../media/image95.jpeg"/><Relationship Id="rId21" Type="http://schemas.openxmlformats.org/officeDocument/2006/relationships/image" Target="../media/image111.jpeg"/><Relationship Id="rId7" Type="http://schemas.openxmlformats.org/officeDocument/2006/relationships/image" Target="../media/image99.jpeg"/><Relationship Id="rId12" Type="http://schemas.openxmlformats.org/officeDocument/2006/relationships/image" Target="../media/image104.jpeg"/><Relationship Id="rId17" Type="http://schemas.openxmlformats.org/officeDocument/2006/relationships/image" Target="../media/image108.jpeg"/><Relationship Id="rId25" Type="http://schemas.openxmlformats.org/officeDocument/2006/relationships/image" Target="../media/image59.png"/><Relationship Id="rId33" Type="http://schemas.openxmlformats.org/officeDocument/2006/relationships/image" Target="../media/image116.jpeg"/><Relationship Id="rId2" Type="http://schemas.openxmlformats.org/officeDocument/2006/relationships/notesSlide" Target="../notesSlides/notesSlide17.xml"/><Relationship Id="rId16" Type="http://schemas.openxmlformats.org/officeDocument/2006/relationships/image" Target="../media/image107.jpeg"/><Relationship Id="rId20" Type="http://schemas.openxmlformats.org/officeDocument/2006/relationships/image" Target="../media/image110.jpeg"/><Relationship Id="rId29" Type="http://schemas.openxmlformats.org/officeDocument/2006/relationships/image" Target="../media/image63.png"/><Relationship Id="rId1" Type="http://schemas.openxmlformats.org/officeDocument/2006/relationships/slideLayout" Target="../slideLayouts/slideLayout3.xml"/><Relationship Id="rId6" Type="http://schemas.openxmlformats.org/officeDocument/2006/relationships/image" Target="../media/image98.jpeg"/><Relationship Id="rId11" Type="http://schemas.openxmlformats.org/officeDocument/2006/relationships/image" Target="../media/image103.jpeg"/><Relationship Id="rId24" Type="http://schemas.openxmlformats.org/officeDocument/2006/relationships/image" Target="../media/image58.png"/><Relationship Id="rId32" Type="http://schemas.openxmlformats.org/officeDocument/2006/relationships/image" Target="../media/image115.jpeg"/><Relationship Id="rId5" Type="http://schemas.openxmlformats.org/officeDocument/2006/relationships/image" Target="../media/image97.jpeg"/><Relationship Id="rId15" Type="http://schemas.openxmlformats.org/officeDocument/2006/relationships/image" Target="../media/image49.jpeg"/><Relationship Id="rId23" Type="http://schemas.openxmlformats.org/officeDocument/2006/relationships/image" Target="../media/image57.png"/><Relationship Id="rId28" Type="http://schemas.openxmlformats.org/officeDocument/2006/relationships/image" Target="../media/image113.jpeg"/><Relationship Id="rId10" Type="http://schemas.openxmlformats.org/officeDocument/2006/relationships/image" Target="../media/image102.png"/><Relationship Id="rId19" Type="http://schemas.openxmlformats.org/officeDocument/2006/relationships/image" Target="../media/image53.jpeg"/><Relationship Id="rId31" Type="http://schemas.openxmlformats.org/officeDocument/2006/relationships/image" Target="../media/image65.png"/><Relationship Id="rId4" Type="http://schemas.openxmlformats.org/officeDocument/2006/relationships/image" Target="../media/image96.png"/><Relationship Id="rId9" Type="http://schemas.openxmlformats.org/officeDocument/2006/relationships/image" Target="../media/image101.jpeg"/><Relationship Id="rId14" Type="http://schemas.openxmlformats.org/officeDocument/2006/relationships/image" Target="../media/image106.jpeg"/><Relationship Id="rId22" Type="http://schemas.openxmlformats.org/officeDocument/2006/relationships/image" Target="../media/image56.png"/><Relationship Id="rId27" Type="http://schemas.openxmlformats.org/officeDocument/2006/relationships/image" Target="../media/image112.jpeg"/><Relationship Id="rId30" Type="http://schemas.openxmlformats.org/officeDocument/2006/relationships/image" Target="../media/image114.jpeg"/><Relationship Id="rId8" Type="http://schemas.openxmlformats.org/officeDocument/2006/relationships/image" Target="../media/image100.jpe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81204"/>
            <a:ext cx="12192000" cy="2286016"/>
          </a:xfrm>
          <a:prstGeom prst="rect">
            <a:avLst/>
          </a:prstGeom>
          <a:blipFill>
            <a:blip r:embed="rId3"/>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5400" b="1" dirty="0"/>
              <a:t>Knowing All About Collective Nouns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Table 48"/>
          <p:cNvGraphicFramePr>
            <a:graphicFrameLocks noGrp="1"/>
          </p:cNvGraphicFramePr>
          <p:nvPr>
            <p:extLst>
              <p:ext uri="{D42A27DB-BD31-4B8C-83A1-F6EECF244321}">
                <p14:modId xmlns:p14="http://schemas.microsoft.com/office/powerpoint/2010/main" val="3623864614"/>
              </p:ext>
            </p:extLst>
          </p:nvPr>
        </p:nvGraphicFramePr>
        <p:xfrm>
          <a:off x="6574463" y="1202452"/>
          <a:ext cx="2818160" cy="714380"/>
        </p:xfrm>
        <a:graphic>
          <a:graphicData uri="http://schemas.openxmlformats.org/drawingml/2006/table">
            <a:tbl>
              <a:tblPr firstRow="1" bandRow="1">
                <a:tableStyleId>{5C22544A-7EE6-4342-B048-85BDC9FD1C3A}</a:tableStyleId>
              </a:tblPr>
              <a:tblGrid>
                <a:gridCol w="2818160">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a crowd of people </a:t>
                      </a:r>
                      <a:endParaRPr lang="en-IN" sz="2400" b="0" dirty="0">
                        <a:solidFill>
                          <a:schemeClr val="tx1"/>
                        </a:solidFill>
                        <a:latin typeface="Calibri" pitchFamily="34" charset="0"/>
                        <a:ea typeface="Calibri"/>
                        <a:cs typeface="Calibri" pitchFamily="34" charset="0"/>
                      </a:endParaRPr>
                    </a:p>
                  </a:txBody>
                  <a:tcPr marL="75570" marR="7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282249716"/>
              </p:ext>
            </p:extLst>
          </p:nvPr>
        </p:nvGraphicFramePr>
        <p:xfrm>
          <a:off x="6574463" y="2354580"/>
          <a:ext cx="2833905" cy="714380"/>
        </p:xfrm>
        <a:graphic>
          <a:graphicData uri="http://schemas.openxmlformats.org/drawingml/2006/table">
            <a:tbl>
              <a:tblPr firstRow="1" bandRow="1">
                <a:tableStyleId>{5C22544A-7EE6-4342-B048-85BDC9FD1C3A}</a:tableStyleId>
              </a:tblPr>
              <a:tblGrid>
                <a:gridCol w="2833905">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an army of soldiers </a:t>
                      </a:r>
                      <a:endParaRPr lang="en-IN" sz="2400" b="0" dirty="0">
                        <a:solidFill>
                          <a:schemeClr val="tx1"/>
                        </a:solidFill>
                        <a:latin typeface="Calibri" pitchFamily="34" charset="0"/>
                        <a:ea typeface="Calibri"/>
                        <a:cs typeface="Calibri" pitchFamily="34" charset="0"/>
                      </a:endParaRPr>
                    </a:p>
                  </a:txBody>
                  <a:tcPr marL="75570" marR="7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1757765432"/>
              </p:ext>
            </p:extLst>
          </p:nvPr>
        </p:nvGraphicFramePr>
        <p:xfrm>
          <a:off x="4192608" y="1202452"/>
          <a:ext cx="1170136" cy="714380"/>
        </p:xfrm>
        <a:graphic>
          <a:graphicData uri="http://schemas.openxmlformats.org/drawingml/2006/table">
            <a:tbl>
              <a:tblPr firstRow="1" bandRow="1">
                <a:tableStyleId>{5C22544A-7EE6-4342-B048-85BDC9FD1C3A}</a:tableStyleId>
              </a:tblPr>
              <a:tblGrid>
                <a:gridCol w="1170136">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crowd</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668804475"/>
              </p:ext>
            </p:extLst>
          </p:nvPr>
        </p:nvGraphicFramePr>
        <p:xfrm>
          <a:off x="4192608" y="2346245"/>
          <a:ext cx="1170136" cy="714380"/>
        </p:xfrm>
        <a:graphic>
          <a:graphicData uri="http://schemas.openxmlformats.org/drawingml/2006/table">
            <a:tbl>
              <a:tblPr firstRow="1" bandRow="1">
                <a:tableStyleId>{5C22544A-7EE6-4342-B048-85BDC9FD1C3A}</a:tableStyleId>
              </a:tblPr>
              <a:tblGrid>
                <a:gridCol w="1170136">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army</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341296633"/>
              </p:ext>
            </p:extLst>
          </p:nvPr>
        </p:nvGraphicFramePr>
        <p:xfrm>
          <a:off x="4192608" y="3490039"/>
          <a:ext cx="1170136" cy="714380"/>
        </p:xfrm>
        <a:graphic>
          <a:graphicData uri="http://schemas.openxmlformats.org/drawingml/2006/table">
            <a:tbl>
              <a:tblPr firstRow="1" bandRow="1">
                <a:tableStyleId>{5C22544A-7EE6-4342-B048-85BDC9FD1C3A}</a:tableStyleId>
              </a:tblPr>
              <a:tblGrid>
                <a:gridCol w="1170136">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band</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4287858868"/>
              </p:ext>
            </p:extLst>
          </p:nvPr>
        </p:nvGraphicFramePr>
        <p:xfrm>
          <a:off x="6574463" y="3506708"/>
          <a:ext cx="2833905" cy="714380"/>
        </p:xfrm>
        <a:graphic>
          <a:graphicData uri="http://schemas.openxmlformats.org/drawingml/2006/table">
            <a:tbl>
              <a:tblPr firstRow="1" bandRow="1">
                <a:tableStyleId>{5C22544A-7EE6-4342-B048-85BDC9FD1C3A}</a:tableStyleId>
              </a:tblPr>
              <a:tblGrid>
                <a:gridCol w="2833905">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a band of musicians </a:t>
                      </a:r>
                      <a:endParaRPr lang="en-IN" sz="2400" b="0" dirty="0">
                        <a:solidFill>
                          <a:schemeClr val="tx1"/>
                        </a:solidFill>
                        <a:latin typeface="Calibri" pitchFamily="34" charset="0"/>
                        <a:ea typeface="Calibri"/>
                        <a:cs typeface="Calibri" pitchFamily="34" charset="0"/>
                      </a:endParaRPr>
                    </a:p>
                  </a:txBody>
                  <a:tcPr marL="75570" marR="755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26" name="Freeform 25"/>
          <p:cNvSpPr/>
          <p:nvPr/>
        </p:nvSpPr>
        <p:spPr>
          <a:xfrm flipH="1">
            <a:off x="1631504" y="188640"/>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Examples of Collective Nouns: People</a:t>
            </a:r>
            <a:endParaRPr lang="en-US" sz="3600" b="1" dirty="0">
              <a:effectLst>
                <a:outerShdw blurRad="38100" dist="38100" dir="2700000" algn="tl">
                  <a:srgbClr val="000000">
                    <a:alpha val="43137"/>
                  </a:srgbClr>
                </a:outerShdw>
              </a:effectLst>
            </a:endParaRPr>
          </a:p>
        </p:txBody>
      </p:sp>
      <p:pic>
        <p:nvPicPr>
          <p:cNvPr id="13" name="Picture 4" descr="Crowd, People, Silhouettes, Group Of People, Group">
            <a:extLst>
              <a:ext uri="{FF2B5EF4-FFF2-40B4-BE49-F238E27FC236}">
                <a16:creationId xmlns:a16="http://schemas.microsoft.com/office/drawing/2014/main" id="{629BF6B8-897C-40BA-BD47-D4BFEB27A4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12"/>
          <a:stretch/>
        </p:blipFill>
        <p:spPr bwMode="auto">
          <a:xfrm>
            <a:off x="911424" y="1052736"/>
            <a:ext cx="2941708" cy="13294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4FC1C63C-A78F-4C2F-BEC9-544BD7A869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9578939" y="1396056"/>
            <a:ext cx="2532474" cy="16953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Marching band vector clip art">
            <a:extLst>
              <a:ext uri="{FF2B5EF4-FFF2-40B4-BE49-F238E27FC236}">
                <a16:creationId xmlns:a16="http://schemas.microsoft.com/office/drawing/2014/main" id="{52B96B52-2BCE-4514-9F04-61B5293F8E3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4632" y="2619059"/>
            <a:ext cx="2755292" cy="18295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421E0125-2CE0-4DCE-9EF1-FE7B8830D0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271" y="4708374"/>
            <a:ext cx="2746015" cy="1623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8" name="Table 17">
            <a:extLst>
              <a:ext uri="{FF2B5EF4-FFF2-40B4-BE49-F238E27FC236}">
                <a16:creationId xmlns:a16="http://schemas.microsoft.com/office/drawing/2014/main" id="{67D216B2-ABC8-4381-9141-7238FFC8D633}"/>
              </a:ext>
            </a:extLst>
          </p:cNvPr>
          <p:cNvGraphicFramePr>
            <a:graphicFrameLocks noGrp="1"/>
          </p:cNvGraphicFramePr>
          <p:nvPr>
            <p:extLst>
              <p:ext uri="{D42A27DB-BD31-4B8C-83A1-F6EECF244321}">
                <p14:modId xmlns:p14="http://schemas.microsoft.com/office/powerpoint/2010/main" val="1808357854"/>
              </p:ext>
            </p:extLst>
          </p:nvPr>
        </p:nvGraphicFramePr>
        <p:xfrm>
          <a:off x="6574463" y="5810964"/>
          <a:ext cx="2808593" cy="714380"/>
        </p:xfrm>
        <a:graphic>
          <a:graphicData uri="http://schemas.openxmlformats.org/drawingml/2006/table">
            <a:tbl>
              <a:tblPr firstRow="1" bandRow="1">
                <a:tableStyleId>{5C22544A-7EE6-4342-B048-85BDC9FD1C3A}</a:tableStyleId>
              </a:tblPr>
              <a:tblGrid>
                <a:gridCol w="2808593">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a troupe of dancers</a:t>
                      </a:r>
                      <a:endParaRPr lang="en-IN" sz="2400" b="0" dirty="0">
                        <a:solidFill>
                          <a:schemeClr val="tx1"/>
                        </a:solidFill>
                        <a:latin typeface="Calibri" pitchFamily="34" charset="0"/>
                        <a:ea typeface="Calibri"/>
                        <a:cs typeface="Calibri" pitchFamily="34" charset="0"/>
                      </a:endParaRPr>
                    </a:p>
                  </a:txBody>
                  <a:tcPr marL="62455" marR="624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9" name="Table 18">
            <a:extLst>
              <a:ext uri="{FF2B5EF4-FFF2-40B4-BE49-F238E27FC236}">
                <a16:creationId xmlns:a16="http://schemas.microsoft.com/office/drawing/2014/main" id="{D8F3ABEB-6AD2-4649-971A-ADCE77A3CE40}"/>
              </a:ext>
            </a:extLst>
          </p:cNvPr>
          <p:cNvGraphicFramePr>
            <a:graphicFrameLocks noGrp="1"/>
          </p:cNvGraphicFramePr>
          <p:nvPr>
            <p:extLst>
              <p:ext uri="{D42A27DB-BD31-4B8C-83A1-F6EECF244321}">
                <p14:modId xmlns:p14="http://schemas.microsoft.com/office/powerpoint/2010/main" val="2765436664"/>
              </p:ext>
            </p:extLst>
          </p:nvPr>
        </p:nvGraphicFramePr>
        <p:xfrm>
          <a:off x="4208651" y="5777626"/>
          <a:ext cx="1239277" cy="714380"/>
        </p:xfrm>
        <a:graphic>
          <a:graphicData uri="http://schemas.openxmlformats.org/drawingml/2006/table">
            <a:tbl>
              <a:tblPr firstRow="1" bandRow="1">
                <a:tableStyleId>{5C22544A-7EE6-4342-B048-85BDC9FD1C3A}</a:tableStyleId>
              </a:tblPr>
              <a:tblGrid>
                <a:gridCol w="1239277">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troupe</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362BB88F-1CF0-419C-95AD-401E98B9E5BF}"/>
              </a:ext>
            </a:extLst>
          </p:cNvPr>
          <p:cNvGraphicFramePr>
            <a:graphicFrameLocks noGrp="1"/>
          </p:cNvGraphicFramePr>
          <p:nvPr>
            <p:extLst>
              <p:ext uri="{D42A27DB-BD31-4B8C-83A1-F6EECF244321}">
                <p14:modId xmlns:p14="http://schemas.microsoft.com/office/powerpoint/2010/main" val="3027416836"/>
              </p:ext>
            </p:extLst>
          </p:nvPr>
        </p:nvGraphicFramePr>
        <p:xfrm>
          <a:off x="4208651" y="4633833"/>
          <a:ext cx="1239277" cy="714380"/>
        </p:xfrm>
        <a:graphic>
          <a:graphicData uri="http://schemas.openxmlformats.org/drawingml/2006/table">
            <a:tbl>
              <a:tblPr firstRow="1" bandRow="1">
                <a:tableStyleId>{5C22544A-7EE6-4342-B048-85BDC9FD1C3A}</a:tableStyleId>
              </a:tblPr>
              <a:tblGrid>
                <a:gridCol w="1239277">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team</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21" name="Table 20">
            <a:extLst>
              <a:ext uri="{FF2B5EF4-FFF2-40B4-BE49-F238E27FC236}">
                <a16:creationId xmlns:a16="http://schemas.microsoft.com/office/drawing/2014/main" id="{A5888262-3CA3-4E54-B586-CFE79398914C}"/>
              </a:ext>
            </a:extLst>
          </p:cNvPr>
          <p:cNvGraphicFramePr>
            <a:graphicFrameLocks noGrp="1"/>
          </p:cNvGraphicFramePr>
          <p:nvPr>
            <p:extLst>
              <p:ext uri="{D42A27DB-BD31-4B8C-83A1-F6EECF244321}">
                <p14:modId xmlns:p14="http://schemas.microsoft.com/office/powerpoint/2010/main" val="3134975713"/>
              </p:ext>
            </p:extLst>
          </p:nvPr>
        </p:nvGraphicFramePr>
        <p:xfrm>
          <a:off x="6574463" y="4658836"/>
          <a:ext cx="2806903" cy="714380"/>
        </p:xfrm>
        <a:graphic>
          <a:graphicData uri="http://schemas.openxmlformats.org/drawingml/2006/table">
            <a:tbl>
              <a:tblPr firstRow="1" bandRow="1">
                <a:tableStyleId>{5C22544A-7EE6-4342-B048-85BDC9FD1C3A}</a:tableStyleId>
              </a:tblPr>
              <a:tblGrid>
                <a:gridCol w="2806903">
                  <a:extLst>
                    <a:ext uri="{9D8B030D-6E8A-4147-A177-3AD203B41FA5}">
                      <a16:colId xmlns:a16="http://schemas.microsoft.com/office/drawing/2014/main" val="20000"/>
                    </a:ext>
                  </a:extLst>
                </a:gridCol>
              </a:tblGrid>
              <a:tr h="714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prstClr val="black"/>
                          </a:solidFill>
                          <a:latin typeface="Calibri" pitchFamily="34" charset="0"/>
                          <a:ea typeface="Arial"/>
                          <a:cs typeface="Calibri" pitchFamily="34" charset="0"/>
                        </a:rPr>
                        <a:t>a team of players</a:t>
                      </a:r>
                      <a:endParaRPr lang="en-IN" sz="2400" b="0" dirty="0">
                        <a:solidFill>
                          <a:prstClr val="black"/>
                        </a:solidFill>
                        <a:latin typeface="Calibri" pitchFamily="34" charset="0"/>
                        <a:ea typeface="Calibri"/>
                        <a:cs typeface="Calibri" pitchFamily="34" charset="0"/>
                      </a:endParaRPr>
                    </a:p>
                  </a:txBody>
                  <a:tcPr marL="62455" marR="624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pic>
        <p:nvPicPr>
          <p:cNvPr id="22" name="Picture 6" descr="Football, Middle East, Team, Together, Before The Game">
            <a:extLst>
              <a:ext uri="{FF2B5EF4-FFF2-40B4-BE49-F238E27FC236}">
                <a16:creationId xmlns:a16="http://schemas.microsoft.com/office/drawing/2014/main" id="{D733ECB8-F926-42B4-9B39-BE3EC934B1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6157" y="3919819"/>
            <a:ext cx="2510217" cy="16734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childTnLst>
                                </p:cTn>
                              </p:par>
                            </p:childTnLst>
                          </p:cTn>
                        </p:par>
                        <p:par>
                          <p:cTn id="24" fill="hold">
                            <p:stCondLst>
                              <p:cond delay="5000"/>
                            </p:stCondLst>
                            <p:childTnLst>
                              <p:par>
                                <p:cTn id="25" presetID="1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Left)">
                                      <p:cBhvr>
                                        <p:cTn id="27" dur="1000"/>
                                        <p:tgtEl>
                                          <p:spTgt spid="49"/>
                                        </p:tgtEl>
                                      </p:cBhvr>
                                    </p:animEffect>
                                  </p:childTnLst>
                                </p:cTn>
                              </p:par>
                            </p:childTnLst>
                          </p:cTn>
                        </p:par>
                        <p:par>
                          <p:cTn id="28" fill="hold">
                            <p:stCondLst>
                              <p:cond delay="6000"/>
                            </p:stCondLst>
                            <p:childTnLst>
                              <p:par>
                                <p:cTn id="29" presetID="1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Left)">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slide(fromLeft)">
                                      <p:cBhvr>
                                        <p:cTn id="36" dur="1000"/>
                                        <p:tgtEl>
                                          <p:spTgt spid="50"/>
                                        </p:tgtEl>
                                      </p:cBhvr>
                                    </p:animEffect>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Left)">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slide(fromLeft)">
                                      <p:cBhvr>
                                        <p:cTn id="45" dur="1000"/>
                                        <p:tgtEl>
                                          <p:spTgt spid="55"/>
                                        </p:tgtEl>
                                      </p:cBhvr>
                                    </p:animEffect>
                                  </p:childTnLst>
                                </p:cTn>
                              </p:par>
                            </p:childTnLst>
                          </p:cTn>
                        </p:par>
                        <p:par>
                          <p:cTn id="46" fill="hold">
                            <p:stCondLst>
                              <p:cond delay="1000"/>
                            </p:stCondLst>
                            <p:childTnLst>
                              <p:par>
                                <p:cTn id="47" presetID="1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lide(fromLeft)">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p:tgtEl>
                                          <p:spTgt spid="21"/>
                                        </p:tgtEl>
                                        <p:attrNameLst>
                                          <p:attrName>ppt_x</p:attrName>
                                        </p:attrNameLst>
                                      </p:cBhvr>
                                      <p:tavLst>
                                        <p:tav tm="0">
                                          <p:val>
                                            <p:strVal val="#ppt_x-#ppt_w*1.125000"/>
                                          </p:val>
                                        </p:tav>
                                        <p:tav tm="100000">
                                          <p:val>
                                            <p:strVal val="#ppt_x"/>
                                          </p:val>
                                        </p:tav>
                                      </p:tavLst>
                                    </p:anim>
                                    <p:animEffect transition="in" filter="wipe(right)">
                                      <p:cBhvr>
                                        <p:cTn id="55" dur="1000"/>
                                        <p:tgtEl>
                                          <p:spTgt spid="21"/>
                                        </p:tgtEl>
                                      </p:cBhvr>
                                    </p:animEffect>
                                  </p:childTnLst>
                                </p:cTn>
                              </p:par>
                            </p:childTnLst>
                          </p:cTn>
                        </p:par>
                        <p:par>
                          <p:cTn id="56" fill="hold">
                            <p:stCondLst>
                              <p:cond delay="1000"/>
                            </p:stCondLst>
                            <p:childTnLst>
                              <p:par>
                                <p:cTn id="57" presetID="10" presetClass="entr" presetSubtype="0"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8"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1000"/>
                                        <p:tgtEl>
                                          <p:spTgt spid="18"/>
                                        </p:tgtEl>
                                        <p:attrNameLst>
                                          <p:attrName>ppt_x</p:attrName>
                                        </p:attrNameLst>
                                      </p:cBhvr>
                                      <p:tavLst>
                                        <p:tav tm="0">
                                          <p:val>
                                            <p:strVal val="#ppt_x-#ppt_w*1.125000"/>
                                          </p:val>
                                        </p:tav>
                                        <p:tav tm="100000">
                                          <p:val>
                                            <p:strVal val="#ppt_x"/>
                                          </p:val>
                                        </p:tav>
                                      </p:tavLst>
                                    </p:anim>
                                    <p:animEffect transition="in" filter="wipe(right)">
                                      <p:cBhvr>
                                        <p:cTn id="65" dur="1000"/>
                                        <p:tgtEl>
                                          <p:spTgt spid="18"/>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2746033254"/>
              </p:ext>
            </p:extLst>
          </p:nvPr>
        </p:nvGraphicFramePr>
        <p:xfrm>
          <a:off x="6672064" y="1348125"/>
          <a:ext cx="3816424" cy="71438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714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dirty="0">
                          <a:solidFill>
                            <a:prstClr val="black"/>
                          </a:solidFill>
                          <a:latin typeface="Calibri" pitchFamily="34" charset="0"/>
                          <a:ea typeface="Arial"/>
                          <a:cs typeface="Calibri" pitchFamily="34" charset="0"/>
                        </a:rPr>
                        <a:t>a group/chain of islands</a:t>
                      </a:r>
                      <a:endParaRPr lang="en-IN" sz="2400" b="0" dirty="0">
                        <a:solidFill>
                          <a:prstClr val="black"/>
                        </a:solidFill>
                        <a:latin typeface="Calibri" pitchFamily="34" charset="0"/>
                        <a:ea typeface="Calibri"/>
                        <a:cs typeface="Calibri"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640292300"/>
              </p:ext>
            </p:extLst>
          </p:nvPr>
        </p:nvGraphicFramePr>
        <p:xfrm>
          <a:off x="6672064" y="2463835"/>
          <a:ext cx="3816424" cy="71438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a chain/range of mountains </a:t>
                      </a:r>
                      <a:endParaRPr lang="en-IN" sz="2400" b="0" dirty="0">
                        <a:solidFill>
                          <a:schemeClr val="tx1"/>
                        </a:solidFill>
                        <a:latin typeface="Calibri" pitchFamily="34" charset="0"/>
                        <a:ea typeface="Calibri"/>
                        <a:cs typeface="Calibri"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3958682340"/>
              </p:ext>
            </p:extLst>
          </p:nvPr>
        </p:nvGraphicFramePr>
        <p:xfrm>
          <a:off x="6672064" y="3579545"/>
          <a:ext cx="2369698" cy="714380"/>
        </p:xfrm>
        <a:graphic>
          <a:graphicData uri="http://schemas.openxmlformats.org/drawingml/2006/table">
            <a:tbl>
              <a:tblPr firstRow="1" bandRow="1">
                <a:tableStyleId>{5C22544A-7EE6-4342-B048-85BDC9FD1C3A}</a:tableStyleId>
              </a:tblPr>
              <a:tblGrid>
                <a:gridCol w="2369698">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a block of flats</a:t>
                      </a:r>
                      <a:endParaRPr lang="en-IN" sz="2400" b="0" dirty="0">
                        <a:solidFill>
                          <a:schemeClr val="tx1"/>
                        </a:solidFill>
                        <a:latin typeface="Calibri" pitchFamily="34" charset="0"/>
                        <a:ea typeface="Calibri"/>
                        <a:cs typeface="Calibri" pitchFamily="34" charset="0"/>
                      </a:endParaRPr>
                    </a:p>
                  </a:txBody>
                  <a:tcPr marL="39428" marR="39428"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1240495473"/>
              </p:ext>
            </p:extLst>
          </p:nvPr>
        </p:nvGraphicFramePr>
        <p:xfrm>
          <a:off x="3575720" y="1348125"/>
          <a:ext cx="1944472" cy="714380"/>
        </p:xfrm>
        <a:graphic>
          <a:graphicData uri="http://schemas.openxmlformats.org/drawingml/2006/table">
            <a:tbl>
              <a:tblPr firstRow="1" bandRow="1">
                <a:tableStyleId>{5C22544A-7EE6-4342-B048-85BDC9FD1C3A}</a:tableStyleId>
              </a:tblPr>
              <a:tblGrid>
                <a:gridCol w="1944472">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group/chain</a:t>
                      </a:r>
                      <a:endParaRPr lang="en-IN" sz="2400" b="0" dirty="0">
                        <a:solidFill>
                          <a:schemeClr val="tx1"/>
                        </a:solidFill>
                        <a:latin typeface="Calibri" pitchFamily="34" charset="0"/>
                        <a:ea typeface="Calibri"/>
                        <a:cs typeface="Calibri" pitchFamily="34" charset="0"/>
                      </a:endParaRPr>
                    </a:p>
                  </a:txBody>
                  <a:tcPr marL="35844" marR="35844"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754872003"/>
              </p:ext>
            </p:extLst>
          </p:nvPr>
        </p:nvGraphicFramePr>
        <p:xfrm>
          <a:off x="3575720" y="2463835"/>
          <a:ext cx="1944472" cy="714380"/>
        </p:xfrm>
        <a:graphic>
          <a:graphicData uri="http://schemas.openxmlformats.org/drawingml/2006/table">
            <a:tbl>
              <a:tblPr firstRow="1" bandRow="1">
                <a:tableStyleId>{5C22544A-7EE6-4342-B048-85BDC9FD1C3A}</a:tableStyleId>
              </a:tblPr>
              <a:tblGrid>
                <a:gridCol w="1944472">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chain/range</a:t>
                      </a:r>
                      <a:endParaRPr lang="en-IN" sz="2400" b="0" dirty="0">
                        <a:solidFill>
                          <a:schemeClr val="tx1"/>
                        </a:solidFill>
                        <a:latin typeface="Calibri" pitchFamily="34" charset="0"/>
                        <a:ea typeface="Calibri"/>
                        <a:cs typeface="Calibri" pitchFamily="34" charset="0"/>
                      </a:endParaRPr>
                    </a:p>
                  </a:txBody>
                  <a:tcPr marL="35844" marR="35844"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616397915"/>
              </p:ext>
            </p:extLst>
          </p:nvPr>
        </p:nvGraphicFramePr>
        <p:xfrm>
          <a:off x="3575720" y="3579545"/>
          <a:ext cx="1944472" cy="714380"/>
        </p:xfrm>
        <a:graphic>
          <a:graphicData uri="http://schemas.openxmlformats.org/drawingml/2006/table">
            <a:tbl>
              <a:tblPr firstRow="1" bandRow="1">
                <a:tableStyleId>{5C22544A-7EE6-4342-B048-85BDC9FD1C3A}</a:tableStyleId>
              </a:tblPr>
              <a:tblGrid>
                <a:gridCol w="1944472">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block</a:t>
                      </a:r>
                      <a:endParaRPr lang="en-IN" sz="2400" b="0" dirty="0">
                        <a:solidFill>
                          <a:schemeClr val="tx1"/>
                        </a:solidFill>
                        <a:latin typeface="Calibri" pitchFamily="34" charset="0"/>
                        <a:ea typeface="Calibri"/>
                        <a:cs typeface="Calibri" pitchFamily="34" charset="0"/>
                      </a:endParaRPr>
                    </a:p>
                  </a:txBody>
                  <a:tcPr marL="35844" marR="35844"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425754389"/>
              </p:ext>
            </p:extLst>
          </p:nvPr>
        </p:nvGraphicFramePr>
        <p:xfrm>
          <a:off x="3575720" y="4695255"/>
          <a:ext cx="1944472" cy="714380"/>
        </p:xfrm>
        <a:graphic>
          <a:graphicData uri="http://schemas.openxmlformats.org/drawingml/2006/table">
            <a:tbl>
              <a:tblPr firstRow="1" bandRow="1">
                <a:tableStyleId>{5C22544A-7EE6-4342-B048-85BDC9FD1C3A}</a:tableStyleId>
              </a:tblPr>
              <a:tblGrid>
                <a:gridCol w="1944472">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alliance</a:t>
                      </a:r>
                      <a:endParaRPr lang="en-IN" sz="2400" b="0" dirty="0">
                        <a:solidFill>
                          <a:schemeClr val="tx1"/>
                        </a:solidFill>
                        <a:latin typeface="Calibri" pitchFamily="34" charset="0"/>
                        <a:ea typeface="Calibri"/>
                        <a:cs typeface="Calibri" pitchFamily="34" charset="0"/>
                      </a:endParaRPr>
                    </a:p>
                  </a:txBody>
                  <a:tcPr marL="35844" marR="35844"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00738126"/>
              </p:ext>
            </p:extLst>
          </p:nvPr>
        </p:nvGraphicFramePr>
        <p:xfrm>
          <a:off x="6672064" y="4695255"/>
          <a:ext cx="3154069" cy="714380"/>
        </p:xfrm>
        <a:graphic>
          <a:graphicData uri="http://schemas.openxmlformats.org/drawingml/2006/table">
            <a:tbl>
              <a:tblPr firstRow="1" bandRow="1">
                <a:tableStyleId>{5C22544A-7EE6-4342-B048-85BDC9FD1C3A}</a:tableStyleId>
              </a:tblPr>
              <a:tblGrid>
                <a:gridCol w="3154069">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an alliance of countries </a:t>
                      </a:r>
                      <a:endParaRPr lang="en-IN" sz="2400" b="0" dirty="0">
                        <a:solidFill>
                          <a:schemeClr val="tx1"/>
                        </a:solidFill>
                        <a:latin typeface="Calibri" pitchFamily="34" charset="0"/>
                        <a:ea typeface="Calibri"/>
                        <a:cs typeface="Calibri" pitchFamily="34" charset="0"/>
                      </a:endParaRPr>
                    </a:p>
                  </a:txBody>
                  <a:tcPr marL="52479" marR="52479"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2474813760"/>
              </p:ext>
            </p:extLst>
          </p:nvPr>
        </p:nvGraphicFramePr>
        <p:xfrm>
          <a:off x="3575720" y="5810964"/>
          <a:ext cx="1944472" cy="714380"/>
        </p:xfrm>
        <a:graphic>
          <a:graphicData uri="http://schemas.openxmlformats.org/drawingml/2006/table">
            <a:tbl>
              <a:tblPr firstRow="1" bandRow="1">
                <a:tableStyleId>{5C22544A-7EE6-4342-B048-85BDC9FD1C3A}</a:tableStyleId>
              </a:tblPr>
              <a:tblGrid>
                <a:gridCol w="1944472">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network </a:t>
                      </a:r>
                      <a:endParaRPr lang="en-IN" sz="2400" b="0" dirty="0">
                        <a:solidFill>
                          <a:schemeClr val="tx1"/>
                        </a:solidFill>
                        <a:latin typeface="Calibri" pitchFamily="34" charset="0"/>
                        <a:ea typeface="Calibri"/>
                        <a:cs typeface="Calibri" pitchFamily="34" charset="0"/>
                      </a:endParaRPr>
                    </a:p>
                  </a:txBody>
                  <a:tcPr marL="35844" marR="35844"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1622016436"/>
              </p:ext>
            </p:extLst>
          </p:nvPr>
        </p:nvGraphicFramePr>
        <p:xfrm>
          <a:off x="6672064" y="5810964"/>
          <a:ext cx="2867335" cy="714380"/>
        </p:xfrm>
        <a:graphic>
          <a:graphicData uri="http://schemas.openxmlformats.org/drawingml/2006/table">
            <a:tbl>
              <a:tblPr firstRow="1" bandRow="1">
                <a:tableStyleId>{5C22544A-7EE6-4342-B048-85BDC9FD1C3A}</a:tableStyleId>
              </a:tblPr>
              <a:tblGrid>
                <a:gridCol w="2867335">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 a network of roads</a:t>
                      </a:r>
                      <a:endParaRPr lang="en-IN" sz="2400" b="0" dirty="0">
                        <a:solidFill>
                          <a:schemeClr val="tx1"/>
                        </a:solidFill>
                        <a:latin typeface="Calibri" pitchFamily="34" charset="0"/>
                        <a:ea typeface="Calibri"/>
                        <a:cs typeface="Calibri" pitchFamily="34" charset="0"/>
                      </a:endParaRPr>
                    </a:p>
                  </a:txBody>
                  <a:tcPr marL="47708" marR="47708"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3" name="Rectangle 2"/>
          <p:cNvSpPr/>
          <p:nvPr/>
        </p:nvSpPr>
        <p:spPr>
          <a:xfrm>
            <a:off x="11933238" y="1283643"/>
            <a:ext cx="3048000" cy="461665"/>
          </a:xfrm>
          <a:prstGeom prst="rect">
            <a:avLst/>
          </a:prstGeom>
        </p:spPr>
        <p:txBody>
          <a:bodyPr anchor="ctr">
            <a:spAutoFit/>
          </a:bodyPr>
          <a:lstStyle/>
          <a:p>
            <a:pPr lvl="0" algn="ctr"/>
            <a:r>
              <a:rPr lang="en-IE" sz="2400" dirty="0">
                <a:solidFill>
                  <a:prstClr val="black"/>
                </a:solidFill>
                <a:latin typeface="Calibri" pitchFamily="34" charset="0"/>
                <a:ea typeface="Arial"/>
                <a:cs typeface="Calibri" pitchFamily="34" charset="0"/>
              </a:rPr>
              <a:t> </a:t>
            </a:r>
            <a:endParaRPr lang="en-IN" sz="2400" dirty="0">
              <a:solidFill>
                <a:prstClr val="black"/>
              </a:solidFill>
              <a:latin typeface="Calibri" pitchFamily="34" charset="0"/>
              <a:ea typeface="Calibri"/>
              <a:cs typeface="Calibri" pitchFamily="34" charset="0"/>
            </a:endParaRPr>
          </a:p>
        </p:txBody>
      </p:sp>
      <p:sp>
        <p:nvSpPr>
          <p:cNvPr id="20" name="Freeform 25">
            <a:extLst>
              <a:ext uri="{FF2B5EF4-FFF2-40B4-BE49-F238E27FC236}">
                <a16:creationId xmlns:a16="http://schemas.microsoft.com/office/drawing/2014/main" id="{2139B3C0-1D48-4313-AEAD-EA9FB17A8463}"/>
              </a:ext>
            </a:extLst>
          </p:cNvPr>
          <p:cNvSpPr/>
          <p:nvPr/>
        </p:nvSpPr>
        <p:spPr>
          <a:xfrm flipH="1">
            <a:off x="1631504" y="188640"/>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Examples of Collective Nouns: Places</a:t>
            </a:r>
            <a:endParaRPr lang="en-US" sz="3600" b="1" dirty="0">
              <a:effectLst>
                <a:outerShdw blurRad="38100" dist="38100" dir="2700000" algn="tl">
                  <a:srgbClr val="000000">
                    <a:alpha val="43137"/>
                  </a:srgbClr>
                </a:outerShdw>
              </a:effectLst>
            </a:endParaRPr>
          </a:p>
        </p:txBody>
      </p:sp>
      <p:pic>
        <p:nvPicPr>
          <p:cNvPr id="14" name="Picture 2" descr="Mountains, Mountain Range, Mountainous, Valleys">
            <a:extLst>
              <a:ext uri="{FF2B5EF4-FFF2-40B4-BE49-F238E27FC236}">
                <a16:creationId xmlns:a16="http://schemas.microsoft.com/office/drawing/2014/main" id="{C6B6F126-F5BA-4954-8816-4B55534F94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00" y="1080032"/>
            <a:ext cx="3133994" cy="185369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Block Of Flats, Architecture, Apartments, Crowded">
            <a:extLst>
              <a:ext uri="{FF2B5EF4-FFF2-40B4-BE49-F238E27FC236}">
                <a16:creationId xmlns:a16="http://schemas.microsoft.com/office/drawing/2014/main" id="{3947175D-919C-40AD-9FCF-6873E4B4CD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1240" y="3257976"/>
            <a:ext cx="2356599" cy="13354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ap, Earth, World, Planet, Environment, Country, Water">
            <a:extLst>
              <a:ext uri="{FF2B5EF4-FFF2-40B4-BE49-F238E27FC236}">
                <a16:creationId xmlns:a16="http://schemas.microsoft.com/office/drawing/2014/main" id="{395C2AC2-A8F3-4B91-AD19-4631DE76888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326" t="8955" r="13297" b="28886"/>
          <a:stretch/>
        </p:blipFill>
        <p:spPr bwMode="auto">
          <a:xfrm>
            <a:off x="418255" y="3000239"/>
            <a:ext cx="2851485" cy="17429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a:extLst>
              <a:ext uri="{FF2B5EF4-FFF2-40B4-BE49-F238E27FC236}">
                <a16:creationId xmlns:a16="http://schemas.microsoft.com/office/drawing/2014/main" id="{7B0FCF9E-509C-402F-820B-118D57D3F7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89540" y="1226538"/>
            <a:ext cx="1029725" cy="191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a:extLst>
              <a:ext uri="{FF2B5EF4-FFF2-40B4-BE49-F238E27FC236}">
                <a16:creationId xmlns:a16="http://schemas.microsoft.com/office/drawing/2014/main" id="{46183E0F-5579-44BC-B946-03F23E067E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t="19438" b="19438"/>
          <a:stretch/>
        </p:blipFill>
        <p:spPr bwMode="auto">
          <a:xfrm>
            <a:off x="418255" y="4809697"/>
            <a:ext cx="2851485" cy="1742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1000"/>
                                        <p:tgtEl>
                                          <p:spTgt spid="56"/>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wipe(left)">
                                      <p:cBhvr>
                                        <p:cTn id="54" dur="500"/>
                                        <p:tgtEl>
                                          <p:spTgt spid="55"/>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left)">
                                      <p:cBhvr>
                                        <p:cTn id="63" dur="500"/>
                                        <p:tgtEl>
                                          <p:spTgt spid="57"/>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5">
            <a:extLst>
              <a:ext uri="{FF2B5EF4-FFF2-40B4-BE49-F238E27FC236}">
                <a16:creationId xmlns:a16="http://schemas.microsoft.com/office/drawing/2014/main" id="{87EC56B5-CD13-4F1A-AD02-0695A03AAEB9}"/>
              </a:ext>
            </a:extLst>
          </p:cNvPr>
          <p:cNvSpPr/>
          <p:nvPr/>
        </p:nvSpPr>
        <p:spPr>
          <a:xfrm flipH="1">
            <a:off x="1631504" y="188640"/>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Examples of Collective Nouns: Animals</a:t>
            </a:r>
            <a:endParaRPr lang="en-US" sz="3600" b="1" dirty="0">
              <a:effectLst>
                <a:outerShdw blurRad="38100" dist="38100" dir="2700000" algn="tl">
                  <a:srgbClr val="000000">
                    <a:alpha val="43137"/>
                  </a:srgbClr>
                </a:outerShdw>
              </a:effectLst>
            </a:endParaRPr>
          </a:p>
        </p:txBody>
      </p:sp>
      <p:pic>
        <p:nvPicPr>
          <p:cNvPr id="4" name="Picture 2" descr="Frog, Green Frog, Toad, Aquatic Animal, Pond, Nature">
            <a:extLst>
              <a:ext uri="{FF2B5EF4-FFF2-40B4-BE49-F238E27FC236}">
                <a16:creationId xmlns:a16="http://schemas.microsoft.com/office/drawing/2014/main" id="{EB523461-200A-41AB-ACF1-CB608ECCA4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381" y="4827364"/>
            <a:ext cx="2876291" cy="1528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sea, water, nature, ocean, animal, wildlife, tropical, mammal, freedom, life, humpback whale, backpacking, marine, vertebrate, creature, whale, dolphin, philippines, entertainment, marine mammal, killer whale, wind wave, marine biology, whales dolphins and porpoises, common bottlenose dolphin, short beaked common dolphin, striped dolphin, grey whale, pamilacan">
            <a:extLst>
              <a:ext uri="{FF2B5EF4-FFF2-40B4-BE49-F238E27FC236}">
                <a16:creationId xmlns:a16="http://schemas.microsoft.com/office/drawing/2014/main" id="{A3470175-4981-4545-A3FD-798EABE8E7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9120" y="1240849"/>
            <a:ext cx="2876291" cy="16597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amels, Mammals, Animals, Desert, Rocks, Dunes, Bedouin">
            <a:extLst>
              <a:ext uri="{FF2B5EF4-FFF2-40B4-BE49-F238E27FC236}">
                <a16:creationId xmlns:a16="http://schemas.microsoft.com/office/drawing/2014/main" id="{E8AA38FA-1D85-4983-9ED1-3F2DDF7F01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381" y="1196752"/>
            <a:ext cx="2876291" cy="1623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ortrait of monkeys">
            <a:extLst>
              <a:ext uri="{FF2B5EF4-FFF2-40B4-BE49-F238E27FC236}">
                <a16:creationId xmlns:a16="http://schemas.microsoft.com/office/drawing/2014/main" id="{13AB66A8-7F60-4BD9-AC2C-DCB728F7B28A}"/>
              </a:ext>
            </a:extLst>
          </p:cNvPr>
          <p:cNvPicPr>
            <a:picLocks noChangeAspect="1" noChangeArrowheads="1"/>
          </p:cNvPicPr>
          <p:nvPr/>
        </p:nvPicPr>
        <p:blipFill>
          <a:blip r:embed="rId6" cstate="print"/>
          <a:srcRect/>
          <a:stretch>
            <a:fillRect/>
          </a:stretch>
        </p:blipFill>
        <p:spPr bwMode="auto">
          <a:xfrm>
            <a:off x="267381" y="2996952"/>
            <a:ext cx="2876291" cy="1725736"/>
          </a:xfrm>
          <a:prstGeom prst="rect">
            <a:avLst/>
          </a:prstGeom>
          <a:noFill/>
        </p:spPr>
      </p:pic>
      <p:graphicFrame>
        <p:nvGraphicFramePr>
          <p:cNvPr id="9" name="Table 8">
            <a:extLst>
              <a:ext uri="{FF2B5EF4-FFF2-40B4-BE49-F238E27FC236}">
                <a16:creationId xmlns:a16="http://schemas.microsoft.com/office/drawing/2014/main" id="{B0774932-1770-43A2-83D6-533084654C63}"/>
              </a:ext>
            </a:extLst>
          </p:cNvPr>
          <p:cNvGraphicFramePr>
            <a:graphicFrameLocks noGrp="1"/>
          </p:cNvGraphicFramePr>
          <p:nvPr>
            <p:extLst>
              <p:ext uri="{D42A27DB-BD31-4B8C-83A1-F6EECF244321}">
                <p14:modId xmlns:p14="http://schemas.microsoft.com/office/powerpoint/2010/main" val="1375629073"/>
              </p:ext>
            </p:extLst>
          </p:nvPr>
        </p:nvGraphicFramePr>
        <p:xfrm>
          <a:off x="6631064" y="1196752"/>
          <a:ext cx="2541135" cy="714380"/>
        </p:xfrm>
        <a:graphic>
          <a:graphicData uri="http://schemas.openxmlformats.org/drawingml/2006/table">
            <a:tbl>
              <a:tblPr firstRow="1" bandRow="1">
                <a:tableStyleId>{5C22544A-7EE6-4342-B048-85BDC9FD1C3A}</a:tableStyleId>
              </a:tblPr>
              <a:tblGrid>
                <a:gridCol w="254113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anose="020F0502020204030204" pitchFamily="34" charset="0"/>
                          <a:cs typeface="Calibri" panose="020F0502020204030204" pitchFamily="34" charset="0"/>
                        </a:rPr>
                        <a:t>a school of whales</a:t>
                      </a:r>
                      <a:endParaRPr lang="en-IN" sz="2400" b="0" dirty="0">
                        <a:solidFill>
                          <a:schemeClr val="tx1"/>
                        </a:solidFill>
                        <a:latin typeface="Calibri" panose="020F0502020204030204" pitchFamily="34" charset="0"/>
                        <a:cs typeface="Calibri" panose="020F0502020204030204" pitchFamily="34" charset="0"/>
                      </a:endParaRPr>
                    </a:p>
                  </a:txBody>
                  <a:tcPr marL="43371" marR="43371"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40C1624F-A95D-4C0B-B9D9-4AAA26F64E70}"/>
              </a:ext>
            </a:extLst>
          </p:cNvPr>
          <p:cNvGraphicFramePr>
            <a:graphicFrameLocks noGrp="1"/>
          </p:cNvGraphicFramePr>
          <p:nvPr>
            <p:extLst>
              <p:ext uri="{D42A27DB-BD31-4B8C-83A1-F6EECF244321}">
                <p14:modId xmlns:p14="http://schemas.microsoft.com/office/powerpoint/2010/main" val="2558009367"/>
              </p:ext>
            </p:extLst>
          </p:nvPr>
        </p:nvGraphicFramePr>
        <p:xfrm>
          <a:off x="6631064" y="2368307"/>
          <a:ext cx="2541135" cy="714380"/>
        </p:xfrm>
        <a:graphic>
          <a:graphicData uri="http://schemas.openxmlformats.org/drawingml/2006/table">
            <a:tbl>
              <a:tblPr firstRow="1" bandRow="1">
                <a:tableStyleId>{5C22544A-7EE6-4342-B048-85BDC9FD1C3A}</a:tableStyleId>
              </a:tblPr>
              <a:tblGrid>
                <a:gridCol w="254113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a caravan of camels</a:t>
                      </a:r>
                      <a:endParaRPr lang="en-IN" sz="2400" b="0" dirty="0">
                        <a:solidFill>
                          <a:schemeClr val="tx1"/>
                        </a:solidFill>
                        <a:latin typeface="Calibri" pitchFamily="34" charset="0"/>
                        <a:cs typeface="Calibri" pitchFamily="34" charset="0"/>
                      </a:endParaRPr>
                    </a:p>
                  </a:txBody>
                  <a:tcPr marL="43371" marR="43371"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CA0F3A99-735D-425C-A1C4-13315A49D3E7}"/>
              </a:ext>
            </a:extLst>
          </p:cNvPr>
          <p:cNvGraphicFramePr>
            <a:graphicFrameLocks noGrp="1"/>
          </p:cNvGraphicFramePr>
          <p:nvPr>
            <p:extLst>
              <p:ext uri="{D42A27DB-BD31-4B8C-83A1-F6EECF244321}">
                <p14:modId xmlns:p14="http://schemas.microsoft.com/office/powerpoint/2010/main" val="2671104381"/>
              </p:ext>
            </p:extLst>
          </p:nvPr>
        </p:nvGraphicFramePr>
        <p:xfrm>
          <a:off x="6631064" y="5882972"/>
          <a:ext cx="2541135" cy="714380"/>
        </p:xfrm>
        <a:graphic>
          <a:graphicData uri="http://schemas.openxmlformats.org/drawingml/2006/table">
            <a:tbl>
              <a:tblPr firstRow="1" bandRow="1">
                <a:tableStyleId>{5C22544A-7EE6-4342-B048-85BDC9FD1C3A}</a:tableStyleId>
              </a:tblPr>
              <a:tblGrid>
                <a:gridCol w="254113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an army of frogs</a:t>
                      </a:r>
                      <a:endParaRPr lang="en-IN" sz="2400" b="0" dirty="0">
                        <a:solidFill>
                          <a:schemeClr val="tx1"/>
                        </a:solidFill>
                        <a:latin typeface="Calibri" pitchFamily="34" charset="0"/>
                        <a:cs typeface="Calibri" pitchFamily="34" charset="0"/>
                      </a:endParaRPr>
                    </a:p>
                  </a:txBody>
                  <a:tcPr marL="43371" marR="43371"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CE677BD2-0B60-45EF-AD05-EC93C936FEFB}"/>
              </a:ext>
            </a:extLst>
          </p:cNvPr>
          <p:cNvGraphicFramePr>
            <a:graphicFrameLocks noGrp="1"/>
          </p:cNvGraphicFramePr>
          <p:nvPr>
            <p:extLst>
              <p:ext uri="{D42A27DB-BD31-4B8C-83A1-F6EECF244321}">
                <p14:modId xmlns:p14="http://schemas.microsoft.com/office/powerpoint/2010/main" val="444332899"/>
              </p:ext>
            </p:extLst>
          </p:nvPr>
        </p:nvGraphicFramePr>
        <p:xfrm>
          <a:off x="4079776" y="1196752"/>
          <a:ext cx="1207365" cy="714380"/>
        </p:xfrm>
        <a:graphic>
          <a:graphicData uri="http://schemas.openxmlformats.org/drawingml/2006/table">
            <a:tbl>
              <a:tblPr firstRow="1" bandRow="1">
                <a:tableStyleId>{5C22544A-7EE6-4342-B048-85BDC9FD1C3A}</a:tableStyleId>
              </a:tblPr>
              <a:tblGrid>
                <a:gridCol w="120736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school </a:t>
                      </a:r>
                      <a:endParaRPr lang="en-IN" sz="2400" b="0" dirty="0">
                        <a:solidFill>
                          <a:schemeClr val="tx1"/>
                        </a:solidFill>
                        <a:latin typeface="Calibri" pitchFamily="34" charset="0"/>
                        <a:cs typeface="Calibri" pitchFamily="34" charset="0"/>
                      </a:endParaRPr>
                    </a:p>
                  </a:txBody>
                  <a:tcPr marL="22256" marR="22256"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D5A9A41E-CB3E-4137-9F8B-ED2210044552}"/>
              </a:ext>
            </a:extLst>
          </p:cNvPr>
          <p:cNvGraphicFramePr>
            <a:graphicFrameLocks noGrp="1"/>
          </p:cNvGraphicFramePr>
          <p:nvPr>
            <p:extLst>
              <p:ext uri="{D42A27DB-BD31-4B8C-83A1-F6EECF244321}">
                <p14:modId xmlns:p14="http://schemas.microsoft.com/office/powerpoint/2010/main" val="1518240234"/>
              </p:ext>
            </p:extLst>
          </p:nvPr>
        </p:nvGraphicFramePr>
        <p:xfrm>
          <a:off x="4079776" y="2368307"/>
          <a:ext cx="1207365" cy="714380"/>
        </p:xfrm>
        <a:graphic>
          <a:graphicData uri="http://schemas.openxmlformats.org/drawingml/2006/table">
            <a:tbl>
              <a:tblPr firstRow="1" bandRow="1">
                <a:tableStyleId>{5C22544A-7EE6-4342-B048-85BDC9FD1C3A}</a:tableStyleId>
              </a:tblPr>
              <a:tblGrid>
                <a:gridCol w="120736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caravan</a:t>
                      </a:r>
                      <a:endParaRPr lang="en-IN" sz="2400" b="0" dirty="0">
                        <a:solidFill>
                          <a:schemeClr val="tx1"/>
                        </a:solidFill>
                        <a:latin typeface="Calibri" pitchFamily="34" charset="0"/>
                        <a:cs typeface="Calibri" pitchFamily="34" charset="0"/>
                      </a:endParaRPr>
                    </a:p>
                  </a:txBody>
                  <a:tcPr marL="22256" marR="22256"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4" name="Table 13">
            <a:extLst>
              <a:ext uri="{FF2B5EF4-FFF2-40B4-BE49-F238E27FC236}">
                <a16:creationId xmlns:a16="http://schemas.microsoft.com/office/drawing/2014/main" id="{0B64ADB9-8EA1-4FB7-9BA5-F066AE69F281}"/>
              </a:ext>
            </a:extLst>
          </p:cNvPr>
          <p:cNvGraphicFramePr>
            <a:graphicFrameLocks noGrp="1"/>
          </p:cNvGraphicFramePr>
          <p:nvPr>
            <p:extLst>
              <p:ext uri="{D42A27DB-BD31-4B8C-83A1-F6EECF244321}">
                <p14:modId xmlns:p14="http://schemas.microsoft.com/office/powerpoint/2010/main" val="3830397152"/>
              </p:ext>
            </p:extLst>
          </p:nvPr>
        </p:nvGraphicFramePr>
        <p:xfrm>
          <a:off x="4079776" y="5882972"/>
          <a:ext cx="1207365" cy="714380"/>
        </p:xfrm>
        <a:graphic>
          <a:graphicData uri="http://schemas.openxmlformats.org/drawingml/2006/table">
            <a:tbl>
              <a:tblPr firstRow="1" bandRow="1">
                <a:tableStyleId>{5C22544A-7EE6-4342-B048-85BDC9FD1C3A}</a:tableStyleId>
              </a:tblPr>
              <a:tblGrid>
                <a:gridCol w="120736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army</a:t>
                      </a:r>
                      <a:endParaRPr lang="en-IN" sz="2400" b="0" dirty="0">
                        <a:solidFill>
                          <a:schemeClr val="tx1"/>
                        </a:solidFill>
                        <a:latin typeface="Calibri" pitchFamily="34" charset="0"/>
                        <a:cs typeface="Calibri" pitchFamily="34" charset="0"/>
                      </a:endParaRPr>
                    </a:p>
                  </a:txBody>
                  <a:tcPr marL="22256" marR="22256"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554EFA1D-A21B-4FDC-842A-E072543E8A46}"/>
              </a:ext>
            </a:extLst>
          </p:cNvPr>
          <p:cNvGraphicFramePr>
            <a:graphicFrameLocks noGrp="1"/>
          </p:cNvGraphicFramePr>
          <p:nvPr>
            <p:extLst>
              <p:ext uri="{D42A27DB-BD31-4B8C-83A1-F6EECF244321}">
                <p14:modId xmlns:p14="http://schemas.microsoft.com/office/powerpoint/2010/main" val="2060877648"/>
              </p:ext>
            </p:extLst>
          </p:nvPr>
        </p:nvGraphicFramePr>
        <p:xfrm>
          <a:off x="4079776" y="4711417"/>
          <a:ext cx="1207365" cy="714380"/>
        </p:xfrm>
        <a:graphic>
          <a:graphicData uri="http://schemas.openxmlformats.org/drawingml/2006/table">
            <a:tbl>
              <a:tblPr firstRow="1" bandRow="1">
                <a:tableStyleId>{5C22544A-7EE6-4342-B048-85BDC9FD1C3A}</a:tableStyleId>
              </a:tblPr>
              <a:tblGrid>
                <a:gridCol w="120736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troop</a:t>
                      </a:r>
                      <a:endParaRPr lang="en-IN" sz="2400" b="0" dirty="0">
                        <a:solidFill>
                          <a:schemeClr val="tx1"/>
                        </a:solidFill>
                        <a:latin typeface="Calibri" pitchFamily="34" charset="0"/>
                        <a:cs typeface="Calibri" pitchFamily="34" charset="0"/>
                      </a:endParaRPr>
                    </a:p>
                  </a:txBody>
                  <a:tcPr marL="22256" marR="22256"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88981350-49D6-48FA-9289-2033ECDAB1DF}"/>
              </a:ext>
            </a:extLst>
          </p:cNvPr>
          <p:cNvGraphicFramePr>
            <a:graphicFrameLocks noGrp="1"/>
          </p:cNvGraphicFramePr>
          <p:nvPr>
            <p:extLst>
              <p:ext uri="{D42A27DB-BD31-4B8C-83A1-F6EECF244321}">
                <p14:modId xmlns:p14="http://schemas.microsoft.com/office/powerpoint/2010/main" val="3950536118"/>
              </p:ext>
            </p:extLst>
          </p:nvPr>
        </p:nvGraphicFramePr>
        <p:xfrm>
          <a:off x="6631064" y="4711417"/>
          <a:ext cx="2557486" cy="714380"/>
        </p:xfrm>
        <a:graphic>
          <a:graphicData uri="http://schemas.openxmlformats.org/drawingml/2006/table">
            <a:tbl>
              <a:tblPr firstRow="1" bandRow="1">
                <a:tableStyleId>{5C22544A-7EE6-4342-B048-85BDC9FD1C3A}</a:tableStyleId>
              </a:tblPr>
              <a:tblGrid>
                <a:gridCol w="2557486">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a troop of monkeys </a:t>
                      </a:r>
                      <a:endParaRPr lang="en-IN" sz="2400" b="0" dirty="0">
                        <a:solidFill>
                          <a:schemeClr val="tx1"/>
                        </a:solidFill>
                        <a:latin typeface="Calibri" pitchFamily="34" charset="0"/>
                        <a:cs typeface="Calibri" pitchFamily="34" charset="0"/>
                      </a:endParaRPr>
                    </a:p>
                  </a:txBody>
                  <a:tcPr marL="43371" marR="43371"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7" name="Table 16">
            <a:extLst>
              <a:ext uri="{FF2B5EF4-FFF2-40B4-BE49-F238E27FC236}">
                <a16:creationId xmlns:a16="http://schemas.microsoft.com/office/drawing/2014/main" id="{329DA029-8D4D-4B56-9CD0-90B4228141E8}"/>
              </a:ext>
            </a:extLst>
          </p:cNvPr>
          <p:cNvGraphicFramePr>
            <a:graphicFrameLocks noGrp="1"/>
          </p:cNvGraphicFramePr>
          <p:nvPr>
            <p:extLst>
              <p:ext uri="{D42A27DB-BD31-4B8C-83A1-F6EECF244321}">
                <p14:modId xmlns:p14="http://schemas.microsoft.com/office/powerpoint/2010/main" val="3023873476"/>
              </p:ext>
            </p:extLst>
          </p:nvPr>
        </p:nvGraphicFramePr>
        <p:xfrm>
          <a:off x="4079776" y="3539862"/>
          <a:ext cx="1207365" cy="714380"/>
        </p:xfrm>
        <a:graphic>
          <a:graphicData uri="http://schemas.openxmlformats.org/drawingml/2006/table">
            <a:tbl>
              <a:tblPr firstRow="1" bandRow="1">
                <a:tableStyleId>{5C22544A-7EE6-4342-B048-85BDC9FD1C3A}</a:tableStyleId>
              </a:tblPr>
              <a:tblGrid>
                <a:gridCol w="1207365">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flock</a:t>
                      </a:r>
                      <a:endParaRPr lang="en-IN" sz="2400" b="0" dirty="0">
                        <a:solidFill>
                          <a:schemeClr val="tx1"/>
                        </a:solidFill>
                        <a:latin typeface="Calibri" pitchFamily="34" charset="0"/>
                        <a:cs typeface="Calibri" pitchFamily="34" charset="0"/>
                      </a:endParaRPr>
                    </a:p>
                  </a:txBody>
                  <a:tcPr marL="22256" marR="22256"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93975363-6A91-4DF2-9079-291C627BDC8C}"/>
              </a:ext>
            </a:extLst>
          </p:cNvPr>
          <p:cNvGraphicFramePr>
            <a:graphicFrameLocks noGrp="1"/>
          </p:cNvGraphicFramePr>
          <p:nvPr>
            <p:extLst>
              <p:ext uri="{D42A27DB-BD31-4B8C-83A1-F6EECF244321}">
                <p14:modId xmlns:p14="http://schemas.microsoft.com/office/powerpoint/2010/main" val="1155043740"/>
              </p:ext>
            </p:extLst>
          </p:nvPr>
        </p:nvGraphicFramePr>
        <p:xfrm>
          <a:off x="6631064" y="3539862"/>
          <a:ext cx="2557486" cy="714380"/>
        </p:xfrm>
        <a:graphic>
          <a:graphicData uri="http://schemas.openxmlformats.org/drawingml/2006/table">
            <a:tbl>
              <a:tblPr firstRow="1" bandRow="1">
                <a:tableStyleId>{5C22544A-7EE6-4342-B048-85BDC9FD1C3A}</a:tableStyleId>
              </a:tblPr>
              <a:tblGrid>
                <a:gridCol w="2557486">
                  <a:extLst>
                    <a:ext uri="{9D8B030D-6E8A-4147-A177-3AD203B41FA5}">
                      <a16:colId xmlns:a16="http://schemas.microsoft.com/office/drawing/2014/main" val="20000"/>
                    </a:ext>
                  </a:extLst>
                </a:gridCol>
              </a:tblGrid>
              <a:tr h="714380">
                <a:tc>
                  <a:txBody>
                    <a:bodyPr/>
                    <a:lstStyle/>
                    <a:p>
                      <a:pPr lvl="0" algn="ctr"/>
                      <a:r>
                        <a:rPr lang="en-IE" sz="2400" b="0" dirty="0">
                          <a:solidFill>
                            <a:schemeClr val="tx1"/>
                          </a:solidFill>
                          <a:latin typeface="Calibri" pitchFamily="34" charset="0"/>
                          <a:cs typeface="Calibri" pitchFamily="34" charset="0"/>
                        </a:rPr>
                        <a:t>a flock of sheep </a:t>
                      </a:r>
                      <a:endParaRPr lang="en-IN" sz="2400" b="0" dirty="0">
                        <a:solidFill>
                          <a:schemeClr val="tx1"/>
                        </a:solidFill>
                        <a:latin typeface="Calibri" pitchFamily="34" charset="0"/>
                        <a:cs typeface="Calibri" pitchFamily="34" charset="0"/>
                      </a:endParaRPr>
                    </a:p>
                  </a:txBody>
                  <a:tcPr marL="43371" marR="43371"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pic>
        <p:nvPicPr>
          <p:cNvPr id="19" name="Picture 2">
            <a:extLst>
              <a:ext uri="{FF2B5EF4-FFF2-40B4-BE49-F238E27FC236}">
                <a16:creationId xmlns:a16="http://schemas.microsoft.com/office/drawing/2014/main" id="{25E0DA6B-AE6A-440B-A0E6-0F6B18FC2C7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499709" y="3140968"/>
            <a:ext cx="1852875" cy="2779316"/>
          </a:xfrm>
          <a:prstGeom prst="rect">
            <a:avLst/>
          </a:prstGeom>
          <a:noFill/>
        </p:spPr>
      </p:pic>
    </p:spTree>
    <p:extLst>
      <p:ext uri="{BB962C8B-B14F-4D97-AF65-F5344CB8AC3E}">
        <p14:creationId xmlns:p14="http://schemas.microsoft.com/office/powerpoint/2010/main" val="290829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5500"/>
                            </p:stCondLst>
                            <p:childTnLst>
                              <p:par>
                                <p:cTn id="29" presetID="1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lide(fromLeft)">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500"/>
                            </p:stCondLst>
                            <p:childTnLst>
                              <p:par>
                                <p:cTn id="38" presetID="12" presetClass="entr" presetSubtype="8"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slide(fromLeft)">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500"/>
                                        <p:tgtEl>
                                          <p:spTgt spid="18"/>
                                        </p:tgtEl>
                                      </p:cBhvr>
                                    </p:animEffect>
                                  </p:childTnLst>
                                </p:cTn>
                              </p:par>
                            </p:childTnLst>
                          </p:cTn>
                        </p:par>
                        <p:par>
                          <p:cTn id="46" fill="hold">
                            <p:stCondLst>
                              <p:cond delay="500"/>
                            </p:stCondLst>
                            <p:childTnLst>
                              <p:par>
                                <p:cTn id="47" presetID="12" presetClass="entr" presetSubtype="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slide(fromLeft)">
                                      <p:cBhvr>
                                        <p:cTn id="49" dur="10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500"/>
                            </p:stCondLst>
                            <p:childTnLst>
                              <p:par>
                                <p:cTn id="56" presetID="12" presetClass="entr" presetSubtype="8"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lide(fromLeft)">
                                      <p:cBhvr>
                                        <p:cTn id="58" dur="1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par>
                          <p:cTn id="64" fill="hold">
                            <p:stCondLst>
                              <p:cond delay="500"/>
                            </p:stCondLst>
                            <p:childTnLst>
                              <p:par>
                                <p:cTn id="65" presetID="12" presetClass="entr" presetSubtype="8"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slide(fromLeft)">
                                      <p:cBhvr>
                                        <p:cTn id="6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4181169543"/>
              </p:ext>
            </p:extLst>
          </p:nvPr>
        </p:nvGraphicFramePr>
        <p:xfrm>
          <a:off x="6747345" y="1268760"/>
          <a:ext cx="2811523" cy="571504"/>
        </p:xfrm>
        <a:graphic>
          <a:graphicData uri="http://schemas.openxmlformats.org/drawingml/2006/table">
            <a:tbl>
              <a:tblPr firstRow="1" bandRow="1">
                <a:tableStyleId>{5C22544A-7EE6-4342-B048-85BDC9FD1C3A}</a:tableStyleId>
              </a:tblPr>
              <a:tblGrid>
                <a:gridCol w="2811523">
                  <a:extLst>
                    <a:ext uri="{9D8B030D-6E8A-4147-A177-3AD203B41FA5}">
                      <a16:colId xmlns:a16="http://schemas.microsoft.com/office/drawing/2014/main" val="20000"/>
                    </a:ext>
                  </a:extLst>
                </a:gridCol>
              </a:tblGrid>
              <a:tr h="571504">
                <a:tc>
                  <a:txBody>
                    <a:bodyPr/>
                    <a:lstStyle/>
                    <a:p>
                      <a:pPr algn="ctr">
                        <a:spcAft>
                          <a:spcPts val="0"/>
                        </a:spcAft>
                      </a:pPr>
                      <a:r>
                        <a:rPr lang="en-IE" sz="2400" b="0" dirty="0">
                          <a:solidFill>
                            <a:schemeClr val="tx1"/>
                          </a:solidFill>
                          <a:latin typeface="Calibri" pitchFamily="34" charset="0"/>
                          <a:ea typeface="Arial"/>
                          <a:cs typeface="Calibri" pitchFamily="34" charset="0"/>
                        </a:rPr>
                        <a:t> a gaggle of geese</a:t>
                      </a:r>
                      <a:endParaRPr lang="en-IN" sz="2400" b="0" dirty="0">
                        <a:solidFill>
                          <a:schemeClr val="tx1"/>
                        </a:solidFill>
                        <a:latin typeface="Calibri" pitchFamily="34" charset="0"/>
                        <a:ea typeface="Calibri"/>
                        <a:cs typeface="Calibri" pitchFamily="34" charset="0"/>
                      </a:endParaRPr>
                    </a:p>
                  </a:txBody>
                  <a:tcPr marL="47708" marR="47708"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1773334371"/>
              </p:ext>
            </p:extLst>
          </p:nvPr>
        </p:nvGraphicFramePr>
        <p:xfrm>
          <a:off x="6747345" y="2437892"/>
          <a:ext cx="3401942" cy="578344"/>
        </p:xfrm>
        <a:graphic>
          <a:graphicData uri="http://schemas.openxmlformats.org/drawingml/2006/table">
            <a:tbl>
              <a:tblPr firstRow="1" bandRow="1">
                <a:tableStyleId>{5C22544A-7EE6-4342-B048-85BDC9FD1C3A}</a:tableStyleId>
              </a:tblPr>
              <a:tblGrid>
                <a:gridCol w="3401942">
                  <a:extLst>
                    <a:ext uri="{9D8B030D-6E8A-4147-A177-3AD203B41FA5}">
                      <a16:colId xmlns:a16="http://schemas.microsoft.com/office/drawing/2014/main" val="20000"/>
                    </a:ext>
                  </a:extLst>
                </a:gridCol>
              </a:tblGrid>
              <a:tr h="578344">
                <a:tc>
                  <a:txBody>
                    <a:bodyPr/>
                    <a:lstStyle/>
                    <a:p>
                      <a:pPr algn="ctr">
                        <a:spcAft>
                          <a:spcPts val="0"/>
                        </a:spcAft>
                      </a:pPr>
                      <a:r>
                        <a:rPr lang="en-IE" sz="2400" b="0" dirty="0">
                          <a:solidFill>
                            <a:schemeClr val="tx1"/>
                          </a:solidFill>
                          <a:latin typeface="Calibri" pitchFamily="34" charset="0"/>
                          <a:ea typeface="Arial"/>
                          <a:cs typeface="Calibri" pitchFamily="34" charset="0"/>
                        </a:rPr>
                        <a:t>a company of parrots</a:t>
                      </a:r>
                      <a:endParaRPr lang="en-IN" sz="2400" b="0" dirty="0">
                        <a:solidFill>
                          <a:schemeClr val="tx1"/>
                        </a:solidFill>
                        <a:latin typeface="Calibri" pitchFamily="34" charset="0"/>
                        <a:ea typeface="Calibri"/>
                        <a:cs typeface="Calibri" pitchFamily="34" charset="0"/>
                      </a:endParaRPr>
                    </a:p>
                  </a:txBody>
                  <a:tcPr marL="57727" marR="57727"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578852551"/>
              </p:ext>
            </p:extLst>
          </p:nvPr>
        </p:nvGraphicFramePr>
        <p:xfrm>
          <a:off x="3761614" y="1268760"/>
          <a:ext cx="1686314" cy="571504"/>
        </p:xfrm>
        <a:graphic>
          <a:graphicData uri="http://schemas.openxmlformats.org/drawingml/2006/table">
            <a:tbl>
              <a:tblPr firstRow="1" bandRow="1">
                <a:tableStyleId>{5C22544A-7EE6-4342-B048-85BDC9FD1C3A}</a:tableStyleId>
              </a:tblPr>
              <a:tblGrid>
                <a:gridCol w="1686314">
                  <a:extLst>
                    <a:ext uri="{9D8B030D-6E8A-4147-A177-3AD203B41FA5}">
                      <a16:colId xmlns:a16="http://schemas.microsoft.com/office/drawing/2014/main" val="20000"/>
                    </a:ext>
                  </a:extLst>
                </a:gridCol>
              </a:tblGrid>
              <a:tr h="571504">
                <a:tc>
                  <a:txBody>
                    <a:bodyPr/>
                    <a:lstStyle/>
                    <a:p>
                      <a:pPr algn="ctr">
                        <a:spcAft>
                          <a:spcPts val="0"/>
                        </a:spcAft>
                      </a:pPr>
                      <a:r>
                        <a:rPr lang="en-IE" sz="2400" b="0" kern="1200" dirty="0">
                          <a:solidFill>
                            <a:schemeClr val="tx1"/>
                          </a:solidFill>
                          <a:latin typeface="+mn-lt"/>
                          <a:ea typeface="+mn-ea"/>
                          <a:cs typeface="+mn-cs"/>
                        </a:rPr>
                        <a:t>gaggle</a:t>
                      </a:r>
                      <a:endParaRPr lang="en-IN" sz="2400" b="0" dirty="0">
                        <a:solidFill>
                          <a:schemeClr val="tx1"/>
                        </a:solidFill>
                        <a:latin typeface="Calibri" pitchFamily="34" charset="0"/>
                        <a:ea typeface="Calibri"/>
                        <a:cs typeface="Calibri" pitchFamily="34" charset="0"/>
                      </a:endParaRPr>
                    </a:p>
                  </a:txBody>
                  <a:tcPr marL="32585" marR="32585"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3327504755"/>
              </p:ext>
            </p:extLst>
          </p:nvPr>
        </p:nvGraphicFramePr>
        <p:xfrm>
          <a:off x="2161780" y="2403883"/>
          <a:ext cx="3286148" cy="571504"/>
        </p:xfrm>
        <a:graphic>
          <a:graphicData uri="http://schemas.openxmlformats.org/drawingml/2006/table">
            <a:tbl>
              <a:tblPr firstRow="1" bandRow="1">
                <a:tableStyleId>{5C22544A-7EE6-4342-B048-85BDC9FD1C3A}</a:tableStyleId>
              </a:tblPr>
              <a:tblGrid>
                <a:gridCol w="3286148">
                  <a:extLst>
                    <a:ext uri="{9D8B030D-6E8A-4147-A177-3AD203B41FA5}">
                      <a16:colId xmlns:a16="http://schemas.microsoft.com/office/drawing/2014/main" val="20000"/>
                    </a:ext>
                  </a:extLst>
                </a:gridCol>
              </a:tblGrid>
              <a:tr h="571504">
                <a:tc>
                  <a:txBody>
                    <a:bodyPr/>
                    <a:lstStyle/>
                    <a:p>
                      <a:pPr algn="ctr">
                        <a:spcAft>
                          <a:spcPts val="0"/>
                        </a:spcAft>
                      </a:pPr>
                      <a:r>
                        <a:rPr lang="en-IE" sz="2400" b="0" dirty="0">
                          <a:solidFill>
                            <a:schemeClr val="tx1"/>
                          </a:solidFill>
                          <a:latin typeface="Calibri" pitchFamily="34" charset="0"/>
                          <a:ea typeface="Arial"/>
                          <a:cs typeface="Calibri" pitchFamily="34" charset="0"/>
                        </a:rPr>
                        <a:t>company/pandemonium </a:t>
                      </a:r>
                      <a:endParaRPr lang="en-IN" sz="2400" b="0" dirty="0">
                        <a:solidFill>
                          <a:schemeClr val="tx1"/>
                        </a:solidFill>
                        <a:latin typeface="Calibri" pitchFamily="34" charset="0"/>
                        <a:ea typeface="Calibri"/>
                        <a:cs typeface="Calibri"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412268940"/>
              </p:ext>
            </p:extLst>
          </p:nvPr>
        </p:nvGraphicFramePr>
        <p:xfrm>
          <a:off x="3761614" y="3539006"/>
          <a:ext cx="1686314" cy="500066"/>
        </p:xfrm>
        <a:graphic>
          <a:graphicData uri="http://schemas.openxmlformats.org/drawingml/2006/table">
            <a:tbl>
              <a:tblPr firstRow="1" bandRow="1">
                <a:tableStyleId>{5C22544A-7EE6-4342-B048-85BDC9FD1C3A}</a:tableStyleId>
              </a:tblPr>
              <a:tblGrid>
                <a:gridCol w="1686314">
                  <a:extLst>
                    <a:ext uri="{9D8B030D-6E8A-4147-A177-3AD203B41FA5}">
                      <a16:colId xmlns:a16="http://schemas.microsoft.com/office/drawing/2014/main" val="20000"/>
                    </a:ext>
                  </a:extLst>
                </a:gridCol>
              </a:tblGrid>
              <a:tr h="500066">
                <a:tc>
                  <a:txBody>
                    <a:bodyPr/>
                    <a:lstStyle/>
                    <a:p>
                      <a:pPr algn="ctr">
                        <a:spcAft>
                          <a:spcPts val="0"/>
                        </a:spcAft>
                      </a:pPr>
                      <a:r>
                        <a:rPr lang="en-IE" sz="2400" b="0" kern="1200" dirty="0">
                          <a:solidFill>
                            <a:schemeClr val="tx1"/>
                          </a:solidFill>
                          <a:latin typeface="+mn-lt"/>
                          <a:ea typeface="+mn-ea"/>
                          <a:cs typeface="+mn-cs"/>
                        </a:rPr>
                        <a:t>brood</a:t>
                      </a:r>
                      <a:endParaRPr lang="en-IN" sz="2400" b="0" dirty="0">
                        <a:solidFill>
                          <a:schemeClr val="tx1"/>
                        </a:solidFill>
                        <a:latin typeface="Calibri" pitchFamily="34" charset="0"/>
                        <a:ea typeface="Calibri"/>
                        <a:cs typeface="Calibri" pitchFamily="34" charset="0"/>
                      </a:endParaRPr>
                    </a:p>
                  </a:txBody>
                  <a:tcPr marL="32585" marR="32585"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421605015"/>
              </p:ext>
            </p:extLst>
          </p:nvPr>
        </p:nvGraphicFramePr>
        <p:xfrm>
          <a:off x="6747965" y="3613864"/>
          <a:ext cx="3414345" cy="500066"/>
        </p:xfrm>
        <a:graphic>
          <a:graphicData uri="http://schemas.openxmlformats.org/drawingml/2006/table">
            <a:tbl>
              <a:tblPr firstRow="1" bandRow="1">
                <a:tableStyleId>{5C22544A-7EE6-4342-B048-85BDC9FD1C3A}</a:tableStyleId>
              </a:tblPr>
              <a:tblGrid>
                <a:gridCol w="3414345">
                  <a:extLst>
                    <a:ext uri="{9D8B030D-6E8A-4147-A177-3AD203B41FA5}">
                      <a16:colId xmlns:a16="http://schemas.microsoft.com/office/drawing/2014/main" val="20000"/>
                    </a:ext>
                  </a:extLst>
                </a:gridCol>
              </a:tblGrid>
              <a:tr h="500066">
                <a:tc>
                  <a:txBody>
                    <a:bodyPr/>
                    <a:lstStyle/>
                    <a:p>
                      <a:pPr algn="ctr">
                        <a:spcAft>
                          <a:spcPts val="0"/>
                        </a:spcAft>
                      </a:pPr>
                      <a:r>
                        <a:rPr lang="en-IE" sz="2400" b="0" dirty="0">
                          <a:solidFill>
                            <a:schemeClr val="tx1"/>
                          </a:solidFill>
                          <a:latin typeface="Calibri" pitchFamily="34" charset="0"/>
                          <a:ea typeface="Arial"/>
                          <a:cs typeface="Calibri" pitchFamily="34" charset="0"/>
                        </a:rPr>
                        <a:t>a brood of chickens, hens</a:t>
                      </a:r>
                      <a:endParaRPr lang="en-IN" sz="2400" b="0" dirty="0">
                        <a:solidFill>
                          <a:schemeClr val="tx1"/>
                        </a:solidFill>
                        <a:latin typeface="Calibri" pitchFamily="34" charset="0"/>
                        <a:ea typeface="Calibri"/>
                        <a:cs typeface="Calibri" pitchFamily="34" charset="0"/>
                      </a:endParaRPr>
                    </a:p>
                  </a:txBody>
                  <a:tcPr marL="57727" marR="57727"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34576938"/>
              </p:ext>
            </p:extLst>
          </p:nvPr>
        </p:nvGraphicFramePr>
        <p:xfrm>
          <a:off x="3914915" y="4602691"/>
          <a:ext cx="1533013" cy="571504"/>
        </p:xfrm>
        <a:graphic>
          <a:graphicData uri="http://schemas.openxmlformats.org/drawingml/2006/table">
            <a:tbl>
              <a:tblPr firstRow="1" bandRow="1">
                <a:tableStyleId>{5C22544A-7EE6-4342-B048-85BDC9FD1C3A}</a:tableStyleId>
              </a:tblPr>
              <a:tblGrid>
                <a:gridCol w="1533013">
                  <a:extLst>
                    <a:ext uri="{9D8B030D-6E8A-4147-A177-3AD203B41FA5}">
                      <a16:colId xmlns:a16="http://schemas.microsoft.com/office/drawing/2014/main" val="20000"/>
                    </a:ext>
                  </a:extLst>
                </a:gridCol>
              </a:tblGrid>
              <a:tr h="571504">
                <a:tc>
                  <a:txBody>
                    <a:bodyPr/>
                    <a:lstStyle/>
                    <a:p>
                      <a:pPr algn="ctr">
                        <a:spcAft>
                          <a:spcPts val="0"/>
                        </a:spcAft>
                      </a:pPr>
                      <a:r>
                        <a:rPr lang="en-IE" sz="2400" b="0" kern="1200" dirty="0">
                          <a:solidFill>
                            <a:schemeClr val="tx1"/>
                          </a:solidFill>
                          <a:latin typeface="+mn-lt"/>
                          <a:ea typeface="+mn-ea"/>
                          <a:cs typeface="+mn-cs"/>
                        </a:rPr>
                        <a:t>murder</a:t>
                      </a:r>
                      <a:endParaRPr lang="en-IN" sz="2400" b="0" dirty="0">
                        <a:solidFill>
                          <a:schemeClr val="tx1"/>
                        </a:solidFill>
                        <a:latin typeface="Calibri" pitchFamily="34" charset="0"/>
                        <a:ea typeface="Calibri"/>
                        <a:cs typeface="Calibri" pitchFamily="34" charset="0"/>
                      </a:endParaRPr>
                    </a:p>
                  </a:txBody>
                  <a:tcPr marL="29623" marR="29623"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865663573"/>
              </p:ext>
            </p:extLst>
          </p:nvPr>
        </p:nvGraphicFramePr>
        <p:xfrm>
          <a:off x="6744072" y="4711558"/>
          <a:ext cx="2793385" cy="500066"/>
        </p:xfrm>
        <a:graphic>
          <a:graphicData uri="http://schemas.openxmlformats.org/drawingml/2006/table">
            <a:tbl>
              <a:tblPr firstRow="1" bandRow="1">
                <a:tableStyleId>{5C22544A-7EE6-4342-B048-85BDC9FD1C3A}</a:tableStyleId>
              </a:tblPr>
              <a:tblGrid>
                <a:gridCol w="2793385">
                  <a:extLst>
                    <a:ext uri="{9D8B030D-6E8A-4147-A177-3AD203B41FA5}">
                      <a16:colId xmlns:a16="http://schemas.microsoft.com/office/drawing/2014/main" val="20000"/>
                    </a:ext>
                  </a:extLst>
                </a:gridCol>
              </a:tblGrid>
              <a:tr h="500066">
                <a:tc>
                  <a:txBody>
                    <a:bodyPr/>
                    <a:lstStyle/>
                    <a:p>
                      <a:pPr algn="ctr">
                        <a:spcAft>
                          <a:spcPts val="0"/>
                        </a:spcAft>
                      </a:pPr>
                      <a:r>
                        <a:rPr lang="en-IE" sz="2400" b="0" dirty="0">
                          <a:solidFill>
                            <a:schemeClr val="tx1"/>
                          </a:solidFill>
                          <a:latin typeface="Calibri" pitchFamily="34" charset="0"/>
                          <a:ea typeface="Arial"/>
                          <a:cs typeface="Calibri" pitchFamily="34" charset="0"/>
                        </a:rPr>
                        <a:t>a murder of crows</a:t>
                      </a:r>
                      <a:endParaRPr lang="en-IN" sz="2400" b="0" dirty="0">
                        <a:solidFill>
                          <a:schemeClr val="tx1"/>
                        </a:solidFill>
                        <a:latin typeface="Calibri" pitchFamily="34" charset="0"/>
                        <a:ea typeface="Calibri"/>
                        <a:cs typeface="Calibri" pitchFamily="34" charset="0"/>
                      </a:endParaRPr>
                    </a:p>
                  </a:txBody>
                  <a:tcPr marL="47708" marR="47708"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63417963"/>
              </p:ext>
            </p:extLst>
          </p:nvPr>
        </p:nvGraphicFramePr>
        <p:xfrm>
          <a:off x="3914915" y="5737816"/>
          <a:ext cx="1533013" cy="571504"/>
        </p:xfrm>
        <a:graphic>
          <a:graphicData uri="http://schemas.openxmlformats.org/drawingml/2006/table">
            <a:tbl>
              <a:tblPr firstRow="1" bandRow="1">
                <a:tableStyleId>{5C22544A-7EE6-4342-B048-85BDC9FD1C3A}</a:tableStyleId>
              </a:tblPr>
              <a:tblGrid>
                <a:gridCol w="1533013">
                  <a:extLst>
                    <a:ext uri="{9D8B030D-6E8A-4147-A177-3AD203B41FA5}">
                      <a16:colId xmlns:a16="http://schemas.microsoft.com/office/drawing/2014/main" val="20000"/>
                    </a:ext>
                  </a:extLst>
                </a:gridCol>
              </a:tblGrid>
              <a:tr h="571504">
                <a:tc>
                  <a:txBody>
                    <a:bodyPr/>
                    <a:lstStyle/>
                    <a:p>
                      <a:pPr algn="ctr">
                        <a:spcAft>
                          <a:spcPts val="0"/>
                        </a:spcAft>
                      </a:pPr>
                      <a:r>
                        <a:rPr lang="en-IE" sz="2400" b="0" kern="1200" dirty="0">
                          <a:solidFill>
                            <a:schemeClr val="tx1"/>
                          </a:solidFill>
                          <a:latin typeface="+mn-lt"/>
                          <a:ea typeface="+mn-ea"/>
                          <a:cs typeface="+mn-cs"/>
                        </a:rPr>
                        <a:t>host</a:t>
                      </a:r>
                      <a:endParaRPr lang="en-IN" sz="2400" b="0" dirty="0">
                        <a:solidFill>
                          <a:schemeClr val="tx1"/>
                        </a:solidFill>
                        <a:latin typeface="Calibri" pitchFamily="34" charset="0"/>
                        <a:ea typeface="Calibri"/>
                        <a:cs typeface="Calibri" pitchFamily="34" charset="0"/>
                      </a:endParaRPr>
                    </a:p>
                  </a:txBody>
                  <a:tcPr marL="29623" marR="29623"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65643817"/>
              </p:ext>
            </p:extLst>
          </p:nvPr>
        </p:nvGraphicFramePr>
        <p:xfrm>
          <a:off x="6744072" y="5809254"/>
          <a:ext cx="3336480" cy="500066"/>
        </p:xfrm>
        <a:graphic>
          <a:graphicData uri="http://schemas.openxmlformats.org/drawingml/2006/table">
            <a:tbl>
              <a:tblPr firstRow="1" bandRow="1">
                <a:tableStyleId>{5C22544A-7EE6-4342-B048-85BDC9FD1C3A}</a:tableStyleId>
              </a:tblPr>
              <a:tblGrid>
                <a:gridCol w="3336480">
                  <a:extLst>
                    <a:ext uri="{9D8B030D-6E8A-4147-A177-3AD203B41FA5}">
                      <a16:colId xmlns:a16="http://schemas.microsoft.com/office/drawing/2014/main" val="20000"/>
                    </a:ext>
                  </a:extLst>
                </a:gridCol>
              </a:tblGrid>
              <a:tr h="500066">
                <a:tc>
                  <a:txBody>
                    <a:bodyPr/>
                    <a:lstStyle/>
                    <a:p>
                      <a:pPr algn="ctr">
                        <a:spcAft>
                          <a:spcPts val="0"/>
                        </a:spcAft>
                      </a:pPr>
                      <a:r>
                        <a:rPr lang="en-IE" sz="2400" b="0" dirty="0">
                          <a:solidFill>
                            <a:schemeClr val="tx1"/>
                          </a:solidFill>
                          <a:latin typeface="Calibri" pitchFamily="34" charset="0"/>
                          <a:ea typeface="Arial"/>
                          <a:cs typeface="Calibri" pitchFamily="34" charset="0"/>
                        </a:rPr>
                        <a:t>a host of sparrows</a:t>
                      </a:r>
                      <a:endParaRPr lang="en-IN" sz="2400" b="0" dirty="0">
                        <a:solidFill>
                          <a:schemeClr val="tx1"/>
                        </a:solidFill>
                        <a:latin typeface="Calibri" pitchFamily="34" charset="0"/>
                        <a:ea typeface="Calibri"/>
                        <a:cs typeface="Calibri" pitchFamily="34" charset="0"/>
                      </a:endParaRPr>
                    </a:p>
                  </a:txBody>
                  <a:tcPr marL="57727" marR="57727"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22" name="Freeform 25">
            <a:extLst>
              <a:ext uri="{FF2B5EF4-FFF2-40B4-BE49-F238E27FC236}">
                <a16:creationId xmlns:a16="http://schemas.microsoft.com/office/drawing/2014/main" id="{E1C1E642-0E17-4499-AB38-B29EF5CBF661}"/>
              </a:ext>
            </a:extLst>
          </p:cNvPr>
          <p:cNvSpPr/>
          <p:nvPr/>
        </p:nvSpPr>
        <p:spPr>
          <a:xfrm flipH="1">
            <a:off x="1631504" y="188640"/>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Examples of Collective Nouns: Birds</a:t>
            </a:r>
            <a:endParaRPr lang="en-US" sz="3600" b="1" dirty="0">
              <a:effectLst>
                <a:outerShdw blurRad="38100" dist="38100" dir="2700000" algn="tl">
                  <a:srgbClr val="000000">
                    <a:alpha val="43137"/>
                  </a:srgbClr>
                </a:outerShdw>
              </a:effectLst>
            </a:endParaRPr>
          </a:p>
        </p:txBody>
      </p:sp>
      <p:pic>
        <p:nvPicPr>
          <p:cNvPr id="17" name="Picture 2" descr="Geese, Birds, Animals, Flock, Plumage, Feathers">
            <a:extLst>
              <a:ext uri="{FF2B5EF4-FFF2-40B4-BE49-F238E27FC236}">
                <a16:creationId xmlns:a16="http://schemas.microsoft.com/office/drawing/2014/main" id="{16267B5E-93A6-4355-9DB2-3CDD83031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6400" y="1124744"/>
            <a:ext cx="2247440" cy="12677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Parrots, Waiting In A Row, Breakfast Time, Bird">
            <a:extLst>
              <a:ext uri="{FF2B5EF4-FFF2-40B4-BE49-F238E27FC236}">
                <a16:creationId xmlns:a16="http://schemas.microsoft.com/office/drawing/2014/main" id="{C5F45486-AACC-4DFF-88D8-8689919CC4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599" y="1124744"/>
            <a:ext cx="2472184" cy="12119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Birds, Sparrows, Perched, Tree, Winter, Garden, Nature">
            <a:extLst>
              <a:ext uri="{FF2B5EF4-FFF2-40B4-BE49-F238E27FC236}">
                <a16:creationId xmlns:a16="http://schemas.microsoft.com/office/drawing/2014/main" id="{1A830849-EA7F-401D-8580-98B02C970295}"/>
              </a:ext>
            </a:extLst>
          </p:cNvPr>
          <p:cNvPicPr>
            <a:picLocks noChangeAspect="1" noChangeArrowheads="1"/>
          </p:cNvPicPr>
          <p:nvPr/>
        </p:nvPicPr>
        <p:blipFill>
          <a:blip r:embed="rId5" cstate="print"/>
          <a:srcRect/>
          <a:stretch>
            <a:fillRect/>
          </a:stretch>
        </p:blipFill>
        <p:spPr bwMode="auto">
          <a:xfrm>
            <a:off x="460599" y="4941168"/>
            <a:ext cx="2472184" cy="1457954"/>
          </a:xfrm>
          <a:prstGeom prst="rect">
            <a:avLst/>
          </a:prstGeom>
          <a:noFill/>
        </p:spPr>
      </p:pic>
      <p:pic>
        <p:nvPicPr>
          <p:cNvPr id="20" name="Picture 4">
            <a:extLst>
              <a:ext uri="{FF2B5EF4-FFF2-40B4-BE49-F238E27FC236}">
                <a16:creationId xmlns:a16="http://schemas.microsoft.com/office/drawing/2014/main" id="{1087363D-A3BF-4D86-BB96-17649FCEFAC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498560" y="3077140"/>
            <a:ext cx="2396263" cy="1603749"/>
          </a:xfrm>
          <a:prstGeom prst="rect">
            <a:avLst/>
          </a:prstGeom>
          <a:noFill/>
        </p:spPr>
      </p:pic>
      <p:pic>
        <p:nvPicPr>
          <p:cNvPr id="21" name="Picture 2">
            <a:extLst>
              <a:ext uri="{FF2B5EF4-FFF2-40B4-BE49-F238E27FC236}">
                <a16:creationId xmlns:a16="http://schemas.microsoft.com/office/drawing/2014/main" id="{5E336684-5DCB-4220-92A2-FA44C3B2525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9660127" y="4186055"/>
            <a:ext cx="2340529" cy="139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1000"/>
                                        <p:tgtEl>
                                          <p:spTgt spid="5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5000"/>
                            </p:stCondLst>
                            <p:childTnLst>
                              <p:par>
                                <p:cTn id="25" presetID="1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p:tgtEl>
                                          <p:spTgt spid="40"/>
                                        </p:tgtEl>
                                        <p:attrNameLst>
                                          <p:attrName>ppt_x</p:attrName>
                                        </p:attrNameLst>
                                      </p:cBhvr>
                                      <p:tavLst>
                                        <p:tav tm="0">
                                          <p:val>
                                            <p:strVal val="#ppt_x-#ppt_w*1.125000"/>
                                          </p:val>
                                        </p:tav>
                                        <p:tav tm="100000">
                                          <p:val>
                                            <p:strVal val="#ppt_x"/>
                                          </p:val>
                                        </p:tav>
                                      </p:tavLst>
                                    </p:anim>
                                    <p:animEffect transition="in" filter="wipe(right)">
                                      <p:cBhvr>
                                        <p:cTn id="28" dur="1000"/>
                                        <p:tgtEl>
                                          <p:spTgt spid="40"/>
                                        </p:tgtEl>
                                      </p:cBhvr>
                                    </p:animEffect>
                                  </p:childTnLst>
                                </p:cTn>
                              </p:par>
                            </p:childTnLst>
                          </p:cTn>
                        </p:par>
                        <p:par>
                          <p:cTn id="29" fill="hold">
                            <p:stCondLst>
                              <p:cond delay="6000"/>
                            </p:stCondLst>
                            <p:childTnLst>
                              <p:par>
                                <p:cTn id="30" presetID="1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lide(from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1000"/>
                                        <p:tgtEl>
                                          <p:spTgt spid="50"/>
                                        </p:tgtEl>
                                        <p:attrNameLst>
                                          <p:attrName>ppt_x</p:attrName>
                                        </p:attrNameLst>
                                      </p:cBhvr>
                                      <p:tavLst>
                                        <p:tav tm="0">
                                          <p:val>
                                            <p:strVal val="#ppt_x-#ppt_w*1.125000"/>
                                          </p:val>
                                        </p:tav>
                                        <p:tav tm="100000">
                                          <p:val>
                                            <p:strVal val="#ppt_x"/>
                                          </p:val>
                                        </p:tav>
                                      </p:tavLst>
                                    </p:anim>
                                    <p:animEffect transition="in" filter="wipe(right)">
                                      <p:cBhvr>
                                        <p:cTn id="38" dur="1000"/>
                                        <p:tgtEl>
                                          <p:spTgt spid="50"/>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lide(fromLeft)">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1000"/>
                                        <p:tgtEl>
                                          <p:spTgt spid="55"/>
                                        </p:tgtEl>
                                        <p:attrNameLst>
                                          <p:attrName>ppt_x</p:attrName>
                                        </p:attrNameLst>
                                      </p:cBhvr>
                                      <p:tavLst>
                                        <p:tav tm="0">
                                          <p:val>
                                            <p:strVal val="#ppt_x-#ppt_w*1.125000"/>
                                          </p:val>
                                        </p:tav>
                                        <p:tav tm="100000">
                                          <p:val>
                                            <p:strVal val="#ppt_x"/>
                                          </p:val>
                                        </p:tav>
                                      </p:tavLst>
                                    </p:anim>
                                    <p:animEffect transition="in" filter="wipe(right)">
                                      <p:cBhvr>
                                        <p:cTn id="48" dur="1000"/>
                                        <p:tgtEl>
                                          <p:spTgt spid="55"/>
                                        </p:tgtEl>
                                      </p:cBhvr>
                                    </p:animEffect>
                                  </p:childTnLst>
                                </p:cTn>
                              </p:par>
                            </p:childTnLst>
                          </p:cTn>
                        </p:par>
                        <p:par>
                          <p:cTn id="49" fill="hold">
                            <p:stCondLst>
                              <p:cond delay="1000"/>
                            </p:stCondLst>
                            <p:childTnLst>
                              <p:par>
                                <p:cTn id="50" presetID="1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slide(fromLeft)">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000"/>
                                        <p:tgtEl>
                                          <p:spTgt spid="14"/>
                                        </p:tgtEl>
                                        <p:attrNameLst>
                                          <p:attrName>ppt_x</p:attrName>
                                        </p:attrNameLst>
                                      </p:cBhvr>
                                      <p:tavLst>
                                        <p:tav tm="0">
                                          <p:val>
                                            <p:strVal val="#ppt_x-#ppt_w*1.125000"/>
                                          </p:val>
                                        </p:tav>
                                        <p:tav tm="100000">
                                          <p:val>
                                            <p:strVal val="#ppt_x"/>
                                          </p:val>
                                        </p:tav>
                                      </p:tavLst>
                                    </p:anim>
                                    <p:animEffect transition="in" filter="wipe(right)">
                                      <p:cBhvr>
                                        <p:cTn id="58" dur="1000"/>
                                        <p:tgtEl>
                                          <p:spTgt spid="14"/>
                                        </p:tgtEl>
                                      </p:cBhvr>
                                    </p:animEffect>
                                  </p:childTnLst>
                                </p:cTn>
                              </p:par>
                            </p:childTnLst>
                          </p:cTn>
                        </p:par>
                        <p:par>
                          <p:cTn id="59" fill="hold">
                            <p:stCondLst>
                              <p:cond delay="1000"/>
                            </p:stCondLst>
                            <p:childTnLst>
                              <p:par>
                                <p:cTn id="60" presetID="12" presetClass="entr" presetSubtype="8"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slide(fromLeft)">
                                      <p:cBhvr>
                                        <p:cTn id="62" dur="10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1000"/>
                                        <p:tgtEl>
                                          <p:spTgt spid="16"/>
                                        </p:tgtEl>
                                        <p:attrNameLst>
                                          <p:attrName>ppt_x</p:attrName>
                                        </p:attrNameLst>
                                      </p:cBhvr>
                                      <p:tavLst>
                                        <p:tav tm="0">
                                          <p:val>
                                            <p:strVal val="#ppt_x-#ppt_w*1.125000"/>
                                          </p:val>
                                        </p:tav>
                                        <p:tav tm="100000">
                                          <p:val>
                                            <p:strVal val="#ppt_x"/>
                                          </p:val>
                                        </p:tav>
                                      </p:tavLst>
                                    </p:anim>
                                    <p:animEffect transition="in" filter="wipe(right)">
                                      <p:cBhvr>
                                        <p:cTn id="68" dur="1000"/>
                                        <p:tgtEl>
                                          <p:spTgt spid="16"/>
                                        </p:tgtEl>
                                      </p:cBhvr>
                                    </p:animEffect>
                                  </p:childTnLst>
                                </p:cTn>
                              </p:par>
                            </p:childTnLst>
                          </p:cTn>
                        </p:par>
                        <p:par>
                          <p:cTn id="69" fill="hold">
                            <p:stCondLst>
                              <p:cond delay="1000"/>
                            </p:stCondLst>
                            <p:childTnLst>
                              <p:par>
                                <p:cTn id="70" presetID="12" presetClass="entr" presetSubtype="8"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slide(fromLeft)">
                                      <p:cBhvr>
                                        <p:cTn id="7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2005915690"/>
              </p:ext>
            </p:extLst>
          </p:nvPr>
        </p:nvGraphicFramePr>
        <p:xfrm>
          <a:off x="6817467" y="1196752"/>
          <a:ext cx="2357505" cy="545189"/>
        </p:xfrm>
        <a:graphic>
          <a:graphicData uri="http://schemas.openxmlformats.org/drawingml/2006/table">
            <a:tbl>
              <a:tblPr firstRow="1" bandRow="1">
                <a:tableStyleId>{5C22544A-7EE6-4342-B048-85BDC9FD1C3A}</a:tableStyleId>
              </a:tblPr>
              <a:tblGrid>
                <a:gridCol w="2357505">
                  <a:extLst>
                    <a:ext uri="{9D8B030D-6E8A-4147-A177-3AD203B41FA5}">
                      <a16:colId xmlns:a16="http://schemas.microsoft.com/office/drawing/2014/main" val="20000"/>
                    </a:ext>
                  </a:extLst>
                </a:gridCol>
              </a:tblGrid>
              <a:tr h="545189">
                <a:tc>
                  <a:txBody>
                    <a:bodyPr/>
                    <a:lstStyle/>
                    <a:p>
                      <a:pPr algn="ctr">
                        <a:spcAft>
                          <a:spcPts val="0"/>
                        </a:spcAft>
                      </a:pPr>
                      <a:r>
                        <a:rPr lang="en-IE" sz="2400" b="0" kern="1200" dirty="0">
                          <a:solidFill>
                            <a:schemeClr val="tx1"/>
                          </a:solidFill>
                          <a:effectLst/>
                          <a:latin typeface="+mn-lt"/>
                          <a:ea typeface="+mn-ea"/>
                          <a:cs typeface="+mn-cs"/>
                        </a:rPr>
                        <a:t>a swarm of bees</a:t>
                      </a:r>
                      <a:endParaRPr lang="en-IN" sz="2400" b="0" dirty="0">
                        <a:solidFill>
                          <a:schemeClr val="tx1"/>
                        </a:solidFill>
                        <a:latin typeface="Calibri" pitchFamily="34" charset="0"/>
                        <a:ea typeface="Calibri"/>
                        <a:cs typeface="Calibri" pitchFamily="34" charset="0"/>
                      </a:endParaRPr>
                    </a:p>
                  </a:txBody>
                  <a:tcPr marL="51615" marR="516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3180900134"/>
              </p:ext>
            </p:extLst>
          </p:nvPr>
        </p:nvGraphicFramePr>
        <p:xfrm>
          <a:off x="6817467" y="5973333"/>
          <a:ext cx="4176464" cy="545189"/>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20000"/>
                    </a:ext>
                  </a:extLst>
                </a:gridCol>
              </a:tblGrid>
              <a:tr h="545189">
                <a:tc>
                  <a:txBody>
                    <a:bodyPr/>
                    <a:lstStyle/>
                    <a:p>
                      <a:pPr lvl="0" algn="ctr"/>
                      <a:r>
                        <a:rPr lang="en-IE" sz="2400" b="0" kern="1200" dirty="0">
                          <a:solidFill>
                            <a:schemeClr val="tx1"/>
                          </a:solidFill>
                          <a:effectLst/>
                          <a:latin typeface="+mn-lt"/>
                          <a:ea typeface="+mn-ea"/>
                          <a:cs typeface="+mn-cs"/>
                        </a:rPr>
                        <a:t>a colony of bees, ants, termites</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233098644"/>
              </p:ext>
            </p:extLst>
          </p:nvPr>
        </p:nvGraphicFramePr>
        <p:xfrm>
          <a:off x="4145074" y="1196752"/>
          <a:ext cx="1216029" cy="545189"/>
        </p:xfrm>
        <a:graphic>
          <a:graphicData uri="http://schemas.openxmlformats.org/drawingml/2006/table">
            <a:tbl>
              <a:tblPr firstRow="1" bandRow="1">
                <a:tableStyleId>{5C22544A-7EE6-4342-B048-85BDC9FD1C3A}</a:tableStyleId>
              </a:tblPr>
              <a:tblGrid>
                <a:gridCol w="1216029">
                  <a:extLst>
                    <a:ext uri="{9D8B030D-6E8A-4147-A177-3AD203B41FA5}">
                      <a16:colId xmlns:a16="http://schemas.microsoft.com/office/drawing/2014/main" val="20000"/>
                    </a:ext>
                  </a:extLst>
                </a:gridCol>
              </a:tblGrid>
              <a:tr h="545189">
                <a:tc>
                  <a:txBody>
                    <a:bodyPr/>
                    <a:lstStyle/>
                    <a:p>
                      <a:pPr algn="ctr">
                        <a:spcAft>
                          <a:spcPts val="0"/>
                        </a:spcAft>
                      </a:pPr>
                      <a:r>
                        <a:rPr lang="en-IE" sz="2400" b="0" kern="1200" dirty="0">
                          <a:solidFill>
                            <a:schemeClr val="tx1"/>
                          </a:solidFill>
                          <a:effectLst/>
                          <a:latin typeface="Calibri" panose="020F0502020204030204" pitchFamily="34" charset="0"/>
                          <a:ea typeface="+mn-ea"/>
                          <a:cs typeface="Calibri" panose="020F0502020204030204" pitchFamily="34" charset="0"/>
                        </a:rPr>
                        <a:t>swarm</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4161915007"/>
              </p:ext>
            </p:extLst>
          </p:nvPr>
        </p:nvGraphicFramePr>
        <p:xfrm>
          <a:off x="4145074" y="5942458"/>
          <a:ext cx="1216029" cy="576064"/>
        </p:xfrm>
        <a:graphic>
          <a:graphicData uri="http://schemas.openxmlformats.org/drawingml/2006/table">
            <a:tbl>
              <a:tblPr firstRow="1" bandRow="1">
                <a:tableStyleId>{5C22544A-7EE6-4342-B048-85BDC9FD1C3A}</a:tableStyleId>
              </a:tblPr>
              <a:tblGrid>
                <a:gridCol w="1216029">
                  <a:extLst>
                    <a:ext uri="{9D8B030D-6E8A-4147-A177-3AD203B41FA5}">
                      <a16:colId xmlns:a16="http://schemas.microsoft.com/office/drawing/2014/main" val="20000"/>
                    </a:ext>
                  </a:extLst>
                </a:gridCol>
              </a:tblGrid>
              <a:tr h="576064">
                <a:tc>
                  <a:txBody>
                    <a:bodyPr/>
                    <a:lstStyle/>
                    <a:p>
                      <a:pPr algn="ctr">
                        <a:spcAft>
                          <a:spcPts val="0"/>
                        </a:spcAft>
                      </a:pPr>
                      <a:r>
                        <a:rPr lang="en-IE" sz="2400" b="0" kern="1200" dirty="0">
                          <a:solidFill>
                            <a:schemeClr val="tx1"/>
                          </a:solidFill>
                          <a:effectLst/>
                          <a:latin typeface="Calibri" panose="020F0502020204030204" pitchFamily="34" charset="0"/>
                          <a:ea typeface="+mn-ea"/>
                          <a:cs typeface="Calibri" panose="020F0502020204030204" pitchFamily="34" charset="0"/>
                        </a:rPr>
                        <a:t>colony</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845385757"/>
              </p:ext>
            </p:extLst>
          </p:nvPr>
        </p:nvGraphicFramePr>
        <p:xfrm>
          <a:off x="4145074" y="2383178"/>
          <a:ext cx="1216029" cy="545189"/>
        </p:xfrm>
        <a:graphic>
          <a:graphicData uri="http://schemas.openxmlformats.org/drawingml/2006/table">
            <a:tbl>
              <a:tblPr firstRow="1" bandRow="1">
                <a:tableStyleId>{5C22544A-7EE6-4342-B048-85BDC9FD1C3A}</a:tableStyleId>
              </a:tblPr>
              <a:tblGrid>
                <a:gridCol w="1216029">
                  <a:extLst>
                    <a:ext uri="{9D8B030D-6E8A-4147-A177-3AD203B41FA5}">
                      <a16:colId xmlns:a16="http://schemas.microsoft.com/office/drawing/2014/main" val="20000"/>
                    </a:ext>
                  </a:extLst>
                </a:gridCol>
              </a:tblGrid>
              <a:tr h="5451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Calibri" panose="020F0502020204030204" pitchFamily="34" charset="0"/>
                          <a:ea typeface="+mn-ea"/>
                          <a:cs typeface="Calibri" panose="020F0502020204030204" pitchFamily="34" charset="0"/>
                        </a:rPr>
                        <a:t>cluster</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999035016"/>
              </p:ext>
            </p:extLst>
          </p:nvPr>
        </p:nvGraphicFramePr>
        <p:xfrm>
          <a:off x="6817467" y="2390897"/>
          <a:ext cx="2593256" cy="545189"/>
        </p:xfrm>
        <a:graphic>
          <a:graphicData uri="http://schemas.openxmlformats.org/drawingml/2006/table">
            <a:tbl>
              <a:tblPr firstRow="1" bandRow="1">
                <a:tableStyleId>{5C22544A-7EE6-4342-B048-85BDC9FD1C3A}</a:tableStyleId>
              </a:tblPr>
              <a:tblGrid>
                <a:gridCol w="2593256">
                  <a:extLst>
                    <a:ext uri="{9D8B030D-6E8A-4147-A177-3AD203B41FA5}">
                      <a16:colId xmlns:a16="http://schemas.microsoft.com/office/drawing/2014/main" val="20000"/>
                    </a:ext>
                  </a:extLst>
                </a:gridCol>
              </a:tblGrid>
              <a:tr h="5451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mn-lt"/>
                          <a:ea typeface="+mn-ea"/>
                          <a:cs typeface="+mn-cs"/>
                        </a:rPr>
                        <a:t>a cluster of spiders</a:t>
                      </a:r>
                      <a:endParaRPr lang="en-IN" sz="2400" b="0" dirty="0">
                        <a:solidFill>
                          <a:schemeClr val="tx1"/>
                        </a:solidFill>
                        <a:latin typeface="Calibri" pitchFamily="34" charset="0"/>
                        <a:ea typeface="Calibri"/>
                        <a:cs typeface="Calibri" pitchFamily="34" charset="0"/>
                      </a:endParaRPr>
                    </a:p>
                  </a:txBody>
                  <a:tcPr marL="56777" marR="567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1663093244"/>
              </p:ext>
            </p:extLst>
          </p:nvPr>
        </p:nvGraphicFramePr>
        <p:xfrm>
          <a:off x="4145074" y="3569604"/>
          <a:ext cx="1216029" cy="545189"/>
        </p:xfrm>
        <a:graphic>
          <a:graphicData uri="http://schemas.openxmlformats.org/drawingml/2006/table">
            <a:tbl>
              <a:tblPr firstRow="1" bandRow="1">
                <a:tableStyleId>{5C22544A-7EE6-4342-B048-85BDC9FD1C3A}</a:tableStyleId>
              </a:tblPr>
              <a:tblGrid>
                <a:gridCol w="1216029">
                  <a:extLst>
                    <a:ext uri="{9D8B030D-6E8A-4147-A177-3AD203B41FA5}">
                      <a16:colId xmlns:a16="http://schemas.microsoft.com/office/drawing/2014/main" val="20000"/>
                    </a:ext>
                  </a:extLst>
                </a:gridCol>
              </a:tblGrid>
              <a:tr h="545189">
                <a:tc>
                  <a:txBody>
                    <a:bodyPr/>
                    <a:lstStyle/>
                    <a:p>
                      <a:pPr algn="ctr">
                        <a:spcAft>
                          <a:spcPts val="0"/>
                        </a:spcAft>
                      </a:pPr>
                      <a:r>
                        <a:rPr lang="en-IE" sz="2400" b="0" kern="1200" dirty="0">
                          <a:solidFill>
                            <a:schemeClr val="tx1"/>
                          </a:solidFill>
                          <a:effectLst/>
                          <a:latin typeface="+mn-lt"/>
                          <a:ea typeface="+mn-ea"/>
                          <a:cs typeface="+mn-cs"/>
                        </a:rPr>
                        <a:t>flight</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2004752730"/>
              </p:ext>
            </p:extLst>
          </p:nvPr>
        </p:nvGraphicFramePr>
        <p:xfrm>
          <a:off x="6817467" y="3585042"/>
          <a:ext cx="2852582" cy="545189"/>
        </p:xfrm>
        <a:graphic>
          <a:graphicData uri="http://schemas.openxmlformats.org/drawingml/2006/table">
            <a:tbl>
              <a:tblPr firstRow="1" bandRow="1">
                <a:tableStyleId>{5C22544A-7EE6-4342-B048-85BDC9FD1C3A}</a:tableStyleId>
              </a:tblPr>
              <a:tblGrid>
                <a:gridCol w="2852582">
                  <a:extLst>
                    <a:ext uri="{9D8B030D-6E8A-4147-A177-3AD203B41FA5}">
                      <a16:colId xmlns:a16="http://schemas.microsoft.com/office/drawing/2014/main" val="20000"/>
                    </a:ext>
                  </a:extLst>
                </a:gridCol>
              </a:tblGrid>
              <a:tr h="545189">
                <a:tc>
                  <a:txBody>
                    <a:bodyPr/>
                    <a:lstStyle/>
                    <a:p>
                      <a:pPr algn="ctr">
                        <a:spcAft>
                          <a:spcPts val="0"/>
                        </a:spcAft>
                      </a:pPr>
                      <a:r>
                        <a:rPr lang="en-IE" sz="2400" b="0" kern="1200" dirty="0">
                          <a:solidFill>
                            <a:schemeClr val="tx1"/>
                          </a:solidFill>
                          <a:effectLst/>
                          <a:latin typeface="+mn-lt"/>
                          <a:ea typeface="+mn-ea"/>
                          <a:cs typeface="+mn-cs"/>
                        </a:rPr>
                        <a:t>a flight of butterflies </a:t>
                      </a:r>
                      <a:endParaRPr lang="en-IN" sz="2400" b="0" dirty="0">
                        <a:solidFill>
                          <a:schemeClr val="tx1"/>
                        </a:solidFill>
                        <a:latin typeface="Calibri" pitchFamily="34" charset="0"/>
                        <a:ea typeface="Calibri"/>
                        <a:cs typeface="Calibri" pitchFamily="34" charset="0"/>
                      </a:endParaRPr>
                    </a:p>
                  </a:txBody>
                  <a:tcPr marL="62455" marR="624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17679115"/>
              </p:ext>
            </p:extLst>
          </p:nvPr>
        </p:nvGraphicFramePr>
        <p:xfrm>
          <a:off x="4155742" y="4756030"/>
          <a:ext cx="1220178" cy="545189"/>
        </p:xfrm>
        <a:graphic>
          <a:graphicData uri="http://schemas.openxmlformats.org/drawingml/2006/table">
            <a:tbl>
              <a:tblPr firstRow="1" bandRow="1">
                <a:tableStyleId>{5C22544A-7EE6-4342-B048-85BDC9FD1C3A}</a:tableStyleId>
              </a:tblPr>
              <a:tblGrid>
                <a:gridCol w="1220178">
                  <a:extLst>
                    <a:ext uri="{9D8B030D-6E8A-4147-A177-3AD203B41FA5}">
                      <a16:colId xmlns:a16="http://schemas.microsoft.com/office/drawing/2014/main" val="20000"/>
                    </a:ext>
                  </a:extLst>
                </a:gridCol>
              </a:tblGrid>
              <a:tr h="545189">
                <a:tc>
                  <a:txBody>
                    <a:bodyPr/>
                    <a:lstStyle/>
                    <a:p>
                      <a:pPr algn="ctr">
                        <a:spcAft>
                          <a:spcPts val="0"/>
                        </a:spcAft>
                      </a:pPr>
                      <a:r>
                        <a:rPr lang="en-IE" sz="2400" b="0" kern="1200" dirty="0">
                          <a:solidFill>
                            <a:schemeClr val="tx1"/>
                          </a:solidFill>
                          <a:effectLst/>
                          <a:latin typeface="+mn-lt"/>
                          <a:ea typeface="+mn-ea"/>
                          <a:cs typeface="+mn-cs"/>
                        </a:rPr>
                        <a:t>cloud</a:t>
                      </a:r>
                      <a:endParaRPr lang="en-IN" sz="2400" b="0" dirty="0">
                        <a:solidFill>
                          <a:schemeClr val="tx1"/>
                        </a:solidFill>
                        <a:latin typeface="Calibri" pitchFamily="34" charset="0"/>
                        <a:ea typeface="Calibri"/>
                        <a:cs typeface="Calibri" pitchFamily="34" charset="0"/>
                      </a:endParaRPr>
                    </a:p>
                  </a:txBody>
                  <a:tcPr marL="32049" marR="32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914030792"/>
              </p:ext>
            </p:extLst>
          </p:nvPr>
        </p:nvGraphicFramePr>
        <p:xfrm>
          <a:off x="6817467" y="4779187"/>
          <a:ext cx="3137840" cy="545189"/>
        </p:xfrm>
        <a:graphic>
          <a:graphicData uri="http://schemas.openxmlformats.org/drawingml/2006/table">
            <a:tbl>
              <a:tblPr firstRow="1" bandRow="1">
                <a:tableStyleId>{5C22544A-7EE6-4342-B048-85BDC9FD1C3A}</a:tableStyleId>
              </a:tblPr>
              <a:tblGrid>
                <a:gridCol w="3137840">
                  <a:extLst>
                    <a:ext uri="{9D8B030D-6E8A-4147-A177-3AD203B41FA5}">
                      <a16:colId xmlns:a16="http://schemas.microsoft.com/office/drawing/2014/main" val="20000"/>
                    </a:ext>
                  </a:extLst>
                </a:gridCol>
              </a:tblGrid>
              <a:tr h="545189">
                <a:tc>
                  <a:txBody>
                    <a:bodyPr/>
                    <a:lstStyle/>
                    <a:p>
                      <a:pPr algn="ctr">
                        <a:spcAft>
                          <a:spcPts val="0"/>
                        </a:spcAft>
                      </a:pPr>
                      <a:r>
                        <a:rPr lang="en-IE" sz="2400" b="0" kern="1200" dirty="0">
                          <a:solidFill>
                            <a:schemeClr val="tx1"/>
                          </a:solidFill>
                          <a:effectLst/>
                          <a:latin typeface="+mn-lt"/>
                          <a:ea typeface="+mn-ea"/>
                          <a:cs typeface="+mn-cs"/>
                        </a:rPr>
                        <a:t>a cloud of grasshoppers </a:t>
                      </a:r>
                      <a:endParaRPr lang="en-IN" sz="2400" b="0" dirty="0">
                        <a:solidFill>
                          <a:schemeClr val="tx1"/>
                        </a:solidFill>
                        <a:latin typeface="Calibri" pitchFamily="34" charset="0"/>
                        <a:ea typeface="Calibri"/>
                        <a:cs typeface="Calibri" pitchFamily="34" charset="0"/>
                      </a:endParaRPr>
                    </a:p>
                  </a:txBody>
                  <a:tcPr marL="68701" marR="68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19" name="Freeform 25">
            <a:extLst>
              <a:ext uri="{FF2B5EF4-FFF2-40B4-BE49-F238E27FC236}">
                <a16:creationId xmlns:a16="http://schemas.microsoft.com/office/drawing/2014/main" id="{FD8E602C-6506-4AC5-9C37-0A22DDEA1A63}"/>
              </a:ext>
            </a:extLst>
          </p:cNvPr>
          <p:cNvSpPr/>
          <p:nvPr/>
        </p:nvSpPr>
        <p:spPr>
          <a:xfrm flipH="1">
            <a:off x="1631504" y="188640"/>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Examples of Collective Nouns: Insects</a:t>
            </a:r>
            <a:endParaRPr lang="en-US" sz="3600" b="1" dirty="0">
              <a:effectLst>
                <a:outerShdw blurRad="38100" dist="38100" dir="2700000" algn="tl">
                  <a:srgbClr val="000000">
                    <a:alpha val="43137"/>
                  </a:srgbClr>
                </a:outerShdw>
              </a:effectLst>
            </a:endParaRPr>
          </a:p>
        </p:txBody>
      </p:sp>
      <p:pic>
        <p:nvPicPr>
          <p:cNvPr id="16" name="Picture 4" descr="Butterflies, Collection Of Butterflies, Wings, Insects">
            <a:extLst>
              <a:ext uri="{FF2B5EF4-FFF2-40B4-BE49-F238E27FC236}">
                <a16:creationId xmlns:a16="http://schemas.microsoft.com/office/drawing/2014/main" id="{36A59B2A-D940-4C47-95CC-0BE1DECFDA4B}"/>
              </a:ext>
            </a:extLst>
          </p:cNvPr>
          <p:cNvPicPr>
            <a:picLocks noChangeAspect="1" noChangeArrowheads="1"/>
          </p:cNvPicPr>
          <p:nvPr/>
        </p:nvPicPr>
        <p:blipFill>
          <a:blip r:embed="rId3" cstate="print"/>
          <a:srcRect/>
          <a:stretch>
            <a:fillRect/>
          </a:stretch>
        </p:blipFill>
        <p:spPr bwMode="auto">
          <a:xfrm>
            <a:off x="10035359" y="3507443"/>
            <a:ext cx="1893289" cy="1577741"/>
          </a:xfrm>
          <a:prstGeom prst="rect">
            <a:avLst/>
          </a:prstGeom>
          <a:noFill/>
        </p:spPr>
      </p:pic>
      <p:pic>
        <p:nvPicPr>
          <p:cNvPr id="17" name="Picture 2" descr="Spider, Spiders, Arachnid, Arachnophobia, Tarantula">
            <a:extLst>
              <a:ext uri="{FF2B5EF4-FFF2-40B4-BE49-F238E27FC236}">
                <a16:creationId xmlns:a16="http://schemas.microsoft.com/office/drawing/2014/main" id="{FCC9F504-1C94-4BDC-AFD5-C89DFB10EF5C}"/>
              </a:ext>
            </a:extLst>
          </p:cNvPr>
          <p:cNvPicPr>
            <a:picLocks noChangeAspect="1" noChangeArrowheads="1"/>
          </p:cNvPicPr>
          <p:nvPr/>
        </p:nvPicPr>
        <p:blipFill>
          <a:blip r:embed="rId4" cstate="print"/>
          <a:srcRect/>
          <a:stretch>
            <a:fillRect/>
          </a:stretch>
        </p:blipFill>
        <p:spPr bwMode="auto">
          <a:xfrm>
            <a:off x="9799790" y="1284664"/>
            <a:ext cx="1840826" cy="1567515"/>
          </a:xfrm>
          <a:prstGeom prst="rect">
            <a:avLst/>
          </a:prstGeom>
          <a:noFill/>
        </p:spPr>
      </p:pic>
      <p:grpSp>
        <p:nvGrpSpPr>
          <p:cNvPr id="18" name="Group 17">
            <a:extLst>
              <a:ext uri="{FF2B5EF4-FFF2-40B4-BE49-F238E27FC236}">
                <a16:creationId xmlns:a16="http://schemas.microsoft.com/office/drawing/2014/main" id="{F72CE925-AEBE-4E6F-9210-F265C7D8FDE4}"/>
              </a:ext>
            </a:extLst>
          </p:cNvPr>
          <p:cNvGrpSpPr/>
          <p:nvPr/>
        </p:nvGrpSpPr>
        <p:grpSpPr>
          <a:xfrm>
            <a:off x="1029277" y="3468380"/>
            <a:ext cx="1958118" cy="1040740"/>
            <a:chOff x="10025090" y="5214950"/>
            <a:chExt cx="1618279" cy="781923"/>
          </a:xfrm>
        </p:grpSpPr>
        <p:grpSp>
          <p:nvGrpSpPr>
            <p:cNvPr id="20" name="Group 19">
              <a:extLst>
                <a:ext uri="{FF2B5EF4-FFF2-40B4-BE49-F238E27FC236}">
                  <a16:creationId xmlns:a16="http://schemas.microsoft.com/office/drawing/2014/main" id="{D815C74D-4673-4421-95D1-6A661131D00A}"/>
                </a:ext>
              </a:extLst>
            </p:cNvPr>
            <p:cNvGrpSpPr/>
            <p:nvPr/>
          </p:nvGrpSpPr>
          <p:grpSpPr>
            <a:xfrm>
              <a:off x="10025090" y="5214950"/>
              <a:ext cx="1618279" cy="781426"/>
              <a:chOff x="9596462" y="5072074"/>
              <a:chExt cx="1618279" cy="781426"/>
            </a:xfrm>
          </p:grpSpPr>
          <p:pic>
            <p:nvPicPr>
              <p:cNvPr id="22" name="Picture 6" descr="Grasshopper, Insect, Hop, Jump, Legs, Nature, Wild">
                <a:extLst>
                  <a:ext uri="{FF2B5EF4-FFF2-40B4-BE49-F238E27FC236}">
                    <a16:creationId xmlns:a16="http://schemas.microsoft.com/office/drawing/2014/main" id="{B8EDA96E-ABC6-45C0-9840-04C208737283}"/>
                  </a:ext>
                </a:extLst>
              </p:cNvPr>
              <p:cNvPicPr>
                <a:picLocks noChangeAspect="1" noChangeArrowheads="1"/>
              </p:cNvPicPr>
              <p:nvPr/>
            </p:nvPicPr>
            <p:blipFill>
              <a:blip r:embed="rId5" cstate="print"/>
              <a:srcRect/>
              <a:stretch>
                <a:fillRect/>
              </a:stretch>
            </p:blipFill>
            <p:spPr bwMode="auto">
              <a:xfrm>
                <a:off x="9596462" y="5143512"/>
                <a:ext cx="642942" cy="405188"/>
              </a:xfrm>
              <a:prstGeom prst="rect">
                <a:avLst/>
              </a:prstGeom>
              <a:noFill/>
            </p:spPr>
          </p:pic>
          <p:pic>
            <p:nvPicPr>
              <p:cNvPr id="23" name="Picture 6" descr="Grasshopper, Insect, Hop, Jump, Legs, Nature, Wild">
                <a:extLst>
                  <a:ext uri="{FF2B5EF4-FFF2-40B4-BE49-F238E27FC236}">
                    <a16:creationId xmlns:a16="http://schemas.microsoft.com/office/drawing/2014/main" id="{7E9DF0FC-BAC3-48FC-8C47-BBA1AF904675}"/>
                  </a:ext>
                </a:extLst>
              </p:cNvPr>
              <p:cNvPicPr>
                <a:picLocks noChangeAspect="1" noChangeArrowheads="1"/>
              </p:cNvPicPr>
              <p:nvPr/>
            </p:nvPicPr>
            <p:blipFill>
              <a:blip r:embed="rId6" cstate="print"/>
              <a:srcRect/>
              <a:stretch>
                <a:fillRect/>
              </a:stretch>
            </p:blipFill>
            <p:spPr bwMode="auto">
              <a:xfrm>
                <a:off x="10167966" y="5072074"/>
                <a:ext cx="741975" cy="467599"/>
              </a:xfrm>
              <a:prstGeom prst="rect">
                <a:avLst/>
              </a:prstGeom>
              <a:noFill/>
            </p:spPr>
          </p:pic>
          <p:pic>
            <p:nvPicPr>
              <p:cNvPr id="24" name="Picture 6" descr="Grasshopper, Insect, Hop, Jump, Legs, Nature, Wild">
                <a:extLst>
                  <a:ext uri="{FF2B5EF4-FFF2-40B4-BE49-F238E27FC236}">
                    <a16:creationId xmlns:a16="http://schemas.microsoft.com/office/drawing/2014/main" id="{50831F14-1728-4784-B61C-9A16A0C4894C}"/>
                  </a:ext>
                </a:extLst>
              </p:cNvPr>
              <p:cNvPicPr>
                <a:picLocks noChangeAspect="1" noChangeArrowheads="1"/>
              </p:cNvPicPr>
              <p:nvPr/>
            </p:nvPicPr>
            <p:blipFill>
              <a:blip r:embed="rId5" cstate="print"/>
              <a:srcRect/>
              <a:stretch>
                <a:fillRect/>
              </a:stretch>
            </p:blipFill>
            <p:spPr bwMode="auto">
              <a:xfrm>
                <a:off x="9748862" y="5295912"/>
                <a:ext cx="642942" cy="405188"/>
              </a:xfrm>
              <a:prstGeom prst="rect">
                <a:avLst/>
              </a:prstGeom>
              <a:noFill/>
            </p:spPr>
          </p:pic>
          <p:pic>
            <p:nvPicPr>
              <p:cNvPr id="25" name="Picture 6" descr="Grasshopper, Insect, Hop, Jump, Legs, Nature, Wild">
                <a:extLst>
                  <a:ext uri="{FF2B5EF4-FFF2-40B4-BE49-F238E27FC236}">
                    <a16:creationId xmlns:a16="http://schemas.microsoft.com/office/drawing/2014/main" id="{B337034C-2514-48BB-A414-2B347086F858}"/>
                  </a:ext>
                </a:extLst>
              </p:cNvPr>
              <p:cNvPicPr>
                <a:picLocks noChangeAspect="1" noChangeArrowheads="1"/>
              </p:cNvPicPr>
              <p:nvPr/>
            </p:nvPicPr>
            <p:blipFill>
              <a:blip r:embed="rId5" cstate="print"/>
              <a:srcRect/>
              <a:stretch>
                <a:fillRect/>
              </a:stretch>
            </p:blipFill>
            <p:spPr bwMode="auto">
              <a:xfrm>
                <a:off x="9901262" y="5448312"/>
                <a:ext cx="642942" cy="405188"/>
              </a:xfrm>
              <a:prstGeom prst="rect">
                <a:avLst/>
              </a:prstGeom>
              <a:noFill/>
            </p:spPr>
          </p:pic>
          <p:pic>
            <p:nvPicPr>
              <p:cNvPr id="26" name="Picture 6" descr="Grasshopper, Insect, Hop, Jump, Legs, Nature, Wild">
                <a:extLst>
                  <a:ext uri="{FF2B5EF4-FFF2-40B4-BE49-F238E27FC236}">
                    <a16:creationId xmlns:a16="http://schemas.microsoft.com/office/drawing/2014/main" id="{BAC05EDA-38B1-4CBE-8C94-EB14D0BA4324}"/>
                  </a:ext>
                </a:extLst>
              </p:cNvPr>
              <p:cNvPicPr>
                <a:picLocks noChangeAspect="1" noChangeArrowheads="1"/>
              </p:cNvPicPr>
              <p:nvPr/>
            </p:nvPicPr>
            <p:blipFill>
              <a:blip r:embed="rId6" cstate="print"/>
              <a:srcRect/>
              <a:stretch>
                <a:fillRect/>
              </a:stretch>
            </p:blipFill>
            <p:spPr bwMode="auto">
              <a:xfrm>
                <a:off x="10320366" y="5224474"/>
                <a:ext cx="741975" cy="467599"/>
              </a:xfrm>
              <a:prstGeom prst="rect">
                <a:avLst/>
              </a:prstGeom>
              <a:noFill/>
            </p:spPr>
          </p:pic>
          <p:pic>
            <p:nvPicPr>
              <p:cNvPr id="27" name="Picture 6" descr="Grasshopper, Insect, Hop, Jump, Legs, Nature, Wild">
                <a:extLst>
                  <a:ext uri="{FF2B5EF4-FFF2-40B4-BE49-F238E27FC236}">
                    <a16:creationId xmlns:a16="http://schemas.microsoft.com/office/drawing/2014/main" id="{44F41542-36B3-4328-9537-78106E68F5C6}"/>
                  </a:ext>
                </a:extLst>
              </p:cNvPr>
              <p:cNvPicPr>
                <a:picLocks noChangeAspect="1" noChangeArrowheads="1"/>
              </p:cNvPicPr>
              <p:nvPr/>
            </p:nvPicPr>
            <p:blipFill>
              <a:blip r:embed="rId6" cstate="print"/>
              <a:srcRect/>
              <a:stretch>
                <a:fillRect/>
              </a:stretch>
            </p:blipFill>
            <p:spPr bwMode="auto">
              <a:xfrm>
                <a:off x="10472766" y="5376874"/>
                <a:ext cx="741975" cy="467599"/>
              </a:xfrm>
              <a:prstGeom prst="rect">
                <a:avLst/>
              </a:prstGeom>
              <a:noFill/>
            </p:spPr>
          </p:pic>
        </p:grpSp>
        <p:pic>
          <p:nvPicPr>
            <p:cNvPr id="21" name="Picture 6" descr="Grasshopper, Insect, Hop, Jump, Legs, Nature, Wild">
              <a:extLst>
                <a:ext uri="{FF2B5EF4-FFF2-40B4-BE49-F238E27FC236}">
                  <a16:creationId xmlns:a16="http://schemas.microsoft.com/office/drawing/2014/main" id="{262DD4C0-6129-43FF-AFC8-4F8AC726ABD3}"/>
                </a:ext>
              </a:extLst>
            </p:cNvPr>
            <p:cNvPicPr>
              <a:picLocks noChangeAspect="1" noChangeArrowheads="1"/>
            </p:cNvPicPr>
            <p:nvPr/>
          </p:nvPicPr>
          <p:blipFill>
            <a:blip r:embed="rId6" cstate="print"/>
            <a:srcRect/>
            <a:stretch>
              <a:fillRect/>
            </a:stretch>
          </p:blipFill>
          <p:spPr bwMode="auto">
            <a:xfrm>
              <a:off x="10625166" y="5529274"/>
              <a:ext cx="741975" cy="467599"/>
            </a:xfrm>
            <a:prstGeom prst="rect">
              <a:avLst/>
            </a:prstGeom>
            <a:noFill/>
          </p:spPr>
        </p:pic>
      </p:grpSp>
      <p:pic>
        <p:nvPicPr>
          <p:cNvPr id="28" name="Picture 3">
            <a:extLst>
              <a:ext uri="{FF2B5EF4-FFF2-40B4-BE49-F238E27FC236}">
                <a16:creationId xmlns:a16="http://schemas.microsoft.com/office/drawing/2014/main" id="{3B9C6D19-9764-4CC5-9840-2A4BD81C7CF2}"/>
              </a:ext>
            </a:extLst>
          </p:cNvPr>
          <p:cNvPicPr>
            <a:picLocks noChangeAspect="1" noChangeArrowheads="1"/>
          </p:cNvPicPr>
          <p:nvPr/>
        </p:nvPicPr>
        <p:blipFill>
          <a:blip r:embed="rId7" cstate="print"/>
          <a:srcRect/>
          <a:stretch>
            <a:fillRect/>
          </a:stretch>
        </p:blipFill>
        <p:spPr bwMode="auto">
          <a:xfrm>
            <a:off x="570696" y="4797152"/>
            <a:ext cx="2875281" cy="1672365"/>
          </a:xfrm>
          <a:prstGeom prst="rect">
            <a:avLst/>
          </a:prstGeom>
          <a:noFill/>
          <a:ln w="9525">
            <a:noFill/>
            <a:miter lim="800000"/>
            <a:headEnd/>
            <a:tailEnd/>
          </a:ln>
          <a:effectLst/>
        </p:spPr>
      </p:pic>
      <p:pic>
        <p:nvPicPr>
          <p:cNvPr id="29" name="Picture 3">
            <a:extLst>
              <a:ext uri="{FF2B5EF4-FFF2-40B4-BE49-F238E27FC236}">
                <a16:creationId xmlns:a16="http://schemas.microsoft.com/office/drawing/2014/main" id="{63CFE84A-3EA0-43CA-858B-1312A090D05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755042" y="1180571"/>
            <a:ext cx="2506589" cy="1672365"/>
          </a:xfrm>
          <a:prstGeom prst="rect">
            <a:avLst/>
          </a:prstGeom>
          <a:noFill/>
          <a:ln w="9525">
            <a:noFill/>
            <a:miter lim="800000"/>
            <a:headEnd/>
            <a:tailEnd/>
          </a:ln>
          <a:effectLst/>
        </p:spPr>
      </p:pic>
    </p:spTree>
    <p:extLst>
      <p:ext uri="{BB962C8B-B14F-4D97-AF65-F5344CB8AC3E}">
        <p14:creationId xmlns:p14="http://schemas.microsoft.com/office/powerpoint/2010/main" val="179230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1000"/>
                                        <p:tgtEl>
                                          <p:spTgt spid="5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1000"/>
                                        <p:tgtEl>
                                          <p:spTgt spid="53"/>
                                        </p:tgtEl>
                                      </p:cBhvr>
                                    </p:animEffect>
                                  </p:childTnLst>
                                </p:cTn>
                              </p:par>
                            </p:childTnLst>
                          </p:cTn>
                        </p:par>
                        <p:par>
                          <p:cTn id="24" fill="hold">
                            <p:stCondLst>
                              <p:cond delay="5000"/>
                            </p:stCondLst>
                            <p:childTnLst>
                              <p:par>
                                <p:cTn id="25" presetID="1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p:tgtEl>
                                          <p:spTgt spid="40"/>
                                        </p:tgtEl>
                                        <p:attrNameLst>
                                          <p:attrName>ppt_x</p:attrName>
                                        </p:attrNameLst>
                                      </p:cBhvr>
                                      <p:tavLst>
                                        <p:tav tm="0">
                                          <p:val>
                                            <p:strVal val="#ppt_x-#ppt_w*1.125000"/>
                                          </p:val>
                                        </p:tav>
                                        <p:tav tm="100000">
                                          <p:val>
                                            <p:strVal val="#ppt_x"/>
                                          </p:val>
                                        </p:tav>
                                      </p:tavLst>
                                    </p:anim>
                                    <p:animEffect transition="in" filter="wipe(right)">
                                      <p:cBhvr>
                                        <p:cTn id="28" dur="1000"/>
                                        <p:tgtEl>
                                          <p:spTgt spid="40"/>
                                        </p:tgtEl>
                                      </p:cBhvr>
                                    </p:animEffect>
                                  </p:childTnLst>
                                </p:cTn>
                              </p:par>
                            </p:childTnLst>
                          </p:cTn>
                        </p:par>
                        <p:par>
                          <p:cTn id="29" fill="hold">
                            <p:stCondLst>
                              <p:cond delay="6000"/>
                            </p:stCondLst>
                            <p:childTnLst>
                              <p:par>
                                <p:cTn id="30" presetID="12" presetClass="entr" presetSubtype="8"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lide(fromLeft)">
                                      <p:cBhvr>
                                        <p:cTn id="32" dur="1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additive="base">
                                        <p:cTn id="37" dur="1000"/>
                                        <p:tgtEl>
                                          <p:spTgt spid="55"/>
                                        </p:tgtEl>
                                        <p:attrNameLst>
                                          <p:attrName>ppt_x</p:attrName>
                                        </p:attrNameLst>
                                      </p:cBhvr>
                                      <p:tavLst>
                                        <p:tav tm="0">
                                          <p:val>
                                            <p:strVal val="#ppt_x-#ppt_w*1.125000"/>
                                          </p:val>
                                        </p:tav>
                                        <p:tav tm="100000">
                                          <p:val>
                                            <p:strVal val="#ppt_x"/>
                                          </p:val>
                                        </p:tav>
                                      </p:tavLst>
                                    </p:anim>
                                    <p:animEffect transition="in" filter="wipe(right)">
                                      <p:cBhvr>
                                        <p:cTn id="38" dur="1000"/>
                                        <p:tgtEl>
                                          <p:spTgt spid="55"/>
                                        </p:tgtEl>
                                      </p:cBhvr>
                                    </p:animEffect>
                                  </p:childTnLst>
                                </p:cTn>
                              </p:par>
                            </p:childTnLst>
                          </p:cTn>
                        </p:par>
                        <p:par>
                          <p:cTn id="39" fill="hold">
                            <p:stCondLst>
                              <p:cond delay="1000"/>
                            </p:stCondLst>
                            <p:childTnLst>
                              <p:par>
                                <p:cTn id="40" presetID="1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slide(fromLeft)">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8"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p:tgtEl>
                                          <p:spTgt spid="57"/>
                                        </p:tgtEl>
                                        <p:attrNameLst>
                                          <p:attrName>ppt_x</p:attrName>
                                        </p:attrNameLst>
                                      </p:cBhvr>
                                      <p:tavLst>
                                        <p:tav tm="0">
                                          <p:val>
                                            <p:strVal val="#ppt_x-#ppt_w*1.125000"/>
                                          </p:val>
                                        </p:tav>
                                        <p:tav tm="100000">
                                          <p:val>
                                            <p:strVal val="#ppt_x"/>
                                          </p:val>
                                        </p:tav>
                                      </p:tavLst>
                                    </p:anim>
                                    <p:animEffect transition="in" filter="wipe(right)">
                                      <p:cBhvr>
                                        <p:cTn id="48" dur="1000"/>
                                        <p:tgtEl>
                                          <p:spTgt spid="57"/>
                                        </p:tgtEl>
                                      </p:cBhvr>
                                    </p:animEffect>
                                  </p:childTnLst>
                                </p:cTn>
                              </p:par>
                            </p:childTnLst>
                          </p:cTn>
                        </p:par>
                        <p:par>
                          <p:cTn id="49" fill="hold">
                            <p:stCondLst>
                              <p:cond delay="1000"/>
                            </p:stCondLst>
                            <p:childTnLst>
                              <p:par>
                                <p:cTn id="50" presetID="1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lide(fromLeft)">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1000"/>
                                        <p:tgtEl>
                                          <p:spTgt spid="15"/>
                                        </p:tgtEl>
                                        <p:attrNameLst>
                                          <p:attrName>ppt_x</p:attrName>
                                        </p:attrNameLst>
                                      </p:cBhvr>
                                      <p:tavLst>
                                        <p:tav tm="0">
                                          <p:val>
                                            <p:strVal val="#ppt_x-#ppt_w*1.125000"/>
                                          </p:val>
                                        </p:tav>
                                        <p:tav tm="100000">
                                          <p:val>
                                            <p:strVal val="#ppt_x"/>
                                          </p:val>
                                        </p:tav>
                                      </p:tavLst>
                                    </p:anim>
                                    <p:animEffect transition="in" filter="wipe(right)">
                                      <p:cBhvr>
                                        <p:cTn id="58" dur="1000"/>
                                        <p:tgtEl>
                                          <p:spTgt spid="15"/>
                                        </p:tgtEl>
                                      </p:cBhvr>
                                    </p:animEffect>
                                  </p:childTnLst>
                                </p:cTn>
                              </p:par>
                            </p:childTnLst>
                          </p:cTn>
                        </p:par>
                        <p:par>
                          <p:cTn id="59" fill="hold">
                            <p:stCondLst>
                              <p:cond delay="1000"/>
                            </p:stCondLst>
                            <p:childTnLst>
                              <p:par>
                                <p:cTn id="60" presetID="1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slide(fromLeft)">
                                      <p:cBhvr>
                                        <p:cTn id="62" dur="1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8"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additive="base">
                                        <p:cTn id="67" dur="1000"/>
                                        <p:tgtEl>
                                          <p:spTgt spid="50"/>
                                        </p:tgtEl>
                                        <p:attrNameLst>
                                          <p:attrName>ppt_x</p:attrName>
                                        </p:attrNameLst>
                                      </p:cBhvr>
                                      <p:tavLst>
                                        <p:tav tm="0">
                                          <p:val>
                                            <p:strVal val="#ppt_x-#ppt_w*1.125000"/>
                                          </p:val>
                                        </p:tav>
                                        <p:tav tm="100000">
                                          <p:val>
                                            <p:strVal val="#ppt_x"/>
                                          </p:val>
                                        </p:tav>
                                      </p:tavLst>
                                    </p:anim>
                                    <p:animEffect transition="in" filter="wipe(right)">
                                      <p:cBhvr>
                                        <p:cTn id="68" dur="1000"/>
                                        <p:tgtEl>
                                          <p:spTgt spid="50"/>
                                        </p:tgtEl>
                                      </p:cBhvr>
                                    </p:animEffect>
                                  </p:childTnLst>
                                </p:cTn>
                              </p:par>
                            </p:childTnLst>
                          </p:cTn>
                        </p:par>
                        <p:par>
                          <p:cTn id="69" fill="hold">
                            <p:stCondLst>
                              <p:cond delay="1000"/>
                            </p:stCondLst>
                            <p:childTnLst>
                              <p:par>
                                <p:cTn id="70" presetID="12" presetClass="entr" presetSubtype="8"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slide(fromLeft)">
                                      <p:cBhvr>
                                        <p:cTn id="7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p:cNvGraphicFramePr>
            <a:graphicFrameLocks noGrp="1"/>
          </p:cNvGraphicFramePr>
          <p:nvPr>
            <p:extLst>
              <p:ext uri="{D42A27DB-BD31-4B8C-83A1-F6EECF244321}">
                <p14:modId xmlns:p14="http://schemas.microsoft.com/office/powerpoint/2010/main" val="2290415328"/>
              </p:ext>
            </p:extLst>
          </p:nvPr>
        </p:nvGraphicFramePr>
        <p:xfrm>
          <a:off x="6754708" y="1357298"/>
          <a:ext cx="2146896" cy="714380"/>
        </p:xfrm>
        <a:graphic>
          <a:graphicData uri="http://schemas.openxmlformats.org/drawingml/2006/table">
            <a:tbl>
              <a:tblPr firstRow="1" bandRow="1">
                <a:tableStyleId>{5C22544A-7EE6-4342-B048-85BDC9FD1C3A}</a:tableStyleId>
              </a:tblPr>
              <a:tblGrid>
                <a:gridCol w="2146896">
                  <a:extLst>
                    <a:ext uri="{9D8B030D-6E8A-4147-A177-3AD203B41FA5}">
                      <a16:colId xmlns:a16="http://schemas.microsoft.com/office/drawing/2014/main" val="20000"/>
                    </a:ext>
                  </a:extLst>
                </a:gridCol>
              </a:tblGrid>
              <a:tr h="714380">
                <a:tc>
                  <a:txBody>
                    <a:bodyPr/>
                    <a:lstStyle/>
                    <a:p>
                      <a:pPr algn="ctr">
                        <a:spcAft>
                          <a:spcPts val="0"/>
                        </a:spcAft>
                      </a:pPr>
                      <a:r>
                        <a:rPr lang="en-IN" sz="2400" b="0" baseline="0" dirty="0">
                          <a:solidFill>
                            <a:schemeClr val="tx1"/>
                          </a:solidFill>
                          <a:latin typeface="Calibri" pitchFamily="34" charset="0"/>
                          <a:ea typeface="Calibri"/>
                          <a:cs typeface="Calibri" pitchFamily="34" charset="0"/>
                        </a:rPr>
                        <a:t>a bowl of rice</a:t>
                      </a:r>
                      <a:endParaRPr lang="en-IN" sz="2400" b="0" dirty="0">
                        <a:solidFill>
                          <a:schemeClr val="tx1"/>
                        </a:solidFill>
                        <a:latin typeface="Calibri" pitchFamily="34" charset="0"/>
                        <a:ea typeface="Calibri"/>
                        <a:cs typeface="Calibri" pitchFamily="34" charset="0"/>
                      </a:endParaRPr>
                    </a:p>
                  </a:txBody>
                  <a:tcPr marL="62455" marR="624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964608389"/>
              </p:ext>
            </p:extLst>
          </p:nvPr>
        </p:nvGraphicFramePr>
        <p:xfrm>
          <a:off x="6754708" y="2408684"/>
          <a:ext cx="2146896" cy="714380"/>
        </p:xfrm>
        <a:graphic>
          <a:graphicData uri="http://schemas.openxmlformats.org/drawingml/2006/table">
            <a:tbl>
              <a:tblPr firstRow="1" bandRow="1">
                <a:tableStyleId>{5C22544A-7EE6-4342-B048-85BDC9FD1C3A}</a:tableStyleId>
              </a:tblPr>
              <a:tblGrid>
                <a:gridCol w="2146896">
                  <a:extLst>
                    <a:ext uri="{9D8B030D-6E8A-4147-A177-3AD203B41FA5}">
                      <a16:colId xmlns:a16="http://schemas.microsoft.com/office/drawing/2014/main" val="20000"/>
                    </a:ext>
                  </a:extLst>
                </a:gridCol>
              </a:tblGrid>
              <a:tr h="714380">
                <a:tc>
                  <a:txBody>
                    <a:bodyPr/>
                    <a:lstStyle/>
                    <a:p>
                      <a:pPr algn="ctr">
                        <a:spcAft>
                          <a:spcPts val="0"/>
                        </a:spcAft>
                      </a:pPr>
                      <a:r>
                        <a:rPr lang="en-IN" sz="2400" b="0" baseline="0" dirty="0">
                          <a:solidFill>
                            <a:schemeClr val="tx1"/>
                          </a:solidFill>
                          <a:latin typeface="Calibri" pitchFamily="34" charset="0"/>
                          <a:ea typeface="Calibri"/>
                          <a:cs typeface="Calibri" pitchFamily="34" charset="0"/>
                        </a:rPr>
                        <a:t>a heap of sand</a:t>
                      </a:r>
                      <a:endParaRPr lang="en-IN" sz="2400" b="0" dirty="0">
                        <a:solidFill>
                          <a:schemeClr val="tx1"/>
                        </a:solidFill>
                        <a:latin typeface="Calibri" pitchFamily="34" charset="0"/>
                        <a:ea typeface="Calibri"/>
                        <a:cs typeface="Calibri" pitchFamily="34" charset="0"/>
                      </a:endParaRPr>
                    </a:p>
                  </a:txBody>
                  <a:tcPr marL="62455" marR="624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166165331"/>
              </p:ext>
            </p:extLst>
          </p:nvPr>
        </p:nvGraphicFramePr>
        <p:xfrm>
          <a:off x="3753482" y="1339726"/>
          <a:ext cx="1466359" cy="714380"/>
        </p:xfrm>
        <a:graphic>
          <a:graphicData uri="http://schemas.openxmlformats.org/drawingml/2006/table">
            <a:tbl>
              <a:tblPr firstRow="1" bandRow="1">
                <a:tableStyleId>{5C22544A-7EE6-4342-B048-85BDC9FD1C3A}</a:tableStyleId>
              </a:tblPr>
              <a:tblGrid>
                <a:gridCol w="1466359">
                  <a:extLst>
                    <a:ext uri="{9D8B030D-6E8A-4147-A177-3AD203B41FA5}">
                      <a16:colId xmlns:a16="http://schemas.microsoft.com/office/drawing/2014/main" val="20000"/>
                    </a:ext>
                  </a:extLst>
                </a:gridCol>
              </a:tblGrid>
              <a:tr h="714380">
                <a:tc>
                  <a:txBody>
                    <a:bodyPr/>
                    <a:lstStyle/>
                    <a:p>
                      <a:pPr algn="ctr">
                        <a:spcAft>
                          <a:spcPts val="0"/>
                        </a:spcAft>
                      </a:pPr>
                      <a:r>
                        <a:rPr lang="en-IN" sz="2400" b="0" dirty="0">
                          <a:solidFill>
                            <a:schemeClr val="tx1"/>
                          </a:solidFill>
                          <a:latin typeface="Calibri" pitchFamily="34" charset="0"/>
                          <a:ea typeface="Calibri"/>
                          <a:cs typeface="Calibri" pitchFamily="34" charset="0"/>
                        </a:rPr>
                        <a:t>bowl</a:t>
                      </a: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175610911"/>
              </p:ext>
            </p:extLst>
          </p:nvPr>
        </p:nvGraphicFramePr>
        <p:xfrm>
          <a:off x="3753482" y="2411650"/>
          <a:ext cx="1466359" cy="714380"/>
        </p:xfrm>
        <a:graphic>
          <a:graphicData uri="http://schemas.openxmlformats.org/drawingml/2006/table">
            <a:tbl>
              <a:tblPr firstRow="1" bandRow="1">
                <a:tableStyleId>{5C22544A-7EE6-4342-B048-85BDC9FD1C3A}</a:tableStyleId>
              </a:tblPr>
              <a:tblGrid>
                <a:gridCol w="1466359">
                  <a:extLst>
                    <a:ext uri="{9D8B030D-6E8A-4147-A177-3AD203B41FA5}">
                      <a16:colId xmlns:a16="http://schemas.microsoft.com/office/drawing/2014/main" val="20000"/>
                    </a:ext>
                  </a:extLst>
                </a:gridCol>
              </a:tblGrid>
              <a:tr h="714380">
                <a:tc>
                  <a:txBody>
                    <a:bodyPr/>
                    <a:lstStyle/>
                    <a:p>
                      <a:pPr algn="ctr">
                        <a:spcAft>
                          <a:spcPts val="0"/>
                        </a:spcAft>
                      </a:pPr>
                      <a:r>
                        <a:rPr lang="en-IN" sz="2400" b="0" dirty="0">
                          <a:solidFill>
                            <a:schemeClr val="tx1"/>
                          </a:solidFill>
                          <a:latin typeface="Calibri" pitchFamily="34" charset="0"/>
                          <a:ea typeface="Calibri"/>
                          <a:cs typeface="Calibri" pitchFamily="34" charset="0"/>
                        </a:rPr>
                        <a:t>heap</a:t>
                      </a: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881525564"/>
              </p:ext>
            </p:extLst>
          </p:nvPr>
        </p:nvGraphicFramePr>
        <p:xfrm>
          <a:off x="3753482" y="3483574"/>
          <a:ext cx="1466359" cy="714380"/>
        </p:xfrm>
        <a:graphic>
          <a:graphicData uri="http://schemas.openxmlformats.org/drawingml/2006/table">
            <a:tbl>
              <a:tblPr firstRow="1" bandRow="1">
                <a:tableStyleId>{5C22544A-7EE6-4342-B048-85BDC9FD1C3A}</a:tableStyleId>
              </a:tblPr>
              <a:tblGrid>
                <a:gridCol w="1466359">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400" b="0" dirty="0">
                          <a:solidFill>
                            <a:schemeClr val="tx1"/>
                          </a:solidFill>
                          <a:latin typeface="Calibri" pitchFamily="34" charset="0"/>
                          <a:ea typeface="Calibri"/>
                          <a:cs typeface="Calibri" pitchFamily="34" charset="0"/>
                        </a:rPr>
                        <a:t>bale</a:t>
                      </a: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85487441"/>
              </p:ext>
            </p:extLst>
          </p:nvPr>
        </p:nvGraphicFramePr>
        <p:xfrm>
          <a:off x="6754708" y="3460070"/>
          <a:ext cx="2146896" cy="714380"/>
        </p:xfrm>
        <a:graphic>
          <a:graphicData uri="http://schemas.openxmlformats.org/drawingml/2006/table">
            <a:tbl>
              <a:tblPr firstRow="1" bandRow="1">
                <a:tableStyleId>{5C22544A-7EE6-4342-B048-85BDC9FD1C3A}</a:tableStyleId>
              </a:tblPr>
              <a:tblGrid>
                <a:gridCol w="2146896">
                  <a:extLst>
                    <a:ext uri="{9D8B030D-6E8A-4147-A177-3AD203B41FA5}">
                      <a16:colId xmlns:a16="http://schemas.microsoft.com/office/drawing/2014/main" val="20000"/>
                    </a:ext>
                  </a:extLst>
                </a:gridCol>
              </a:tblGrid>
              <a:tr h="714380">
                <a:tc>
                  <a:txBody>
                    <a:bodyPr/>
                    <a:lstStyle/>
                    <a:p>
                      <a:pPr algn="ctr">
                        <a:spcAft>
                          <a:spcPts val="0"/>
                        </a:spcAft>
                      </a:pPr>
                      <a:r>
                        <a:rPr lang="en-IN" sz="2400" b="0" baseline="0" dirty="0">
                          <a:solidFill>
                            <a:schemeClr val="tx1"/>
                          </a:solidFill>
                          <a:latin typeface="Calibri" pitchFamily="34" charset="0"/>
                          <a:ea typeface="Calibri"/>
                          <a:cs typeface="Calibri" pitchFamily="34" charset="0"/>
                        </a:rPr>
                        <a:t>a bale of cotton</a:t>
                      </a:r>
                      <a:endParaRPr lang="en-IN" sz="2400" b="0" dirty="0">
                        <a:solidFill>
                          <a:schemeClr val="tx1"/>
                        </a:solidFill>
                        <a:latin typeface="Calibri" pitchFamily="34" charset="0"/>
                        <a:ea typeface="Calibri"/>
                        <a:cs typeface="Calibri" pitchFamily="34" charset="0"/>
                      </a:endParaRPr>
                    </a:p>
                  </a:txBody>
                  <a:tcPr marL="62455" marR="6245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4234508562"/>
              </p:ext>
            </p:extLst>
          </p:nvPr>
        </p:nvGraphicFramePr>
        <p:xfrm>
          <a:off x="3753482" y="4555498"/>
          <a:ext cx="1466359" cy="754286"/>
        </p:xfrm>
        <a:graphic>
          <a:graphicData uri="http://schemas.openxmlformats.org/drawingml/2006/table">
            <a:tbl>
              <a:tblPr firstRow="1" bandRow="1">
                <a:tableStyleId>{5C22544A-7EE6-4342-B048-85BDC9FD1C3A}</a:tableStyleId>
              </a:tblPr>
              <a:tblGrid>
                <a:gridCol w="1466359">
                  <a:extLst>
                    <a:ext uri="{9D8B030D-6E8A-4147-A177-3AD203B41FA5}">
                      <a16:colId xmlns:a16="http://schemas.microsoft.com/office/drawing/2014/main" val="20000"/>
                    </a:ext>
                  </a:extLst>
                </a:gridCol>
              </a:tblGrid>
              <a:tr h="754286">
                <a:tc>
                  <a:txBody>
                    <a:bodyPr/>
                    <a:lstStyle/>
                    <a:p>
                      <a:pPr algn="ctr">
                        <a:spcAft>
                          <a:spcPts val="0"/>
                        </a:spcAft>
                      </a:pPr>
                      <a:r>
                        <a:rPr lang="en-IN" sz="2400" b="0" dirty="0">
                          <a:solidFill>
                            <a:schemeClr val="tx1"/>
                          </a:solidFill>
                          <a:latin typeface="Calibri" pitchFamily="34" charset="0"/>
                          <a:ea typeface="Calibri"/>
                          <a:cs typeface="Calibri" pitchFamily="34" charset="0"/>
                        </a:rPr>
                        <a:t>fleet</a:t>
                      </a: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3151085000"/>
              </p:ext>
            </p:extLst>
          </p:nvPr>
        </p:nvGraphicFramePr>
        <p:xfrm>
          <a:off x="6754708" y="4511456"/>
          <a:ext cx="3143272" cy="822960"/>
        </p:xfrm>
        <a:graphic>
          <a:graphicData uri="http://schemas.openxmlformats.org/drawingml/2006/table">
            <a:tbl>
              <a:tblPr firstRow="1" bandRow="1">
                <a:tableStyleId>{5C22544A-7EE6-4342-B048-85BDC9FD1C3A}</a:tableStyleId>
              </a:tblPr>
              <a:tblGrid>
                <a:gridCol w="3143272">
                  <a:extLst>
                    <a:ext uri="{9D8B030D-6E8A-4147-A177-3AD203B41FA5}">
                      <a16:colId xmlns:a16="http://schemas.microsoft.com/office/drawing/2014/main" val="20000"/>
                    </a:ext>
                  </a:extLst>
                </a:gridCol>
              </a:tblGrid>
              <a:tr h="642942">
                <a:tc>
                  <a:txBody>
                    <a:bodyPr/>
                    <a:lstStyle/>
                    <a:p>
                      <a:pPr algn="ctr">
                        <a:spcAft>
                          <a:spcPts val="0"/>
                        </a:spcAft>
                      </a:pPr>
                      <a:r>
                        <a:rPr lang="en-IN" sz="2400" b="0" baseline="0" dirty="0">
                          <a:solidFill>
                            <a:schemeClr val="tx1"/>
                          </a:solidFill>
                          <a:latin typeface="Calibri" pitchFamily="34" charset="0"/>
                          <a:ea typeface="Calibri"/>
                          <a:cs typeface="Calibri" pitchFamily="34" charset="0"/>
                        </a:rPr>
                        <a:t>a fleet of aeroplanes, ships, cars, vehicles</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21" name="Freeform 25">
            <a:extLst>
              <a:ext uri="{FF2B5EF4-FFF2-40B4-BE49-F238E27FC236}">
                <a16:creationId xmlns:a16="http://schemas.microsoft.com/office/drawing/2014/main" id="{69F1D770-B7B7-491B-938A-0AF71A285D1C}"/>
              </a:ext>
            </a:extLst>
          </p:cNvPr>
          <p:cNvSpPr/>
          <p:nvPr/>
        </p:nvSpPr>
        <p:spPr>
          <a:xfrm flipH="1">
            <a:off x="1631504" y="188640"/>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Examples of Collective Nouns: Things</a:t>
            </a:r>
            <a:endParaRPr lang="en-US" sz="3600" b="1" dirty="0">
              <a:effectLst>
                <a:outerShdw blurRad="38100" dist="38100" dir="2700000" algn="tl">
                  <a:srgbClr val="000000">
                    <a:alpha val="43137"/>
                  </a:srgbClr>
                </a:outerShdw>
              </a:effectLst>
            </a:endParaRPr>
          </a:p>
        </p:txBody>
      </p:sp>
      <p:pic>
        <p:nvPicPr>
          <p:cNvPr id="16" name="Picture 2" descr="Night, Stars, Starry Sky, Heaven, Background, Structure">
            <a:extLst>
              <a:ext uri="{FF2B5EF4-FFF2-40B4-BE49-F238E27FC236}">
                <a16:creationId xmlns:a16="http://schemas.microsoft.com/office/drawing/2014/main" id="{ED772F7D-BC98-4016-9E96-4A651C31F9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15" y="4869160"/>
            <a:ext cx="2247440" cy="158725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a:extLst>
              <a:ext uri="{FF2B5EF4-FFF2-40B4-BE49-F238E27FC236}">
                <a16:creationId xmlns:a16="http://schemas.microsoft.com/office/drawing/2014/main" id="{75E03A08-10A7-4BCC-84A0-9FB5F336FDB5}"/>
              </a:ext>
            </a:extLst>
          </p:cNvPr>
          <p:cNvGraphicFramePr>
            <a:graphicFrameLocks noGrp="1"/>
          </p:cNvGraphicFramePr>
          <p:nvPr>
            <p:extLst>
              <p:ext uri="{D42A27DB-BD31-4B8C-83A1-F6EECF244321}">
                <p14:modId xmlns:p14="http://schemas.microsoft.com/office/powerpoint/2010/main" val="1523607431"/>
              </p:ext>
            </p:extLst>
          </p:nvPr>
        </p:nvGraphicFramePr>
        <p:xfrm>
          <a:off x="3765545" y="5667328"/>
          <a:ext cx="1466359" cy="714380"/>
        </p:xfrm>
        <a:graphic>
          <a:graphicData uri="http://schemas.openxmlformats.org/drawingml/2006/table">
            <a:tbl>
              <a:tblPr firstRow="1" bandRow="1">
                <a:tableStyleId>{5C22544A-7EE6-4342-B048-85BDC9FD1C3A}</a:tableStyleId>
              </a:tblPr>
              <a:tblGrid>
                <a:gridCol w="1466359">
                  <a:extLst>
                    <a:ext uri="{9D8B030D-6E8A-4147-A177-3AD203B41FA5}">
                      <a16:colId xmlns:a16="http://schemas.microsoft.com/office/drawing/2014/main" val="20000"/>
                    </a:ext>
                  </a:extLst>
                </a:gridCol>
              </a:tblGrid>
              <a:tr h="714380">
                <a:tc>
                  <a:txBody>
                    <a:bodyPr/>
                    <a:lstStyle/>
                    <a:p>
                      <a:pPr algn="ctr">
                        <a:spcAft>
                          <a:spcPts val="0"/>
                        </a:spcAft>
                      </a:pPr>
                      <a:r>
                        <a:rPr lang="en-IE" sz="2400" b="0" kern="1200" dirty="0">
                          <a:solidFill>
                            <a:schemeClr val="tx1"/>
                          </a:solidFill>
                          <a:latin typeface="Calibri" pitchFamily="34" charset="0"/>
                          <a:ea typeface="+mn-ea"/>
                          <a:cs typeface="Calibri" pitchFamily="34" charset="0"/>
                        </a:rPr>
                        <a:t>galaxy</a:t>
                      </a:r>
                      <a:endParaRPr lang="en-IN" sz="2400" b="0" dirty="0">
                        <a:solidFill>
                          <a:schemeClr val="tx1"/>
                        </a:solidFill>
                        <a:latin typeface="Calibri" pitchFamily="34" charset="0"/>
                        <a:ea typeface="Calibri"/>
                        <a:cs typeface="Calibri" pitchFamily="34" charset="0"/>
                      </a:endParaRPr>
                    </a:p>
                  </a:txBody>
                  <a:tcPr marL="42657" marR="42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8" name="Table 17">
            <a:extLst>
              <a:ext uri="{FF2B5EF4-FFF2-40B4-BE49-F238E27FC236}">
                <a16:creationId xmlns:a16="http://schemas.microsoft.com/office/drawing/2014/main" id="{67DE2574-4CE0-4C35-B3A5-CAB8F418BCC1}"/>
              </a:ext>
            </a:extLst>
          </p:cNvPr>
          <p:cNvGraphicFramePr>
            <a:graphicFrameLocks noGrp="1"/>
          </p:cNvGraphicFramePr>
          <p:nvPr>
            <p:extLst>
              <p:ext uri="{D42A27DB-BD31-4B8C-83A1-F6EECF244321}">
                <p14:modId xmlns:p14="http://schemas.microsoft.com/office/powerpoint/2010/main" val="433504167"/>
              </p:ext>
            </p:extLst>
          </p:nvPr>
        </p:nvGraphicFramePr>
        <p:xfrm>
          <a:off x="6754708" y="5671421"/>
          <a:ext cx="2146896" cy="714380"/>
        </p:xfrm>
        <a:graphic>
          <a:graphicData uri="http://schemas.openxmlformats.org/drawingml/2006/table">
            <a:tbl>
              <a:tblPr firstRow="1" bandRow="1">
                <a:tableStyleId>{5C22544A-7EE6-4342-B048-85BDC9FD1C3A}</a:tableStyleId>
              </a:tblPr>
              <a:tblGrid>
                <a:gridCol w="2146896">
                  <a:extLst>
                    <a:ext uri="{9D8B030D-6E8A-4147-A177-3AD203B41FA5}">
                      <a16:colId xmlns:a16="http://schemas.microsoft.com/office/drawing/2014/main" val="20000"/>
                    </a:ext>
                  </a:extLst>
                </a:gridCol>
              </a:tblGrid>
              <a:tr h="714380">
                <a:tc>
                  <a:txBody>
                    <a:bodyPr/>
                    <a:lstStyle/>
                    <a:p>
                      <a:pPr algn="ctr">
                        <a:spcAft>
                          <a:spcPts val="0"/>
                        </a:spcAft>
                      </a:pPr>
                      <a:r>
                        <a:rPr lang="en-IE" sz="2400" b="0" dirty="0">
                          <a:solidFill>
                            <a:schemeClr val="tx1"/>
                          </a:solidFill>
                          <a:latin typeface="Calibri" pitchFamily="34" charset="0"/>
                          <a:ea typeface="Arial"/>
                          <a:cs typeface="Calibri" pitchFamily="34" charset="0"/>
                        </a:rPr>
                        <a:t>a galaxy of stars</a:t>
                      </a:r>
                      <a:endParaRPr lang="en-IN" sz="2400" b="0" dirty="0">
                        <a:solidFill>
                          <a:schemeClr val="tx1"/>
                        </a:solidFill>
                        <a:latin typeface="Calibri" pitchFamily="34" charset="0"/>
                        <a:ea typeface="Calibri"/>
                        <a:cs typeface="Calibri" pitchFamily="34" charset="0"/>
                      </a:endParaRPr>
                    </a:p>
                  </a:txBody>
                  <a:tcPr marL="43371" marR="43371"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pic>
        <p:nvPicPr>
          <p:cNvPr id="19" name="Picture 2" descr="Bowl of rice (#3)">
            <a:extLst>
              <a:ext uri="{FF2B5EF4-FFF2-40B4-BE49-F238E27FC236}">
                <a16:creationId xmlns:a16="http://schemas.microsoft.com/office/drawing/2014/main" id="{A44985F6-1653-43AD-A289-CFE7B012DC9C}"/>
              </a:ext>
            </a:extLst>
          </p:cNvPr>
          <p:cNvPicPr>
            <a:picLocks noChangeAspect="1" noChangeArrowheads="1"/>
          </p:cNvPicPr>
          <p:nvPr/>
        </p:nvPicPr>
        <p:blipFill>
          <a:blip r:embed="rId4" cstate="print"/>
          <a:srcRect/>
          <a:stretch>
            <a:fillRect/>
          </a:stretch>
        </p:blipFill>
        <p:spPr bwMode="auto">
          <a:xfrm>
            <a:off x="9757745" y="1374857"/>
            <a:ext cx="1898353" cy="1898353"/>
          </a:xfrm>
          <a:prstGeom prst="rect">
            <a:avLst/>
          </a:prstGeom>
          <a:noFill/>
        </p:spPr>
      </p:pic>
      <p:pic>
        <p:nvPicPr>
          <p:cNvPr id="20" name="Picture 4">
            <a:extLst>
              <a:ext uri="{FF2B5EF4-FFF2-40B4-BE49-F238E27FC236}">
                <a16:creationId xmlns:a16="http://schemas.microsoft.com/office/drawing/2014/main" id="{6B604928-41ED-4667-968D-A0EC81A4E4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471591" y="1121792"/>
            <a:ext cx="2490687" cy="1649108"/>
          </a:xfrm>
          <a:prstGeom prst="rect">
            <a:avLst/>
          </a:prstGeom>
          <a:noFill/>
        </p:spPr>
      </p:pic>
      <p:pic>
        <p:nvPicPr>
          <p:cNvPr id="22" name="Picture 6" descr="Bale, Cotton, Cotton Bales, Packaging, Linen Bag">
            <a:extLst>
              <a:ext uri="{FF2B5EF4-FFF2-40B4-BE49-F238E27FC236}">
                <a16:creationId xmlns:a16="http://schemas.microsoft.com/office/drawing/2014/main" id="{14F57893-24BD-42A3-A60C-2C5E1790BE25}"/>
              </a:ext>
            </a:extLst>
          </p:cNvPr>
          <p:cNvPicPr>
            <a:picLocks noChangeAspect="1" noChangeArrowheads="1"/>
          </p:cNvPicPr>
          <p:nvPr/>
        </p:nvPicPr>
        <p:blipFill>
          <a:blip r:embed="rId6" cstate="print"/>
          <a:srcRect/>
          <a:stretch>
            <a:fillRect/>
          </a:stretch>
        </p:blipFill>
        <p:spPr bwMode="auto">
          <a:xfrm>
            <a:off x="9986046" y="3765670"/>
            <a:ext cx="1987255" cy="1463530"/>
          </a:xfrm>
          <a:prstGeom prst="rect">
            <a:avLst/>
          </a:prstGeom>
          <a:noFill/>
        </p:spPr>
      </p:pic>
      <p:pic>
        <p:nvPicPr>
          <p:cNvPr id="23" name="Picture 8">
            <a:extLst>
              <a:ext uri="{FF2B5EF4-FFF2-40B4-BE49-F238E27FC236}">
                <a16:creationId xmlns:a16="http://schemas.microsoft.com/office/drawing/2014/main" id="{B7299E9C-43D7-4709-861B-A4D0055ED1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393842" y="2884298"/>
            <a:ext cx="2646186" cy="17627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1000"/>
                                        <p:tgtEl>
                                          <p:spTgt spid="56"/>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1000"/>
                                        <p:tgtEl>
                                          <p:spTgt spid="40"/>
                                        </p:tgtEl>
                                      </p:cBhvr>
                                    </p:animEffect>
                                  </p:childTnLst>
                                </p:cTn>
                              </p:par>
                            </p:childTnLst>
                          </p:cTn>
                        </p:par>
                        <p:par>
                          <p:cTn id="28" fill="hold">
                            <p:stCondLst>
                              <p:cond delay="6000"/>
                            </p:stCondLst>
                            <p:childTnLst>
                              <p:par>
                                <p:cTn id="29" presetID="1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lide(fromLeft)">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1000"/>
                                        <p:tgtEl>
                                          <p:spTgt spid="49"/>
                                        </p:tgtEl>
                                      </p:cBhvr>
                                    </p:animEffect>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lide(fromLeft)">
                                      <p:cBhvr>
                                        <p:cTn id="40" dur="10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1000"/>
                                        <p:tgtEl>
                                          <p:spTgt spid="55"/>
                                        </p:tgtEl>
                                      </p:cBhvr>
                                    </p:animEffect>
                                  </p:childTnLst>
                                </p:cTn>
                              </p:par>
                            </p:childTnLst>
                          </p:cTn>
                        </p:par>
                        <p:par>
                          <p:cTn id="46" fill="hold">
                            <p:stCondLst>
                              <p:cond delay="1000"/>
                            </p:stCondLst>
                            <p:childTnLst>
                              <p:par>
                                <p:cTn id="47" presetID="12" presetClass="entr" presetSubtype="8"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lide(fromLeft)">
                                      <p:cBhvr>
                                        <p:cTn id="49" dur="10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1000"/>
                                        <p:tgtEl>
                                          <p:spTgt spid="57"/>
                                        </p:tgtEl>
                                      </p:cBhvr>
                                    </p:animEffect>
                                  </p:childTnLst>
                                </p:cTn>
                              </p:par>
                            </p:childTnLst>
                          </p:cTn>
                        </p:par>
                        <p:par>
                          <p:cTn id="55" fill="hold">
                            <p:stCondLst>
                              <p:cond delay="1000"/>
                            </p:stCondLst>
                            <p:childTnLst>
                              <p:par>
                                <p:cTn id="56" presetID="1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slide(fromLeft)">
                                      <p:cBhvr>
                                        <p:cTn id="58" dur="10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1000"/>
                                        <p:tgtEl>
                                          <p:spTgt spid="18"/>
                                        </p:tgtEl>
                                      </p:cBhvr>
                                    </p:animEffect>
                                  </p:childTnLst>
                                </p:cTn>
                              </p:par>
                            </p:childTnLst>
                          </p:cTn>
                        </p:par>
                        <p:par>
                          <p:cTn id="64" fill="hold">
                            <p:stCondLst>
                              <p:cond delay="1000"/>
                            </p:stCondLst>
                            <p:childTnLst>
                              <p:par>
                                <p:cTn id="65" presetID="12" presetClass="entr" presetSubtype="4"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1000"/>
                                        <p:tgtEl>
                                          <p:spTgt spid="16"/>
                                        </p:tgtEl>
                                        <p:attrNameLst>
                                          <p:attrName>ppt_y</p:attrName>
                                        </p:attrNameLst>
                                      </p:cBhvr>
                                      <p:tavLst>
                                        <p:tav tm="0">
                                          <p:val>
                                            <p:strVal val="#ppt_y+#ppt_h*1.125000"/>
                                          </p:val>
                                        </p:tav>
                                        <p:tav tm="100000">
                                          <p:val>
                                            <p:strVal val="#ppt_y"/>
                                          </p:val>
                                        </p:tav>
                                      </p:tavLst>
                                    </p:anim>
                                    <p:animEffect transition="in" filter="wipe(up)">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nvGraphicFramePr>
        <p:xfrm>
          <a:off x="1127448" y="700345"/>
          <a:ext cx="9937104" cy="5084619"/>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Thumbnail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Source link and Attribution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80287">
                <a:tc>
                  <a:txBody>
                    <a:bodyPr/>
                    <a:lstStyle/>
                    <a:p>
                      <a:pPr algn="ctr"/>
                      <a:r>
                        <a:rPr lang="en-IN" sz="900"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IN" sz="900" dirty="0"/>
                        <a:t>Dog: https://pixabay.com/photos/golden-retriever-dog-loyal-to-dear-642016/</a:t>
                      </a:r>
                    </a:p>
                    <a:p>
                      <a:pPr marL="228600" indent="-228600">
                        <a:buFont typeface="+mj-lt"/>
                        <a:buAutoNum type="arabicPeriod"/>
                      </a:pPr>
                      <a:r>
                        <a:rPr lang="en-IN" sz="900" dirty="0"/>
                        <a:t>Dogs:</a:t>
                      </a:r>
                      <a:r>
                        <a:rPr lang="en-IN" sz="900" baseline="0" dirty="0"/>
                        <a:t> </a:t>
                      </a:r>
                      <a:r>
                        <a:rPr lang="en-IN" sz="900" dirty="0"/>
                        <a:t>https://pixabay.com/photos/burgundy-mastiff-dog-animal-white-869036/</a:t>
                      </a:r>
                    </a:p>
                    <a:p>
                      <a:pPr marL="228600" indent="-228600">
                        <a:buFont typeface="+mj-lt"/>
                        <a:buAutoNum type="arabicPeriod"/>
                      </a:pPr>
                      <a:r>
                        <a:rPr lang="en-IN" sz="900" dirty="0"/>
                        <a:t>Banana: https://pixabay.com/photos/fruits-healthy-vitamins-eat-diet-2202411/</a:t>
                      </a:r>
                    </a:p>
                    <a:p>
                      <a:pPr marL="228600" indent="-228600">
                        <a:buFont typeface="+mj-lt"/>
                        <a:buAutoNum type="arabicPeriod"/>
                      </a:pPr>
                      <a:r>
                        <a:rPr lang="en-IN" sz="900" dirty="0"/>
                        <a:t>Bananas: https://pixabay.com/photos/banana-minimum-fruit-tropical-2449019/</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Key: https://publicdomainvectors.org/en/free-clipart/Old-style-hollow-door-key-vector-image/19940.html</a:t>
                      </a:r>
                    </a:p>
                    <a:p>
                      <a:pPr marL="228600" indent="-228600">
                        <a:buFont typeface="+mj-lt"/>
                        <a:buAutoNum type="arabicPeriod"/>
                      </a:pPr>
                      <a:r>
                        <a:rPr lang="en-IN" sz="900" dirty="0"/>
                        <a:t>Keys: https://pixabay.com/photos/keys-keychain-keyset-1023939/</a:t>
                      </a:r>
                    </a:p>
                    <a:p>
                      <a:pPr marL="228600" indent="-228600">
                        <a:buFont typeface="+mj-lt"/>
                        <a:buAutoNum type="arabicPeriod"/>
                      </a:pPr>
                      <a:r>
                        <a:rPr lang="en-IN" sz="900" dirty="0"/>
                        <a:t>Bird: https://freesvg.org/colorful-bird</a:t>
                      </a:r>
                    </a:p>
                    <a:p>
                      <a:pPr marL="228600" indent="-228600">
                        <a:buFont typeface="+mj-lt"/>
                        <a:buAutoNum type="arabicPeriod"/>
                      </a:pPr>
                      <a:r>
                        <a:rPr lang="en-IN" sz="900" dirty="0"/>
                        <a:t>Birds: https://freesvg.org/clip-art-of-three-different-flying-birds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9313">
                <a:tc>
                  <a:txBody>
                    <a:bodyPr/>
                    <a:lstStyle/>
                    <a:p>
                      <a:pPr algn="ctr"/>
                      <a:r>
                        <a:rPr lang="en-US" sz="900" dirty="0"/>
                        <a:t>4</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1. Persons: https://pixabay.com/illustrations/head-people-group-young-students-1556566/</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2.</a:t>
                      </a:r>
                      <a:r>
                        <a:rPr lang="en-IN" sz="900" b="0" i="0" baseline="0" dirty="0">
                          <a:solidFill>
                            <a:schemeClr val="dk1"/>
                          </a:solidFill>
                          <a:latin typeface="+mn-lt"/>
                          <a:ea typeface="Calibri"/>
                          <a:cs typeface="Calibri"/>
                          <a:sym typeface="Calibri"/>
                        </a:rPr>
                        <a:t> </a:t>
                      </a:r>
                      <a:r>
                        <a:rPr lang="en-IN" sz="900" b="0" i="0" dirty="0">
                          <a:solidFill>
                            <a:schemeClr val="dk1"/>
                          </a:solidFill>
                          <a:latin typeface="+mn-lt"/>
                          <a:ea typeface="Calibri"/>
                          <a:cs typeface="Calibri"/>
                          <a:sym typeface="Calibri"/>
                        </a:rPr>
                        <a:t>Varanasi: https://pixabay.com/photos/india-varanasi-ghat-architecture-3086808/</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3. School: https://publicdomainvectors.org/en/free-clipart/School/40808.html</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dirty="0"/>
                        <a:t>4.  Animals: https://freesvg.org/african-animals-vector-illustration</a:t>
                      </a:r>
                      <a:endParaRPr lang="en-IN" sz="9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5.  Things: https://pixabay.com/illustrations/things-stuff-share-mess-messy-4697014/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9313">
                <a:tc>
                  <a:txBody>
                    <a:bodyPr/>
                    <a:lstStyle/>
                    <a:p>
                      <a:pPr algn="ctr"/>
                      <a:r>
                        <a:rPr lang="en-IN" sz="900"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Group: https://publicdomainvectors.org/en/free-clipart/Vector-image-of-population-icon/8176</a:t>
                      </a:r>
                      <a:r>
                        <a:rPr lang="en-IN" sz="900"/>
                        <a:t>.html</a:t>
                      </a:r>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353614"/>
                  </a:ext>
                </a:extLst>
              </a:tr>
              <a:tr h="389313">
                <a:tc>
                  <a:txBody>
                    <a:bodyPr/>
                    <a:lstStyle/>
                    <a:p>
                      <a:pPr algn="ctr"/>
                      <a:r>
                        <a:rPr lang="en-US" sz="900" dirty="0"/>
                        <a:t>6</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1. Wolves: https://pixabay.com/photos/wolves-wolf-pack-predator-animal-4377376/</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2. Fishes: https://pixabay.com/photos/school-of-fish-fish-nature-water-756460/</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3. Lions: https://pixabay.com/photos/lion-pride-of-lions-predator-1972786/</a:t>
                      </a:r>
                    </a:p>
                    <a:p>
                      <a:pPr marL="0" lvl="0" indent="0" algn="l" rtl="0">
                        <a:lnSpc>
                          <a:spcPct val="100000"/>
                        </a:lnSpc>
                        <a:spcBef>
                          <a:spcPts val="0"/>
                        </a:spcBef>
                        <a:spcAft>
                          <a:spcPts val="0"/>
                        </a:spcAft>
                        <a:buSzPts val="1400"/>
                        <a:buFont typeface="+mj-lt"/>
                        <a:buNone/>
                      </a:pPr>
                      <a:r>
                        <a:rPr lang="en-IN" sz="900" b="0" dirty="0"/>
                        <a:t>4. Ants: https://pixabay.com/photos/ants-insects-community-entomology-6367022/</a:t>
                      </a:r>
                    </a:p>
                    <a:p>
                      <a:pPr marL="0" lvl="0" indent="0" algn="l" rtl="0">
                        <a:lnSpc>
                          <a:spcPct val="100000"/>
                        </a:lnSpc>
                        <a:spcBef>
                          <a:spcPts val="0"/>
                        </a:spcBef>
                        <a:spcAft>
                          <a:spcPts val="0"/>
                        </a:spcAft>
                        <a:buSzPts val="1400"/>
                        <a:buFont typeface="+mj-lt"/>
                        <a:buNone/>
                      </a:pPr>
                      <a:r>
                        <a:rPr lang="en-IN" sz="900" b="0" dirty="0"/>
                        <a:t>5. Bees: https://www.maxpixel.net/Swarm-Of-Bees-Beehive-Honey-Bees-Honey-Bees-326334 </a:t>
                      </a:r>
                    </a:p>
                    <a:p>
                      <a:pPr marL="0" lvl="0" indent="0" algn="l" rtl="0">
                        <a:lnSpc>
                          <a:spcPct val="100000"/>
                        </a:lnSpc>
                        <a:spcBef>
                          <a:spcPts val="0"/>
                        </a:spcBef>
                        <a:spcAft>
                          <a:spcPts val="0"/>
                        </a:spcAft>
                        <a:buSzPts val="1400"/>
                        <a:buFont typeface="+mj-lt"/>
                        <a:buNone/>
                      </a:pPr>
                      <a:r>
                        <a:rPr lang="en-IN" sz="900" b="0" dirty="0"/>
                        <a:t>6. Buffaloes: https://pixabay.com/photos/cape-buffaloes-animals-safari-5929180/</a:t>
                      </a:r>
                      <a:endParaRPr lang="en-IN" sz="900" u="none" kern="1200" dirty="0">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7943">
                <a:tc>
                  <a:txBody>
                    <a:bodyPr/>
                    <a:lstStyle/>
                    <a:p>
                      <a:pPr algn="ctr"/>
                      <a:r>
                        <a:rPr lang="en-US" sz="900" dirty="0"/>
                        <a:t>7</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IN" sz="900" dirty="0"/>
                        <a:t>Family: https://pixabay.com/vectors/family-people-mother-and-father-310364/</a:t>
                      </a:r>
                    </a:p>
                    <a:p>
                      <a:pPr marL="228600" indent="-228600">
                        <a:buFont typeface="+mj-lt"/>
                        <a:buAutoNum type="arabicPeriod"/>
                      </a:pPr>
                      <a:r>
                        <a:rPr lang="en-IN" sz="900" dirty="0"/>
                        <a:t>Ants: https://pixabay.com/photos/ants-insects-community-entomology-6367022/</a:t>
                      </a:r>
                    </a:p>
                    <a:p>
                      <a:pPr marL="228600" indent="-228600">
                        <a:buFont typeface="+mj-lt"/>
                        <a:buAutoNum type="arabicPeriod"/>
                      </a:pPr>
                      <a:r>
                        <a:rPr lang="en-IN" sz="900" dirty="0"/>
                        <a:t>Aeroplanes:</a:t>
                      </a:r>
                      <a:r>
                        <a:rPr lang="en-IN" sz="900" baseline="0" dirty="0"/>
                        <a:t> </a:t>
                      </a:r>
                      <a:r>
                        <a:rPr lang="en-IN" sz="900" dirty="0"/>
                        <a:t>https://pixabay.com/photos/aircraft-airplanes-vintage-airshow-2086517/</a:t>
                      </a:r>
                    </a:p>
                    <a:p>
                      <a:pPr marL="228600" indent="-228600">
                        <a:buFont typeface="+mj-lt"/>
                        <a:buAutoNum type="arabicPeriod"/>
                      </a:pPr>
                      <a:r>
                        <a:rPr lang="en-IN" sz="900" dirty="0"/>
                        <a:t>Bouquet: https://pixabay.com/photos/date-of-birth-flower-valentine-s-day-1192373/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9313">
                <a:tc>
                  <a:txBody>
                    <a:bodyPr/>
                    <a:lstStyle/>
                    <a:p>
                      <a:pPr algn="ctr"/>
                      <a:r>
                        <a:rPr lang="en-US" sz="900" dirty="0"/>
                        <a:t>8</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IN" sz="900" dirty="0"/>
                        <a:t>A bundle</a:t>
                      </a:r>
                      <a:r>
                        <a:rPr lang="en-IN" sz="900" baseline="0" dirty="0"/>
                        <a:t> of sticks: </a:t>
                      </a:r>
                      <a:r>
                        <a:rPr lang="en-IN" sz="900" dirty="0"/>
                        <a:t>https://commons.wikimedia.org/wiki/File:A_bundle_of_bamboo_skewers.jpg-Attribute to </a:t>
                      </a:r>
                      <a:r>
                        <a:rPr lang="en-IN" sz="900" b="0" i="0" kern="1200" baseline="0" dirty="0">
                          <a:solidFill>
                            <a:schemeClr val="tx1"/>
                          </a:solidFill>
                          <a:latin typeface="+mn-lt"/>
                          <a:ea typeface="+mn-ea"/>
                          <a:cs typeface="+mn-cs"/>
                        </a:rPr>
                        <a:t> </a:t>
                      </a:r>
                      <a:r>
                        <a:rPr lang="en-IN" sz="900" b="0" i="0" kern="1200" dirty="0">
                          <a:solidFill>
                            <a:schemeClr val="tx1"/>
                          </a:solidFill>
                          <a:latin typeface="+mn-lt"/>
                          <a:ea typeface="+mn-ea"/>
                          <a:cs typeface="+mn-cs"/>
                        </a:rPr>
                        <a:t>Obsidian Soul</a:t>
                      </a:r>
                    </a:p>
                    <a:p>
                      <a:pPr marL="228600" indent="-228600">
                        <a:buFont typeface="+mj-lt"/>
                        <a:buAutoNum type="arabicPeriod"/>
                      </a:pPr>
                      <a:r>
                        <a:rPr lang="en-IN" sz="900" b="0" i="0" kern="1200" dirty="0">
                          <a:solidFill>
                            <a:schemeClr val="tx1"/>
                          </a:solidFill>
                          <a:latin typeface="+mn-lt"/>
                          <a:ea typeface="+mn-ea"/>
                          <a:cs typeface="+mn-cs"/>
                        </a:rPr>
                        <a:t>Lions: https://pixabay.com/photos/pride-lion-king-stare-eyes-royal-4536972/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9313">
                <a:tc>
                  <a:txBody>
                    <a:bodyPr/>
                    <a:lstStyle/>
                    <a:p>
                      <a:pPr algn="ctr"/>
                      <a:r>
                        <a:rPr lang="en-US" sz="900" dirty="0"/>
                        <a:t>9</a:t>
                      </a:r>
                      <a:endParaRPr lang="en-IN" sz="9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lang="en-IN" sz="900" dirty="0"/>
                        <a:t>Elephants:</a:t>
                      </a:r>
                      <a:r>
                        <a:rPr lang="en-IN" sz="900" baseline="0" dirty="0"/>
                        <a:t> </a:t>
                      </a:r>
                      <a:r>
                        <a:rPr lang="en-IN" sz="900" dirty="0"/>
                        <a:t>https://pixabay.com/photos/elephants-african-bush-elephant-241624/</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IN" sz="900" dirty="0"/>
                        <a:t>Grapes: https://pixabay.com/photos/table-grapes-grapes-fruit-healthy-74344/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5" name="Picture 6" descr="Golden Retriever, Dog, Loyal To, Dear, Ani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701" y="1131879"/>
            <a:ext cx="392909" cy="294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Burgundy, Mastiff, Dog, Animal, White, Of, Fren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37" y="1164195"/>
            <a:ext cx="384199" cy="249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ruits, Healthy, Vitamins, Eat, Diet, Banana, Sing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7972" y="1177046"/>
            <a:ext cx="244998" cy="2159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Keys, Keychain, Keys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4283" y="1969734"/>
            <a:ext cx="300162" cy="1985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anana, Minimum, Fruit, Tropical, Hondura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6148" y="1612995"/>
            <a:ext cx="293274" cy="1955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lorful bird"/>
          <p:cNvPicPr>
            <a:picLocks noChangeAspect="1" noChangeArrowheads="1"/>
          </p:cNvPicPr>
          <p:nvPr/>
        </p:nvPicPr>
        <p:blipFill>
          <a:blip r:embed="rId8" cstate="print"/>
          <a:srcRect/>
          <a:stretch>
            <a:fillRect/>
          </a:stretch>
        </p:blipFill>
        <p:spPr bwMode="auto">
          <a:xfrm>
            <a:off x="2181583" y="1951593"/>
            <a:ext cx="357190" cy="357190"/>
          </a:xfrm>
          <a:prstGeom prst="rect">
            <a:avLst/>
          </a:prstGeom>
          <a:noFill/>
        </p:spPr>
      </p:pic>
      <p:pic>
        <p:nvPicPr>
          <p:cNvPr id="11" name="Picture 6" descr="Old style hollow door key vector image"/>
          <p:cNvPicPr>
            <a:picLocks noChangeAspect="1" noChangeArrowheads="1"/>
          </p:cNvPicPr>
          <p:nvPr/>
        </p:nvPicPr>
        <p:blipFill>
          <a:blip r:embed="rId9" cstate="print"/>
          <a:srcRect/>
          <a:stretch>
            <a:fillRect/>
          </a:stretch>
        </p:blipFill>
        <p:spPr bwMode="auto">
          <a:xfrm>
            <a:off x="2204524" y="1539322"/>
            <a:ext cx="285252" cy="325630"/>
          </a:xfrm>
          <a:prstGeom prst="rect">
            <a:avLst/>
          </a:prstGeom>
          <a:noFill/>
        </p:spPr>
      </p:pic>
      <p:pic>
        <p:nvPicPr>
          <p:cNvPr id="12" name="Picture 4" descr="Clip art of three different flying birds"/>
          <p:cNvPicPr>
            <a:picLocks noChangeAspect="1" noChangeArrowheads="1"/>
          </p:cNvPicPr>
          <p:nvPr/>
        </p:nvPicPr>
        <p:blipFill>
          <a:blip r:embed="rId10" cstate="print"/>
          <a:srcRect/>
          <a:stretch>
            <a:fillRect/>
          </a:stretch>
        </p:blipFill>
        <p:spPr bwMode="auto">
          <a:xfrm>
            <a:off x="2999504" y="1844672"/>
            <a:ext cx="432200" cy="432200"/>
          </a:xfrm>
          <a:prstGeom prst="rect">
            <a:avLst/>
          </a:prstGeom>
          <a:noFill/>
        </p:spPr>
      </p:pic>
      <p:pic>
        <p:nvPicPr>
          <p:cNvPr id="25" name="Picture 2" descr="African animals vector illustra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67039" y="2685828"/>
            <a:ext cx="311124" cy="31112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Pride, Lion, King, Stare, Eyes, Royal, South, African"/>
          <p:cNvPicPr>
            <a:picLocks noChangeAspect="1" noChangeArrowheads="1"/>
          </p:cNvPicPr>
          <p:nvPr/>
        </p:nvPicPr>
        <p:blipFill>
          <a:blip r:embed="rId12" cstate="print"/>
          <a:srcRect/>
          <a:stretch>
            <a:fillRect/>
          </a:stretch>
        </p:blipFill>
        <p:spPr bwMode="auto">
          <a:xfrm>
            <a:off x="2929781" y="5085184"/>
            <a:ext cx="406008" cy="270673"/>
          </a:xfrm>
          <a:prstGeom prst="rect">
            <a:avLst/>
          </a:prstGeom>
          <a:noFill/>
        </p:spPr>
      </p:pic>
      <p:pic>
        <p:nvPicPr>
          <p:cNvPr id="31" name="Picture 4" descr="File:A bundle of bamboo skewers.jpg"/>
          <p:cNvPicPr>
            <a:picLocks noChangeAspect="1" noChangeArrowheads="1"/>
          </p:cNvPicPr>
          <p:nvPr/>
        </p:nvPicPr>
        <p:blipFill>
          <a:blip r:embed="rId13" cstate="print"/>
          <a:srcRect/>
          <a:stretch>
            <a:fillRect/>
          </a:stretch>
        </p:blipFill>
        <p:spPr bwMode="auto">
          <a:xfrm>
            <a:off x="2135560" y="5085184"/>
            <a:ext cx="531346" cy="243090"/>
          </a:xfrm>
          <a:prstGeom prst="rect">
            <a:avLst/>
          </a:prstGeom>
          <a:noFill/>
        </p:spPr>
      </p:pic>
      <p:pic>
        <p:nvPicPr>
          <p:cNvPr id="32" name="Picture 3" descr="Table Grapes, Grapes, Fruit, Healthy, Green, Food, Meal"/>
          <p:cNvPicPr>
            <a:picLocks noChangeAspect="1" noChangeArrowheads="1"/>
          </p:cNvPicPr>
          <p:nvPr/>
        </p:nvPicPr>
        <p:blipFill>
          <a:blip r:embed="rId14" cstate="print"/>
          <a:srcRect/>
          <a:stretch>
            <a:fillRect/>
          </a:stretch>
        </p:blipFill>
        <p:spPr bwMode="auto">
          <a:xfrm>
            <a:off x="2993184" y="5467166"/>
            <a:ext cx="459402" cy="268462"/>
          </a:xfrm>
          <a:prstGeom prst="rect">
            <a:avLst/>
          </a:prstGeom>
          <a:ln>
            <a:noFill/>
          </a:ln>
          <a:effectLst/>
          <a:scene3d>
            <a:camera prst="orthographicFront">
              <a:rot lat="0" lon="0" rev="0"/>
            </a:camera>
            <a:lightRig rig="brightRoom" dir="t">
              <a:rot lat="0" lon="0" rev="600000"/>
            </a:lightRig>
          </a:scene3d>
          <a:sp3d prstMaterial="metal">
            <a:bevelT w="38100" h="57150" prst="angle"/>
          </a:sp3d>
        </p:spPr>
      </p:pic>
      <p:pic>
        <p:nvPicPr>
          <p:cNvPr id="33" name="Picture 32" descr="Elephants, African Bush Elephant, Wilderness"/>
          <p:cNvPicPr>
            <a:picLocks noChangeAspect="1" noChangeArrowheads="1"/>
          </p:cNvPicPr>
          <p:nvPr/>
        </p:nvPicPr>
        <p:blipFill>
          <a:blip r:embed="rId15" cstate="print"/>
          <a:srcRect/>
          <a:stretch>
            <a:fillRect/>
          </a:stretch>
        </p:blipFill>
        <p:spPr bwMode="auto">
          <a:xfrm>
            <a:off x="2252349" y="5445224"/>
            <a:ext cx="430041" cy="284007"/>
          </a:xfrm>
          <a:prstGeom prst="rect">
            <a:avLst/>
          </a:prstGeom>
          <a:ln>
            <a:noFill/>
          </a:ln>
          <a:effectLst/>
          <a:scene3d>
            <a:camera prst="orthographicFront">
              <a:rot lat="0" lon="0" rev="0"/>
            </a:camera>
            <a:lightRig rig="brightRoom" dir="t">
              <a:rot lat="0" lon="0" rev="600000"/>
            </a:lightRig>
          </a:scene3d>
          <a:sp3d prstMaterial="metal">
            <a:bevelT w="38100" h="57150" prst="angle"/>
          </a:sp3d>
        </p:spPr>
      </p:pic>
      <p:pic>
        <p:nvPicPr>
          <p:cNvPr id="30" name="Picture 2" descr="Head, People, Group, Young, Students, Trainee, Traini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13561" r="8863" b="17671"/>
          <a:stretch/>
        </p:blipFill>
        <p:spPr bwMode="auto">
          <a:xfrm>
            <a:off x="2247735" y="2351300"/>
            <a:ext cx="356548" cy="25226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ndia, Varanasi, Ghat, Architecture, Waters, Travel"/>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97963" y="2437335"/>
            <a:ext cx="269639" cy="1786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School"/>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102809" y="2428875"/>
            <a:ext cx="321471" cy="18709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Things, Stuff, Share, Mess, Messy, Teen, Recommerce"/>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2847" r="13666"/>
          <a:stretch/>
        </p:blipFill>
        <p:spPr bwMode="auto">
          <a:xfrm>
            <a:off x="2826457" y="2707379"/>
            <a:ext cx="285869" cy="2431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Wolves, Wolf, Pack, Predator, Animal, Nature, Wildlif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135560" y="3579900"/>
            <a:ext cx="427189" cy="30214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descr="School Of Fish, Fish, Nature, Water, Under Wat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05160" y="3612729"/>
            <a:ext cx="396549" cy="2548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Ants, Insects, Community, Entomology, Animal, Nature"/>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88269" y="3928899"/>
            <a:ext cx="437456" cy="30843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descr="Lion, Pride Of Lions, Predator, Carnivores, Mammal"/>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044860" y="3573016"/>
            <a:ext cx="440178" cy="33432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oney Bees, Beehive, Honey, Bees, Swarm Of Bee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556616" y="3922582"/>
            <a:ext cx="423585" cy="27934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Vector image of population icon">
            <a:extLst>
              <a:ext uri="{FF2B5EF4-FFF2-40B4-BE49-F238E27FC236}">
                <a16:creationId xmlns:a16="http://schemas.microsoft.com/office/drawing/2014/main" id="{161D0F5F-A63D-4F84-B50D-DDDD7A6EA5B3}"/>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9409" t="43854" r="21391" b="7153"/>
          <a:stretch/>
        </p:blipFill>
        <p:spPr bwMode="auto">
          <a:xfrm>
            <a:off x="2279576" y="3109189"/>
            <a:ext cx="313777" cy="31377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Family, People, Mother And Father, Children, Kids">
            <a:extLst>
              <a:ext uri="{FF2B5EF4-FFF2-40B4-BE49-F238E27FC236}">
                <a16:creationId xmlns:a16="http://schemas.microsoft.com/office/drawing/2014/main" id="{AA8E0B36-E7AD-4F58-9577-4242DC36831D}"/>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86210" y="4389821"/>
            <a:ext cx="516044" cy="25802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Ants, Insects, Community, Entomology, Animal, Nature">
            <a:extLst>
              <a:ext uri="{FF2B5EF4-FFF2-40B4-BE49-F238E27FC236}">
                <a16:creationId xmlns:a16="http://schemas.microsoft.com/office/drawing/2014/main" id="{125F7639-897F-4CA1-8C3D-C20944331FD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047933" y="4441730"/>
            <a:ext cx="231304" cy="15420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Aircraft, Airplanes, Vintage, Airshow, Event">
            <a:extLst>
              <a:ext uri="{FF2B5EF4-FFF2-40B4-BE49-F238E27FC236}">
                <a16:creationId xmlns:a16="http://schemas.microsoft.com/office/drawing/2014/main" id="{B82B9213-1973-4DF6-A11F-11519CD6A63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279576" y="4725144"/>
            <a:ext cx="393609" cy="25625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8" descr="Date Of Birth, Flower, Valentine'S Day, Mother'S Day">
            <a:extLst>
              <a:ext uri="{FF2B5EF4-FFF2-40B4-BE49-F238E27FC236}">
                <a16:creationId xmlns:a16="http://schemas.microsoft.com/office/drawing/2014/main" id="{20FB4212-AD2F-4A03-8879-13C9EB119AE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98284" y="4654029"/>
            <a:ext cx="272211" cy="34204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834A9AD0-085A-4B8F-82CB-7C53E342F8D1}"/>
              </a:ext>
            </a:extLst>
          </p:cNvPr>
          <p:cNvPicPr/>
          <p:nvPr/>
        </p:nvPicPr>
        <p:blipFill>
          <a:blip r:embed="rId30" cstate="print">
            <a:extLst>
              <a:ext uri="{28A0092B-C50C-407E-A947-70E740481C1C}">
                <a14:useLocalDpi xmlns:a14="http://schemas.microsoft.com/office/drawing/2010/main" val="0"/>
              </a:ext>
            </a:extLst>
          </a:blip>
          <a:srcRect/>
          <a:stretch/>
        </p:blipFill>
        <p:spPr bwMode="auto">
          <a:xfrm>
            <a:off x="3008892" y="3948801"/>
            <a:ext cx="474533" cy="347990"/>
          </a:xfrm>
          <a:prstGeom prst="rect">
            <a:avLst/>
          </a:prstGeom>
          <a:noFill/>
          <a:ln>
            <a:noFill/>
          </a:ln>
        </p:spPr>
      </p:pic>
    </p:spTree>
    <p:extLst>
      <p:ext uri="{BB962C8B-B14F-4D97-AF65-F5344CB8AC3E}">
        <p14:creationId xmlns:p14="http://schemas.microsoft.com/office/powerpoint/2010/main" val="174810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1803277558"/>
              </p:ext>
            </p:extLst>
          </p:nvPr>
        </p:nvGraphicFramePr>
        <p:xfrm>
          <a:off x="1127448" y="1033616"/>
          <a:ext cx="9937104" cy="505968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2383666">
                  <a:extLst>
                    <a:ext uri="{9D8B030D-6E8A-4147-A177-3AD203B41FA5}">
                      <a16:colId xmlns:a16="http://schemas.microsoft.com/office/drawing/2014/main" val="20001"/>
                    </a:ext>
                  </a:extLst>
                </a:gridCol>
                <a:gridCol w="6624736">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Thumbnail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000" dirty="0"/>
                        <a:t>Source link and Attribution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48239">
                <a:tc>
                  <a:txBody>
                    <a:bodyPr/>
                    <a:lstStyle/>
                    <a:p>
                      <a:pPr algn="ctr"/>
                      <a:r>
                        <a:rPr lang="en-IN" sz="900" dirty="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Crowd: https://pixabay.com/illustrations/crowd-people-silhouettes-2045498/</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Soldiers: </a:t>
                      </a:r>
                      <a:r>
                        <a:rPr lang="pl-PL" sz="900" b="0" i="0" dirty="0">
                          <a:solidFill>
                            <a:schemeClr val="dk1"/>
                          </a:solidFill>
                          <a:latin typeface="+mn-lt"/>
                          <a:ea typeface="Calibri"/>
                          <a:cs typeface="Calibri"/>
                          <a:sym typeface="Calibri"/>
                        </a:rPr>
                        <a:t>https://www.flickr.com/photos/58419684@N00/5356170563 By Jaskirat Singh Bawa</a:t>
                      </a:r>
                      <a:endParaRPr lang="en-US" sz="900" b="0" i="0" dirty="0">
                        <a:solidFill>
                          <a:schemeClr val="dk1"/>
                        </a:solidFill>
                        <a:latin typeface="+mn-lt"/>
                        <a:ea typeface="Calibri"/>
                        <a:cs typeface="Calibri"/>
                        <a:sym typeface="Calibri"/>
                      </a:endParaRP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Musicians:</a:t>
                      </a:r>
                      <a:r>
                        <a:rPr lang="en-IN" sz="900" b="0" i="0" baseline="0" dirty="0">
                          <a:solidFill>
                            <a:schemeClr val="dk1"/>
                          </a:solidFill>
                          <a:latin typeface="+mn-lt"/>
                          <a:ea typeface="Calibri"/>
                          <a:cs typeface="Calibri"/>
                          <a:sym typeface="Calibri"/>
                        </a:rPr>
                        <a:t> </a:t>
                      </a:r>
                      <a:r>
                        <a:rPr lang="en-IN" sz="900" b="0" i="0" dirty="0">
                          <a:solidFill>
                            <a:schemeClr val="dk1"/>
                          </a:solidFill>
                          <a:latin typeface="+mn-lt"/>
                          <a:ea typeface="Calibri"/>
                          <a:cs typeface="Calibri"/>
                          <a:sym typeface="Calibri"/>
                        </a:rPr>
                        <a:t>https://publicdomainvectors.org/en/free-clipart/Marching-band-vector-clip-art/1584.html</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Dancers: https://www.flickr.com/photos/azwegers/9902423066-Attribute to </a:t>
                      </a:r>
                      <a:r>
                        <a:rPr lang="en-IN" sz="900" b="0" i="0" kern="1200" dirty="0">
                          <a:solidFill>
                            <a:schemeClr val="tx1"/>
                          </a:solidFill>
                          <a:effectLst/>
                          <a:latin typeface="+mn-lt"/>
                          <a:ea typeface="+mn-ea"/>
                          <a:cs typeface="+mn-cs"/>
                        </a:rPr>
                        <a:t>Arian </a:t>
                      </a:r>
                      <a:r>
                        <a:rPr lang="en-IN" sz="900" b="0" i="0" kern="1200" dirty="0" err="1">
                          <a:solidFill>
                            <a:schemeClr val="tx1"/>
                          </a:solidFill>
                          <a:effectLst/>
                          <a:latin typeface="+mn-lt"/>
                          <a:ea typeface="+mn-ea"/>
                          <a:cs typeface="+mn-cs"/>
                        </a:rPr>
                        <a:t>Zwegers</a:t>
                      </a:r>
                      <a:endParaRPr lang="en-IN" sz="900" b="0" i="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Font typeface="+mj-lt"/>
                        <a:buNone/>
                      </a:pPr>
                      <a:r>
                        <a:rPr lang="en-IN" sz="900" b="0" i="0" kern="1200" dirty="0">
                          <a:solidFill>
                            <a:schemeClr val="tx1"/>
                          </a:solidFill>
                          <a:effectLst/>
                          <a:latin typeface="+mn-lt"/>
                          <a:ea typeface="+mn-ea"/>
                          <a:cs typeface="+mn-cs"/>
                        </a:rPr>
                        <a:t>Team: https://pixabay.com/photos/football-middle-east-team-together-1333835/</a:t>
                      </a:r>
                      <a:endParaRPr lang="en-IN"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89313">
                <a:tc>
                  <a:txBody>
                    <a:bodyPr/>
                    <a:lstStyle/>
                    <a:p>
                      <a:pPr algn="ctr"/>
                      <a:r>
                        <a:rPr lang="en-IN" sz="900" dirty="0"/>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US" sz="900" b="0" i="0" dirty="0">
                          <a:solidFill>
                            <a:schemeClr val="dk1"/>
                          </a:solidFill>
                          <a:latin typeface="+mn-lt"/>
                          <a:ea typeface="Calibri"/>
                          <a:cs typeface="Calibri"/>
                          <a:sym typeface="Calibri"/>
                        </a:rPr>
                        <a:t>Islands: SSSVV Gallery</a:t>
                      </a:r>
                      <a:endParaRPr lang="en-IN"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Mountains: https://pixabay.com/photos/mountains-mountain-range-mountainous-5603248/</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Flats: https://pixabay.com/photos/block-of-flats-architecture-2462069/</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Continents: https://pixabay.com/photos/map-earth-world-planet-environment-4818844/</a:t>
                      </a:r>
                      <a:endParaRPr lang="en-IN" sz="900" b="1"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Roads: </a:t>
                      </a:r>
                      <a:r>
                        <a:rPr lang="en-US" sz="900" b="0" i="0" dirty="0">
                          <a:solidFill>
                            <a:schemeClr val="dk1"/>
                          </a:solidFill>
                          <a:latin typeface="+mn-lt"/>
                          <a:ea typeface="Calibri"/>
                          <a:cs typeface="Calibri"/>
                          <a:sym typeface="Calibri"/>
                        </a:rPr>
                        <a:t>https://www.freepik.com/free-vector/traffic-city-top-flat_6127624.htm By </a:t>
                      </a:r>
                      <a:r>
                        <a:rPr lang="en-US" sz="900" b="0" i="0" dirty="0" err="1">
                          <a:solidFill>
                            <a:schemeClr val="dk1"/>
                          </a:solidFill>
                          <a:latin typeface="+mn-lt"/>
                          <a:ea typeface="Calibri"/>
                          <a:cs typeface="Calibri"/>
                          <a:sym typeface="Calibri"/>
                        </a:rPr>
                        <a:t>macrovector</a:t>
                      </a:r>
                      <a:endParaRPr lang="en-IN" sz="900" b="0" i="0" dirty="0">
                        <a:solidFill>
                          <a:schemeClr val="dk1"/>
                        </a:solidFill>
                        <a:latin typeface="+mn-lt"/>
                        <a:ea typeface="Calibri"/>
                        <a:cs typeface="Calibri"/>
                        <a:sym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9313">
                <a:tc>
                  <a:txBody>
                    <a:bodyPr/>
                    <a:lstStyle/>
                    <a:p>
                      <a:pPr algn="ctr"/>
                      <a:r>
                        <a:rPr lang="en-IN" sz="900" dirty="0"/>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Frogs: https://pixabay.com/photos/frog-green-frog-toad-aquatic-animal-1406238/</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Monkeys: https://pixahive.com/photo/portrait-of-monkeys/</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Whales: https://pxhere.com/en/photo/833196</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Camels: https://pixabay.com/photos/camels-mammals-animals-desert-5590597/</a:t>
                      </a:r>
                    </a:p>
                    <a:p>
                      <a:pPr marL="0" lvl="0" indent="0" algn="l" rtl="0">
                        <a:lnSpc>
                          <a:spcPct val="100000"/>
                        </a:lnSpc>
                        <a:spcBef>
                          <a:spcPts val="0"/>
                        </a:spcBef>
                        <a:spcAft>
                          <a:spcPts val="0"/>
                        </a:spcAft>
                        <a:buSzPts val="1400"/>
                        <a:buFont typeface="+mj-lt"/>
                        <a:buNone/>
                      </a:pPr>
                      <a:r>
                        <a:rPr lang="en-IN" sz="900" b="0" i="0" dirty="0">
                          <a:solidFill>
                            <a:schemeClr val="dk1"/>
                          </a:solidFill>
                          <a:latin typeface="+mn-lt"/>
                          <a:ea typeface="Calibri"/>
                          <a:cs typeface="Calibri"/>
                          <a:sym typeface="Calibri"/>
                        </a:rPr>
                        <a:t>Sheep: https://pixabay.com/photos/mountains-sheep-leh-ladakh-india-2674181/</a:t>
                      </a:r>
                      <a:endParaRPr lang="en-IN"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353614"/>
                  </a:ext>
                </a:extLst>
              </a:tr>
              <a:tr h="389313">
                <a:tc>
                  <a:txBody>
                    <a:bodyPr/>
                    <a:lstStyle/>
                    <a:p>
                      <a:pPr algn="ctr"/>
                      <a:r>
                        <a:rPr lang="en-IN" sz="900"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Geese:</a:t>
                      </a:r>
                      <a:r>
                        <a:rPr lang="en-IN" sz="900" b="0" i="0" baseline="0" dirty="0">
                          <a:solidFill>
                            <a:schemeClr val="dk1"/>
                          </a:solidFill>
                          <a:latin typeface="+mn-lt"/>
                          <a:ea typeface="Calibri"/>
                          <a:cs typeface="Calibri"/>
                          <a:sym typeface="Calibri"/>
                        </a:rPr>
                        <a:t> </a:t>
                      </a:r>
                      <a:r>
                        <a:rPr lang="en-IN" sz="900" b="0" i="0" dirty="0">
                          <a:solidFill>
                            <a:schemeClr val="dk1"/>
                          </a:solidFill>
                          <a:latin typeface="+mn-lt"/>
                          <a:ea typeface="Calibri"/>
                          <a:cs typeface="Calibri"/>
                          <a:sym typeface="Calibri"/>
                        </a:rPr>
                        <a:t>https://pixabay.com/photos/geese-birds-animals-flock-plumage-6826863/</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Parrots: https://pixabay.com/photos/parrots-waiting-in-a-row-3814673/</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Sparrows: https://pixabay.com/photos/birds-sparrows-perched-tree-winter-4382794/</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Chickens: https://pixabay.com/photos/chicken-hen-poultry-rump-4155959/</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Crows: https://pixabay.com/photos/bird-crow-house-crow-murder-flock-4195545/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67943">
                <a:tc>
                  <a:txBody>
                    <a:bodyPr/>
                    <a:lstStyle/>
                    <a:p>
                      <a:pPr algn="ctr"/>
                      <a:r>
                        <a:rPr lang="en-IN" sz="9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buFont typeface="+mj-lt"/>
                        <a:buNone/>
                      </a:pPr>
                      <a:r>
                        <a:rPr lang="en-IN" sz="900" b="0" i="0" dirty="0">
                          <a:solidFill>
                            <a:schemeClr val="dk1"/>
                          </a:solidFill>
                          <a:latin typeface="+mn-lt"/>
                          <a:ea typeface="Calibri"/>
                          <a:cs typeface="Calibri"/>
                          <a:sym typeface="Calibri"/>
                        </a:rPr>
                        <a:t>Termites: https://www.flickr.com/photos/jean_hort/35303727436-Attribute to </a:t>
                      </a:r>
                      <a:r>
                        <a:rPr lang="en-IN" sz="900" b="0" i="0" kern="1200" dirty="0">
                          <a:solidFill>
                            <a:schemeClr val="tx1"/>
                          </a:solidFill>
                          <a:latin typeface="+mn-lt"/>
                          <a:ea typeface="+mn-ea"/>
                          <a:cs typeface="+mn-cs"/>
                        </a:rPr>
                        <a:t>Jean and Fred </a:t>
                      </a:r>
                      <a:r>
                        <a:rPr lang="en-IN" sz="900" b="0" i="0" kern="1200" dirty="0" err="1">
                          <a:solidFill>
                            <a:schemeClr val="tx1"/>
                          </a:solidFill>
                          <a:latin typeface="+mn-lt"/>
                          <a:ea typeface="+mn-ea"/>
                          <a:cs typeface="+mn-cs"/>
                        </a:rPr>
                        <a:t>Hort</a:t>
                      </a:r>
                      <a:endParaRPr lang="en-IN" sz="900" b="0" i="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IN" sz="900" b="0" i="0" dirty="0">
                          <a:solidFill>
                            <a:schemeClr val="dk1"/>
                          </a:solidFill>
                          <a:latin typeface="+mn-lt"/>
                          <a:ea typeface="Calibri"/>
                          <a:cs typeface="Calibri"/>
                          <a:sym typeface="Calibri"/>
                        </a:rPr>
                        <a:t>Spiders: https://pixabay.com/illustrations/spider-spiders-arachnid-3369690/</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Butterflies: https://pixabay.com/illustrations/butterflies-collection-of-butterflies-4159874/</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Grasshopper: https://pixabay.com/vectors/grasshopper-insect-hop-jump-legs-24635/</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Bees: https://pixabay.com/photos/honey-bees-insects-hive-bee-hive-401238/</a:t>
                      </a:r>
                      <a:endParaRPr lang="en-IN" sz="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9313">
                <a:tc>
                  <a:txBody>
                    <a:bodyPr/>
                    <a:lstStyle/>
                    <a:p>
                      <a:pPr algn="ctr"/>
                      <a:r>
                        <a:rPr lang="en-IN" sz="900" dirty="0"/>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N"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Bowl of rice: https://freesvg.org/1551746353</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US" sz="900" b="0" i="0" dirty="0">
                          <a:solidFill>
                            <a:schemeClr val="dk1"/>
                          </a:solidFill>
                          <a:latin typeface="+mn-lt"/>
                          <a:ea typeface="Calibri"/>
                          <a:cs typeface="Calibri"/>
                          <a:sym typeface="Calibri"/>
                        </a:rPr>
                        <a:t>https://www.flickr.com/photos/79112147@N00/14177869842 By David </a:t>
                      </a:r>
                      <a:r>
                        <a:rPr lang="en-US" sz="900" b="0" i="0" dirty="0" err="1">
                          <a:solidFill>
                            <a:schemeClr val="dk1"/>
                          </a:solidFill>
                          <a:latin typeface="+mn-lt"/>
                          <a:ea typeface="Calibri"/>
                          <a:cs typeface="Calibri"/>
                          <a:sym typeface="Calibri"/>
                        </a:rPr>
                        <a:t>Haberthür</a:t>
                      </a:r>
                      <a:endParaRPr lang="en-IN" sz="900" b="0" i="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dirty="0">
                          <a:latin typeface="+mn-lt"/>
                        </a:rPr>
                        <a:t>Cotton: https://pixabay.com/photos/bale-cotton-cotton-bales-packaging-2432780/</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dirty="0">
                          <a:latin typeface="+mn-lt"/>
                        </a:rPr>
                        <a:t>Planes: https://pixabay.com/photos/airport-mumbai-aircraft-air-india-385293/</a:t>
                      </a:r>
                    </a:p>
                    <a:p>
                      <a:pPr marL="0" marR="0" lvl="0" indent="0" algn="l" defTabSz="914400" rtl="0" eaLnBrk="1" fontAlgn="auto" latinLnBrk="0" hangingPunct="1">
                        <a:lnSpc>
                          <a:spcPct val="100000"/>
                        </a:lnSpc>
                        <a:spcBef>
                          <a:spcPts val="0"/>
                        </a:spcBef>
                        <a:spcAft>
                          <a:spcPts val="0"/>
                        </a:spcAft>
                        <a:buClrTx/>
                        <a:buSzPts val="1400"/>
                        <a:buFont typeface="+mj-lt"/>
                        <a:buNone/>
                        <a:tabLst/>
                        <a:defRPr/>
                      </a:pPr>
                      <a:r>
                        <a:rPr lang="en-IN" sz="900" b="0" i="0" dirty="0">
                          <a:solidFill>
                            <a:schemeClr val="dk1"/>
                          </a:solidFill>
                          <a:latin typeface="+mn-lt"/>
                          <a:ea typeface="Calibri"/>
                          <a:cs typeface="Calibri"/>
                          <a:sym typeface="Calibri"/>
                        </a:rPr>
                        <a:t>Stars:</a:t>
                      </a:r>
                      <a:r>
                        <a:rPr lang="en-IN" sz="900" b="0" i="0" baseline="0" dirty="0">
                          <a:solidFill>
                            <a:schemeClr val="dk1"/>
                          </a:solidFill>
                          <a:latin typeface="+mn-lt"/>
                          <a:ea typeface="Calibri"/>
                          <a:cs typeface="Calibri"/>
                          <a:sym typeface="Calibri"/>
                        </a:rPr>
                        <a:t> </a:t>
                      </a:r>
                      <a:r>
                        <a:rPr lang="en-IN" sz="900" b="0" i="0" dirty="0">
                          <a:solidFill>
                            <a:schemeClr val="dk1"/>
                          </a:solidFill>
                          <a:latin typeface="+mn-lt"/>
                          <a:ea typeface="Calibri"/>
                          <a:cs typeface="Calibri"/>
                          <a:sym typeface="Calibri"/>
                        </a:rPr>
                        <a:t>https://pixabay.com/illustrations/night-stars-starry-sky-heaven-927168/</a:t>
                      </a:r>
                      <a:endParaRPr lang="en-IN" sz="900" b="0" i="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5" name="Picture 4" descr="Crowd, People, Silhouettes, Group Of People, Group">
            <a:extLst>
              <a:ext uri="{FF2B5EF4-FFF2-40B4-BE49-F238E27FC236}">
                <a16:creationId xmlns:a16="http://schemas.microsoft.com/office/drawing/2014/main" id="{873F822A-6E1A-4C4B-94EF-C9B5EB00417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12"/>
          <a:stretch/>
        </p:blipFill>
        <p:spPr bwMode="auto">
          <a:xfrm>
            <a:off x="2107616" y="1466152"/>
            <a:ext cx="640201" cy="28932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8" descr="Marching band vector clip art">
            <a:extLst>
              <a:ext uri="{FF2B5EF4-FFF2-40B4-BE49-F238E27FC236}">
                <a16:creationId xmlns:a16="http://schemas.microsoft.com/office/drawing/2014/main" id="{4D1E257D-BCB3-4BF2-9B58-95532517FD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550" y="1401475"/>
            <a:ext cx="659595" cy="4379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DDD385B7-BA86-4159-B66B-C9770D2DC0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159" y="1458015"/>
            <a:ext cx="543285" cy="321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6" descr="Football, Middle East, Team, Together, Before The Game">
            <a:extLst>
              <a:ext uri="{FF2B5EF4-FFF2-40B4-BE49-F238E27FC236}">
                <a16:creationId xmlns:a16="http://schemas.microsoft.com/office/drawing/2014/main" id="{482A9B10-1E26-43FC-A5D8-656D6721E7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5560" y="1791972"/>
            <a:ext cx="546295" cy="36419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Mountains, Mountain Range, Mountainous, Valleys">
            <a:extLst>
              <a:ext uri="{FF2B5EF4-FFF2-40B4-BE49-F238E27FC236}">
                <a16:creationId xmlns:a16="http://schemas.microsoft.com/office/drawing/2014/main" id="{00936635-E876-41A4-99BF-22C03815E62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5560" y="2250103"/>
            <a:ext cx="620043" cy="36674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Block Of Flats, Architecture, Apartments, Crowded">
            <a:extLst>
              <a:ext uri="{FF2B5EF4-FFF2-40B4-BE49-F238E27FC236}">
                <a16:creationId xmlns:a16="http://schemas.microsoft.com/office/drawing/2014/main" id="{53E02023-40FF-47F3-94D6-E8B281ECE7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1557" y="2640658"/>
            <a:ext cx="512865" cy="29062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Map, Earth, World, Planet, Environment, Country, Water">
            <a:extLst>
              <a:ext uri="{FF2B5EF4-FFF2-40B4-BE49-F238E27FC236}">
                <a16:creationId xmlns:a16="http://schemas.microsoft.com/office/drawing/2014/main" id="{F67118D0-7CB7-4D2A-851C-0C5C64F5FFAC}"/>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3326" t="8955" r="13297" b="28886"/>
          <a:stretch/>
        </p:blipFill>
        <p:spPr bwMode="auto">
          <a:xfrm>
            <a:off x="2832550" y="2322111"/>
            <a:ext cx="466241" cy="28498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0">
            <a:extLst>
              <a:ext uri="{FF2B5EF4-FFF2-40B4-BE49-F238E27FC236}">
                <a16:creationId xmlns:a16="http://schemas.microsoft.com/office/drawing/2014/main" id="{C6618B8F-7D11-478A-BBDB-77F62AFFAB6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1486" y="2254167"/>
            <a:ext cx="360914" cy="670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2">
            <a:extLst>
              <a:ext uri="{FF2B5EF4-FFF2-40B4-BE49-F238E27FC236}">
                <a16:creationId xmlns:a16="http://schemas.microsoft.com/office/drawing/2014/main" id="{5180FEFB-8DEF-4ECA-9CEE-EFE04B0A0AC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t="19438" b="19438"/>
          <a:stretch/>
        </p:blipFill>
        <p:spPr bwMode="auto">
          <a:xfrm>
            <a:off x="2207568" y="2643058"/>
            <a:ext cx="512865" cy="31348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Frog, Green Frog, Toad, Aquatic Animal, Pond, Nature">
            <a:extLst>
              <a:ext uri="{FF2B5EF4-FFF2-40B4-BE49-F238E27FC236}">
                <a16:creationId xmlns:a16="http://schemas.microsoft.com/office/drawing/2014/main" id="{F311D754-B061-4F69-8ED1-2EA22FE51A1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27648" y="3358242"/>
            <a:ext cx="688561" cy="36602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sea, water, nature, ocean, animal, wildlife, tropical, mammal, freedom, life, humpback whale, backpacking, marine, vertebrate, creature, whale, dolphin, philippines, entertainment, marine mammal, killer whale, wind wave, marine biology, whales dolphins and porpoises, common bottlenose dolphin, short beaked common dolphin, striped dolphin, grey whale, pamilacan">
            <a:extLst>
              <a:ext uri="{FF2B5EF4-FFF2-40B4-BE49-F238E27FC236}">
                <a16:creationId xmlns:a16="http://schemas.microsoft.com/office/drawing/2014/main" id="{D47E9901-C570-4E11-9FD4-EEC5F39E559C}"/>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27648" y="3033512"/>
            <a:ext cx="569059" cy="32837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descr="Camels, Mammals, Animals, Desert, Rocks, Dunes, Bedouin">
            <a:extLst>
              <a:ext uri="{FF2B5EF4-FFF2-40B4-BE49-F238E27FC236}">
                <a16:creationId xmlns:a16="http://schemas.microsoft.com/office/drawing/2014/main" id="{02145250-7AE0-476E-A680-17C5371F121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14573" y="3042191"/>
            <a:ext cx="569059" cy="32121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Portrait of monkeys">
            <a:extLst>
              <a:ext uri="{FF2B5EF4-FFF2-40B4-BE49-F238E27FC236}">
                <a16:creationId xmlns:a16="http://schemas.microsoft.com/office/drawing/2014/main" id="{17D3B743-71AA-4133-8621-895B04076698}"/>
              </a:ext>
            </a:extLst>
          </p:cNvPr>
          <p:cNvPicPr>
            <a:picLocks noChangeAspect="1" noChangeArrowheads="1"/>
          </p:cNvPicPr>
          <p:nvPr/>
        </p:nvPicPr>
        <p:blipFill>
          <a:blip r:embed="rId15" cstate="print"/>
          <a:srcRect/>
          <a:stretch>
            <a:fillRect/>
          </a:stretch>
        </p:blipFill>
        <p:spPr bwMode="auto">
          <a:xfrm>
            <a:off x="2207568" y="3379179"/>
            <a:ext cx="569059" cy="341427"/>
          </a:xfrm>
          <a:prstGeom prst="rect">
            <a:avLst/>
          </a:prstGeom>
          <a:noFill/>
        </p:spPr>
      </p:pic>
      <p:pic>
        <p:nvPicPr>
          <p:cNvPr id="62" name="Picture 2">
            <a:extLst>
              <a:ext uri="{FF2B5EF4-FFF2-40B4-BE49-F238E27FC236}">
                <a16:creationId xmlns:a16="http://schemas.microsoft.com/office/drawing/2014/main" id="{2F7FB944-7682-423D-A2DA-DDCAD05B33C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3863752" y="3049382"/>
            <a:ext cx="403241" cy="604859"/>
          </a:xfrm>
          <a:prstGeom prst="rect">
            <a:avLst/>
          </a:prstGeom>
          <a:noFill/>
        </p:spPr>
      </p:pic>
      <p:pic>
        <p:nvPicPr>
          <p:cNvPr id="63" name="Picture 2" descr="Geese, Birds, Animals, Flock, Plumage, Feathers">
            <a:extLst>
              <a:ext uri="{FF2B5EF4-FFF2-40B4-BE49-F238E27FC236}">
                <a16:creationId xmlns:a16="http://schemas.microsoft.com/office/drawing/2014/main" id="{9E97EE44-E355-4C41-9C4A-1A13FF41FBA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42864" y="3777639"/>
            <a:ext cx="651005" cy="36723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Parrots, Waiting In A Row, Breakfast Time, Bird">
            <a:extLst>
              <a:ext uri="{FF2B5EF4-FFF2-40B4-BE49-F238E27FC236}">
                <a16:creationId xmlns:a16="http://schemas.microsoft.com/office/drawing/2014/main" id="{2C6595FC-9E16-439A-812B-EAD737D7B920}"/>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191820" y="3785323"/>
            <a:ext cx="716105" cy="35105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Birds, Sparrows, Perched, Tree, Winter, Garden, Nature">
            <a:extLst>
              <a:ext uri="{FF2B5EF4-FFF2-40B4-BE49-F238E27FC236}">
                <a16:creationId xmlns:a16="http://schemas.microsoft.com/office/drawing/2014/main" id="{C9778297-2732-4675-88AA-B886130B8303}"/>
              </a:ext>
            </a:extLst>
          </p:cNvPr>
          <p:cNvPicPr>
            <a:picLocks noChangeAspect="1" noChangeArrowheads="1"/>
          </p:cNvPicPr>
          <p:nvPr/>
        </p:nvPicPr>
        <p:blipFill>
          <a:blip r:embed="rId19" cstate="print"/>
          <a:srcRect/>
          <a:stretch>
            <a:fillRect/>
          </a:stretch>
        </p:blipFill>
        <p:spPr bwMode="auto">
          <a:xfrm>
            <a:off x="2224602" y="4165057"/>
            <a:ext cx="538021" cy="317294"/>
          </a:xfrm>
          <a:prstGeom prst="rect">
            <a:avLst/>
          </a:prstGeom>
          <a:noFill/>
        </p:spPr>
      </p:pic>
      <p:pic>
        <p:nvPicPr>
          <p:cNvPr id="66" name="Picture 4">
            <a:extLst>
              <a:ext uri="{FF2B5EF4-FFF2-40B4-BE49-F238E27FC236}">
                <a16:creationId xmlns:a16="http://schemas.microsoft.com/office/drawing/2014/main" id="{45507F00-6F6A-4EBA-BAEA-3322E98B09C3}"/>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p:blipFill>
        <p:spPr bwMode="auto">
          <a:xfrm>
            <a:off x="3837011" y="3805542"/>
            <a:ext cx="573647" cy="383925"/>
          </a:xfrm>
          <a:prstGeom prst="rect">
            <a:avLst/>
          </a:prstGeom>
          <a:noFill/>
        </p:spPr>
      </p:pic>
      <p:pic>
        <p:nvPicPr>
          <p:cNvPr id="67" name="Picture 2">
            <a:extLst>
              <a:ext uri="{FF2B5EF4-FFF2-40B4-BE49-F238E27FC236}">
                <a16:creationId xmlns:a16="http://schemas.microsoft.com/office/drawing/2014/main" id="{0A048E70-F228-46C4-B00C-26E2BE350F4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p:blipFill>
        <p:spPr bwMode="auto">
          <a:xfrm>
            <a:off x="3142944" y="4185264"/>
            <a:ext cx="509368" cy="303497"/>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Butterflies, Collection Of Butterflies, Wings, Insects">
            <a:extLst>
              <a:ext uri="{FF2B5EF4-FFF2-40B4-BE49-F238E27FC236}">
                <a16:creationId xmlns:a16="http://schemas.microsoft.com/office/drawing/2014/main" id="{85A3362E-F26F-44D2-BE94-EC6BFE97D703}"/>
              </a:ext>
            </a:extLst>
          </p:cNvPr>
          <p:cNvPicPr>
            <a:picLocks noChangeAspect="1" noChangeArrowheads="1"/>
          </p:cNvPicPr>
          <p:nvPr/>
        </p:nvPicPr>
        <p:blipFill>
          <a:blip r:embed="rId22" cstate="print"/>
          <a:srcRect/>
          <a:stretch>
            <a:fillRect/>
          </a:stretch>
        </p:blipFill>
        <p:spPr bwMode="auto">
          <a:xfrm>
            <a:off x="2699965" y="4938867"/>
            <a:ext cx="412035" cy="343362"/>
          </a:xfrm>
          <a:prstGeom prst="rect">
            <a:avLst/>
          </a:prstGeom>
          <a:noFill/>
        </p:spPr>
      </p:pic>
      <p:pic>
        <p:nvPicPr>
          <p:cNvPr id="69" name="Picture 2" descr="Spider, Spiders, Arachnid, Arachnophobia, Tarantula">
            <a:extLst>
              <a:ext uri="{FF2B5EF4-FFF2-40B4-BE49-F238E27FC236}">
                <a16:creationId xmlns:a16="http://schemas.microsoft.com/office/drawing/2014/main" id="{F1E663E4-0097-4649-B7D1-20B4F3E3DE8D}"/>
              </a:ext>
            </a:extLst>
          </p:cNvPr>
          <p:cNvPicPr>
            <a:picLocks noChangeAspect="1" noChangeArrowheads="1"/>
          </p:cNvPicPr>
          <p:nvPr/>
        </p:nvPicPr>
        <p:blipFill>
          <a:blip r:embed="rId23" cstate="print"/>
          <a:srcRect/>
          <a:stretch>
            <a:fillRect/>
          </a:stretch>
        </p:blipFill>
        <p:spPr bwMode="auto">
          <a:xfrm>
            <a:off x="2108318" y="4935760"/>
            <a:ext cx="400617" cy="341137"/>
          </a:xfrm>
          <a:prstGeom prst="rect">
            <a:avLst/>
          </a:prstGeom>
          <a:noFill/>
        </p:spPr>
      </p:pic>
      <p:grpSp>
        <p:nvGrpSpPr>
          <p:cNvPr id="70" name="Group 69">
            <a:extLst>
              <a:ext uri="{FF2B5EF4-FFF2-40B4-BE49-F238E27FC236}">
                <a16:creationId xmlns:a16="http://schemas.microsoft.com/office/drawing/2014/main" id="{2125037A-081D-4B82-B18C-6B803314B08F}"/>
              </a:ext>
            </a:extLst>
          </p:cNvPr>
          <p:cNvGrpSpPr/>
          <p:nvPr/>
        </p:nvGrpSpPr>
        <p:grpSpPr>
          <a:xfrm>
            <a:off x="3664542" y="4643881"/>
            <a:ext cx="518515" cy="375250"/>
            <a:chOff x="10025090" y="5214950"/>
            <a:chExt cx="1618279" cy="781923"/>
          </a:xfrm>
        </p:grpSpPr>
        <p:grpSp>
          <p:nvGrpSpPr>
            <p:cNvPr id="71" name="Group 70">
              <a:extLst>
                <a:ext uri="{FF2B5EF4-FFF2-40B4-BE49-F238E27FC236}">
                  <a16:creationId xmlns:a16="http://schemas.microsoft.com/office/drawing/2014/main" id="{73CEAA05-97C3-4154-A048-CF08FADF4E36}"/>
                </a:ext>
              </a:extLst>
            </p:cNvPr>
            <p:cNvGrpSpPr/>
            <p:nvPr/>
          </p:nvGrpSpPr>
          <p:grpSpPr>
            <a:xfrm>
              <a:off x="10025090" y="5214950"/>
              <a:ext cx="1618279" cy="781426"/>
              <a:chOff x="9596462" y="5072074"/>
              <a:chExt cx="1618279" cy="781426"/>
            </a:xfrm>
          </p:grpSpPr>
          <p:pic>
            <p:nvPicPr>
              <p:cNvPr id="73" name="Picture 6" descr="Grasshopper, Insect, Hop, Jump, Legs, Nature, Wild">
                <a:extLst>
                  <a:ext uri="{FF2B5EF4-FFF2-40B4-BE49-F238E27FC236}">
                    <a16:creationId xmlns:a16="http://schemas.microsoft.com/office/drawing/2014/main" id="{77AE1D6F-695B-443C-8E72-9F3B8B787829}"/>
                  </a:ext>
                </a:extLst>
              </p:cNvPr>
              <p:cNvPicPr>
                <a:picLocks noChangeAspect="1" noChangeArrowheads="1"/>
              </p:cNvPicPr>
              <p:nvPr/>
            </p:nvPicPr>
            <p:blipFill>
              <a:blip r:embed="rId24" cstate="print"/>
              <a:srcRect/>
              <a:stretch>
                <a:fillRect/>
              </a:stretch>
            </p:blipFill>
            <p:spPr bwMode="auto">
              <a:xfrm>
                <a:off x="9596462" y="5143512"/>
                <a:ext cx="642942" cy="405188"/>
              </a:xfrm>
              <a:prstGeom prst="rect">
                <a:avLst/>
              </a:prstGeom>
              <a:noFill/>
            </p:spPr>
          </p:pic>
          <p:pic>
            <p:nvPicPr>
              <p:cNvPr id="74" name="Picture 6" descr="Grasshopper, Insect, Hop, Jump, Legs, Nature, Wild">
                <a:extLst>
                  <a:ext uri="{FF2B5EF4-FFF2-40B4-BE49-F238E27FC236}">
                    <a16:creationId xmlns:a16="http://schemas.microsoft.com/office/drawing/2014/main" id="{67BCF378-38CC-4F56-88E7-A2E05F22537A}"/>
                  </a:ext>
                </a:extLst>
              </p:cNvPr>
              <p:cNvPicPr>
                <a:picLocks noChangeAspect="1" noChangeArrowheads="1"/>
              </p:cNvPicPr>
              <p:nvPr/>
            </p:nvPicPr>
            <p:blipFill>
              <a:blip r:embed="rId25" cstate="print"/>
              <a:srcRect/>
              <a:stretch>
                <a:fillRect/>
              </a:stretch>
            </p:blipFill>
            <p:spPr bwMode="auto">
              <a:xfrm>
                <a:off x="10167966" y="5072074"/>
                <a:ext cx="741975" cy="467599"/>
              </a:xfrm>
              <a:prstGeom prst="rect">
                <a:avLst/>
              </a:prstGeom>
              <a:noFill/>
            </p:spPr>
          </p:pic>
          <p:pic>
            <p:nvPicPr>
              <p:cNvPr id="75" name="Picture 6" descr="Grasshopper, Insect, Hop, Jump, Legs, Nature, Wild">
                <a:extLst>
                  <a:ext uri="{FF2B5EF4-FFF2-40B4-BE49-F238E27FC236}">
                    <a16:creationId xmlns:a16="http://schemas.microsoft.com/office/drawing/2014/main" id="{A6D90440-B439-426A-BF5F-66E423B024C3}"/>
                  </a:ext>
                </a:extLst>
              </p:cNvPr>
              <p:cNvPicPr>
                <a:picLocks noChangeAspect="1" noChangeArrowheads="1"/>
              </p:cNvPicPr>
              <p:nvPr/>
            </p:nvPicPr>
            <p:blipFill>
              <a:blip r:embed="rId24" cstate="print"/>
              <a:srcRect/>
              <a:stretch>
                <a:fillRect/>
              </a:stretch>
            </p:blipFill>
            <p:spPr bwMode="auto">
              <a:xfrm>
                <a:off x="9748862" y="5295912"/>
                <a:ext cx="642942" cy="405188"/>
              </a:xfrm>
              <a:prstGeom prst="rect">
                <a:avLst/>
              </a:prstGeom>
              <a:noFill/>
            </p:spPr>
          </p:pic>
          <p:pic>
            <p:nvPicPr>
              <p:cNvPr id="76" name="Picture 6" descr="Grasshopper, Insect, Hop, Jump, Legs, Nature, Wild">
                <a:extLst>
                  <a:ext uri="{FF2B5EF4-FFF2-40B4-BE49-F238E27FC236}">
                    <a16:creationId xmlns:a16="http://schemas.microsoft.com/office/drawing/2014/main" id="{2B96543B-6606-402E-AD90-C2E1BA03A3B6}"/>
                  </a:ext>
                </a:extLst>
              </p:cNvPr>
              <p:cNvPicPr>
                <a:picLocks noChangeAspect="1" noChangeArrowheads="1"/>
              </p:cNvPicPr>
              <p:nvPr/>
            </p:nvPicPr>
            <p:blipFill>
              <a:blip r:embed="rId24" cstate="print"/>
              <a:srcRect/>
              <a:stretch>
                <a:fillRect/>
              </a:stretch>
            </p:blipFill>
            <p:spPr bwMode="auto">
              <a:xfrm>
                <a:off x="9901262" y="5448312"/>
                <a:ext cx="642942" cy="405188"/>
              </a:xfrm>
              <a:prstGeom prst="rect">
                <a:avLst/>
              </a:prstGeom>
              <a:noFill/>
            </p:spPr>
          </p:pic>
          <p:pic>
            <p:nvPicPr>
              <p:cNvPr id="77" name="Picture 6" descr="Grasshopper, Insect, Hop, Jump, Legs, Nature, Wild">
                <a:extLst>
                  <a:ext uri="{FF2B5EF4-FFF2-40B4-BE49-F238E27FC236}">
                    <a16:creationId xmlns:a16="http://schemas.microsoft.com/office/drawing/2014/main" id="{07EA39EE-D434-4440-B17B-8037B5449BEA}"/>
                  </a:ext>
                </a:extLst>
              </p:cNvPr>
              <p:cNvPicPr>
                <a:picLocks noChangeAspect="1" noChangeArrowheads="1"/>
              </p:cNvPicPr>
              <p:nvPr/>
            </p:nvPicPr>
            <p:blipFill>
              <a:blip r:embed="rId25" cstate="print"/>
              <a:srcRect/>
              <a:stretch>
                <a:fillRect/>
              </a:stretch>
            </p:blipFill>
            <p:spPr bwMode="auto">
              <a:xfrm>
                <a:off x="10320366" y="5224474"/>
                <a:ext cx="741975" cy="467599"/>
              </a:xfrm>
              <a:prstGeom prst="rect">
                <a:avLst/>
              </a:prstGeom>
              <a:noFill/>
            </p:spPr>
          </p:pic>
          <p:pic>
            <p:nvPicPr>
              <p:cNvPr id="78" name="Picture 6" descr="Grasshopper, Insect, Hop, Jump, Legs, Nature, Wild">
                <a:extLst>
                  <a:ext uri="{FF2B5EF4-FFF2-40B4-BE49-F238E27FC236}">
                    <a16:creationId xmlns:a16="http://schemas.microsoft.com/office/drawing/2014/main" id="{8B49EDF3-4341-4C2A-9C0D-042AE39550E5}"/>
                  </a:ext>
                </a:extLst>
              </p:cNvPr>
              <p:cNvPicPr>
                <a:picLocks noChangeAspect="1" noChangeArrowheads="1"/>
              </p:cNvPicPr>
              <p:nvPr/>
            </p:nvPicPr>
            <p:blipFill>
              <a:blip r:embed="rId25" cstate="print"/>
              <a:srcRect/>
              <a:stretch>
                <a:fillRect/>
              </a:stretch>
            </p:blipFill>
            <p:spPr bwMode="auto">
              <a:xfrm>
                <a:off x="10472766" y="5376874"/>
                <a:ext cx="741975" cy="467599"/>
              </a:xfrm>
              <a:prstGeom prst="rect">
                <a:avLst/>
              </a:prstGeom>
              <a:noFill/>
            </p:spPr>
          </p:pic>
        </p:grpSp>
        <p:pic>
          <p:nvPicPr>
            <p:cNvPr id="72" name="Picture 6" descr="Grasshopper, Insect, Hop, Jump, Legs, Nature, Wild">
              <a:extLst>
                <a:ext uri="{FF2B5EF4-FFF2-40B4-BE49-F238E27FC236}">
                  <a16:creationId xmlns:a16="http://schemas.microsoft.com/office/drawing/2014/main" id="{0ACED768-E35D-484B-8140-4CD0DD44617F}"/>
                </a:ext>
              </a:extLst>
            </p:cNvPr>
            <p:cNvPicPr>
              <a:picLocks noChangeAspect="1" noChangeArrowheads="1"/>
            </p:cNvPicPr>
            <p:nvPr/>
          </p:nvPicPr>
          <p:blipFill>
            <a:blip r:embed="rId25" cstate="print"/>
            <a:srcRect/>
            <a:stretch>
              <a:fillRect/>
            </a:stretch>
          </p:blipFill>
          <p:spPr bwMode="auto">
            <a:xfrm>
              <a:off x="10625166" y="5529274"/>
              <a:ext cx="741975" cy="467599"/>
            </a:xfrm>
            <a:prstGeom prst="rect">
              <a:avLst/>
            </a:prstGeom>
            <a:noFill/>
          </p:spPr>
        </p:pic>
      </p:grpSp>
      <p:pic>
        <p:nvPicPr>
          <p:cNvPr id="79" name="Picture 3">
            <a:extLst>
              <a:ext uri="{FF2B5EF4-FFF2-40B4-BE49-F238E27FC236}">
                <a16:creationId xmlns:a16="http://schemas.microsoft.com/office/drawing/2014/main" id="{E045F799-9ED2-4F08-A3EC-BC0F79CE6992}"/>
              </a:ext>
            </a:extLst>
          </p:cNvPr>
          <p:cNvPicPr>
            <a:picLocks noChangeAspect="1" noChangeArrowheads="1"/>
          </p:cNvPicPr>
          <p:nvPr/>
        </p:nvPicPr>
        <p:blipFill>
          <a:blip r:embed="rId26" cstate="print"/>
          <a:srcRect/>
          <a:stretch>
            <a:fillRect/>
          </a:stretch>
        </p:blipFill>
        <p:spPr bwMode="auto">
          <a:xfrm>
            <a:off x="2772498" y="4567849"/>
            <a:ext cx="569059" cy="330984"/>
          </a:xfrm>
          <a:prstGeom prst="rect">
            <a:avLst/>
          </a:prstGeom>
          <a:noFill/>
          <a:ln w="9525">
            <a:noFill/>
            <a:miter lim="800000"/>
            <a:headEnd/>
            <a:tailEnd/>
          </a:ln>
          <a:effectLst/>
        </p:spPr>
      </p:pic>
      <p:pic>
        <p:nvPicPr>
          <p:cNvPr id="80" name="Picture 3">
            <a:extLst>
              <a:ext uri="{FF2B5EF4-FFF2-40B4-BE49-F238E27FC236}">
                <a16:creationId xmlns:a16="http://schemas.microsoft.com/office/drawing/2014/main" id="{4204581B-258E-4A85-BD8B-D0E179F33CD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p:blipFill>
        <p:spPr bwMode="auto">
          <a:xfrm>
            <a:off x="2107616" y="4586690"/>
            <a:ext cx="453238" cy="302394"/>
          </a:xfrm>
          <a:prstGeom prst="rect">
            <a:avLst/>
          </a:prstGeom>
          <a:noFill/>
          <a:ln w="9525">
            <a:noFill/>
            <a:miter lim="800000"/>
            <a:headEnd/>
            <a:tailEnd/>
          </a:ln>
          <a:effectLst/>
        </p:spPr>
      </p:pic>
      <p:pic>
        <p:nvPicPr>
          <p:cNvPr id="81" name="Picture 2" descr="Night, Stars, Starry Sky, Heaven, Background, Structure">
            <a:extLst>
              <a:ext uri="{FF2B5EF4-FFF2-40B4-BE49-F238E27FC236}">
                <a16:creationId xmlns:a16="http://schemas.microsoft.com/office/drawing/2014/main" id="{FCDB278B-9500-4E43-B9D9-22182653A1A4}"/>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878672" y="5329537"/>
            <a:ext cx="538021" cy="379976"/>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Bowl of rice (#3)">
            <a:extLst>
              <a:ext uri="{FF2B5EF4-FFF2-40B4-BE49-F238E27FC236}">
                <a16:creationId xmlns:a16="http://schemas.microsoft.com/office/drawing/2014/main" id="{10E6EB88-01FD-41B0-B036-7789E5150866}"/>
              </a:ext>
            </a:extLst>
          </p:cNvPr>
          <p:cNvPicPr>
            <a:picLocks noChangeAspect="1" noChangeArrowheads="1"/>
          </p:cNvPicPr>
          <p:nvPr/>
        </p:nvPicPr>
        <p:blipFill>
          <a:blip r:embed="rId29" cstate="print"/>
          <a:srcRect/>
          <a:stretch>
            <a:fillRect/>
          </a:stretch>
        </p:blipFill>
        <p:spPr bwMode="auto">
          <a:xfrm>
            <a:off x="2690092" y="5688312"/>
            <a:ext cx="375578" cy="375578"/>
          </a:xfrm>
          <a:prstGeom prst="rect">
            <a:avLst/>
          </a:prstGeom>
          <a:noFill/>
        </p:spPr>
      </p:pic>
      <p:pic>
        <p:nvPicPr>
          <p:cNvPr id="83" name="Picture 4">
            <a:extLst>
              <a:ext uri="{FF2B5EF4-FFF2-40B4-BE49-F238E27FC236}">
                <a16:creationId xmlns:a16="http://schemas.microsoft.com/office/drawing/2014/main" id="{D9763B6E-8BC2-4EF9-B55B-73271436B5BC}"/>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p:blipFill>
        <p:spPr bwMode="auto">
          <a:xfrm>
            <a:off x="2990799" y="5388864"/>
            <a:ext cx="542046" cy="358895"/>
          </a:xfrm>
          <a:prstGeom prst="rect">
            <a:avLst/>
          </a:prstGeom>
          <a:noFill/>
        </p:spPr>
      </p:pic>
      <p:pic>
        <p:nvPicPr>
          <p:cNvPr id="84" name="Picture 6" descr="Bale, Cotton, Cotton Bales, Packaging, Linen Bag">
            <a:extLst>
              <a:ext uri="{FF2B5EF4-FFF2-40B4-BE49-F238E27FC236}">
                <a16:creationId xmlns:a16="http://schemas.microsoft.com/office/drawing/2014/main" id="{23DD7504-360E-41ED-8846-E63BC7BDFD88}"/>
              </a:ext>
            </a:extLst>
          </p:cNvPr>
          <p:cNvPicPr>
            <a:picLocks noChangeAspect="1" noChangeArrowheads="1"/>
          </p:cNvPicPr>
          <p:nvPr/>
        </p:nvPicPr>
        <p:blipFill>
          <a:blip r:embed="rId31" cstate="print"/>
          <a:srcRect/>
          <a:stretch>
            <a:fillRect/>
          </a:stretch>
        </p:blipFill>
        <p:spPr bwMode="auto">
          <a:xfrm>
            <a:off x="3545960" y="5732500"/>
            <a:ext cx="432485" cy="318507"/>
          </a:xfrm>
          <a:prstGeom prst="rect">
            <a:avLst/>
          </a:prstGeom>
          <a:noFill/>
        </p:spPr>
      </p:pic>
      <p:pic>
        <p:nvPicPr>
          <p:cNvPr id="85" name="Picture 8">
            <a:extLst>
              <a:ext uri="{FF2B5EF4-FFF2-40B4-BE49-F238E27FC236}">
                <a16:creationId xmlns:a16="http://schemas.microsoft.com/office/drawing/2014/main" id="{725A6F2C-FEBB-4B41-8CF0-E143BFE06969}"/>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p:blipFill>
        <p:spPr bwMode="auto">
          <a:xfrm>
            <a:off x="2135560" y="5389442"/>
            <a:ext cx="475940" cy="317045"/>
          </a:xfrm>
          <a:prstGeom prst="rect">
            <a:avLst/>
          </a:prstGeom>
          <a:noFill/>
        </p:spPr>
      </p:pic>
      <p:pic>
        <p:nvPicPr>
          <p:cNvPr id="42" name="Picture 6">
            <a:extLst>
              <a:ext uri="{FF2B5EF4-FFF2-40B4-BE49-F238E27FC236}">
                <a16:creationId xmlns:a16="http://schemas.microsoft.com/office/drawing/2014/main" id="{E23A98D1-DFCA-47A5-BE0E-177873624F11}"/>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p:blipFill>
        <p:spPr bwMode="auto">
          <a:xfrm>
            <a:off x="3674140" y="1817056"/>
            <a:ext cx="501035" cy="335411"/>
          </a:xfrm>
          <a:prstGeom prst="rect">
            <a:avLst/>
          </a:prstGeom>
          <a:noFill/>
          <a:extLst>
            <a:ext uri="{909E8E84-426E-40DD-AFC4-6F175D3DCCD1}">
              <a14:hiddenFill xmlns:a14="http://schemas.microsoft.com/office/drawing/2010/main">
                <a:solidFill>
                  <a:srgbClr val="FFFFFF"/>
                </a:solidFill>
              </a14:hiddenFill>
            </a:ext>
          </a:extLst>
        </p:spPr>
      </p:pic>
      <p:sp>
        <p:nvSpPr>
          <p:cNvPr id="43" name="Title 1">
            <a:extLst>
              <a:ext uri="{FF2B5EF4-FFF2-40B4-BE49-F238E27FC236}">
                <a16:creationId xmlns:a16="http://schemas.microsoft.com/office/drawing/2014/main" id="{EC15867F-B71F-4277-8D86-260D934D4698}"/>
              </a:ext>
            </a:extLst>
          </p:cNvPr>
          <p:cNvSpPr>
            <a:spLocks noGrp="1"/>
          </p:cNvSpPr>
          <p:nvPr>
            <p:ph type="title"/>
          </p:nvPr>
        </p:nvSpPr>
        <p:spPr>
          <a:xfrm>
            <a:off x="952464" y="-24"/>
            <a:ext cx="10363200" cy="500042"/>
          </a:xfrm>
        </p:spPr>
        <p:txBody>
          <a:bodyPr>
            <a:normAutofit fontScale="90000"/>
          </a:bodyPr>
          <a:lstStyle/>
          <a:p>
            <a:r>
              <a:rPr lang="en-IN" dirty="0"/>
              <a:t>MM INDEX</a:t>
            </a:r>
          </a:p>
        </p:txBody>
      </p:sp>
    </p:spTree>
    <p:extLst>
      <p:ext uri="{BB962C8B-B14F-4D97-AF65-F5344CB8AC3E}">
        <p14:creationId xmlns:p14="http://schemas.microsoft.com/office/powerpoint/2010/main" val="328796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48148" y="1110470"/>
            <a:ext cx="4000528" cy="2286016"/>
            <a:chOff x="-2619436" y="1428736"/>
            <a:chExt cx="4000528" cy="2286016"/>
          </a:xfrm>
        </p:grpSpPr>
        <p:sp>
          <p:nvSpPr>
            <p:cNvPr id="19" name="Rectangle 18"/>
            <p:cNvSpPr/>
            <p:nvPr/>
          </p:nvSpPr>
          <p:spPr>
            <a:xfrm>
              <a:off x="-2619436" y="1428736"/>
              <a:ext cx="4000528" cy="22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1" name="Group 20"/>
            <p:cNvGrpSpPr/>
            <p:nvPr/>
          </p:nvGrpSpPr>
          <p:grpSpPr>
            <a:xfrm>
              <a:off x="-2476560" y="1500174"/>
              <a:ext cx="1584176" cy="2161406"/>
              <a:chOff x="1582760" y="1450820"/>
              <a:chExt cx="1584176" cy="2161406"/>
            </a:xfrm>
          </p:grpSpPr>
          <p:pic>
            <p:nvPicPr>
              <p:cNvPr id="22" name="Picture 6" descr="Golden Retriever, Dog, Loyal To, Dear, Anima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77" r="7800"/>
              <a:stretch/>
            </p:blipFill>
            <p:spPr bwMode="auto">
              <a:xfrm>
                <a:off x="1582760" y="1450820"/>
                <a:ext cx="1584176" cy="162036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062444" y="3150561"/>
                <a:ext cx="86520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Dog</a:t>
                </a:r>
                <a:endParaRPr lang="en-IN" sz="2400" dirty="0">
                  <a:latin typeface="Calibri" panose="020F0502020204030204" pitchFamily="34" charset="0"/>
                  <a:cs typeface="Calibri" panose="020F0502020204030204" pitchFamily="34" charset="0"/>
                </a:endParaRPr>
              </a:p>
            </p:txBody>
          </p:sp>
        </p:grpSp>
        <p:grpSp>
          <p:nvGrpSpPr>
            <p:cNvPr id="24" name="Group 23"/>
            <p:cNvGrpSpPr/>
            <p:nvPr/>
          </p:nvGrpSpPr>
          <p:grpSpPr>
            <a:xfrm>
              <a:off x="-404858" y="1571612"/>
              <a:ext cx="1614287" cy="2053714"/>
              <a:chOff x="3732009" y="1400704"/>
              <a:chExt cx="1614287" cy="2053714"/>
            </a:xfrm>
          </p:grpSpPr>
          <p:pic>
            <p:nvPicPr>
              <p:cNvPr id="25" name="Picture 4" descr="Burgundy, Mastiff, Dog, Animal, White, Of, Frenc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071" r="43425"/>
              <a:stretch/>
            </p:blipFill>
            <p:spPr bwMode="auto">
              <a:xfrm>
                <a:off x="3732009" y="1400704"/>
                <a:ext cx="1614287" cy="15566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4236399" y="2992753"/>
                <a:ext cx="86520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Dogs</a:t>
                </a:r>
                <a:endParaRPr lang="en-IN" sz="2400" dirty="0">
                  <a:latin typeface="Calibri" panose="020F0502020204030204" pitchFamily="34" charset="0"/>
                  <a:cs typeface="Calibri" panose="020F0502020204030204" pitchFamily="34" charset="0"/>
                </a:endParaRPr>
              </a:p>
            </p:txBody>
          </p:sp>
        </p:grpSp>
      </p:grpSp>
      <p:grpSp>
        <p:nvGrpSpPr>
          <p:cNvPr id="42" name="Group 41"/>
          <p:cNvGrpSpPr/>
          <p:nvPr/>
        </p:nvGrpSpPr>
        <p:grpSpPr>
          <a:xfrm>
            <a:off x="6967876" y="1110470"/>
            <a:ext cx="4000528" cy="2286016"/>
            <a:chOff x="6453190" y="1071546"/>
            <a:chExt cx="4000528" cy="2286016"/>
          </a:xfrm>
        </p:grpSpPr>
        <p:grpSp>
          <p:nvGrpSpPr>
            <p:cNvPr id="31" name="Group 30"/>
            <p:cNvGrpSpPr/>
            <p:nvPr/>
          </p:nvGrpSpPr>
          <p:grpSpPr>
            <a:xfrm>
              <a:off x="6453190" y="1071546"/>
              <a:ext cx="4000528" cy="2286016"/>
              <a:chOff x="5024430" y="2000240"/>
              <a:chExt cx="4000528" cy="2286016"/>
            </a:xfrm>
          </p:grpSpPr>
          <p:sp>
            <p:nvSpPr>
              <p:cNvPr id="28" name="Rectangle 27"/>
              <p:cNvSpPr/>
              <p:nvPr/>
            </p:nvSpPr>
            <p:spPr>
              <a:xfrm>
                <a:off x="5024430" y="2000240"/>
                <a:ext cx="4000528" cy="22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Picture 2" descr="Banana, Minimum, Fruit, Tropical, Honduras"/>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1818" y="2214554"/>
                <a:ext cx="2007786" cy="13385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Fruits, Healthy, Vitamins, Eat, Diet, Banana, Sing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8744" y="2285992"/>
                <a:ext cx="1555329" cy="137067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6810380" y="2857496"/>
              <a:ext cx="1214446" cy="461665"/>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Banana</a:t>
              </a:r>
            </a:p>
          </p:txBody>
        </p:sp>
        <p:sp>
          <p:nvSpPr>
            <p:cNvPr id="41" name="TextBox 40"/>
            <p:cNvSpPr txBox="1"/>
            <p:nvPr/>
          </p:nvSpPr>
          <p:spPr>
            <a:xfrm>
              <a:off x="8882082" y="2857496"/>
              <a:ext cx="1285884" cy="461665"/>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Bananas</a:t>
              </a:r>
            </a:p>
          </p:txBody>
        </p:sp>
      </p:grpSp>
      <p:grpSp>
        <p:nvGrpSpPr>
          <p:cNvPr id="2" name="Group 1"/>
          <p:cNvGrpSpPr/>
          <p:nvPr/>
        </p:nvGrpSpPr>
        <p:grpSpPr>
          <a:xfrm>
            <a:off x="6992016" y="3967990"/>
            <a:ext cx="4000528" cy="2286016"/>
            <a:chOff x="6477330" y="3967990"/>
            <a:chExt cx="4000528" cy="2286016"/>
          </a:xfrm>
        </p:grpSpPr>
        <p:grpSp>
          <p:nvGrpSpPr>
            <p:cNvPr id="49" name="Group 48"/>
            <p:cNvGrpSpPr/>
            <p:nvPr/>
          </p:nvGrpSpPr>
          <p:grpSpPr>
            <a:xfrm>
              <a:off x="6477330" y="3967990"/>
              <a:ext cx="4000528" cy="2286016"/>
              <a:chOff x="6524628" y="4071942"/>
              <a:chExt cx="4000528" cy="2286016"/>
            </a:xfrm>
          </p:grpSpPr>
          <p:sp>
            <p:nvSpPr>
              <p:cNvPr id="37" name="Rectangle 36"/>
              <p:cNvSpPr/>
              <p:nvPr/>
            </p:nvSpPr>
            <p:spPr>
              <a:xfrm>
                <a:off x="6524628" y="4071942"/>
                <a:ext cx="4000528" cy="22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3" name="Picture 2" descr="Colorful bird"/>
              <p:cNvPicPr>
                <a:picLocks noChangeAspect="1" noChangeArrowheads="1"/>
              </p:cNvPicPr>
              <p:nvPr/>
            </p:nvPicPr>
            <p:blipFill>
              <a:blip r:embed="rId7" cstate="print"/>
              <a:srcRect/>
              <a:stretch>
                <a:fillRect/>
              </a:stretch>
            </p:blipFill>
            <p:spPr bwMode="auto">
              <a:xfrm>
                <a:off x="6738942" y="4500570"/>
                <a:ext cx="1428744" cy="1428744"/>
              </a:xfrm>
              <a:prstGeom prst="rect">
                <a:avLst/>
              </a:prstGeom>
              <a:noFill/>
            </p:spPr>
          </p:pic>
          <p:grpSp>
            <p:nvGrpSpPr>
              <p:cNvPr id="44" name="Group 43"/>
              <p:cNvGrpSpPr/>
              <p:nvPr/>
            </p:nvGrpSpPr>
            <p:grpSpPr>
              <a:xfrm>
                <a:off x="8310578" y="4572008"/>
                <a:ext cx="2143140" cy="1143008"/>
                <a:chOff x="6738942" y="4214818"/>
                <a:chExt cx="3929090" cy="1785950"/>
              </a:xfrm>
            </p:grpSpPr>
            <p:pic>
              <p:nvPicPr>
                <p:cNvPr id="45" name="Picture 4" descr="Clip art of three different flying birds"/>
                <p:cNvPicPr>
                  <a:picLocks noChangeAspect="1" noChangeArrowheads="1"/>
                </p:cNvPicPr>
                <p:nvPr/>
              </p:nvPicPr>
              <p:blipFill>
                <a:blip r:embed="rId8" cstate="print"/>
                <a:srcRect l="14286" t="23810" r="16667" b="19047"/>
                <a:stretch>
                  <a:fillRect/>
                </a:stretch>
              </p:blipFill>
              <p:spPr bwMode="auto">
                <a:xfrm>
                  <a:off x="6738942" y="4214818"/>
                  <a:ext cx="2071702" cy="1714512"/>
                </a:xfrm>
                <a:prstGeom prst="rect">
                  <a:avLst/>
                </a:prstGeom>
                <a:noFill/>
              </p:spPr>
            </p:pic>
            <p:pic>
              <p:nvPicPr>
                <p:cNvPr id="46" name="Picture 4" descr="Clip art of three different flying birds"/>
                <p:cNvPicPr>
                  <a:picLocks noChangeAspect="1" noChangeArrowheads="1"/>
                </p:cNvPicPr>
                <p:nvPr/>
              </p:nvPicPr>
              <p:blipFill>
                <a:blip r:embed="rId8" cstate="print"/>
                <a:srcRect l="14286" t="26190" r="16667" b="16667"/>
                <a:stretch>
                  <a:fillRect/>
                </a:stretch>
              </p:blipFill>
              <p:spPr bwMode="auto">
                <a:xfrm>
                  <a:off x="8596330" y="4286256"/>
                  <a:ext cx="2071702" cy="1714512"/>
                </a:xfrm>
                <a:prstGeom prst="rect">
                  <a:avLst/>
                </a:prstGeom>
                <a:noFill/>
              </p:spPr>
            </p:pic>
          </p:grpSp>
          <p:sp>
            <p:nvSpPr>
              <p:cNvPr id="47" name="TextBox 46"/>
              <p:cNvSpPr txBox="1"/>
              <p:nvPr/>
            </p:nvSpPr>
            <p:spPr>
              <a:xfrm>
                <a:off x="6738942" y="5786454"/>
                <a:ext cx="1214446" cy="461665"/>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Bird</a:t>
                </a:r>
              </a:p>
            </p:txBody>
          </p:sp>
        </p:grpSp>
        <p:sp>
          <p:nvSpPr>
            <p:cNvPr id="48" name="TextBox 47"/>
            <p:cNvSpPr txBox="1"/>
            <p:nvPr/>
          </p:nvSpPr>
          <p:spPr>
            <a:xfrm>
              <a:off x="8882082" y="5715016"/>
              <a:ext cx="1214446" cy="461665"/>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Birds</a:t>
              </a:r>
            </a:p>
          </p:txBody>
        </p:sp>
      </p:grpSp>
      <p:grpSp>
        <p:nvGrpSpPr>
          <p:cNvPr id="60" name="Group 59"/>
          <p:cNvGrpSpPr/>
          <p:nvPr/>
        </p:nvGrpSpPr>
        <p:grpSpPr>
          <a:xfrm>
            <a:off x="1248148" y="3967990"/>
            <a:ext cx="4000528" cy="2286016"/>
            <a:chOff x="1309654" y="4071942"/>
            <a:chExt cx="4000528" cy="2286016"/>
          </a:xfrm>
        </p:grpSpPr>
        <p:grpSp>
          <p:nvGrpSpPr>
            <p:cNvPr id="50" name="Group 49"/>
            <p:cNvGrpSpPr/>
            <p:nvPr/>
          </p:nvGrpSpPr>
          <p:grpSpPr>
            <a:xfrm>
              <a:off x="1309654" y="4071942"/>
              <a:ext cx="4000528" cy="2286016"/>
              <a:chOff x="-2619436" y="1428736"/>
              <a:chExt cx="4000528" cy="2286016"/>
            </a:xfrm>
          </p:grpSpPr>
          <p:sp>
            <p:nvSpPr>
              <p:cNvPr id="51" name="Rectangle 50"/>
              <p:cNvSpPr/>
              <p:nvPr/>
            </p:nvSpPr>
            <p:spPr>
              <a:xfrm>
                <a:off x="-2619436" y="1428736"/>
                <a:ext cx="4000528" cy="22860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7" name="TextBox 56"/>
              <p:cNvSpPr txBox="1"/>
              <p:nvPr/>
            </p:nvSpPr>
            <p:spPr>
              <a:xfrm>
                <a:off x="-1996876" y="3199915"/>
                <a:ext cx="865204" cy="461665"/>
              </a:xfrm>
              <a:prstGeom prst="rect">
                <a:avLst/>
              </a:prstGeom>
              <a:noFill/>
            </p:spPr>
            <p:txBody>
              <a:bodyPr wrap="square" rtlCol="0">
                <a:spAutoFit/>
              </a:bodyPr>
              <a:lstStyle/>
              <a:p>
                <a:pPr algn="ctr"/>
                <a:r>
                  <a:rPr lang="en-IN" sz="2400" dirty="0">
                    <a:latin typeface="Calibri" panose="020F0502020204030204" pitchFamily="34" charset="0"/>
                    <a:cs typeface="Calibri" panose="020F0502020204030204" pitchFamily="34" charset="0"/>
                  </a:rPr>
                  <a:t>Key</a:t>
                </a:r>
              </a:p>
            </p:txBody>
          </p:sp>
          <p:sp>
            <p:nvSpPr>
              <p:cNvPr id="55" name="TextBox 54"/>
              <p:cNvSpPr txBox="1"/>
              <p:nvPr/>
            </p:nvSpPr>
            <p:spPr>
              <a:xfrm>
                <a:off x="99532" y="3163661"/>
                <a:ext cx="865204" cy="461665"/>
              </a:xfrm>
              <a:prstGeom prst="rect">
                <a:avLst/>
              </a:prstGeom>
              <a:noFill/>
            </p:spPr>
            <p:txBody>
              <a:bodyPr wrap="square" rtlCol="0">
                <a:spAutoFit/>
              </a:bodyPr>
              <a:lstStyle/>
              <a:p>
                <a:pPr algn="ctr"/>
                <a:r>
                  <a:rPr lang="en-US" sz="2400" dirty="0">
                    <a:latin typeface="Calibri" panose="020F0502020204030204" pitchFamily="34" charset="0"/>
                    <a:cs typeface="Calibri" panose="020F0502020204030204" pitchFamily="34" charset="0"/>
                  </a:rPr>
                  <a:t>Keys</a:t>
                </a:r>
                <a:endParaRPr lang="en-IN" sz="2400" dirty="0">
                  <a:latin typeface="Calibri" panose="020F0502020204030204" pitchFamily="34" charset="0"/>
                  <a:cs typeface="Calibri" panose="020F0502020204030204" pitchFamily="34" charset="0"/>
                </a:endParaRPr>
              </a:p>
            </p:txBody>
          </p:sp>
        </p:grpSp>
        <p:pic>
          <p:nvPicPr>
            <p:cNvPr id="58" name="Picture 6" descr="Old style hollow door key vector image"/>
            <p:cNvPicPr>
              <a:picLocks noChangeAspect="1" noChangeArrowheads="1"/>
            </p:cNvPicPr>
            <p:nvPr/>
          </p:nvPicPr>
          <p:blipFill>
            <a:blip r:embed="rId9" cstate="print"/>
            <a:srcRect/>
            <a:stretch>
              <a:fillRect/>
            </a:stretch>
          </p:blipFill>
          <p:spPr bwMode="auto">
            <a:xfrm>
              <a:off x="1738282" y="4286256"/>
              <a:ext cx="1188993" cy="1357298"/>
            </a:xfrm>
            <a:prstGeom prst="rect">
              <a:avLst/>
            </a:prstGeom>
            <a:noFill/>
          </p:spPr>
        </p:pic>
        <p:pic>
          <p:nvPicPr>
            <p:cNvPr id="59" name="Picture 14" descr="Keys, Keychain, Keyset"/>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5604" y="4286256"/>
              <a:ext cx="2038514" cy="1348392"/>
            </a:xfrm>
            <a:prstGeom prst="rect">
              <a:avLst/>
            </a:prstGeom>
            <a:noFill/>
            <a:extLst>
              <a:ext uri="{909E8E84-426E-40DD-AFC4-6F175D3DCCD1}">
                <a14:hiddenFill xmlns:a14="http://schemas.microsoft.com/office/drawing/2010/main">
                  <a:solidFill>
                    <a:srgbClr val="FFFFFF"/>
                  </a:solidFill>
                </a14:hiddenFill>
              </a:ext>
            </a:extLst>
          </p:spPr>
        </p:pic>
      </p:grpSp>
      <p:sp>
        <p:nvSpPr>
          <p:cNvPr id="61" name="Freeform 60"/>
          <p:cNvSpPr/>
          <p:nvPr/>
        </p:nvSpPr>
        <p:spPr>
          <a:xfrm flipH="1">
            <a:off x="1631504" y="9521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Collective Nouns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725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1000"/>
                                        <p:tgtEl>
                                          <p:spTgt spid="6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5639955"/>
              </p:ext>
            </p:extLst>
          </p:nvPr>
        </p:nvGraphicFramePr>
        <p:xfrm>
          <a:off x="4591097" y="1663570"/>
          <a:ext cx="3052784" cy="714380"/>
        </p:xfrm>
        <a:graphic>
          <a:graphicData uri="http://schemas.openxmlformats.org/drawingml/2006/table">
            <a:tbl>
              <a:tblPr firstRow="1" bandRow="1">
                <a:tableStyleId>{5C22544A-7EE6-4342-B048-85BDC9FD1C3A}</a:tableStyleId>
              </a:tblPr>
              <a:tblGrid>
                <a:gridCol w="3052784">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dirty="0">
                          <a:solidFill>
                            <a:schemeClr val="tx1"/>
                          </a:solidFill>
                          <a:latin typeface="Calibri" pitchFamily="34" charset="0"/>
                          <a:ea typeface="Arial"/>
                          <a:cs typeface="Calibri" pitchFamily="34" charset="0"/>
                        </a:rPr>
                        <a:t> </a:t>
                      </a:r>
                      <a:r>
                        <a:rPr lang="en-IE" sz="2400" b="0" kern="1200" dirty="0">
                          <a:solidFill>
                            <a:schemeClr val="tx1"/>
                          </a:solidFill>
                          <a:effectLst/>
                          <a:latin typeface="Calibri" panose="020F0502020204030204" pitchFamily="34" charset="0"/>
                          <a:cs typeface="Calibri" panose="020F0502020204030204" pitchFamily="34" charset="0"/>
                        </a:rPr>
                        <a:t>pencils</a:t>
                      </a:r>
                      <a:endParaRPr lang="en-IN" sz="24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730445596"/>
              </p:ext>
            </p:extLst>
          </p:nvPr>
        </p:nvGraphicFramePr>
        <p:xfrm>
          <a:off x="4591097" y="2592264"/>
          <a:ext cx="3090884" cy="798368"/>
        </p:xfrm>
        <a:graphic>
          <a:graphicData uri="http://schemas.openxmlformats.org/drawingml/2006/table">
            <a:tbl>
              <a:tblPr firstRow="1" bandRow="1">
                <a:tableStyleId>{5C22544A-7EE6-4342-B048-85BDC9FD1C3A}</a:tableStyleId>
              </a:tblPr>
              <a:tblGrid>
                <a:gridCol w="3090884">
                  <a:extLst>
                    <a:ext uri="{9D8B030D-6E8A-4147-A177-3AD203B41FA5}">
                      <a16:colId xmlns:a16="http://schemas.microsoft.com/office/drawing/2014/main" val="20000"/>
                    </a:ext>
                  </a:extLst>
                </a:gridCol>
              </a:tblGrid>
              <a:tr h="798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Calibri" panose="020F0502020204030204" pitchFamily="34" charset="0"/>
                          <a:cs typeface="Calibri" panose="020F0502020204030204" pitchFamily="34" charset="0"/>
                        </a:rPr>
                        <a:t>books</a:t>
                      </a:r>
                      <a:r>
                        <a:rPr lang="en-IE" sz="2000" b="0" kern="1200" dirty="0">
                          <a:solidFill>
                            <a:schemeClr val="tx1"/>
                          </a:solidFill>
                          <a:effectLst/>
                          <a:latin typeface="Calibri" panose="020F0502020204030204" pitchFamily="34" charset="0"/>
                          <a:cs typeface="Calibri" panose="020F0502020204030204" pitchFamily="34" charset="0"/>
                        </a:rPr>
                        <a:t> </a:t>
                      </a:r>
                      <a:endParaRPr lang="en-IN" sz="20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06657715"/>
              </p:ext>
            </p:extLst>
          </p:nvPr>
        </p:nvGraphicFramePr>
        <p:xfrm>
          <a:off x="4591097" y="3559058"/>
          <a:ext cx="3109934" cy="714380"/>
        </p:xfrm>
        <a:graphic>
          <a:graphicData uri="http://schemas.openxmlformats.org/drawingml/2006/table">
            <a:tbl>
              <a:tblPr firstRow="1" bandRow="1">
                <a:tableStyleId>{5C22544A-7EE6-4342-B048-85BDC9FD1C3A}</a:tableStyleId>
              </a:tblPr>
              <a:tblGrid>
                <a:gridCol w="3109934">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Calibri" panose="020F0502020204030204" pitchFamily="34" charset="0"/>
                          <a:cs typeface="Calibri" panose="020F0502020204030204" pitchFamily="34" charset="0"/>
                        </a:rPr>
                        <a:t>dogs </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08456046"/>
              </p:ext>
            </p:extLst>
          </p:nvPr>
        </p:nvGraphicFramePr>
        <p:xfrm>
          <a:off x="993607" y="1668332"/>
          <a:ext cx="3112976" cy="714380"/>
        </p:xfrm>
        <a:graphic>
          <a:graphicData uri="http://schemas.openxmlformats.org/drawingml/2006/table">
            <a:tbl>
              <a:tblPr firstRow="1" bandRow="1">
                <a:tableStyleId>{5C22544A-7EE6-4342-B048-85BDC9FD1C3A}</a:tableStyleId>
              </a:tblPr>
              <a:tblGrid>
                <a:gridCol w="3112976">
                  <a:extLst>
                    <a:ext uri="{9D8B030D-6E8A-4147-A177-3AD203B41FA5}">
                      <a16:colId xmlns:a16="http://schemas.microsoft.com/office/drawing/2014/main" val="20000"/>
                    </a:ext>
                  </a:extLst>
                </a:gridCol>
              </a:tblGrid>
              <a:tr h="714380">
                <a:tc>
                  <a:txBody>
                    <a:bodyPr/>
                    <a:lstStyle/>
                    <a:p>
                      <a:pPr algn="ctr"/>
                      <a:r>
                        <a:rPr lang="en-IE" sz="2400" b="0" kern="1200" dirty="0">
                          <a:solidFill>
                            <a:schemeClr val="tx1"/>
                          </a:solidFill>
                          <a:effectLst/>
                        </a:rPr>
                        <a:t>pencil </a:t>
                      </a:r>
                      <a:endParaRPr lang="en-IN"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33141652"/>
              </p:ext>
            </p:extLst>
          </p:nvPr>
        </p:nvGraphicFramePr>
        <p:xfrm>
          <a:off x="993607" y="2592264"/>
          <a:ext cx="3143272" cy="798368"/>
        </p:xfrm>
        <a:graphic>
          <a:graphicData uri="http://schemas.openxmlformats.org/drawingml/2006/table">
            <a:tbl>
              <a:tblPr firstRow="1" bandRow="1">
                <a:tableStyleId>{5C22544A-7EE6-4342-B048-85BDC9FD1C3A}</a:tableStyleId>
              </a:tblPr>
              <a:tblGrid>
                <a:gridCol w="3143272">
                  <a:extLst>
                    <a:ext uri="{9D8B030D-6E8A-4147-A177-3AD203B41FA5}">
                      <a16:colId xmlns:a16="http://schemas.microsoft.com/office/drawing/2014/main" val="20000"/>
                    </a:ext>
                  </a:extLst>
                </a:gridCol>
              </a:tblGrid>
              <a:tr h="7983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Calibri" panose="020F0502020204030204" pitchFamily="34" charset="0"/>
                          <a:cs typeface="Calibri" panose="020F0502020204030204" pitchFamily="34" charset="0"/>
                        </a:rPr>
                        <a:t>book </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90446664"/>
              </p:ext>
            </p:extLst>
          </p:nvPr>
        </p:nvGraphicFramePr>
        <p:xfrm>
          <a:off x="993607" y="3546358"/>
          <a:ext cx="3143272" cy="714380"/>
        </p:xfrm>
        <a:graphic>
          <a:graphicData uri="http://schemas.openxmlformats.org/drawingml/2006/table">
            <a:tbl>
              <a:tblPr firstRow="1" bandRow="1">
                <a:tableStyleId>{5C22544A-7EE6-4342-B048-85BDC9FD1C3A}</a:tableStyleId>
              </a:tblPr>
              <a:tblGrid>
                <a:gridCol w="3143272">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libri" pitchFamily="34" charset="0"/>
                          <a:ea typeface="Calibri"/>
                          <a:cs typeface="Calibri" pitchFamily="34" charset="0"/>
                        </a:rPr>
                        <a:t>dog</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028876268"/>
              </p:ext>
            </p:extLst>
          </p:nvPr>
        </p:nvGraphicFramePr>
        <p:xfrm>
          <a:off x="993607" y="4435366"/>
          <a:ext cx="3143272" cy="714380"/>
        </p:xfrm>
        <a:graphic>
          <a:graphicData uri="http://schemas.openxmlformats.org/drawingml/2006/table">
            <a:tbl>
              <a:tblPr firstRow="1" bandRow="1">
                <a:tableStyleId>{5C22544A-7EE6-4342-B048-85BDC9FD1C3A}</a:tableStyleId>
              </a:tblPr>
              <a:tblGrid>
                <a:gridCol w="3143272">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rPr>
                        <a:t>key </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64872286"/>
              </p:ext>
            </p:extLst>
          </p:nvPr>
        </p:nvGraphicFramePr>
        <p:xfrm>
          <a:off x="4591097" y="4449652"/>
          <a:ext cx="3124222" cy="714380"/>
        </p:xfrm>
        <a:graphic>
          <a:graphicData uri="http://schemas.openxmlformats.org/drawingml/2006/table">
            <a:tbl>
              <a:tblPr firstRow="1" bandRow="1">
                <a:tableStyleId>{5C22544A-7EE6-4342-B048-85BDC9FD1C3A}</a:tableStyleId>
              </a:tblPr>
              <a:tblGrid>
                <a:gridCol w="3124222">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Calibri" panose="020F0502020204030204" pitchFamily="34" charset="0"/>
                          <a:cs typeface="Calibri" panose="020F0502020204030204" pitchFamily="34" charset="0"/>
                        </a:rPr>
                        <a:t>keys</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47776185"/>
              </p:ext>
            </p:extLst>
          </p:nvPr>
        </p:nvGraphicFramePr>
        <p:xfrm>
          <a:off x="993607" y="5306908"/>
          <a:ext cx="3143272" cy="714380"/>
        </p:xfrm>
        <a:graphic>
          <a:graphicData uri="http://schemas.openxmlformats.org/drawingml/2006/table">
            <a:tbl>
              <a:tblPr firstRow="1" bandRow="1">
                <a:tableStyleId>{5C22544A-7EE6-4342-B048-85BDC9FD1C3A}</a:tableStyleId>
              </a:tblPr>
              <a:tblGrid>
                <a:gridCol w="3143272">
                  <a:extLst>
                    <a:ext uri="{9D8B030D-6E8A-4147-A177-3AD203B41FA5}">
                      <a16:colId xmlns:a16="http://schemas.microsoft.com/office/drawing/2014/main" val="20000"/>
                    </a:ext>
                  </a:extLst>
                </a:gridCol>
              </a:tblGrid>
              <a:tr h="714380">
                <a:tc>
                  <a:txBody>
                    <a:bodyPr/>
                    <a:lstStyle/>
                    <a:p>
                      <a:pPr algn="ctr"/>
                      <a:r>
                        <a:rPr lang="en-IE" sz="2400" b="0" kern="1200" dirty="0">
                          <a:solidFill>
                            <a:schemeClr val="tx1"/>
                          </a:solidFill>
                          <a:effectLst/>
                        </a:rPr>
                        <a:t>cow </a:t>
                      </a:r>
                      <a:endParaRPr lang="en-IN" sz="2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283932696"/>
              </p:ext>
            </p:extLst>
          </p:nvPr>
        </p:nvGraphicFramePr>
        <p:xfrm>
          <a:off x="4591097" y="5306908"/>
          <a:ext cx="3143272" cy="714380"/>
        </p:xfrm>
        <a:graphic>
          <a:graphicData uri="http://schemas.openxmlformats.org/drawingml/2006/table">
            <a:tbl>
              <a:tblPr firstRow="1" bandRow="1">
                <a:tableStyleId>{5C22544A-7EE6-4342-B048-85BDC9FD1C3A}</a:tableStyleId>
              </a:tblPr>
              <a:tblGrid>
                <a:gridCol w="3143272">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alibri" pitchFamily="34" charset="0"/>
                          <a:ea typeface="Calibri"/>
                          <a:cs typeface="Calibri" pitchFamily="34" charset="0"/>
                        </a:rPr>
                        <a:t>cows</a:t>
                      </a:r>
                      <a:endParaRPr lang="en-IN" sz="2400" b="0" dirty="0">
                        <a:solidFill>
                          <a:schemeClr val="tx1"/>
                        </a:solidFill>
                        <a:latin typeface="Calibri" pitchFamily="34" charset="0"/>
                        <a:ea typeface="Calibri"/>
                        <a:cs typeface="Calibri"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608256296"/>
              </p:ext>
            </p:extLst>
          </p:nvPr>
        </p:nvGraphicFramePr>
        <p:xfrm>
          <a:off x="8059930" y="1634500"/>
          <a:ext cx="3052784" cy="714380"/>
        </p:xfrm>
        <a:graphic>
          <a:graphicData uri="http://schemas.openxmlformats.org/drawingml/2006/table">
            <a:tbl>
              <a:tblPr firstRow="1" bandRow="1">
                <a:tableStyleId>{5C22544A-7EE6-4342-B048-85BDC9FD1C3A}</a:tableStyleId>
              </a:tblPr>
              <a:tblGrid>
                <a:gridCol w="3052784">
                  <a:extLst>
                    <a:ext uri="{9D8B030D-6E8A-4147-A177-3AD203B41FA5}">
                      <a16:colId xmlns:a16="http://schemas.microsoft.com/office/drawing/2014/main" val="20000"/>
                    </a:ext>
                  </a:extLst>
                </a:gridCol>
              </a:tblGrid>
              <a:tr h="714380">
                <a:tc>
                  <a:txBody>
                    <a:bodyPr/>
                    <a:lstStyle/>
                    <a:p>
                      <a:pPr algn="ctr"/>
                      <a:r>
                        <a:rPr lang="en-IE" sz="2400" b="0" dirty="0">
                          <a:solidFill>
                            <a:schemeClr val="tx1"/>
                          </a:solidFill>
                          <a:latin typeface="Calibri" pitchFamily="34" charset="0"/>
                          <a:ea typeface="Arial"/>
                          <a:cs typeface="Calibri" pitchFamily="34" charset="0"/>
                        </a:rPr>
                        <a:t> </a:t>
                      </a:r>
                      <a:r>
                        <a:rPr lang="en-IE" sz="2400" b="0" kern="1200" dirty="0">
                          <a:solidFill>
                            <a:schemeClr val="tx1"/>
                          </a:solidFill>
                          <a:effectLst/>
                          <a:latin typeface="Calibri" panose="020F0502020204030204" pitchFamily="34" charset="0"/>
                          <a:cs typeface="Calibri" panose="020F0502020204030204" pitchFamily="34" charset="0"/>
                        </a:rPr>
                        <a:t>a set of pencils </a:t>
                      </a:r>
                      <a:endParaRPr lang="en-IN" sz="24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68890520"/>
              </p:ext>
            </p:extLst>
          </p:nvPr>
        </p:nvGraphicFramePr>
        <p:xfrm>
          <a:off x="8078019" y="2563194"/>
          <a:ext cx="3034695" cy="822960"/>
        </p:xfrm>
        <a:graphic>
          <a:graphicData uri="http://schemas.openxmlformats.org/drawingml/2006/table">
            <a:tbl>
              <a:tblPr firstRow="1" bandRow="1">
                <a:tableStyleId>{5C22544A-7EE6-4342-B048-85BDC9FD1C3A}</a:tableStyleId>
              </a:tblPr>
              <a:tblGrid>
                <a:gridCol w="3034695">
                  <a:extLst>
                    <a:ext uri="{9D8B030D-6E8A-4147-A177-3AD203B41FA5}">
                      <a16:colId xmlns:a16="http://schemas.microsoft.com/office/drawing/2014/main" val="20000"/>
                    </a:ext>
                  </a:extLst>
                </a:gridCol>
              </a:tblGrid>
              <a:tr h="7274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Calibri" panose="020F0502020204030204" pitchFamily="34" charset="0"/>
                          <a:cs typeface="Calibri" panose="020F0502020204030204" pitchFamily="34" charset="0"/>
                        </a:rPr>
                        <a:t>a pile/set/shelf/</a:t>
                      </a:r>
                    </a:p>
                    <a:p>
                      <a:pPr marL="0" marR="0" indent="0" algn="ctr" defTabSz="914400" rtl="0" eaLnBrk="1" fontAlgn="auto" latinLnBrk="0" hangingPunct="1">
                        <a:lnSpc>
                          <a:spcPct val="100000"/>
                        </a:lnSpc>
                        <a:spcBef>
                          <a:spcPts val="0"/>
                        </a:spcBef>
                        <a:spcAft>
                          <a:spcPts val="0"/>
                        </a:spcAft>
                        <a:buClrTx/>
                        <a:buSzTx/>
                        <a:buFontTx/>
                        <a:buNone/>
                        <a:tabLst/>
                        <a:defRPr/>
                      </a:pPr>
                      <a:r>
                        <a:rPr lang="en-IE" sz="2400" b="0" kern="1200" dirty="0">
                          <a:solidFill>
                            <a:schemeClr val="tx1"/>
                          </a:solidFill>
                          <a:effectLst/>
                          <a:latin typeface="Calibri" panose="020F0502020204030204" pitchFamily="34" charset="0"/>
                          <a:cs typeface="Calibri" panose="020F0502020204030204" pitchFamily="34" charset="0"/>
                        </a:rPr>
                        <a:t>library of books</a:t>
                      </a:r>
                      <a:endParaRPr lang="en-IN" sz="2400" b="0" kern="1200"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277448373"/>
              </p:ext>
            </p:extLst>
          </p:nvPr>
        </p:nvGraphicFramePr>
        <p:xfrm>
          <a:off x="8078019" y="3542688"/>
          <a:ext cx="3034695" cy="714380"/>
        </p:xfrm>
        <a:graphic>
          <a:graphicData uri="http://schemas.openxmlformats.org/drawingml/2006/table">
            <a:tbl>
              <a:tblPr firstRow="1" bandRow="1">
                <a:tableStyleId>{5C22544A-7EE6-4342-B048-85BDC9FD1C3A}</a:tableStyleId>
              </a:tblPr>
              <a:tblGrid>
                <a:gridCol w="3034695">
                  <a:extLst>
                    <a:ext uri="{9D8B030D-6E8A-4147-A177-3AD203B41FA5}">
                      <a16:colId xmlns:a16="http://schemas.microsoft.com/office/drawing/2014/main" val="20000"/>
                    </a:ext>
                  </a:extLst>
                </a:gridCol>
              </a:tblGrid>
              <a:tr h="7143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sz="2000" kern="1200" dirty="0">
                          <a:effectLst/>
                        </a:rPr>
                        <a:t> </a:t>
                      </a:r>
                      <a:r>
                        <a:rPr lang="en-IE" sz="2400" b="0" kern="1200" dirty="0">
                          <a:solidFill>
                            <a:schemeClr val="tx1"/>
                          </a:solidFill>
                          <a:effectLst/>
                          <a:latin typeface="Calibri" panose="020F0502020204030204" pitchFamily="34" charset="0"/>
                          <a:cs typeface="Calibri" panose="020F0502020204030204" pitchFamily="34" charset="0"/>
                        </a:rPr>
                        <a:t>a pack of dogs </a:t>
                      </a:r>
                      <a:endParaRPr lang="en-IN" sz="2400" b="0" kern="1200" dirty="0">
                        <a:solidFill>
                          <a:schemeClr val="tx1"/>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77791588"/>
              </p:ext>
            </p:extLst>
          </p:nvPr>
        </p:nvGraphicFramePr>
        <p:xfrm>
          <a:off x="8078019" y="4420582"/>
          <a:ext cx="3034695" cy="714380"/>
        </p:xfrm>
        <a:graphic>
          <a:graphicData uri="http://schemas.openxmlformats.org/drawingml/2006/table">
            <a:tbl>
              <a:tblPr firstRow="1" bandRow="1">
                <a:tableStyleId>{5C22544A-7EE6-4342-B048-85BDC9FD1C3A}</a:tableStyleId>
              </a:tblPr>
              <a:tblGrid>
                <a:gridCol w="3034695">
                  <a:extLst>
                    <a:ext uri="{9D8B030D-6E8A-4147-A177-3AD203B41FA5}">
                      <a16:colId xmlns:a16="http://schemas.microsoft.com/office/drawing/2014/main" val="20000"/>
                    </a:ext>
                  </a:extLst>
                </a:gridCol>
              </a:tblGrid>
              <a:tr h="714380">
                <a:tc>
                  <a:txBody>
                    <a:bodyPr/>
                    <a:lstStyle/>
                    <a:p>
                      <a:pPr algn="ctr"/>
                      <a:r>
                        <a:rPr lang="en-IE" sz="2000" b="0" kern="1200" dirty="0">
                          <a:solidFill>
                            <a:schemeClr val="tx1"/>
                          </a:solidFill>
                          <a:effectLst/>
                          <a:latin typeface="Calibri" panose="020F0502020204030204" pitchFamily="34" charset="0"/>
                          <a:cs typeface="Calibri" panose="020F0502020204030204" pitchFamily="34" charset="0"/>
                        </a:rPr>
                        <a:t> </a:t>
                      </a:r>
                      <a:r>
                        <a:rPr lang="en-IE" sz="2400" b="0" kern="1200" dirty="0">
                          <a:solidFill>
                            <a:schemeClr val="tx1"/>
                          </a:solidFill>
                          <a:effectLst/>
                          <a:latin typeface="Calibri" panose="020F0502020204030204" pitchFamily="34" charset="0"/>
                          <a:cs typeface="Calibri" panose="020F0502020204030204" pitchFamily="34" charset="0"/>
                        </a:rPr>
                        <a:t>a bunch of keys</a:t>
                      </a:r>
                      <a:endParaRPr lang="en-IN" sz="24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325279556"/>
              </p:ext>
            </p:extLst>
          </p:nvPr>
        </p:nvGraphicFramePr>
        <p:xfrm>
          <a:off x="8078019" y="5277838"/>
          <a:ext cx="3034695" cy="714380"/>
        </p:xfrm>
        <a:graphic>
          <a:graphicData uri="http://schemas.openxmlformats.org/drawingml/2006/table">
            <a:tbl>
              <a:tblPr firstRow="1" bandRow="1">
                <a:tableStyleId>{5C22544A-7EE6-4342-B048-85BDC9FD1C3A}</a:tableStyleId>
              </a:tblPr>
              <a:tblGrid>
                <a:gridCol w="3034695">
                  <a:extLst>
                    <a:ext uri="{9D8B030D-6E8A-4147-A177-3AD203B41FA5}">
                      <a16:colId xmlns:a16="http://schemas.microsoft.com/office/drawing/2014/main" val="20000"/>
                    </a:ext>
                  </a:extLst>
                </a:gridCol>
              </a:tblGrid>
              <a:tr h="714380">
                <a:tc>
                  <a:txBody>
                    <a:bodyPr/>
                    <a:lstStyle/>
                    <a:p>
                      <a:pPr algn="ctr"/>
                      <a:r>
                        <a:rPr lang="en-IE" sz="2400" b="0" kern="1200" dirty="0">
                          <a:solidFill>
                            <a:schemeClr val="tx1"/>
                          </a:solidFill>
                          <a:effectLst/>
                          <a:latin typeface="Calibri" panose="020F0502020204030204" pitchFamily="34" charset="0"/>
                          <a:cs typeface="Calibri" panose="020F0502020204030204" pitchFamily="34" charset="0"/>
                        </a:rPr>
                        <a:t>a herd of cows</a:t>
                      </a:r>
                      <a:endParaRPr lang="en-IN" sz="2400" b="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
        <p:nvSpPr>
          <p:cNvPr id="18" name="Freeform 17"/>
          <p:cNvSpPr/>
          <p:nvPr/>
        </p:nvSpPr>
        <p:spPr>
          <a:xfrm flipH="1">
            <a:off x="1631504" y="9521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Collective Nouns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983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lide(fromLeft)">
                                      <p:cBhvr>
                                        <p:cTn id="27" dur="1000"/>
                                        <p:tgtEl>
                                          <p:spTgt spid="3"/>
                                        </p:tgtEl>
                                      </p:cBhvr>
                                    </p:animEffect>
                                  </p:childTnLst>
                                </p:cTn>
                              </p:par>
                            </p:childTnLst>
                          </p:cTn>
                        </p:par>
                        <p:par>
                          <p:cTn id="28" fill="hold">
                            <p:stCondLst>
                              <p:cond delay="6000"/>
                            </p:stCondLst>
                            <p:childTnLst>
                              <p:par>
                                <p:cTn id="29" presetID="1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slide(fromLeft)">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slide(fromLeft)">
                                      <p:cBhvr>
                                        <p:cTn id="36" dur="1000"/>
                                        <p:tgtEl>
                                          <p:spTgt spid="4"/>
                                        </p:tgtEl>
                                      </p:cBhvr>
                                    </p:animEffect>
                                  </p:childTnLst>
                                </p:cTn>
                              </p:par>
                            </p:childTnLst>
                          </p:cTn>
                        </p:par>
                        <p:par>
                          <p:cTn id="37" fill="hold">
                            <p:stCondLst>
                              <p:cond delay="1000"/>
                            </p:stCondLst>
                            <p:childTnLst>
                              <p:par>
                                <p:cTn id="38" presetID="1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slide(fromLeft)">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lide(fromLeft)">
                                      <p:cBhvr>
                                        <p:cTn id="45" dur="1000"/>
                                        <p:tgtEl>
                                          <p:spTgt spid="5"/>
                                        </p:tgtEl>
                                      </p:cBhvr>
                                    </p:animEffect>
                                  </p:childTnLst>
                                </p:cTn>
                              </p:par>
                            </p:childTnLst>
                          </p:cTn>
                        </p:par>
                        <p:par>
                          <p:cTn id="46" fill="hold">
                            <p:stCondLst>
                              <p:cond delay="1000"/>
                            </p:stCondLst>
                            <p:childTnLst>
                              <p:par>
                                <p:cTn id="47" presetID="12" presetClass="entr" presetSubtype="8"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slide(fromLeft)">
                                      <p:cBhvr>
                                        <p:cTn id="49" dur="10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lide(fromLeft)">
                                      <p:cBhvr>
                                        <p:cTn id="54" dur="1000"/>
                                        <p:tgtEl>
                                          <p:spTgt spid="10"/>
                                        </p:tgtEl>
                                      </p:cBhvr>
                                    </p:animEffect>
                                  </p:childTnLst>
                                </p:cTn>
                              </p:par>
                            </p:childTnLst>
                          </p:cTn>
                        </p:par>
                        <p:par>
                          <p:cTn id="55" fill="hold">
                            <p:stCondLst>
                              <p:cond delay="1000"/>
                            </p:stCondLst>
                            <p:childTnLst>
                              <p:par>
                                <p:cTn id="56" presetID="12" presetClass="entr" presetSubtype="8"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lide(fromLeft)">
                                      <p:cBhvr>
                                        <p:cTn id="58" dur="10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slide(fromLeft)">
                                      <p:cBhvr>
                                        <p:cTn id="63" dur="1000"/>
                                        <p:tgtEl>
                                          <p:spTgt spid="12"/>
                                        </p:tgtEl>
                                      </p:cBhvr>
                                    </p:animEffect>
                                  </p:childTnLst>
                                </p:cTn>
                              </p:par>
                            </p:childTnLst>
                          </p:cTn>
                        </p:par>
                        <p:par>
                          <p:cTn id="64" fill="hold">
                            <p:stCondLst>
                              <p:cond delay="1000"/>
                            </p:stCondLst>
                            <p:childTnLst>
                              <p:par>
                                <p:cTn id="65" presetID="12" presetClass="entr" presetSubtype="8"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slide(fromLeft)">
                                      <p:cBhvr>
                                        <p:cTn id="6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916517223"/>
              </p:ext>
            </p:extLst>
          </p:nvPr>
        </p:nvGraphicFramePr>
        <p:xfrm>
          <a:off x="1127448" y="836712"/>
          <a:ext cx="9937104" cy="1739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reeform 6"/>
          <p:cNvSpPr/>
          <p:nvPr/>
        </p:nvSpPr>
        <p:spPr>
          <a:xfrm flipH="1">
            <a:off x="1631504" y="9521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Collective Nouns </a:t>
            </a:r>
            <a:endParaRPr lang="en-US" sz="3600" b="1" dirty="0">
              <a:effectLst>
                <a:outerShdw blurRad="38100" dist="38100" dir="2700000" algn="tl">
                  <a:srgbClr val="000000">
                    <a:alpha val="43137"/>
                  </a:srgbClr>
                </a:outerShdw>
              </a:effectLst>
            </a:endParaRPr>
          </a:p>
        </p:txBody>
      </p:sp>
      <p:grpSp>
        <p:nvGrpSpPr>
          <p:cNvPr id="6" name="Group 5"/>
          <p:cNvGrpSpPr/>
          <p:nvPr/>
        </p:nvGrpSpPr>
        <p:grpSpPr>
          <a:xfrm>
            <a:off x="2444299" y="2512303"/>
            <a:ext cx="2290292" cy="1620415"/>
            <a:chOff x="2247900" y="2623762"/>
            <a:chExt cx="2290292" cy="1620415"/>
          </a:xfrm>
        </p:grpSpPr>
        <p:pic>
          <p:nvPicPr>
            <p:cNvPr id="2" name="Picture 2" descr="Head, People, Group, Young, Students, Trainee, Traini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561" r="8863" b="17671"/>
            <a:stretch/>
          </p:blipFill>
          <p:spPr bwMode="auto">
            <a:xfrm>
              <a:off x="2247900" y="2623762"/>
              <a:ext cx="2290292" cy="16204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63053" y="2624842"/>
              <a:ext cx="1181029" cy="461665"/>
            </a:xfrm>
            <a:prstGeom prst="rect">
              <a:avLst/>
            </a:prstGeom>
          </p:spPr>
          <p:txBody>
            <a:bodyPr wrap="none">
              <a:spAutoFit/>
            </a:bodyPr>
            <a:lstStyle/>
            <a:p>
              <a:pPr lvl="0" algn="ctr"/>
              <a:r>
                <a:rPr lang="en-IE" sz="2400" b="1" dirty="0">
                  <a:solidFill>
                    <a:srgbClr val="0070C0"/>
                  </a:solidFill>
                  <a:latin typeface="Calibri" panose="020F0502020204030204" pitchFamily="34" charset="0"/>
                  <a:cs typeface="Calibri" panose="020F0502020204030204" pitchFamily="34" charset="0"/>
                </a:rPr>
                <a:t>Persons</a:t>
              </a:r>
              <a:endParaRPr lang="en-IN" sz="2400" b="1" dirty="0">
                <a:solidFill>
                  <a:srgbClr val="0070C0"/>
                </a:solidFill>
              </a:endParaRPr>
            </a:p>
          </p:txBody>
        </p:sp>
      </p:grpSp>
      <p:grpSp>
        <p:nvGrpSpPr>
          <p:cNvPr id="10" name="Group 9"/>
          <p:cNvGrpSpPr/>
          <p:nvPr/>
        </p:nvGrpSpPr>
        <p:grpSpPr>
          <a:xfrm>
            <a:off x="6645882" y="2512303"/>
            <a:ext cx="3986622" cy="1841626"/>
            <a:chOff x="5447928" y="2371292"/>
            <a:chExt cx="3986622" cy="1841626"/>
          </a:xfrm>
        </p:grpSpPr>
        <p:grpSp>
          <p:nvGrpSpPr>
            <p:cNvPr id="3" name="Group 2"/>
            <p:cNvGrpSpPr/>
            <p:nvPr/>
          </p:nvGrpSpPr>
          <p:grpSpPr>
            <a:xfrm>
              <a:off x="5447928" y="2966606"/>
              <a:ext cx="3986622" cy="1246312"/>
              <a:chOff x="3575720" y="3775458"/>
              <a:chExt cx="3986622" cy="1246312"/>
            </a:xfrm>
          </p:grpSpPr>
          <p:pic>
            <p:nvPicPr>
              <p:cNvPr id="1028" name="Picture 4" descr="India, Varanasi, Ghat, Architecture, Waters, Trave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75720" y="3775458"/>
                <a:ext cx="1881225" cy="12463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ho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6098" y="3775458"/>
                <a:ext cx="2096244" cy="122001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7032104" y="2371292"/>
              <a:ext cx="982961" cy="461665"/>
            </a:xfrm>
            <a:prstGeom prst="rect">
              <a:avLst/>
            </a:prstGeom>
          </p:spPr>
          <p:txBody>
            <a:bodyPr wrap="none">
              <a:spAutoFit/>
            </a:bodyPr>
            <a:lstStyle/>
            <a:p>
              <a:pPr lvl="0" algn="ctr"/>
              <a:r>
                <a:rPr lang="en-IE" sz="2400" b="1" dirty="0">
                  <a:solidFill>
                    <a:srgbClr val="0070C0"/>
                  </a:solidFill>
                  <a:latin typeface="Calibri" panose="020F0502020204030204" pitchFamily="34" charset="0"/>
                  <a:cs typeface="Calibri" panose="020F0502020204030204" pitchFamily="34" charset="0"/>
                </a:rPr>
                <a:t>Places</a:t>
              </a:r>
              <a:endParaRPr lang="en-IN" sz="2400" b="1" dirty="0">
                <a:solidFill>
                  <a:srgbClr val="0070C0"/>
                </a:solidFill>
              </a:endParaRPr>
            </a:p>
          </p:txBody>
        </p:sp>
      </p:grpSp>
      <p:grpSp>
        <p:nvGrpSpPr>
          <p:cNvPr id="11" name="Group 10"/>
          <p:cNvGrpSpPr/>
          <p:nvPr/>
        </p:nvGrpSpPr>
        <p:grpSpPr>
          <a:xfrm>
            <a:off x="2663695" y="4476139"/>
            <a:ext cx="1851501" cy="2247981"/>
            <a:chOff x="2590428" y="4293096"/>
            <a:chExt cx="1851501" cy="2247981"/>
          </a:xfrm>
        </p:grpSpPr>
        <p:pic>
          <p:nvPicPr>
            <p:cNvPr id="1026" name="Picture 2" descr="African animals vector illustra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0428" y="4689576"/>
              <a:ext cx="1851501" cy="185150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910084" y="4293096"/>
              <a:ext cx="1212191" cy="461665"/>
            </a:xfrm>
            <a:prstGeom prst="rect">
              <a:avLst/>
            </a:prstGeom>
          </p:spPr>
          <p:txBody>
            <a:bodyPr wrap="none">
              <a:spAutoFit/>
            </a:bodyPr>
            <a:lstStyle/>
            <a:p>
              <a:pPr lvl="0" algn="ctr"/>
              <a:r>
                <a:rPr lang="en-US" sz="2400" b="1" dirty="0">
                  <a:solidFill>
                    <a:srgbClr val="0070C0"/>
                  </a:solidFill>
                </a:rPr>
                <a:t>Animals</a:t>
              </a:r>
              <a:endParaRPr lang="en-IN" sz="2400" b="1" dirty="0">
                <a:solidFill>
                  <a:srgbClr val="0070C0"/>
                </a:solidFill>
              </a:endParaRPr>
            </a:p>
          </p:txBody>
        </p:sp>
      </p:grpSp>
      <p:grpSp>
        <p:nvGrpSpPr>
          <p:cNvPr id="12" name="Group 11"/>
          <p:cNvGrpSpPr/>
          <p:nvPr/>
        </p:nvGrpSpPr>
        <p:grpSpPr>
          <a:xfrm>
            <a:off x="7746634" y="4476139"/>
            <a:ext cx="1785119" cy="1966673"/>
            <a:chOff x="7320136" y="4458743"/>
            <a:chExt cx="1785119" cy="1966673"/>
          </a:xfrm>
        </p:grpSpPr>
        <p:pic>
          <p:nvPicPr>
            <p:cNvPr id="1032" name="Picture 8" descr="Things, Stuff, Share, Mess, Messy, Teen, Recommerc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47" r="13666"/>
            <a:stretch/>
          </p:blipFill>
          <p:spPr bwMode="auto">
            <a:xfrm>
              <a:off x="7320136" y="4907194"/>
              <a:ext cx="1785119" cy="151822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706787" y="4458743"/>
              <a:ext cx="1011815" cy="461665"/>
            </a:xfrm>
            <a:prstGeom prst="rect">
              <a:avLst/>
            </a:prstGeom>
          </p:spPr>
          <p:txBody>
            <a:bodyPr wrap="none">
              <a:spAutoFit/>
            </a:bodyPr>
            <a:lstStyle/>
            <a:p>
              <a:pPr lvl="0" algn="ctr"/>
              <a:r>
                <a:rPr lang="en-US" sz="2400" b="1" dirty="0">
                  <a:solidFill>
                    <a:srgbClr val="0070C0"/>
                  </a:solidFill>
                </a:rPr>
                <a:t>Things</a:t>
              </a:r>
              <a:endParaRPr lang="en-IN" sz="2400" b="1" dirty="0">
                <a:solidFill>
                  <a:srgbClr val="0070C0"/>
                </a:solidFill>
              </a:endParaRPr>
            </a:p>
          </p:txBody>
        </p:sp>
      </p:grpSp>
    </p:spTree>
    <p:extLst>
      <p:ext uri="{BB962C8B-B14F-4D97-AF65-F5344CB8AC3E}">
        <p14:creationId xmlns:p14="http://schemas.microsoft.com/office/powerpoint/2010/main" val="103762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250"/>
                                        <p:tgtEl>
                                          <p:spTgt spid="6"/>
                                        </p:tgtEl>
                                      </p:cBhvr>
                                    </p:animEffect>
                                  </p:childTnLst>
                                </p:cTn>
                              </p:par>
                            </p:childTnLst>
                          </p:cTn>
                        </p:par>
                        <p:par>
                          <p:cTn id="13" fill="hold">
                            <p:stCondLst>
                              <p:cond delay="1250"/>
                            </p:stCondLst>
                            <p:childTnLst>
                              <p:par>
                                <p:cTn id="14" presetID="6"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1250"/>
                                        <p:tgtEl>
                                          <p:spTgt spid="10"/>
                                        </p:tgtEl>
                                      </p:cBhvr>
                                    </p:animEffect>
                                  </p:childTnLst>
                                </p:cTn>
                              </p:par>
                            </p:childTnLst>
                          </p:cTn>
                        </p:par>
                        <p:par>
                          <p:cTn id="17" fill="hold">
                            <p:stCondLst>
                              <p:cond delay="2500"/>
                            </p:stCondLst>
                            <p:childTnLst>
                              <p:par>
                                <p:cTn id="18" presetID="6"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1250"/>
                                        <p:tgtEl>
                                          <p:spTgt spid="11"/>
                                        </p:tgtEl>
                                      </p:cBhvr>
                                    </p:animEffect>
                                  </p:childTnLst>
                                </p:cTn>
                              </p:par>
                            </p:childTnLst>
                          </p:cTn>
                        </p:par>
                        <p:par>
                          <p:cTn id="21" fill="hold">
                            <p:stCondLst>
                              <p:cond delay="3750"/>
                            </p:stCondLst>
                            <p:childTnLst>
                              <p:par>
                                <p:cTn id="22" presetID="6" presetClass="entr" presetSubtype="16"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70419081"/>
              </p:ext>
            </p:extLst>
          </p:nvPr>
        </p:nvGraphicFramePr>
        <p:xfrm>
          <a:off x="1170598" y="1196752"/>
          <a:ext cx="9858444" cy="1500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t="10092" b="17993"/>
          <a:stretch/>
        </p:blipFill>
        <p:spPr bwMode="auto">
          <a:xfrm>
            <a:off x="6746768" y="2996952"/>
            <a:ext cx="4749832" cy="2846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ector image of population icon"/>
          <p:cNvPicPr>
            <a:picLocks noChangeAspect="1" noChangeArrowheads="1"/>
          </p:cNvPicPr>
          <p:nvPr/>
        </p:nvPicPr>
        <p:blipFill rotWithShape="1">
          <a:blip r:embed="rId9">
            <a:extLst>
              <a:ext uri="{28A0092B-C50C-407E-A947-70E740481C1C}">
                <a14:useLocalDpi xmlns:a14="http://schemas.microsoft.com/office/drawing/2010/main" val="0"/>
              </a:ext>
            </a:extLst>
          </a:blip>
          <a:srcRect l="9409" t="43854" r="21391" b="7153"/>
          <a:stretch/>
        </p:blipFill>
        <p:spPr bwMode="auto">
          <a:xfrm>
            <a:off x="2172732" y="2962116"/>
            <a:ext cx="3131180" cy="3131180"/>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flipH="1">
            <a:off x="1631504" y="9521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Collective Nouns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492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plus(in)">
                                      <p:cBhvr>
                                        <p:cTn id="11" dur="1000"/>
                                        <p:tgtEl>
                                          <p:spTgt spid="7"/>
                                        </p:tgtEl>
                                      </p:cBhvr>
                                    </p:animEffect>
                                  </p:childTnLst>
                                </p:cTn>
                              </p:par>
                            </p:childTnLst>
                          </p:cTn>
                        </p:par>
                        <p:par>
                          <p:cTn id="12" fill="hold">
                            <p:stCondLst>
                              <p:cond delay="2000"/>
                            </p:stCondLst>
                            <p:childTnLst>
                              <p:par>
                                <p:cTn id="13" presetID="13" presetClass="entr" presetSubtype="16"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plus(in)">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971076" y="1054498"/>
            <a:ext cx="2864426" cy="2487650"/>
            <a:chOff x="1110729" y="321367"/>
            <a:chExt cx="2864426" cy="2487650"/>
          </a:xfrm>
        </p:grpSpPr>
        <p:pic>
          <p:nvPicPr>
            <p:cNvPr id="4" name="Picture 8" descr="Wolves, Wolf, Pack, Predator, Animal, Nature, Wildli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729" y="783032"/>
              <a:ext cx="2864426" cy="202598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398558" y="321367"/>
              <a:ext cx="2288768" cy="461665"/>
            </a:xfrm>
            <a:prstGeom prst="rect">
              <a:avLst/>
            </a:prstGeom>
          </p:spPr>
          <p:txBody>
            <a:bodyPr wrap="none">
              <a:spAutoFit/>
            </a:bodyPr>
            <a:lstStyle/>
            <a:p>
              <a:pPr algn="ctr">
                <a:spcAft>
                  <a:spcPts val="0"/>
                </a:spcAft>
              </a:pPr>
              <a:r>
                <a:rPr lang="en-IE" sz="2400" b="1" dirty="0">
                  <a:latin typeface="Calibri" panose="020F0502020204030204" pitchFamily="34" charset="0"/>
                  <a:cs typeface="Calibri" panose="020F0502020204030204" pitchFamily="34" charset="0"/>
                </a:rPr>
                <a:t>a </a:t>
              </a:r>
              <a:r>
                <a:rPr lang="en-IE" sz="2400" b="1" dirty="0">
                  <a:solidFill>
                    <a:srgbClr val="FF0000"/>
                  </a:solidFill>
                  <a:latin typeface="Calibri" panose="020F0502020204030204" pitchFamily="34" charset="0"/>
                  <a:cs typeface="Calibri" panose="020F0502020204030204" pitchFamily="34" charset="0"/>
                </a:rPr>
                <a:t>pack </a:t>
              </a:r>
              <a:r>
                <a:rPr lang="en-IE" sz="2400" b="1" dirty="0">
                  <a:latin typeface="Calibri" panose="020F0502020204030204" pitchFamily="34" charset="0"/>
                  <a:cs typeface="Calibri" panose="020F0502020204030204" pitchFamily="34" charset="0"/>
                </a:rPr>
                <a:t>of wolves</a:t>
              </a:r>
              <a:endParaRPr lang="en-IN" sz="2400" b="1" dirty="0">
                <a:latin typeface="Calibri" pitchFamily="34" charset="0"/>
                <a:ea typeface="Calibri"/>
                <a:cs typeface="Calibri" pitchFamily="34" charset="0"/>
              </a:endParaRPr>
            </a:p>
          </p:txBody>
        </p:sp>
      </p:grpSp>
      <p:grpSp>
        <p:nvGrpSpPr>
          <p:cNvPr id="12" name="Group 11"/>
          <p:cNvGrpSpPr/>
          <p:nvPr/>
        </p:nvGrpSpPr>
        <p:grpSpPr>
          <a:xfrm>
            <a:off x="4548320" y="1054498"/>
            <a:ext cx="3116341" cy="2519107"/>
            <a:chOff x="4439815" y="311631"/>
            <a:chExt cx="3116341" cy="2519107"/>
          </a:xfrm>
        </p:grpSpPr>
        <p:pic>
          <p:nvPicPr>
            <p:cNvPr id="5" name="Picture 4" descr="School Of Fish, Fish, Nature, Water, Under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9815" y="827568"/>
              <a:ext cx="3116341" cy="20031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55142" y="311631"/>
              <a:ext cx="2090637" cy="461665"/>
            </a:xfrm>
            <a:prstGeom prst="rect">
              <a:avLst/>
            </a:prstGeom>
          </p:spPr>
          <p:txBody>
            <a:bodyPr wrap="none">
              <a:spAutoFit/>
            </a:bodyPr>
            <a:lstStyle/>
            <a:p>
              <a:pPr algn="ctr">
                <a:spcAft>
                  <a:spcPts val="0"/>
                </a:spcAft>
              </a:pPr>
              <a:r>
                <a:rPr lang="en-IE" sz="2400" b="1" dirty="0">
                  <a:latin typeface="Calibri" panose="020F0502020204030204" pitchFamily="34" charset="0"/>
                  <a:cs typeface="Calibri" panose="020F0502020204030204" pitchFamily="34" charset="0"/>
                </a:rPr>
                <a:t>a </a:t>
              </a:r>
              <a:r>
                <a:rPr lang="en-IE" sz="2400" b="1" dirty="0">
                  <a:solidFill>
                    <a:srgbClr val="FF0000"/>
                  </a:solidFill>
                  <a:latin typeface="Calibri" panose="020F0502020204030204" pitchFamily="34" charset="0"/>
                  <a:cs typeface="Calibri" panose="020F0502020204030204" pitchFamily="34" charset="0"/>
                </a:rPr>
                <a:t>school</a:t>
              </a:r>
              <a:r>
                <a:rPr lang="en-IE" sz="2400" b="1" dirty="0">
                  <a:latin typeface="Calibri" panose="020F0502020204030204" pitchFamily="34" charset="0"/>
                  <a:cs typeface="Calibri" panose="020F0502020204030204" pitchFamily="34" charset="0"/>
                </a:rPr>
                <a:t> of fish</a:t>
              </a:r>
              <a:endParaRPr lang="en-IN" sz="2400" b="1" dirty="0">
                <a:latin typeface="Calibri" pitchFamily="34" charset="0"/>
                <a:ea typeface="Calibri"/>
                <a:cs typeface="Calibri" pitchFamily="34" charset="0"/>
              </a:endParaRPr>
            </a:p>
          </p:txBody>
        </p:sp>
      </p:grpSp>
      <p:grpSp>
        <p:nvGrpSpPr>
          <p:cNvPr id="15" name="Group 14"/>
          <p:cNvGrpSpPr/>
          <p:nvPr/>
        </p:nvGrpSpPr>
        <p:grpSpPr>
          <a:xfrm>
            <a:off x="8427796" y="1054498"/>
            <a:ext cx="2811991" cy="2507330"/>
            <a:chOff x="8265685" y="608317"/>
            <a:chExt cx="2811991" cy="2507330"/>
          </a:xfrm>
        </p:grpSpPr>
        <p:pic>
          <p:nvPicPr>
            <p:cNvPr id="6" name="Picture 2" descr="Ants, Insects, Community, Entomology, Animal, Na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5685" y="1133036"/>
              <a:ext cx="2811991" cy="19826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8473601" y="608317"/>
              <a:ext cx="2189702" cy="461665"/>
            </a:xfrm>
            <a:prstGeom prst="rect">
              <a:avLst/>
            </a:prstGeom>
          </p:spPr>
          <p:txBody>
            <a:bodyPr wrap="none">
              <a:spAutoFit/>
            </a:bodyPr>
            <a:lstStyle/>
            <a:p>
              <a:pPr algn="ctr">
                <a:spcAft>
                  <a:spcPts val="0"/>
                </a:spcAft>
              </a:pPr>
              <a:r>
                <a:rPr lang="en-IE" sz="2400" b="1" dirty="0">
                  <a:latin typeface="Calibri" panose="020F0502020204030204" pitchFamily="34" charset="0"/>
                  <a:cs typeface="Calibri" panose="020F0502020204030204" pitchFamily="34" charset="0"/>
                </a:rPr>
                <a:t>a </a:t>
              </a:r>
              <a:r>
                <a:rPr lang="en-IE" sz="2400" b="1" dirty="0">
                  <a:solidFill>
                    <a:srgbClr val="FF0000"/>
                  </a:solidFill>
                  <a:latin typeface="Calibri" panose="020F0502020204030204" pitchFamily="34" charset="0"/>
                  <a:cs typeface="Calibri" panose="020F0502020204030204" pitchFamily="34" charset="0"/>
                </a:rPr>
                <a:t>colony</a:t>
              </a:r>
              <a:r>
                <a:rPr lang="en-IE" sz="2400" b="1" dirty="0">
                  <a:latin typeface="Calibri" panose="020F0502020204030204" pitchFamily="34" charset="0"/>
                  <a:cs typeface="Calibri" panose="020F0502020204030204" pitchFamily="34" charset="0"/>
                </a:rPr>
                <a:t> of ants</a:t>
              </a:r>
              <a:endParaRPr lang="en-IN" sz="2400" b="1" dirty="0">
                <a:latin typeface="Calibri" pitchFamily="34" charset="0"/>
                <a:ea typeface="Calibri"/>
                <a:cs typeface="Calibri" pitchFamily="34" charset="0"/>
              </a:endParaRPr>
            </a:p>
          </p:txBody>
        </p:sp>
      </p:grpSp>
      <p:grpSp>
        <p:nvGrpSpPr>
          <p:cNvPr id="16" name="Group 15"/>
          <p:cNvGrpSpPr/>
          <p:nvPr/>
        </p:nvGrpSpPr>
        <p:grpSpPr>
          <a:xfrm>
            <a:off x="906331" y="3774624"/>
            <a:ext cx="2993917" cy="2683154"/>
            <a:chOff x="952295" y="3483468"/>
            <a:chExt cx="2993917" cy="2683154"/>
          </a:xfrm>
        </p:grpSpPr>
        <p:pic>
          <p:nvPicPr>
            <p:cNvPr id="7" name="Picture 6" descr="Lion, Pride Of Lions, Predator, Carnivores, Mamm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2295" y="3892702"/>
              <a:ext cx="2993917" cy="227392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408743" y="3483468"/>
              <a:ext cx="2081019" cy="461665"/>
            </a:xfrm>
            <a:prstGeom prst="rect">
              <a:avLst/>
            </a:prstGeom>
          </p:spPr>
          <p:txBody>
            <a:bodyPr wrap="none">
              <a:spAutoFit/>
            </a:bodyPr>
            <a:lstStyle/>
            <a:p>
              <a:pPr algn="ctr">
                <a:spcAft>
                  <a:spcPts val="0"/>
                </a:spcAft>
              </a:pPr>
              <a:r>
                <a:rPr lang="en-IE" sz="2400" b="1" dirty="0">
                  <a:latin typeface="Calibri" panose="020F0502020204030204" pitchFamily="34" charset="0"/>
                  <a:cs typeface="Calibri" panose="020F0502020204030204" pitchFamily="34" charset="0"/>
                </a:rPr>
                <a:t>a </a:t>
              </a:r>
              <a:r>
                <a:rPr lang="en-IE" sz="2400" b="1" dirty="0">
                  <a:solidFill>
                    <a:srgbClr val="FF0000"/>
                  </a:solidFill>
                  <a:latin typeface="Calibri" panose="020F0502020204030204" pitchFamily="34" charset="0"/>
                  <a:cs typeface="Calibri" panose="020F0502020204030204" pitchFamily="34" charset="0"/>
                </a:rPr>
                <a:t>pride</a:t>
              </a:r>
              <a:r>
                <a:rPr lang="en-IE" sz="2400" b="1" dirty="0">
                  <a:latin typeface="Calibri" panose="020F0502020204030204" pitchFamily="34" charset="0"/>
                  <a:cs typeface="Calibri" panose="020F0502020204030204" pitchFamily="34" charset="0"/>
                </a:rPr>
                <a:t> of lions</a:t>
              </a:r>
              <a:endParaRPr lang="en-IN" sz="2400" b="1" dirty="0">
                <a:latin typeface="Calibri" pitchFamily="34" charset="0"/>
                <a:ea typeface="Calibri"/>
                <a:cs typeface="Calibri" pitchFamily="34" charset="0"/>
              </a:endParaRPr>
            </a:p>
          </p:txBody>
        </p:sp>
      </p:grpSp>
      <p:grpSp>
        <p:nvGrpSpPr>
          <p:cNvPr id="19" name="Group 18"/>
          <p:cNvGrpSpPr/>
          <p:nvPr/>
        </p:nvGrpSpPr>
        <p:grpSpPr>
          <a:xfrm>
            <a:off x="4548320" y="3774624"/>
            <a:ext cx="3116341" cy="2502518"/>
            <a:chOff x="4677135" y="3613666"/>
            <a:chExt cx="3116341" cy="2502518"/>
          </a:xfrm>
        </p:grpSpPr>
        <p:pic>
          <p:nvPicPr>
            <p:cNvPr id="4098" name="Picture 2" descr="Honey Bees, Beehive, Honey, Bees, Swarm Of Be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7135" y="4061005"/>
              <a:ext cx="3116341" cy="205517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5165093" y="3613666"/>
              <a:ext cx="2265365" cy="461665"/>
            </a:xfrm>
            <a:prstGeom prst="rect">
              <a:avLst/>
            </a:prstGeom>
          </p:spPr>
          <p:txBody>
            <a:bodyPr wrap="none">
              <a:spAutoFit/>
            </a:bodyPr>
            <a:lstStyle/>
            <a:p>
              <a:pPr algn="ctr">
                <a:spcAft>
                  <a:spcPts val="0"/>
                </a:spcAft>
              </a:pPr>
              <a:r>
                <a:rPr lang="en-IE" sz="2400" b="1" dirty="0">
                  <a:latin typeface="Calibri" panose="020F0502020204030204" pitchFamily="34" charset="0"/>
                  <a:cs typeface="Calibri" panose="020F0502020204030204" pitchFamily="34" charset="0"/>
                </a:rPr>
                <a:t>a </a:t>
              </a:r>
              <a:r>
                <a:rPr lang="en-IE" sz="2400" b="1" dirty="0">
                  <a:solidFill>
                    <a:srgbClr val="FF0000"/>
                  </a:solidFill>
                  <a:latin typeface="Calibri" panose="020F0502020204030204" pitchFamily="34" charset="0"/>
                  <a:cs typeface="Calibri" panose="020F0502020204030204" pitchFamily="34" charset="0"/>
                </a:rPr>
                <a:t>swarm</a:t>
              </a:r>
              <a:r>
                <a:rPr lang="en-IE" sz="2400" b="1" dirty="0">
                  <a:latin typeface="Calibri" panose="020F0502020204030204" pitchFamily="34" charset="0"/>
                  <a:cs typeface="Calibri" panose="020F0502020204030204" pitchFamily="34" charset="0"/>
                </a:rPr>
                <a:t> of bees</a:t>
              </a:r>
              <a:endParaRPr lang="en-IN" sz="2400" b="1" dirty="0">
                <a:latin typeface="Calibri" pitchFamily="34" charset="0"/>
                <a:ea typeface="Calibri"/>
                <a:cs typeface="Calibri" pitchFamily="34" charset="0"/>
              </a:endParaRPr>
            </a:p>
          </p:txBody>
        </p:sp>
      </p:grpSp>
      <p:grpSp>
        <p:nvGrpSpPr>
          <p:cNvPr id="21" name="Group 20"/>
          <p:cNvGrpSpPr/>
          <p:nvPr/>
        </p:nvGrpSpPr>
        <p:grpSpPr>
          <a:xfrm>
            <a:off x="8400256" y="3774624"/>
            <a:ext cx="2902194" cy="2406350"/>
            <a:chOff x="7946334" y="3720907"/>
            <a:chExt cx="2902194" cy="2406350"/>
          </a:xfrm>
        </p:grpSpPr>
        <p:pic>
          <p:nvPicPr>
            <p:cNvPr id="8" name="Picture 7"/>
            <p:cNvPicPr/>
            <p:nvPr/>
          </p:nvPicPr>
          <p:blipFill>
            <a:blip r:embed="rId8" cstate="print">
              <a:extLst>
                <a:ext uri="{28A0092B-C50C-407E-A947-70E740481C1C}">
                  <a14:useLocalDpi xmlns:a14="http://schemas.microsoft.com/office/drawing/2010/main" val="0"/>
                </a:ext>
              </a:extLst>
            </a:blip>
            <a:srcRect/>
            <a:stretch/>
          </p:blipFill>
          <p:spPr bwMode="auto">
            <a:xfrm>
              <a:off x="7946334" y="4192461"/>
              <a:ext cx="2902194" cy="1934796"/>
            </a:xfrm>
            <a:prstGeom prst="rect">
              <a:avLst/>
            </a:prstGeom>
            <a:noFill/>
            <a:ln>
              <a:noFill/>
            </a:ln>
          </p:spPr>
        </p:pic>
        <p:sp>
          <p:nvSpPr>
            <p:cNvPr id="20" name="Rectangle 19"/>
            <p:cNvSpPr/>
            <p:nvPr/>
          </p:nvSpPr>
          <p:spPr>
            <a:xfrm>
              <a:off x="8195797" y="3720907"/>
              <a:ext cx="2590068" cy="461665"/>
            </a:xfrm>
            <a:prstGeom prst="rect">
              <a:avLst/>
            </a:prstGeom>
          </p:spPr>
          <p:txBody>
            <a:bodyPr wrap="none">
              <a:spAutoFit/>
            </a:bodyPr>
            <a:lstStyle/>
            <a:p>
              <a:r>
                <a:rPr lang="en-IE" sz="2400" b="1" dirty="0">
                  <a:latin typeface="Calibri" panose="020F0502020204030204" pitchFamily="34" charset="0"/>
                  <a:cs typeface="Calibri" panose="020F0502020204030204" pitchFamily="34" charset="0"/>
                </a:rPr>
                <a:t>a </a:t>
              </a:r>
              <a:r>
                <a:rPr lang="en-IE" sz="2400" b="1" dirty="0">
                  <a:solidFill>
                    <a:srgbClr val="FF0000"/>
                  </a:solidFill>
                  <a:latin typeface="Calibri" panose="020F0502020204030204" pitchFamily="34" charset="0"/>
                  <a:cs typeface="Calibri" panose="020F0502020204030204" pitchFamily="34" charset="0"/>
                </a:rPr>
                <a:t>herd</a:t>
              </a:r>
              <a:r>
                <a:rPr lang="en-IE" sz="2400" b="1" dirty="0">
                  <a:latin typeface="Calibri" panose="020F0502020204030204" pitchFamily="34" charset="0"/>
                  <a:cs typeface="Calibri" panose="020F0502020204030204" pitchFamily="34" charset="0"/>
                </a:rPr>
                <a:t> of buffaloes</a:t>
              </a:r>
              <a:endParaRPr lang="en-IN" sz="2400" b="1" dirty="0">
                <a:latin typeface="Calibri" panose="020F0502020204030204" pitchFamily="34" charset="0"/>
                <a:cs typeface="Calibri" panose="020F0502020204030204" pitchFamily="34" charset="0"/>
              </a:endParaRPr>
            </a:p>
          </p:txBody>
        </p:sp>
      </p:grpSp>
      <p:sp>
        <p:nvSpPr>
          <p:cNvPr id="23" name="Freeform 22"/>
          <p:cNvSpPr/>
          <p:nvPr/>
        </p:nvSpPr>
        <p:spPr>
          <a:xfrm flipH="1">
            <a:off x="1631504" y="9521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Example Phrases of Collective Nouns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921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par>
                          <p:cTn id="8" fill="hold">
                            <p:stCondLst>
                              <p:cond delay="1000"/>
                            </p:stCondLst>
                            <p:childTnLst>
                              <p:par>
                                <p:cTn id="9" presetID="6"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1000"/>
                                        <p:tgtEl>
                                          <p:spTgt spid="12"/>
                                        </p:tgtEl>
                                      </p:cBhvr>
                                    </p:animEffect>
                                  </p:childTnLst>
                                </p:cTn>
                              </p:par>
                            </p:childTnLst>
                          </p:cTn>
                        </p:par>
                        <p:par>
                          <p:cTn id="12" fill="hold">
                            <p:stCondLst>
                              <p:cond delay="2000"/>
                            </p:stCondLst>
                            <p:childTnLst>
                              <p:par>
                                <p:cTn id="13" presetID="6"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1000"/>
                                        <p:tgtEl>
                                          <p:spTgt spid="16"/>
                                        </p:tgtEl>
                                      </p:cBhvr>
                                    </p:animEffect>
                                  </p:childTnLst>
                                </p:cTn>
                              </p:par>
                            </p:childTnLst>
                          </p:cTn>
                        </p:par>
                        <p:par>
                          <p:cTn id="21" fill="hold">
                            <p:stCondLst>
                              <p:cond delay="1000"/>
                            </p:stCondLst>
                            <p:childTnLst>
                              <p:par>
                                <p:cTn id="22" presetID="6"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1000"/>
                                        <p:tgtEl>
                                          <p:spTgt spid="19"/>
                                        </p:tgtEl>
                                      </p:cBhvr>
                                    </p:animEffect>
                                  </p:childTnLst>
                                </p:cTn>
                              </p:par>
                            </p:childTnLst>
                          </p:cTn>
                        </p:par>
                        <p:par>
                          <p:cTn id="25" fill="hold">
                            <p:stCondLst>
                              <p:cond delay="2000"/>
                            </p:stCondLst>
                            <p:childTnLst>
                              <p:par>
                                <p:cTn id="26" presetID="6"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120554" y="1196752"/>
            <a:ext cx="2592288" cy="1821418"/>
            <a:chOff x="1245936" y="1196752"/>
            <a:chExt cx="2592288" cy="1821418"/>
          </a:xfrm>
        </p:grpSpPr>
        <p:pic>
          <p:nvPicPr>
            <p:cNvPr id="1026" name="Picture 2" descr="Family, People, Mother And Father, Children, K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936" y="1196752"/>
              <a:ext cx="2592288"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33228" y="2556505"/>
              <a:ext cx="2012667" cy="461665"/>
            </a:xfrm>
            <a:prstGeom prst="rect">
              <a:avLst/>
            </a:prstGeom>
          </p:spPr>
          <p:txBody>
            <a:bodyPr wrap="none">
              <a:spAutoFit/>
            </a:bodyPr>
            <a:lstStyle/>
            <a:p>
              <a:pPr algn="ctr"/>
              <a:r>
                <a:rPr lang="en-IE" sz="2400" dirty="0">
                  <a:latin typeface="Calibri" pitchFamily="34" charset="0"/>
                  <a:cs typeface="Calibri" pitchFamily="34" charset="0"/>
                </a:rPr>
                <a:t>a </a:t>
              </a:r>
              <a:r>
                <a:rPr lang="en-IE" sz="2400" u="sng" dirty="0">
                  <a:solidFill>
                    <a:srgbClr val="FF0000"/>
                  </a:solidFill>
                  <a:latin typeface="Calibri" pitchFamily="34" charset="0"/>
                  <a:cs typeface="Calibri" pitchFamily="34" charset="0"/>
                </a:rPr>
                <a:t>family</a:t>
              </a:r>
              <a:r>
                <a:rPr lang="en-IE" sz="2400" dirty="0">
                  <a:latin typeface="Calibri" pitchFamily="34" charset="0"/>
                  <a:cs typeface="Calibri" pitchFamily="34" charset="0"/>
                </a:rPr>
                <a:t> of five</a:t>
              </a:r>
              <a:endParaRPr lang="en-IN" sz="2400" dirty="0">
                <a:latin typeface="Calibri" pitchFamily="34" charset="0"/>
                <a:cs typeface="Calibri" pitchFamily="34" charset="0"/>
              </a:endParaRPr>
            </a:p>
          </p:txBody>
        </p:sp>
      </p:grpSp>
      <p:grpSp>
        <p:nvGrpSpPr>
          <p:cNvPr id="10" name="Group 9"/>
          <p:cNvGrpSpPr/>
          <p:nvPr/>
        </p:nvGrpSpPr>
        <p:grpSpPr>
          <a:xfrm>
            <a:off x="7443313" y="1196752"/>
            <a:ext cx="2456252" cy="1893638"/>
            <a:chOff x="4953656" y="1248535"/>
            <a:chExt cx="2456252" cy="1893638"/>
          </a:xfrm>
        </p:grpSpPr>
        <p:pic>
          <p:nvPicPr>
            <p:cNvPr id="1028" name="Picture 4" descr="Ants, Insects, Community, Entomology, Animal, Na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7802" y="1248535"/>
              <a:ext cx="2147959" cy="1431973"/>
            </a:xfrm>
            <a:prstGeom prst="rect">
              <a:avLst/>
            </a:prstGeom>
            <a:noFill/>
            <a:extLst>
              <a:ext uri="{909E8E84-426E-40DD-AFC4-6F175D3DCCD1}">
                <a14:hiddenFill xmlns:a14="http://schemas.microsoft.com/office/drawing/2010/main">
                  <a:solidFill>
                    <a:srgbClr val="FFFFFF"/>
                  </a:solidFill>
                </a14:hiddenFill>
              </a:ext>
            </a:extLst>
          </p:spPr>
        </p:pic>
        <p:sp>
          <p:nvSpPr>
            <p:cNvPr id="22529" name="Rectangle 1"/>
            <p:cNvSpPr>
              <a:spLocks noChangeArrowheads="1"/>
            </p:cNvSpPr>
            <p:nvPr/>
          </p:nvSpPr>
          <p:spPr bwMode="auto">
            <a:xfrm>
              <a:off x="4953656" y="2680508"/>
              <a:ext cx="245625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i="0" u="none" strike="noStrike" cap="none" normalizeH="0" baseline="0" dirty="0">
                  <a:ln>
                    <a:noFill/>
                  </a:ln>
                  <a:solidFill>
                    <a:schemeClr val="tx1"/>
                  </a:solidFill>
                  <a:effectLst/>
                  <a:latin typeface="Calibri" pitchFamily="34" charset="0"/>
                  <a:ea typeface="Arial" pitchFamily="34" charset="0"/>
                  <a:cs typeface="Calibri" pitchFamily="34" charset="0"/>
                </a:rPr>
                <a:t> an </a:t>
              </a:r>
              <a:r>
                <a:rPr kumimoji="0" lang="en-IE" sz="2400" i="0" u="sng" strike="noStrike" cap="none" normalizeH="0" baseline="0" dirty="0">
                  <a:ln>
                    <a:noFill/>
                  </a:ln>
                  <a:solidFill>
                    <a:srgbClr val="FF0000"/>
                  </a:solidFill>
                  <a:effectLst/>
                  <a:latin typeface="Calibri" pitchFamily="34" charset="0"/>
                  <a:ea typeface="Arial" pitchFamily="34" charset="0"/>
                  <a:cs typeface="Calibri" pitchFamily="34" charset="0"/>
                </a:rPr>
                <a:t>army</a:t>
              </a:r>
              <a:r>
                <a:rPr kumimoji="0" lang="en-IE" sz="2400" i="0" u="none" strike="noStrike" cap="none" normalizeH="0" baseline="0" dirty="0">
                  <a:ln>
                    <a:noFill/>
                  </a:ln>
                  <a:solidFill>
                    <a:schemeClr val="tx1"/>
                  </a:solidFill>
                  <a:effectLst/>
                  <a:latin typeface="Calibri" pitchFamily="34" charset="0"/>
                  <a:ea typeface="Arial" pitchFamily="34" charset="0"/>
                  <a:cs typeface="Calibri" pitchFamily="34" charset="0"/>
                </a:rPr>
                <a:t> of ants </a:t>
              </a:r>
              <a:endParaRPr kumimoji="0" lang="en-IE" sz="2400" i="0" u="none" strike="noStrike" cap="none" normalizeH="0" baseline="0" dirty="0">
                <a:ln>
                  <a:noFill/>
                </a:ln>
                <a:solidFill>
                  <a:schemeClr val="tx1"/>
                </a:solidFill>
                <a:effectLst/>
                <a:latin typeface="Calibri" pitchFamily="34" charset="0"/>
                <a:cs typeface="Calibri" pitchFamily="34" charset="0"/>
              </a:endParaRPr>
            </a:p>
          </p:txBody>
        </p:sp>
      </p:grpSp>
      <p:grpSp>
        <p:nvGrpSpPr>
          <p:cNvPr id="12" name="Group 11"/>
          <p:cNvGrpSpPr/>
          <p:nvPr/>
        </p:nvGrpSpPr>
        <p:grpSpPr>
          <a:xfrm>
            <a:off x="2051989" y="3873194"/>
            <a:ext cx="2729418" cy="2276576"/>
            <a:chOff x="8084444" y="996846"/>
            <a:chExt cx="2729418" cy="2276576"/>
          </a:xfrm>
        </p:grpSpPr>
        <p:pic>
          <p:nvPicPr>
            <p:cNvPr id="1030" name="Picture 6" descr="Aircraft, Airplanes, Vintage, Airshow, Ev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775" y="996846"/>
              <a:ext cx="2702756" cy="1759606"/>
            </a:xfrm>
            <a:prstGeom prst="rect">
              <a:avLst/>
            </a:prstGeom>
            <a:noFill/>
            <a:extLst>
              <a:ext uri="{909E8E84-426E-40DD-AFC4-6F175D3DCCD1}">
                <a14:hiddenFill xmlns:a14="http://schemas.microsoft.com/office/drawing/2010/main">
                  <a:solidFill>
                    <a:srgbClr val="FFFFFF"/>
                  </a:solidFill>
                </a14:hiddenFill>
              </a:ext>
            </a:extLst>
          </p:spPr>
        </p:pic>
        <p:sp>
          <p:nvSpPr>
            <p:cNvPr id="22530" name="Rectangle 2"/>
            <p:cNvSpPr>
              <a:spLocks noChangeArrowheads="1"/>
            </p:cNvSpPr>
            <p:nvPr/>
          </p:nvSpPr>
          <p:spPr bwMode="auto">
            <a:xfrm>
              <a:off x="8084444" y="2811757"/>
              <a:ext cx="272941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2400" i="0" u="none" strike="noStrike" cap="none" normalizeH="0" baseline="0" dirty="0">
                  <a:ln>
                    <a:noFill/>
                  </a:ln>
                  <a:solidFill>
                    <a:schemeClr val="tx1"/>
                  </a:solidFill>
                  <a:effectLst/>
                  <a:latin typeface="Calibri" pitchFamily="34" charset="0"/>
                  <a:ea typeface="Arial" pitchFamily="34" charset="0"/>
                  <a:cs typeface="Calibri" pitchFamily="34" charset="0"/>
                </a:rPr>
                <a:t>a </a:t>
              </a:r>
              <a:r>
                <a:rPr kumimoji="0" lang="en-IE" sz="2400" b="0" i="0" u="sng" strike="noStrike" cap="none" normalizeH="0" baseline="0" dirty="0">
                  <a:ln>
                    <a:noFill/>
                  </a:ln>
                  <a:solidFill>
                    <a:srgbClr val="FF0000"/>
                  </a:solidFill>
                  <a:effectLst/>
                  <a:latin typeface="Calibri" pitchFamily="34" charset="0"/>
                  <a:ea typeface="Arial" pitchFamily="34" charset="0"/>
                  <a:cs typeface="Calibri" pitchFamily="34" charset="0"/>
                </a:rPr>
                <a:t>fleet</a:t>
              </a:r>
              <a:r>
                <a:rPr kumimoji="0" lang="en-IE" sz="2400" b="0" i="0" u="none" strike="noStrike" cap="none" normalizeH="0" baseline="0" dirty="0">
                  <a:ln>
                    <a:noFill/>
                  </a:ln>
                  <a:solidFill>
                    <a:schemeClr val="tx1"/>
                  </a:solidFill>
                  <a:effectLst/>
                  <a:latin typeface="Calibri" pitchFamily="34" charset="0"/>
                  <a:ea typeface="Arial" pitchFamily="34" charset="0"/>
                  <a:cs typeface="Calibri" pitchFamily="34" charset="0"/>
                </a:rPr>
                <a:t> of aeroplanes</a:t>
              </a:r>
              <a:endParaRPr kumimoji="0" lang="en-IE" sz="2400" b="0" i="0" u="none" strike="noStrike" cap="none" normalizeH="0" baseline="0" dirty="0">
                <a:ln>
                  <a:noFill/>
                </a:ln>
                <a:solidFill>
                  <a:schemeClr val="tx1"/>
                </a:solidFill>
                <a:effectLst/>
                <a:latin typeface="Calibri" pitchFamily="34" charset="0"/>
                <a:cs typeface="Calibri" pitchFamily="34" charset="0"/>
              </a:endParaRPr>
            </a:p>
          </p:txBody>
        </p:sp>
      </p:grpSp>
      <p:grpSp>
        <p:nvGrpSpPr>
          <p:cNvPr id="14" name="Group 13"/>
          <p:cNvGrpSpPr/>
          <p:nvPr/>
        </p:nvGrpSpPr>
        <p:grpSpPr>
          <a:xfrm>
            <a:off x="7286438" y="3873194"/>
            <a:ext cx="2770002" cy="2385602"/>
            <a:chOff x="7877131" y="3364732"/>
            <a:chExt cx="2770002" cy="2385602"/>
          </a:xfrm>
        </p:grpSpPr>
        <p:pic>
          <p:nvPicPr>
            <p:cNvPr id="1032" name="Picture 8" descr="Date Of Birth, Flower, Valentine'S Day, Mother'S D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4533" y="3364732"/>
              <a:ext cx="1663024" cy="2089664"/>
            </a:xfrm>
            <a:prstGeom prst="rect">
              <a:avLst/>
            </a:prstGeom>
            <a:noFill/>
            <a:extLst>
              <a:ext uri="{909E8E84-426E-40DD-AFC4-6F175D3DCCD1}">
                <a14:hiddenFill xmlns:a14="http://schemas.microsoft.com/office/drawing/2010/main">
                  <a:solidFill>
                    <a:srgbClr val="FFFFFF"/>
                  </a:solidFill>
                </a14:hiddenFill>
              </a:ext>
            </a:extLst>
          </p:spPr>
        </p:pic>
        <p:sp>
          <p:nvSpPr>
            <p:cNvPr id="22531" name="Rectangle 3"/>
            <p:cNvSpPr>
              <a:spLocks noChangeArrowheads="1"/>
            </p:cNvSpPr>
            <p:nvPr/>
          </p:nvSpPr>
          <p:spPr bwMode="auto">
            <a:xfrm>
              <a:off x="7877131" y="5288669"/>
              <a:ext cx="277000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2400" b="0" i="0" u="none" strike="noStrike" cap="none" normalizeH="0" baseline="0" dirty="0">
                  <a:ln>
                    <a:noFill/>
                  </a:ln>
                  <a:solidFill>
                    <a:schemeClr val="tx1"/>
                  </a:solidFill>
                  <a:effectLst/>
                  <a:latin typeface="Calibri" pitchFamily="34" charset="0"/>
                  <a:ea typeface="Arial" pitchFamily="34" charset="0"/>
                  <a:cs typeface="Calibri" pitchFamily="34" charset="0"/>
                </a:rPr>
                <a:t>a </a:t>
              </a:r>
              <a:r>
                <a:rPr kumimoji="0" lang="en-IE" sz="2400" b="0" i="0" u="sng" strike="noStrike" cap="none" normalizeH="0" baseline="0" dirty="0">
                  <a:ln>
                    <a:noFill/>
                  </a:ln>
                  <a:solidFill>
                    <a:srgbClr val="FF0000"/>
                  </a:solidFill>
                  <a:effectLst/>
                  <a:latin typeface="Calibri" pitchFamily="34" charset="0"/>
                  <a:ea typeface="Arial" pitchFamily="34" charset="0"/>
                  <a:cs typeface="Calibri" pitchFamily="34" charset="0"/>
                </a:rPr>
                <a:t>bouquet </a:t>
              </a:r>
              <a:r>
                <a:rPr kumimoji="0" lang="en-IE" sz="2400" b="0" i="0" u="none" strike="noStrike" cap="none" normalizeH="0" baseline="0" dirty="0">
                  <a:ln>
                    <a:noFill/>
                  </a:ln>
                  <a:solidFill>
                    <a:schemeClr val="tx1"/>
                  </a:solidFill>
                  <a:effectLst/>
                  <a:latin typeface="Calibri" pitchFamily="34" charset="0"/>
                  <a:ea typeface="Arial" pitchFamily="34" charset="0"/>
                  <a:cs typeface="Calibri" pitchFamily="34" charset="0"/>
                </a:rPr>
                <a:t>of flowers </a:t>
              </a:r>
              <a:endParaRPr kumimoji="0" lang="en-IE" sz="2400" b="0" i="0" u="none" strike="noStrike" cap="none" normalizeH="0" baseline="0" dirty="0">
                <a:ln>
                  <a:noFill/>
                </a:ln>
                <a:solidFill>
                  <a:schemeClr val="tx1"/>
                </a:solidFill>
                <a:effectLst/>
                <a:latin typeface="Calibri" pitchFamily="34" charset="0"/>
                <a:cs typeface="Calibri" pitchFamily="34" charset="0"/>
              </a:endParaRPr>
            </a:p>
          </p:txBody>
        </p:sp>
      </p:grpSp>
      <p:sp>
        <p:nvSpPr>
          <p:cNvPr id="16" name="Freeform 15"/>
          <p:cNvSpPr/>
          <p:nvPr/>
        </p:nvSpPr>
        <p:spPr>
          <a:xfrm flipH="1">
            <a:off x="1631504" y="9521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Using ‘a’ or ‘an’ with Collective Nouns </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flipH="1">
            <a:off x="1631504" y="9521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Using ‘of’ with Collective Nouns </a:t>
            </a:r>
            <a:endParaRPr lang="en-US" sz="3600" b="1" dirty="0">
              <a:effectLst>
                <a:outerShdw blurRad="38100" dist="38100" dir="2700000" algn="tl">
                  <a:srgbClr val="000000">
                    <a:alpha val="43137"/>
                  </a:srgbClr>
                </a:outerShdw>
              </a:effectLst>
            </a:endParaRPr>
          </a:p>
        </p:txBody>
      </p:sp>
      <p:grpSp>
        <p:nvGrpSpPr>
          <p:cNvPr id="8" name="Group 7"/>
          <p:cNvGrpSpPr/>
          <p:nvPr/>
        </p:nvGrpSpPr>
        <p:grpSpPr>
          <a:xfrm>
            <a:off x="1487488" y="1340768"/>
            <a:ext cx="3437734" cy="2081003"/>
            <a:chOff x="1506139" y="1568354"/>
            <a:chExt cx="3437734" cy="2081003"/>
          </a:xfrm>
        </p:grpSpPr>
        <p:pic>
          <p:nvPicPr>
            <p:cNvPr id="5" name="Picture 2"/>
            <p:cNvPicPr>
              <a:picLocks noChangeAspect="1" noChangeArrowheads="1"/>
            </p:cNvPicPr>
            <p:nvPr/>
          </p:nvPicPr>
          <p:blipFill>
            <a:blip r:embed="rId3" cstate="print"/>
            <a:srcRect/>
            <a:stretch>
              <a:fillRect/>
            </a:stretch>
          </p:blipFill>
          <p:spPr bwMode="auto">
            <a:xfrm>
              <a:off x="1506139" y="2188320"/>
              <a:ext cx="3437734" cy="1461037"/>
            </a:xfrm>
            <a:prstGeom prst="rect">
              <a:avLst/>
            </a:prstGeom>
            <a:noFill/>
            <a:ln w="9525">
              <a:noFill/>
              <a:miter lim="800000"/>
              <a:headEnd/>
              <a:tailEnd/>
            </a:ln>
            <a:effectLst/>
          </p:spPr>
        </p:pic>
        <p:sp>
          <p:nvSpPr>
            <p:cNvPr id="3" name="Rectangle 2"/>
            <p:cNvSpPr/>
            <p:nvPr/>
          </p:nvSpPr>
          <p:spPr>
            <a:xfrm>
              <a:off x="1987049" y="1568354"/>
              <a:ext cx="2769733" cy="461665"/>
            </a:xfrm>
            <a:prstGeom prst="rect">
              <a:avLst/>
            </a:prstGeom>
          </p:spPr>
          <p:txBody>
            <a:bodyPr wrap="none">
              <a:spAutoFit/>
            </a:bodyPr>
            <a:lstStyle/>
            <a:p>
              <a:r>
                <a:rPr lang="en-IE" sz="2400" dirty="0">
                  <a:solidFill>
                    <a:srgbClr val="7030A0"/>
                  </a:solidFill>
                  <a:latin typeface="Calibri" panose="020F0502020204030204" pitchFamily="34" charset="0"/>
                  <a:cs typeface="Calibri" panose="020F0502020204030204" pitchFamily="34" charset="0"/>
                </a:rPr>
                <a:t>a </a:t>
              </a:r>
              <a:r>
                <a:rPr lang="en-IE" sz="2400" b="1" u="sng" dirty="0">
                  <a:solidFill>
                    <a:srgbClr val="7030A0"/>
                  </a:solidFill>
                  <a:latin typeface="Calibri" panose="020F0502020204030204" pitchFamily="34" charset="0"/>
                  <a:cs typeface="Calibri" panose="020F0502020204030204" pitchFamily="34" charset="0"/>
                </a:rPr>
                <a:t>class</a:t>
              </a:r>
              <a:r>
                <a:rPr lang="en-IE" sz="2400" dirty="0">
                  <a:solidFill>
                    <a:srgbClr val="7030A0"/>
                  </a:solidFill>
                  <a:latin typeface="Calibri" panose="020F0502020204030204" pitchFamily="34" charset="0"/>
                  <a:cs typeface="Calibri" panose="020F0502020204030204" pitchFamily="34" charset="0"/>
                </a:rPr>
                <a:t> of ‘students’ </a:t>
              </a:r>
              <a:endParaRPr lang="en-IN" sz="2400" dirty="0">
                <a:solidFill>
                  <a:srgbClr val="7030A0"/>
                </a:solidFill>
                <a:latin typeface="Calibri" panose="020F0502020204030204" pitchFamily="34" charset="0"/>
                <a:cs typeface="Calibri" panose="020F0502020204030204" pitchFamily="34" charset="0"/>
              </a:endParaRPr>
            </a:p>
          </p:txBody>
        </p:sp>
      </p:grpSp>
      <p:grpSp>
        <p:nvGrpSpPr>
          <p:cNvPr id="10" name="Group 9"/>
          <p:cNvGrpSpPr/>
          <p:nvPr/>
        </p:nvGrpSpPr>
        <p:grpSpPr>
          <a:xfrm>
            <a:off x="4580935" y="3952536"/>
            <a:ext cx="3030130" cy="2486037"/>
            <a:chOff x="4223792" y="4043170"/>
            <a:chExt cx="3030130" cy="2486037"/>
          </a:xfrm>
        </p:grpSpPr>
        <p:pic>
          <p:nvPicPr>
            <p:cNvPr id="7" name="Picture 6" descr="Pride, Lion, King, Stare, Eyes, Royal, South, African"/>
            <p:cNvPicPr>
              <a:picLocks noChangeAspect="1" noChangeArrowheads="1"/>
            </p:cNvPicPr>
            <p:nvPr/>
          </p:nvPicPr>
          <p:blipFill>
            <a:blip r:embed="rId4" cstate="print"/>
            <a:srcRect/>
            <a:stretch>
              <a:fillRect/>
            </a:stretch>
          </p:blipFill>
          <p:spPr bwMode="auto">
            <a:xfrm>
              <a:off x="4223792" y="4509120"/>
              <a:ext cx="3030130" cy="2020087"/>
            </a:xfrm>
            <a:prstGeom prst="rect">
              <a:avLst/>
            </a:prstGeom>
            <a:noFill/>
          </p:spPr>
        </p:pic>
        <p:sp>
          <p:nvSpPr>
            <p:cNvPr id="9" name="Rectangle 8"/>
            <p:cNvSpPr/>
            <p:nvPr/>
          </p:nvSpPr>
          <p:spPr>
            <a:xfrm>
              <a:off x="4575718" y="4043170"/>
              <a:ext cx="2326278" cy="461665"/>
            </a:xfrm>
            <a:prstGeom prst="rect">
              <a:avLst/>
            </a:prstGeom>
          </p:spPr>
          <p:txBody>
            <a:bodyPr wrap="none">
              <a:spAutoFit/>
            </a:bodyPr>
            <a:lstStyle/>
            <a:p>
              <a:r>
                <a:rPr lang="en-IE" dirty="0"/>
                <a:t> </a:t>
              </a:r>
              <a:r>
                <a:rPr lang="en-IE" sz="2400" dirty="0">
                  <a:solidFill>
                    <a:srgbClr val="7030A0"/>
                  </a:solidFill>
                </a:rPr>
                <a:t>a </a:t>
              </a:r>
              <a:r>
                <a:rPr lang="en-IE" sz="2400" b="1" u="sng" dirty="0">
                  <a:solidFill>
                    <a:srgbClr val="7030A0"/>
                  </a:solidFill>
                </a:rPr>
                <a:t>pride</a:t>
              </a:r>
              <a:r>
                <a:rPr lang="en-IE" sz="2400" dirty="0">
                  <a:solidFill>
                    <a:srgbClr val="7030A0"/>
                  </a:solidFill>
                </a:rPr>
                <a:t> of ‘lions’ </a:t>
              </a:r>
              <a:endParaRPr lang="en-IN" sz="2400" dirty="0">
                <a:solidFill>
                  <a:srgbClr val="7030A0"/>
                </a:solidFill>
              </a:endParaRPr>
            </a:p>
          </p:txBody>
        </p:sp>
      </p:grpSp>
      <p:grpSp>
        <p:nvGrpSpPr>
          <p:cNvPr id="12" name="Group 11"/>
          <p:cNvGrpSpPr/>
          <p:nvPr/>
        </p:nvGrpSpPr>
        <p:grpSpPr>
          <a:xfrm>
            <a:off x="7278908" y="1340768"/>
            <a:ext cx="3857652" cy="2068585"/>
            <a:chOff x="6901996" y="1614520"/>
            <a:chExt cx="3857652" cy="2068585"/>
          </a:xfrm>
        </p:grpSpPr>
        <p:pic>
          <p:nvPicPr>
            <p:cNvPr id="6" name="Picture 4" descr="File:A bundle of bamboo skewers.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63" b="94536" l="0" r="99375"/>
                      </a14:imgEffect>
                    </a14:imgLayer>
                  </a14:imgProps>
                </a:ext>
              </a:extLst>
            </a:blip>
            <a:srcRect/>
            <a:stretch>
              <a:fillRect/>
            </a:stretch>
          </p:blipFill>
          <p:spPr bwMode="auto">
            <a:xfrm>
              <a:off x="6901996" y="1918229"/>
              <a:ext cx="3857652" cy="1764876"/>
            </a:xfrm>
            <a:prstGeom prst="rect">
              <a:avLst/>
            </a:prstGeom>
            <a:noFill/>
          </p:spPr>
        </p:pic>
        <p:sp>
          <p:nvSpPr>
            <p:cNvPr id="11" name="Rectangle 10"/>
            <p:cNvSpPr/>
            <p:nvPr/>
          </p:nvSpPr>
          <p:spPr>
            <a:xfrm>
              <a:off x="7554084" y="1614520"/>
              <a:ext cx="2578976" cy="461665"/>
            </a:xfrm>
            <a:prstGeom prst="rect">
              <a:avLst/>
            </a:prstGeom>
          </p:spPr>
          <p:txBody>
            <a:bodyPr wrap="none">
              <a:spAutoFit/>
            </a:bodyPr>
            <a:lstStyle/>
            <a:p>
              <a:r>
                <a:rPr lang="en-IE" sz="2400" dirty="0">
                  <a:solidFill>
                    <a:srgbClr val="7030A0"/>
                  </a:solidFill>
                  <a:latin typeface="Calibri" panose="020F0502020204030204" pitchFamily="34" charset="0"/>
                  <a:cs typeface="Calibri" panose="020F0502020204030204" pitchFamily="34" charset="0"/>
                </a:rPr>
                <a:t>a </a:t>
              </a:r>
              <a:r>
                <a:rPr lang="en-IE" sz="2400" b="1" u="sng" dirty="0">
                  <a:solidFill>
                    <a:srgbClr val="7030A0"/>
                  </a:solidFill>
                  <a:latin typeface="Calibri" panose="020F0502020204030204" pitchFamily="34" charset="0"/>
                  <a:cs typeface="Calibri" panose="020F0502020204030204" pitchFamily="34" charset="0"/>
                </a:rPr>
                <a:t>bundle</a:t>
              </a:r>
              <a:r>
                <a:rPr lang="en-IE" sz="2400" dirty="0">
                  <a:solidFill>
                    <a:srgbClr val="7030A0"/>
                  </a:solidFill>
                  <a:latin typeface="Calibri" panose="020F0502020204030204" pitchFamily="34" charset="0"/>
                  <a:cs typeface="Calibri" panose="020F0502020204030204" pitchFamily="34" charset="0"/>
                </a:rPr>
                <a:t> of ‘sticks’ </a:t>
              </a:r>
              <a:endParaRPr lang="en-IN" sz="2400" dirty="0">
                <a:solidFill>
                  <a:srgbClr val="7030A0"/>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1086462" y="927719"/>
            <a:ext cx="1004122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41325" lvl="0" indent="-441325" algn="ctr" fontAlgn="base">
              <a:spcBef>
                <a:spcPct val="0"/>
              </a:spcBef>
              <a:spcAft>
                <a:spcPct val="0"/>
              </a:spcAft>
            </a:pPr>
            <a:r>
              <a:rPr lang="en-IE" sz="2400" dirty="0">
                <a:solidFill>
                  <a:srgbClr val="0070C0"/>
                </a:solidFill>
                <a:latin typeface="Calibri" panose="020F0502020204030204" pitchFamily="34" charset="0"/>
                <a:cs typeface="Calibri" panose="020F0502020204030204" pitchFamily="34" charset="0"/>
              </a:rPr>
              <a:t> </a:t>
            </a:r>
            <a:r>
              <a:rPr lang="en-IE" sz="2800" dirty="0">
                <a:solidFill>
                  <a:srgbClr val="C00000"/>
                </a:solidFill>
                <a:latin typeface="Calibri" panose="020F0502020204030204" pitchFamily="34" charset="0"/>
                <a:cs typeface="Calibri" panose="020F0502020204030204" pitchFamily="34" charset="0"/>
              </a:rPr>
              <a:t>Some collective nouns that describe groups of animals/things can be used for more than one group of animals/things.</a:t>
            </a:r>
            <a:endParaRPr kumimoji="0" lang="en-IE" sz="2800"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2364782306"/>
              </p:ext>
            </p:extLst>
          </p:nvPr>
        </p:nvGraphicFramePr>
        <p:xfrm>
          <a:off x="1276406" y="2060848"/>
          <a:ext cx="9644130" cy="220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Table Grapes, Grapes, Fruit, Healthy, Green, Food, Meal"/>
          <p:cNvPicPr>
            <a:picLocks noChangeAspect="1" noChangeArrowheads="1"/>
          </p:cNvPicPr>
          <p:nvPr/>
        </p:nvPicPr>
        <p:blipFill>
          <a:blip r:embed="rId8" cstate="print"/>
          <a:srcRect/>
          <a:stretch>
            <a:fillRect/>
          </a:stretch>
        </p:blipFill>
        <p:spPr bwMode="auto">
          <a:xfrm>
            <a:off x="6696574" y="4698917"/>
            <a:ext cx="3071834" cy="1795103"/>
          </a:xfrm>
          <a:prstGeom prst="rect">
            <a:avLst/>
          </a:prstGeom>
          <a:ln>
            <a:noFill/>
          </a:ln>
          <a:effectLst>
            <a:outerShdw blurRad="292100" dist="139700" dir="2700000" algn="tl" rotWithShape="0">
              <a:srgbClr val="333333">
                <a:alpha val="65000"/>
              </a:srgbClr>
            </a:outerShdw>
          </a:effectLst>
        </p:spPr>
      </p:pic>
      <p:pic>
        <p:nvPicPr>
          <p:cNvPr id="6" name="Picture 5" descr="Elephants, African Bush Elephant, Wilderness"/>
          <p:cNvPicPr>
            <a:picLocks noChangeAspect="1" noChangeArrowheads="1"/>
          </p:cNvPicPr>
          <p:nvPr/>
        </p:nvPicPr>
        <p:blipFill>
          <a:blip r:embed="rId9" cstate="print"/>
          <a:srcRect/>
          <a:stretch>
            <a:fillRect/>
          </a:stretch>
        </p:blipFill>
        <p:spPr bwMode="auto">
          <a:xfrm>
            <a:off x="2738414" y="4698917"/>
            <a:ext cx="2786082" cy="1839975"/>
          </a:xfrm>
          <a:prstGeom prst="rect">
            <a:avLst/>
          </a:prstGeom>
          <a:ln>
            <a:noFill/>
          </a:ln>
          <a:effectLst>
            <a:outerShdw blurRad="292100" dist="139700" dir="2700000" algn="tl" rotWithShape="0">
              <a:srgbClr val="333333">
                <a:alpha val="65000"/>
              </a:srgbClr>
            </a:outerShdw>
          </a:effectLst>
        </p:spPr>
      </p:pic>
      <p:sp>
        <p:nvSpPr>
          <p:cNvPr id="7" name="Freeform 6"/>
          <p:cNvSpPr/>
          <p:nvPr/>
        </p:nvSpPr>
        <p:spPr>
          <a:xfrm flipH="1">
            <a:off x="1631504" y="94044"/>
            <a:ext cx="8928992" cy="792088"/>
          </a:xfrm>
          <a:custGeom>
            <a:avLst/>
            <a:gdLst>
              <a:gd name="connsiteX0" fmla="*/ 5220580 w 5616624"/>
              <a:gd name="connsiteY0" fmla="*/ 0 h 792088"/>
              <a:gd name="connsiteX1" fmla="*/ 5184576 w 5616624"/>
              <a:gd name="connsiteY1" fmla="*/ 0 h 792088"/>
              <a:gd name="connsiteX2" fmla="*/ 432048 w 5616624"/>
              <a:gd name="connsiteY2" fmla="*/ 0 h 792088"/>
              <a:gd name="connsiteX3" fmla="*/ 396044 w 5616624"/>
              <a:gd name="connsiteY3" fmla="*/ 0 h 792088"/>
              <a:gd name="connsiteX4" fmla="*/ 0 w 5616624"/>
              <a:gd name="connsiteY4" fmla="*/ 396044 h 792088"/>
              <a:gd name="connsiteX5" fmla="*/ 396044 w 5616624"/>
              <a:gd name="connsiteY5" fmla="*/ 792088 h 792088"/>
              <a:gd name="connsiteX6" fmla="*/ 432048 w 5616624"/>
              <a:gd name="connsiteY6" fmla="*/ 792088 h 792088"/>
              <a:gd name="connsiteX7" fmla="*/ 5184576 w 5616624"/>
              <a:gd name="connsiteY7" fmla="*/ 792088 h 792088"/>
              <a:gd name="connsiteX8" fmla="*/ 5220580 w 5616624"/>
              <a:gd name="connsiteY8" fmla="*/ 792088 h 792088"/>
              <a:gd name="connsiteX9" fmla="*/ 5616624 w 5616624"/>
              <a:gd name="connsiteY9" fmla="*/ 396044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6624" h="792088">
                <a:moveTo>
                  <a:pt x="5220580" y="0"/>
                </a:moveTo>
                <a:lnTo>
                  <a:pt x="5184576" y="0"/>
                </a:lnTo>
                <a:lnTo>
                  <a:pt x="432048" y="0"/>
                </a:lnTo>
                <a:lnTo>
                  <a:pt x="396044" y="0"/>
                </a:lnTo>
                <a:lnTo>
                  <a:pt x="0" y="396044"/>
                </a:lnTo>
                <a:lnTo>
                  <a:pt x="396044" y="792088"/>
                </a:lnTo>
                <a:lnTo>
                  <a:pt x="432048" y="792088"/>
                </a:lnTo>
                <a:lnTo>
                  <a:pt x="5184576" y="792088"/>
                </a:lnTo>
                <a:lnTo>
                  <a:pt x="5220580" y="792088"/>
                </a:lnTo>
                <a:lnTo>
                  <a:pt x="5616624" y="396044"/>
                </a:lnTo>
                <a:close/>
              </a:path>
            </a:pathLst>
          </a:custGeom>
          <a:gradFill flip="none" rotWithShape="1">
            <a:gsLst>
              <a:gs pos="0">
                <a:srgbClr val="A26E34"/>
              </a:gs>
              <a:gs pos="50000">
                <a:srgbClr val="CE9455">
                  <a:shade val="67500"/>
                  <a:satMod val="115000"/>
                </a:srgbClr>
              </a:gs>
              <a:gs pos="100000">
                <a:srgbClr val="CE9455">
                  <a:shade val="100000"/>
                  <a:satMod val="115000"/>
                </a:srgbClr>
              </a:gs>
            </a:gsLst>
            <a:path path="circle">
              <a:fillToRect l="50000" t="50000" r="50000" b="50000"/>
            </a:path>
            <a:tileRect/>
          </a:gra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N" sz="3600" b="1" dirty="0">
                <a:effectLst>
                  <a:outerShdw blurRad="38100" dist="38100" dir="2700000" algn="tl">
                    <a:srgbClr val="000000">
                      <a:alpha val="43137"/>
                    </a:srgbClr>
                  </a:outerShdw>
                </a:effectLst>
              </a:rPr>
              <a:t>Collective Nouns </a:t>
            </a:r>
            <a:endParaRPr lang="en-US"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29FAB080-E9ED-4287-B1C3-DFC1EDE41D91}"/>
                                            </p:graphicEl>
                                          </p:spTgt>
                                        </p:tgtEl>
                                        <p:attrNameLst>
                                          <p:attrName>style.visibility</p:attrName>
                                        </p:attrNameLst>
                                      </p:cBhvr>
                                      <p:to>
                                        <p:strVal val="visible"/>
                                      </p:to>
                                    </p:set>
                                    <p:animEffect transition="in" filter="wipe(left)">
                                      <p:cBhvr>
                                        <p:cTn id="7" dur="1000"/>
                                        <p:tgtEl>
                                          <p:spTgt spid="4">
                                            <p:graphicEl>
                                              <a:dgm id="{29FAB080-E9ED-4287-B1C3-DFC1EDE41D91}"/>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graphicEl>
                                              <a:dgm id="{C13BC179-0DB8-4762-8371-AC1753857100}"/>
                                            </p:graphicEl>
                                          </p:spTgt>
                                        </p:tgtEl>
                                        <p:attrNameLst>
                                          <p:attrName>style.visibility</p:attrName>
                                        </p:attrNameLst>
                                      </p:cBhvr>
                                      <p:to>
                                        <p:strVal val="visible"/>
                                      </p:to>
                                    </p:set>
                                    <p:animEffect transition="in" filter="wipe(left)">
                                      <p:cBhvr>
                                        <p:cTn id="11" dur="1000"/>
                                        <p:tgtEl>
                                          <p:spTgt spid="4">
                                            <p:graphicEl>
                                              <a:dgm id="{C13BC179-0DB8-4762-8371-AC1753857100}"/>
                                            </p:graphic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E589A7A8-8886-40D8-AB1F-2CFE203BE2A6}"/>
                                            </p:graphicEl>
                                          </p:spTgt>
                                        </p:tgtEl>
                                        <p:attrNameLst>
                                          <p:attrName>style.visibility</p:attrName>
                                        </p:attrNameLst>
                                      </p:cBhvr>
                                      <p:to>
                                        <p:strVal val="visible"/>
                                      </p:to>
                                    </p:set>
                                    <p:animEffect transition="in" filter="wipe(left)">
                                      <p:cBhvr>
                                        <p:cTn id="20" dur="1000"/>
                                        <p:tgtEl>
                                          <p:spTgt spid="4">
                                            <p:graphicEl>
                                              <a:dgm id="{E589A7A8-8886-40D8-AB1F-2CFE203BE2A6}"/>
                                            </p:graphic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
                                            <p:graphicEl>
                                              <a:dgm id="{B422A98A-9406-4E19-B95F-4B329686A8C1}"/>
                                            </p:graphicEl>
                                          </p:spTgt>
                                        </p:tgtEl>
                                        <p:attrNameLst>
                                          <p:attrName>style.visibility</p:attrName>
                                        </p:attrNameLst>
                                      </p:cBhvr>
                                      <p:to>
                                        <p:strVal val="visible"/>
                                      </p:to>
                                    </p:set>
                                    <p:animEffect transition="in" filter="wipe(left)">
                                      <p:cBhvr>
                                        <p:cTn id="24" dur="1000"/>
                                        <p:tgtEl>
                                          <p:spTgt spid="4">
                                            <p:graphicEl>
                                              <a:dgm id="{B422A98A-9406-4E19-B95F-4B329686A8C1}"/>
                                            </p:graphic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2615</Words>
  <Application>Microsoft Office PowerPoint</Application>
  <PresentationFormat>Widescreen</PresentationFormat>
  <Paragraphs>342</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DD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 INDEX</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310</cp:revision>
  <dcterms:created xsi:type="dcterms:W3CDTF">2020-08-28T09:38:22Z</dcterms:created>
  <dcterms:modified xsi:type="dcterms:W3CDTF">2022-04-04T14:49:28Z</dcterms:modified>
</cp:coreProperties>
</file>