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1"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10" autoAdjust="0"/>
  </p:normalViewPr>
  <p:slideViewPr>
    <p:cSldViewPr>
      <p:cViewPr varScale="1">
        <p:scale>
          <a:sx n="46" d="100"/>
          <a:sy n="46" d="100"/>
        </p:scale>
        <p:origin x="1348" y="2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D5F73-10C3-4CF1-9748-6957144C0F88}" type="datetimeFigureOut">
              <a:rPr lang="en-US" smtClean="0"/>
              <a:pPr/>
              <a:t>5/23/2022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9F57-8124-4820-B21D-41E3E4B5EDC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Please increase the speaker volume and play the slides in presentation mode as there is an audio narration.</a:t>
            </a:r>
            <a:endParaRPr lang="en-IN" b="0" dirty="0"/>
          </a:p>
          <a:p>
            <a:pPr rtl="0"/>
            <a:endParaRPr lang="en-IN" sz="1200" b="1"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a:solidFill>
                  <a:schemeClr val="tx1"/>
                </a:solidFill>
                <a:latin typeface="+mn-lt"/>
                <a:ea typeface="+mn-ea"/>
                <a:cs typeface="+mn-cs"/>
              </a:rPr>
              <a:t>– </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US" dirty="0"/>
          </a:p>
        </p:txBody>
      </p:sp>
      <p:sp>
        <p:nvSpPr>
          <p:cNvPr id="4" name="Slide Number Placeholder 3"/>
          <p:cNvSpPr>
            <a:spLocks noGrp="1"/>
          </p:cNvSpPr>
          <p:nvPr>
            <p:ph type="sldNum" sz="quarter" idx="5"/>
          </p:nvPr>
        </p:nvSpPr>
        <p:spPr/>
        <p:txBody>
          <a:bodyPr/>
          <a:lstStyle/>
          <a:p>
            <a:fld id="{9FDD9F57-8124-4820-B21D-41E3E4B5EDC9}" type="slidenum">
              <a:rPr lang="en-IN" smtClean="0"/>
              <a:pPr/>
              <a:t>3</a:t>
            </a:fld>
            <a:endParaRPr lang="en-IN"/>
          </a:p>
        </p:txBody>
      </p:sp>
    </p:spTree>
    <p:extLst>
      <p:ext uri="{BB962C8B-B14F-4D97-AF65-F5344CB8AC3E}">
        <p14:creationId xmlns:p14="http://schemas.microsoft.com/office/powerpoint/2010/main" val="107550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US" dirty="0"/>
          </a:p>
        </p:txBody>
      </p:sp>
      <p:sp>
        <p:nvSpPr>
          <p:cNvPr id="4" name="Slide Number Placeholder 3"/>
          <p:cNvSpPr>
            <a:spLocks noGrp="1"/>
          </p:cNvSpPr>
          <p:nvPr>
            <p:ph type="sldNum" sz="quarter" idx="5"/>
          </p:nvPr>
        </p:nvSpPr>
        <p:spPr/>
        <p:txBody>
          <a:bodyPr/>
          <a:lstStyle/>
          <a:p>
            <a:fld id="{9FDD9F57-8124-4820-B21D-41E3E4B5EDC9}" type="slidenum">
              <a:rPr lang="en-IN" smtClean="0"/>
              <a:pPr/>
              <a:t>4</a:t>
            </a:fld>
            <a:endParaRPr lang="en-IN"/>
          </a:p>
        </p:txBody>
      </p:sp>
    </p:spTree>
    <p:extLst>
      <p:ext uri="{BB962C8B-B14F-4D97-AF65-F5344CB8AC3E}">
        <p14:creationId xmlns:p14="http://schemas.microsoft.com/office/powerpoint/2010/main" val="325273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US" dirty="0"/>
          </a:p>
        </p:txBody>
      </p:sp>
      <p:sp>
        <p:nvSpPr>
          <p:cNvPr id="4" name="Slide Number Placeholder 3"/>
          <p:cNvSpPr>
            <a:spLocks noGrp="1"/>
          </p:cNvSpPr>
          <p:nvPr>
            <p:ph type="sldNum" sz="quarter" idx="5"/>
          </p:nvPr>
        </p:nvSpPr>
        <p:spPr/>
        <p:txBody>
          <a:bodyPr/>
          <a:lstStyle/>
          <a:p>
            <a:fld id="{9FDD9F57-8124-4820-B21D-41E3E4B5EDC9}" type="slidenum">
              <a:rPr lang="en-IN" smtClean="0"/>
              <a:pPr/>
              <a:t>5</a:t>
            </a:fld>
            <a:endParaRPr lang="en-IN"/>
          </a:p>
        </p:txBody>
      </p:sp>
    </p:spTree>
    <p:extLst>
      <p:ext uri="{BB962C8B-B14F-4D97-AF65-F5344CB8AC3E}">
        <p14:creationId xmlns:p14="http://schemas.microsoft.com/office/powerpoint/2010/main" val="411706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US" dirty="0"/>
          </a:p>
        </p:txBody>
      </p:sp>
      <p:sp>
        <p:nvSpPr>
          <p:cNvPr id="4" name="Slide Number Placeholder 3"/>
          <p:cNvSpPr>
            <a:spLocks noGrp="1"/>
          </p:cNvSpPr>
          <p:nvPr>
            <p:ph type="sldNum" sz="quarter" idx="5"/>
          </p:nvPr>
        </p:nvSpPr>
        <p:spPr/>
        <p:txBody>
          <a:bodyPr/>
          <a:lstStyle/>
          <a:p>
            <a:fld id="{9FDD9F57-8124-4820-B21D-41E3E4B5EDC9}" type="slidenum">
              <a:rPr lang="en-IN" smtClean="0"/>
              <a:pPr/>
              <a:t>6</a:t>
            </a:fld>
            <a:endParaRPr lang="en-IN"/>
          </a:p>
        </p:txBody>
      </p:sp>
    </p:spTree>
    <p:extLst>
      <p:ext uri="{BB962C8B-B14F-4D97-AF65-F5344CB8AC3E}">
        <p14:creationId xmlns:p14="http://schemas.microsoft.com/office/powerpoint/2010/main" val="202670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US" dirty="0"/>
          </a:p>
        </p:txBody>
      </p:sp>
      <p:sp>
        <p:nvSpPr>
          <p:cNvPr id="4" name="Slide Number Placeholder 3"/>
          <p:cNvSpPr>
            <a:spLocks noGrp="1"/>
          </p:cNvSpPr>
          <p:nvPr>
            <p:ph type="sldNum" sz="quarter" idx="5"/>
          </p:nvPr>
        </p:nvSpPr>
        <p:spPr/>
        <p:txBody>
          <a:bodyPr/>
          <a:lstStyle/>
          <a:p>
            <a:fld id="{9FDD9F57-8124-4820-B21D-41E3E4B5EDC9}" type="slidenum">
              <a:rPr lang="en-IN" smtClean="0"/>
              <a:pPr/>
              <a:t>7</a:t>
            </a:fld>
            <a:endParaRPr lang="en-IN"/>
          </a:p>
        </p:txBody>
      </p:sp>
    </p:spTree>
    <p:extLst>
      <p:ext uri="{BB962C8B-B14F-4D97-AF65-F5344CB8AC3E}">
        <p14:creationId xmlns:p14="http://schemas.microsoft.com/office/powerpoint/2010/main" val="3600108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US" dirty="0"/>
          </a:p>
        </p:txBody>
      </p:sp>
      <p:sp>
        <p:nvSpPr>
          <p:cNvPr id="4" name="Slide Number Placeholder 3"/>
          <p:cNvSpPr>
            <a:spLocks noGrp="1"/>
          </p:cNvSpPr>
          <p:nvPr>
            <p:ph type="sldNum" sz="quarter" idx="5"/>
          </p:nvPr>
        </p:nvSpPr>
        <p:spPr/>
        <p:txBody>
          <a:bodyPr/>
          <a:lstStyle/>
          <a:p>
            <a:fld id="{9FDD9F57-8124-4820-B21D-41E3E4B5EDC9}" type="slidenum">
              <a:rPr lang="en-IN" smtClean="0"/>
              <a:pPr/>
              <a:t>8</a:t>
            </a:fld>
            <a:endParaRPr lang="en-IN"/>
          </a:p>
        </p:txBody>
      </p:sp>
    </p:spTree>
    <p:extLst>
      <p:ext uri="{BB962C8B-B14F-4D97-AF65-F5344CB8AC3E}">
        <p14:creationId xmlns:p14="http://schemas.microsoft.com/office/powerpoint/2010/main" val="86323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9FDD9F57-8124-4820-B21D-41E3E4B5EDC9}"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6533" y="890666"/>
            <a:ext cx="9718104" cy="1615170"/>
          </a:xfrm>
          <a:prstGeom prst="rect">
            <a:avLst/>
          </a:prstGeom>
        </p:spPr>
        <p:txBody>
          <a:bodyPr anchor="ctr">
            <a:noAutofit/>
          </a:bodyPr>
          <a:lstStyle>
            <a:lvl1pPr>
              <a:defRPr sz="5400"/>
            </a:lvl1pPr>
          </a:lstStyle>
          <a:p>
            <a:r>
              <a:rPr lang="en-US" dirty="0"/>
              <a:t>Click to add Asset Title</a:t>
            </a:r>
            <a:br>
              <a:rPr lang="en-US" dirty="0"/>
            </a:br>
            <a:r>
              <a:rPr lang="en-US" dirty="0"/>
              <a:t>(Size 54)</a:t>
            </a:r>
            <a:endParaRPr lang="en-IN" dirty="0"/>
          </a:p>
        </p:txBody>
      </p:sp>
      <p:sp>
        <p:nvSpPr>
          <p:cNvPr id="3" name="Subtitle 2"/>
          <p:cNvSpPr>
            <a:spLocks noGrp="1"/>
          </p:cNvSpPr>
          <p:nvPr>
            <p:ph type="subTitle" idx="1" hasCustomPrompt="1"/>
          </p:nvPr>
        </p:nvSpPr>
        <p:spPr>
          <a:xfrm>
            <a:off x="1703512" y="293314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973F3153-D2E2-4CB5-92E1-0FDE2E66A4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336" y="85825"/>
            <a:ext cx="902286" cy="957155"/>
          </a:xfrm>
          <a:prstGeom prst="rect">
            <a:avLst/>
          </a:prstGeom>
        </p:spPr>
      </p:pic>
      <p:pic>
        <p:nvPicPr>
          <p:cNvPr id="20" name="Picture 19" descr="Calendar&#10;&#10;Description automatically generated with low confidence">
            <a:extLst>
              <a:ext uri="{FF2B5EF4-FFF2-40B4-BE49-F238E27FC236}">
                <a16:creationId xmlns:a16="http://schemas.microsoft.com/office/drawing/2014/main" id="{6EBBC086-E00A-4962-9292-B0040BE00F6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104115"/>
            <a:ext cx="963251" cy="938865"/>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05DA5C60-62E1-4C74-BD39-4D382ABD82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17985" y="5854048"/>
            <a:ext cx="914479" cy="914479"/>
          </a:xfrm>
          <a:prstGeom prst="rect">
            <a:avLst/>
          </a:prstGeom>
        </p:spPr>
      </p:pic>
      <p:sp>
        <p:nvSpPr>
          <p:cNvPr id="10" name="TextBox 9">
            <a:extLst>
              <a:ext uri="{FF2B5EF4-FFF2-40B4-BE49-F238E27FC236}">
                <a16:creationId xmlns:a16="http://schemas.microsoft.com/office/drawing/2014/main" id="{5C30149E-B435-4079-A99C-F6BCE4B5BC91}"/>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20341" y="1169591"/>
            <a:ext cx="10351317" cy="451881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p:txBody>
      </p:sp>
      <p:pic>
        <p:nvPicPr>
          <p:cNvPr id="4" name="Picture 3" descr="Graphical user interface&#10;&#10;Description automatically generated">
            <a:extLst>
              <a:ext uri="{FF2B5EF4-FFF2-40B4-BE49-F238E27FC236}">
                <a16:creationId xmlns:a16="http://schemas.microsoft.com/office/drawing/2014/main" id="{85DBA303-D024-4521-A193-E3AB283348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887505"/>
            <a:ext cx="914479" cy="914479"/>
          </a:xfrm>
          <a:prstGeom prst="rect">
            <a:avLst/>
          </a:prstGeom>
        </p:spPr>
      </p:pic>
      <p:pic>
        <p:nvPicPr>
          <p:cNvPr id="6" name="Picture 5" descr="Calendar&#10;&#10;Description automatically generated with low confidence">
            <a:extLst>
              <a:ext uri="{FF2B5EF4-FFF2-40B4-BE49-F238E27FC236}">
                <a16:creationId xmlns:a16="http://schemas.microsoft.com/office/drawing/2014/main" id="{D9480DD8-19E9-4AC1-82D6-82D57BD60FE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32344" y="116632"/>
            <a:ext cx="3127312"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10;&#10;Description automatically generated">
            <a:extLst>
              <a:ext uri="{FF2B5EF4-FFF2-40B4-BE49-F238E27FC236}">
                <a16:creationId xmlns:a16="http://schemas.microsoft.com/office/drawing/2014/main" id="{7F2A4449-9196-447D-8D22-7EDED6D54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8568" y="5923293"/>
            <a:ext cx="914479" cy="914479"/>
          </a:xfrm>
          <a:prstGeom prst="rect">
            <a:avLst/>
          </a:prstGeom>
        </p:spPr>
      </p:pic>
      <p:pic>
        <p:nvPicPr>
          <p:cNvPr id="5" name="Picture 4" descr="Calendar&#10;&#10;Description automatically generated with low confidence">
            <a:extLst>
              <a:ext uri="{FF2B5EF4-FFF2-40B4-BE49-F238E27FC236}">
                <a16:creationId xmlns:a16="http://schemas.microsoft.com/office/drawing/2014/main" id="{5FC82D0F-6676-431E-9073-5F9C57D014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43625" y="71414"/>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WAV"/><Relationship Id="rId7" Type="http://schemas.openxmlformats.org/officeDocument/2006/relationships/image" Target="../media/image5.jpeg"/><Relationship Id="rId2" Type="http://schemas.microsoft.com/office/2007/relationships/media" Target="../media/media1.WAV"/><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media2.WAV"/><Relationship Id="rId7" Type="http://schemas.openxmlformats.org/officeDocument/2006/relationships/image" Target="../media/image8.jpeg"/><Relationship Id="rId2" Type="http://schemas.microsoft.com/office/2007/relationships/media" Target="../media/media2.WAV"/><Relationship Id="rId1" Type="http://schemas.openxmlformats.org/officeDocument/2006/relationships/tags" Target="../tags/tag2.xml"/><Relationship Id="rId6" Type="http://schemas.openxmlformats.org/officeDocument/2006/relationships/image" Target="../media/image7.jpeg"/><Relationship Id="rId11" Type="http://schemas.openxmlformats.org/officeDocument/2006/relationships/image" Target="../media/image6.png"/><Relationship Id="rId5" Type="http://schemas.openxmlformats.org/officeDocument/2006/relationships/notesSlide" Target="../notesSlides/notesSlide3.xml"/><Relationship Id="rId10" Type="http://schemas.openxmlformats.org/officeDocument/2006/relationships/image" Target="../media/image11.jpeg"/><Relationship Id="rId4" Type="http://schemas.openxmlformats.org/officeDocument/2006/relationships/slideLayout" Target="../slideLayouts/slideLayout2.xm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media3.WAV"/><Relationship Id="rId7" Type="http://schemas.openxmlformats.org/officeDocument/2006/relationships/image" Target="../media/image8.jpeg"/><Relationship Id="rId12" Type="http://schemas.openxmlformats.org/officeDocument/2006/relationships/image" Target="../media/image6.png"/><Relationship Id="rId2" Type="http://schemas.microsoft.com/office/2007/relationships/media" Target="../media/media3.WAV"/><Relationship Id="rId1" Type="http://schemas.openxmlformats.org/officeDocument/2006/relationships/tags" Target="../tags/tag3.xml"/><Relationship Id="rId6" Type="http://schemas.openxmlformats.org/officeDocument/2006/relationships/image" Target="../media/image12.jpeg"/><Relationship Id="rId11" Type="http://schemas.openxmlformats.org/officeDocument/2006/relationships/image" Target="../media/image14.jpeg"/><Relationship Id="rId5" Type="http://schemas.openxmlformats.org/officeDocument/2006/relationships/notesSlide" Target="../notesSlides/notesSlide4.xml"/><Relationship Id="rId10" Type="http://schemas.openxmlformats.org/officeDocument/2006/relationships/image" Target="../media/image13.jpeg"/><Relationship Id="rId4" Type="http://schemas.openxmlformats.org/officeDocument/2006/relationships/slideLayout" Target="../slideLayouts/slideLayout2.xml"/><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audio" Target="../media/media4.WAV"/><Relationship Id="rId7" Type="http://schemas.openxmlformats.org/officeDocument/2006/relationships/image" Target="../media/image12.jpeg"/><Relationship Id="rId2" Type="http://schemas.microsoft.com/office/2007/relationships/media" Target="../media/media4.WAV"/><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media5.WAV"/><Relationship Id="rId7" Type="http://schemas.openxmlformats.org/officeDocument/2006/relationships/image" Target="../media/image18.jpeg"/><Relationship Id="rId2" Type="http://schemas.microsoft.com/office/2007/relationships/media" Target="../media/media5.WAV"/><Relationship Id="rId1" Type="http://schemas.openxmlformats.org/officeDocument/2006/relationships/tags" Target="../tags/tag5.xml"/><Relationship Id="rId6" Type="http://schemas.openxmlformats.org/officeDocument/2006/relationships/image" Target="../media/image17.jpeg"/><Relationship Id="rId5" Type="http://schemas.openxmlformats.org/officeDocument/2006/relationships/notesSlide" Target="../notesSlides/notesSlide6.xml"/><Relationship Id="rId10"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audio" Target="../media/media6.WAV"/><Relationship Id="rId7" Type="http://schemas.openxmlformats.org/officeDocument/2006/relationships/image" Target="../media/image22.jpeg"/><Relationship Id="rId12" Type="http://schemas.openxmlformats.org/officeDocument/2006/relationships/image" Target="../media/image6.png"/><Relationship Id="rId2" Type="http://schemas.microsoft.com/office/2007/relationships/media" Target="../media/media6.WAV"/><Relationship Id="rId1" Type="http://schemas.openxmlformats.org/officeDocument/2006/relationships/tags" Target="../tags/tag6.xml"/><Relationship Id="rId6" Type="http://schemas.openxmlformats.org/officeDocument/2006/relationships/image" Target="../media/image21.jpeg"/><Relationship Id="rId11" Type="http://schemas.microsoft.com/office/2007/relationships/hdphoto" Target="../media/hdphoto1.wdp"/><Relationship Id="rId5" Type="http://schemas.openxmlformats.org/officeDocument/2006/relationships/notesSlide" Target="../notesSlides/notesSlide7.xml"/><Relationship Id="rId10" Type="http://schemas.openxmlformats.org/officeDocument/2006/relationships/image" Target="../media/image25.png"/><Relationship Id="rId4" Type="http://schemas.openxmlformats.org/officeDocument/2006/relationships/slideLayout" Target="../slideLayouts/slideLayout2.xml"/><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media7.WAV"/><Relationship Id="rId7" Type="http://schemas.openxmlformats.org/officeDocument/2006/relationships/image" Target="../media/image27.png"/><Relationship Id="rId2" Type="http://schemas.microsoft.com/office/2007/relationships/media" Target="../media/media7.WAV"/><Relationship Id="rId1" Type="http://schemas.openxmlformats.org/officeDocument/2006/relationships/tags" Target="../tags/tag7.xml"/><Relationship Id="rId6" Type="http://schemas.openxmlformats.org/officeDocument/2006/relationships/image" Target="../media/image26.jpeg"/><Relationship Id="rId11" Type="http://schemas.openxmlformats.org/officeDocument/2006/relationships/image" Target="../media/image6.png"/><Relationship Id="rId5" Type="http://schemas.openxmlformats.org/officeDocument/2006/relationships/notesSlide" Target="../notesSlides/notesSlide8.xml"/><Relationship Id="rId10" Type="http://schemas.microsoft.com/office/2007/relationships/hdphoto" Target="../media/hdphoto1.wdp"/><Relationship Id="rId4" Type="http://schemas.openxmlformats.org/officeDocument/2006/relationships/slideLayout" Target="../slideLayouts/slideLayout2.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3" Type="http://schemas.openxmlformats.org/officeDocument/2006/relationships/hyperlink" Target="https://www.freepik.com/free-photo/beagles-puppies-looking-something_5598032.htm" TargetMode="External"/><Relationship Id="rId18" Type="http://schemas.openxmlformats.org/officeDocument/2006/relationships/image" Target="../media/image30.jpeg"/><Relationship Id="rId26" Type="http://schemas.openxmlformats.org/officeDocument/2006/relationships/image" Target="../media/image38.jpeg"/><Relationship Id="rId21" Type="http://schemas.openxmlformats.org/officeDocument/2006/relationships/image" Target="../media/image33.png"/><Relationship Id="rId34" Type="http://schemas.openxmlformats.org/officeDocument/2006/relationships/image" Target="../media/image46.png"/><Relationship Id="rId7" Type="http://schemas.openxmlformats.org/officeDocument/2006/relationships/hyperlink" Target="https://www.freepik.com/free-photo/bunch-keys-table_10741144.htm" TargetMode="External"/><Relationship Id="rId12" Type="http://schemas.openxmlformats.org/officeDocument/2006/relationships/hyperlink" Target="https://www.freepik.com/free-photo/old-books-with-white-background-copy-space_13130595.htm" TargetMode="External"/><Relationship Id="rId17" Type="http://schemas.openxmlformats.org/officeDocument/2006/relationships/image" Target="../media/image29.jpeg"/><Relationship Id="rId25" Type="http://schemas.openxmlformats.org/officeDocument/2006/relationships/image" Target="../media/image37.jpeg"/><Relationship Id="rId33" Type="http://schemas.openxmlformats.org/officeDocument/2006/relationships/image" Target="../media/image45.jpeg"/><Relationship Id="rId2" Type="http://schemas.openxmlformats.org/officeDocument/2006/relationships/notesSlide" Target="../notesSlides/notesSlide9.xml"/><Relationship Id="rId16" Type="http://schemas.openxmlformats.org/officeDocument/2006/relationships/image" Target="../media/image28.jpeg"/><Relationship Id="rId20" Type="http://schemas.openxmlformats.org/officeDocument/2006/relationships/image" Target="../media/image32.jpeg"/><Relationship Id="rId29" Type="http://schemas.openxmlformats.org/officeDocument/2006/relationships/image" Target="../media/image41.jpeg"/><Relationship Id="rId1" Type="http://schemas.openxmlformats.org/officeDocument/2006/relationships/slideLayout" Target="../slideLayouts/slideLayout3.xml"/><Relationship Id="rId6" Type="http://schemas.openxmlformats.org/officeDocument/2006/relationships/hyperlink" Target="https://www.freepik.com/free-vector/four-green-frogs-water-lily_4932764.htm" TargetMode="External"/><Relationship Id="rId11" Type="http://schemas.openxmlformats.org/officeDocument/2006/relationships/hyperlink" Target="https://www.freepik.com/free-photo/still-life-with-beautiful-red-tulips-basket_10920652.htm" TargetMode="External"/><Relationship Id="rId24" Type="http://schemas.openxmlformats.org/officeDocument/2006/relationships/image" Target="../media/image36.jpeg"/><Relationship Id="rId32" Type="http://schemas.openxmlformats.org/officeDocument/2006/relationships/image" Target="../media/image44.jpeg"/><Relationship Id="rId37" Type="http://schemas.openxmlformats.org/officeDocument/2006/relationships/image" Target="../media/image48.jpeg"/><Relationship Id="rId5" Type="http://schemas.openxmlformats.org/officeDocument/2006/relationships/hyperlink" Target="https://www.freepik.com/free-vector/cute-husky-dog-different-poses-flat-set_12698391.htm" TargetMode="External"/><Relationship Id="rId15" Type="http://schemas.openxmlformats.org/officeDocument/2006/relationships/hyperlink" Target="https://www.freepik.com/free-photo/english-cream-golden-retrievers-posing-cute-playful-doggies-purebred-pets-looks-playful-cute-isolated-white-wall-concept-motion-action-movement-dogs-pets-love-copyspace_15803374.htm" TargetMode="External"/><Relationship Id="rId23" Type="http://schemas.openxmlformats.org/officeDocument/2006/relationships/image" Target="../media/image35.jpeg"/><Relationship Id="rId28" Type="http://schemas.openxmlformats.org/officeDocument/2006/relationships/image" Target="../media/image40.jpeg"/><Relationship Id="rId36" Type="http://schemas.openxmlformats.org/officeDocument/2006/relationships/image" Target="../media/image47.jpeg"/><Relationship Id="rId10" Type="http://schemas.openxmlformats.org/officeDocument/2006/relationships/hyperlink" Target="https://www.freepik.com/free-vector/vandalism-scene-with-two-broken-pots_13832461.htm" TargetMode="External"/><Relationship Id="rId19" Type="http://schemas.openxmlformats.org/officeDocument/2006/relationships/image" Target="../media/image31.jpeg"/><Relationship Id="rId31" Type="http://schemas.openxmlformats.org/officeDocument/2006/relationships/image" Target="../media/image43.jpeg"/><Relationship Id="rId4" Type="http://schemas.openxmlformats.org/officeDocument/2006/relationships/hyperlink" Target="https://pixabay.com/photos/heart-cookies-biscuits-sugar-baked-166918/" TargetMode="External"/><Relationship Id="rId9" Type="http://schemas.openxmlformats.org/officeDocument/2006/relationships/hyperlink" Target="https://www.freepik.com/free-vector/vandalism-scene-with-two-broken-pots" TargetMode="External"/><Relationship Id="rId14" Type="http://schemas.openxmlformats.org/officeDocument/2006/relationships/hyperlink" Target="https://www.freepik.com/free-vector/dust-cloud-with-soil-particles-realistic-vector_5900539.htm" TargetMode="External"/><Relationship Id="rId22" Type="http://schemas.openxmlformats.org/officeDocument/2006/relationships/image" Target="../media/image34.jpeg"/><Relationship Id="rId27" Type="http://schemas.openxmlformats.org/officeDocument/2006/relationships/image" Target="../media/image39.jpeg"/><Relationship Id="rId30" Type="http://schemas.openxmlformats.org/officeDocument/2006/relationships/image" Target="../media/image42.jpeg"/><Relationship Id="rId35" Type="http://schemas.microsoft.com/office/2007/relationships/hdphoto" Target="../media/hdphoto3.wdp"/><Relationship Id="rId8" Type="http://schemas.openxmlformats.org/officeDocument/2006/relationships/hyperlink" Target="https://www.freepik.com/free-photo/cooked-plain-white-basmati-rice-steamed-rice-bowl_20886095.htm" TargetMode="External"/><Relationship Id="rId3" Type="http://schemas.openxmlformats.org/officeDocument/2006/relationships/hyperlink" Target="https://www.freepik.com/free-vector/back-school-schoolboy-with-book-backpack-elementary-school-pupil-going-lesson_1649530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90827" y="609600"/>
            <a:ext cx="5029200" cy="4343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t>A </a:t>
            </a:r>
            <a:r>
              <a:rPr lang="en-US" sz="5400" b="1"/>
              <a:t>Day In The Life Of </a:t>
            </a:r>
            <a:r>
              <a:rPr lang="en-US" sz="5400" b="1" dirty="0"/>
              <a:t>Arun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10000" y="2026441"/>
            <a:ext cx="5020399" cy="2823973"/>
          </a:xfrm>
          <a:prstGeom prst="rect">
            <a:avLst/>
          </a:prstGeom>
          <a:noFill/>
        </p:spPr>
      </p:pic>
      <p:pic>
        <p:nvPicPr>
          <p:cNvPr id="5" name="Picture 4" descr="D:\SSVV\Images\DD_Arun's life\51_School.jpg"/>
          <p:cNvPicPr/>
          <p:nvPr/>
        </p:nvPicPr>
        <p:blipFill>
          <a:blip r:embed="rId7" cstate="print"/>
          <a:srcRect/>
          <a:stretch>
            <a:fillRect/>
          </a:stretch>
        </p:blipFill>
        <p:spPr bwMode="auto">
          <a:xfrm>
            <a:off x="6782935" y="1897172"/>
            <a:ext cx="2938134" cy="3086614"/>
          </a:xfrm>
          <a:prstGeom prst="rect">
            <a:avLst/>
          </a:prstGeom>
          <a:noFill/>
        </p:spPr>
      </p:pic>
      <p:pic>
        <p:nvPicPr>
          <p:cNvPr id="19" name="~PP2590.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744325" y="6410325"/>
            <a:ext cx="304800" cy="304800"/>
          </a:xfrm>
          <a:prstGeom prst="rect">
            <a:avLst/>
          </a:prstGeom>
        </p:spPr>
      </p:pic>
      <p:sp>
        <p:nvSpPr>
          <p:cNvPr id="20" name="Title 1"/>
          <p:cNvSpPr>
            <a:spLocks noGrp="1"/>
          </p:cNvSpPr>
          <p:nvPr>
            <p:ph type="title"/>
          </p:nvPr>
        </p:nvSpPr>
        <p:spPr>
          <a:xfrm>
            <a:off x="1447786" y="203218"/>
            <a:ext cx="9296427" cy="654032"/>
          </a:xfrm>
        </p:spPr>
        <p:style>
          <a:lnRef idx="1">
            <a:schemeClr val="accent3"/>
          </a:lnRef>
          <a:fillRef idx="2">
            <a:schemeClr val="accent3"/>
          </a:fillRef>
          <a:effectRef idx="1">
            <a:schemeClr val="accent3"/>
          </a:effectRef>
          <a:fontRef idx="minor">
            <a:schemeClr val="dk1"/>
          </a:fontRef>
        </p:style>
        <p:txBody>
          <a:bodyPr/>
          <a:lstStyle/>
          <a:p>
            <a:r>
              <a:rPr lang="en-IN" b="1" dirty="0"/>
              <a:t>A Day in Arun’s Life</a:t>
            </a:r>
          </a:p>
        </p:txBody>
      </p:sp>
    </p:spTree>
    <p:custDataLst>
      <p:tags r:id="rId1"/>
    </p:custDataLst>
  </p:cSld>
  <p:clrMapOvr>
    <a:masterClrMapping/>
  </p:clrMapOvr>
  <p:transition advTm="266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 fill="hold" display="0">
                  <p:stCondLst>
                    <p:cond delay="indefinite"/>
                  </p:stCondLst>
                  <p:endCondLst>
                    <p:cond evt="onPrev" delay="0">
                      <p:tgtEl>
                        <p:sldTgt/>
                      </p:tgtEl>
                    </p:cond>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SVV\Images\DD_Arun's life\51_School.jpg"/>
          <p:cNvPicPr/>
          <p:nvPr/>
        </p:nvPicPr>
        <p:blipFill>
          <a:blip r:embed="rId6" cstate="print"/>
          <a:srcRect/>
          <a:stretch>
            <a:fillRect/>
          </a:stretch>
        </p:blipFill>
        <p:spPr bwMode="auto">
          <a:xfrm>
            <a:off x="6956562" y="2755240"/>
            <a:ext cx="2937053" cy="3087929"/>
          </a:xfrm>
          <a:prstGeom prst="rect">
            <a:avLst/>
          </a:prstGeom>
          <a:noFill/>
        </p:spPr>
      </p:pic>
      <p:grpSp>
        <p:nvGrpSpPr>
          <p:cNvPr id="5" name="Group 4"/>
          <p:cNvGrpSpPr/>
          <p:nvPr/>
        </p:nvGrpSpPr>
        <p:grpSpPr>
          <a:xfrm>
            <a:off x="8686800" y="1676400"/>
            <a:ext cx="2057400" cy="1447800"/>
            <a:chOff x="7239000" y="1828800"/>
            <a:chExt cx="2057400" cy="1447800"/>
          </a:xfrm>
        </p:grpSpPr>
        <p:sp>
          <p:nvSpPr>
            <p:cNvPr id="6" name="Cloud Callout 5"/>
            <p:cNvSpPr/>
            <p:nvPr/>
          </p:nvSpPr>
          <p:spPr>
            <a:xfrm>
              <a:off x="7239000" y="1828800"/>
              <a:ext cx="2057400" cy="14478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 name="Picture 2" descr="D:\SSVV\Image\CC Search images\samosa.jpg"/>
            <p:cNvPicPr>
              <a:picLocks noChangeAspect="1" noChangeArrowheads="1"/>
            </p:cNvPicPr>
            <p:nvPr/>
          </p:nvPicPr>
          <p:blipFill>
            <a:blip r:embed="rId7" cstate="print"/>
            <a:srcRect/>
            <a:stretch>
              <a:fillRect/>
            </a:stretch>
          </p:blipFill>
          <p:spPr bwMode="auto">
            <a:xfrm>
              <a:off x="7543800" y="2019300"/>
              <a:ext cx="609600" cy="457200"/>
            </a:xfrm>
            <a:prstGeom prst="rect">
              <a:avLst/>
            </a:prstGeom>
            <a:noFill/>
          </p:spPr>
        </p:pic>
        <p:pic>
          <p:nvPicPr>
            <p:cNvPr id="8" name="Picture 2" descr="D:\SSVV\Image\CC Search images\Pizza.jpg"/>
            <p:cNvPicPr>
              <a:picLocks noChangeAspect="1" noChangeArrowheads="1"/>
            </p:cNvPicPr>
            <p:nvPr/>
          </p:nvPicPr>
          <p:blipFill>
            <a:blip r:embed="rId8" cstate="print"/>
            <a:srcRect/>
            <a:stretch>
              <a:fillRect/>
            </a:stretch>
          </p:blipFill>
          <p:spPr bwMode="auto">
            <a:xfrm>
              <a:off x="8229600" y="1996313"/>
              <a:ext cx="685800" cy="503175"/>
            </a:xfrm>
            <a:prstGeom prst="rect">
              <a:avLst/>
            </a:prstGeom>
            <a:noFill/>
          </p:spPr>
        </p:pic>
        <p:pic>
          <p:nvPicPr>
            <p:cNvPr id="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884968" y="2549057"/>
              <a:ext cx="727364" cy="484909"/>
            </a:xfrm>
            <a:prstGeom prst="rect">
              <a:avLst/>
            </a:prstGeom>
            <a:noFill/>
          </p:spPr>
        </p:pic>
      </p:grpSp>
      <p:pic>
        <p:nvPicPr>
          <p:cNvPr id="1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1751026" y="2297855"/>
            <a:ext cx="3425358" cy="2283572"/>
          </a:xfrm>
          <a:prstGeom prst="rect">
            <a:avLst/>
          </a:prstGeom>
          <a:noFill/>
        </p:spPr>
      </p:pic>
      <p:pic>
        <p:nvPicPr>
          <p:cNvPr id="19" name="~PP2336.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744325" y="6410325"/>
            <a:ext cx="304800" cy="304800"/>
          </a:xfrm>
          <a:prstGeom prst="rect">
            <a:avLst/>
          </a:prstGeom>
        </p:spPr>
      </p:pic>
      <p:sp>
        <p:nvSpPr>
          <p:cNvPr id="20" name="Title 1"/>
          <p:cNvSpPr txBox="1">
            <a:spLocks/>
          </p:cNvSpPr>
          <p:nvPr/>
        </p:nvSpPr>
        <p:spPr>
          <a:xfrm>
            <a:off x="1447786" y="203218"/>
            <a:ext cx="9296427" cy="654032"/>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a:ln>
                  <a:noFill/>
                </a:ln>
                <a:solidFill>
                  <a:schemeClr val="dk1"/>
                </a:solidFill>
                <a:effectLst/>
                <a:uLnTx/>
                <a:uFillTx/>
                <a:latin typeface="+mn-lt"/>
                <a:ea typeface="+mn-ea"/>
                <a:cs typeface="+mn-cs"/>
              </a:rPr>
              <a:t>A Day in Arun’s Life</a:t>
            </a:r>
            <a:endParaRPr kumimoji="0" lang="en-IN" sz="3600" b="1" i="0" u="none" strike="noStrike" kern="1200" cap="none" spc="0" normalizeH="0" baseline="0" noProof="0" dirty="0">
              <a:ln>
                <a:noFill/>
              </a:ln>
              <a:solidFill>
                <a:schemeClr val="dk1"/>
              </a:solidFill>
              <a:effectLst/>
              <a:uLnTx/>
              <a:uFillTx/>
              <a:latin typeface="+mn-lt"/>
              <a:ea typeface="+mn-ea"/>
              <a:cs typeface="+mn-cs"/>
            </a:endParaRPr>
          </a:p>
        </p:txBody>
      </p:sp>
    </p:spTree>
    <p:custDataLst>
      <p:tags r:id="rId1"/>
    </p:custDataLst>
  </p:cSld>
  <p:clrMapOvr>
    <a:masterClrMapping/>
  </p:clrMapOvr>
  <p:transition advTm="7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57"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2" fill="hold" display="0">
                  <p:stCondLst>
                    <p:cond delay="indefinite"/>
                  </p:stCondLst>
                  <p:endCondLst>
                    <p:cond evt="onPrev" delay="0">
                      <p:tgtEl>
                        <p:sldTgt/>
                      </p:tgtEl>
                    </p:cond>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81000" y="1752600"/>
            <a:ext cx="3429000" cy="4370832"/>
            <a:chOff x="381000" y="1752600"/>
            <a:chExt cx="3429000" cy="4370832"/>
          </a:xfrm>
        </p:grpSpPr>
        <p:pic>
          <p:nvPicPr>
            <p:cNvPr id="4" name="Picture 3" descr="D:\SSVV\Images\DD_Arun's life\51_School.jpg"/>
            <p:cNvPicPr/>
            <p:nvPr/>
          </p:nvPicPr>
          <p:blipFill>
            <a:blip r:embed="rId6" cstate="print"/>
            <a:srcRect/>
            <a:stretch>
              <a:fillRect/>
            </a:stretch>
          </p:blipFill>
          <p:spPr bwMode="auto">
            <a:xfrm>
              <a:off x="381000" y="3124200"/>
              <a:ext cx="2935224" cy="2999232"/>
            </a:xfrm>
            <a:prstGeom prst="rect">
              <a:avLst/>
            </a:prstGeom>
            <a:noFill/>
          </p:spPr>
        </p:pic>
        <p:grpSp>
          <p:nvGrpSpPr>
            <p:cNvPr id="5" name="Group 4"/>
            <p:cNvGrpSpPr/>
            <p:nvPr/>
          </p:nvGrpSpPr>
          <p:grpSpPr>
            <a:xfrm>
              <a:off x="1752600" y="1752600"/>
              <a:ext cx="2057400" cy="1447800"/>
              <a:chOff x="7239000" y="1828800"/>
              <a:chExt cx="2057400" cy="1447800"/>
            </a:xfrm>
          </p:grpSpPr>
          <p:sp>
            <p:nvSpPr>
              <p:cNvPr id="6" name="Cloud Callout 5"/>
              <p:cNvSpPr/>
              <p:nvPr/>
            </p:nvSpPr>
            <p:spPr>
              <a:xfrm>
                <a:off x="7239000" y="1828800"/>
                <a:ext cx="2057400" cy="14478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7" name="Picture 2" descr="D:\SSVV\Image\CC Search images\samosa.jpg"/>
              <p:cNvPicPr>
                <a:picLocks noChangeAspect="1" noChangeArrowheads="1"/>
              </p:cNvPicPr>
              <p:nvPr/>
            </p:nvPicPr>
            <p:blipFill>
              <a:blip r:embed="rId7" cstate="print"/>
              <a:srcRect/>
              <a:stretch>
                <a:fillRect/>
              </a:stretch>
            </p:blipFill>
            <p:spPr bwMode="auto">
              <a:xfrm>
                <a:off x="7543800" y="2019300"/>
                <a:ext cx="609600" cy="457200"/>
              </a:xfrm>
              <a:prstGeom prst="rect">
                <a:avLst/>
              </a:prstGeom>
              <a:noFill/>
            </p:spPr>
          </p:pic>
          <p:pic>
            <p:nvPicPr>
              <p:cNvPr id="8" name="Picture 2" descr="D:\SSVV\Image\CC Search images\Pizza.jpg"/>
              <p:cNvPicPr>
                <a:picLocks noChangeAspect="1" noChangeArrowheads="1"/>
              </p:cNvPicPr>
              <p:nvPr/>
            </p:nvPicPr>
            <p:blipFill>
              <a:blip r:embed="rId8" cstate="print"/>
              <a:srcRect/>
              <a:stretch>
                <a:fillRect/>
              </a:stretch>
            </p:blipFill>
            <p:spPr bwMode="auto">
              <a:xfrm>
                <a:off x="8229600" y="1996313"/>
                <a:ext cx="685800" cy="503175"/>
              </a:xfrm>
              <a:prstGeom prst="rect">
                <a:avLst/>
              </a:prstGeom>
              <a:noFill/>
            </p:spPr>
          </p:pic>
          <p:pic>
            <p:nvPicPr>
              <p:cNvPr id="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837833" y="2577338"/>
                <a:ext cx="727364" cy="484909"/>
              </a:xfrm>
              <a:prstGeom prst="rect">
                <a:avLst/>
              </a:prstGeom>
              <a:noFill/>
            </p:spPr>
          </p:pic>
        </p:grpSp>
      </p:grpSp>
      <p:pic>
        <p:nvPicPr>
          <p:cNvPr id="10" name="Picture 9" descr="D:\SSVV\Images\DD_Arun's life\30805.jpg"/>
          <p:cNvPicPr/>
          <p:nvPr/>
        </p:nvPicPr>
        <p:blipFill>
          <a:blip r:embed="rId10" cstate="print"/>
          <a:srcRect/>
          <a:stretch>
            <a:fillRect/>
          </a:stretch>
        </p:blipFill>
        <p:spPr bwMode="auto">
          <a:xfrm>
            <a:off x="8915400" y="1514573"/>
            <a:ext cx="2895600" cy="1905000"/>
          </a:xfrm>
          <a:prstGeom prst="rect">
            <a:avLst/>
          </a:prstGeom>
          <a:noFill/>
        </p:spPr>
      </p:pic>
      <p:pic>
        <p:nvPicPr>
          <p:cNvPr id="11" name="Picture 3" descr="D:\SSVV\Images\DD_Arun's life\360_F_283554952_7YUZkLKJDuZJocFQllIQx3pDgGaACnB9.jpg"/>
          <p:cNvPicPr>
            <a:picLocks noChangeAspect="1" noChangeArrowheads="1"/>
          </p:cNvPicPr>
          <p:nvPr/>
        </p:nvPicPr>
        <p:blipFill>
          <a:blip r:embed="rId11" cstate="print"/>
          <a:stretch>
            <a:fillRect/>
          </a:stretch>
        </p:blipFill>
        <p:spPr bwMode="auto">
          <a:xfrm>
            <a:off x="4648200" y="2497275"/>
            <a:ext cx="2825750" cy="1883833"/>
          </a:xfrm>
          <a:prstGeom prst="rect">
            <a:avLst/>
          </a:prstGeom>
          <a:noFill/>
        </p:spPr>
      </p:pic>
      <p:pic>
        <p:nvPicPr>
          <p:cNvPr id="18" name="~PP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744325" y="6410325"/>
            <a:ext cx="304800" cy="304800"/>
          </a:xfrm>
          <a:prstGeom prst="rect">
            <a:avLst/>
          </a:prstGeom>
        </p:spPr>
      </p:pic>
      <p:sp>
        <p:nvSpPr>
          <p:cNvPr id="19" name="Title 1"/>
          <p:cNvSpPr>
            <a:spLocks noGrp="1"/>
          </p:cNvSpPr>
          <p:nvPr>
            <p:ph type="title"/>
          </p:nvPr>
        </p:nvSpPr>
        <p:spPr>
          <a:xfrm>
            <a:off x="1447786" y="203218"/>
            <a:ext cx="9296427" cy="654032"/>
          </a:xfrm>
        </p:spPr>
        <p:style>
          <a:lnRef idx="1">
            <a:schemeClr val="accent3"/>
          </a:lnRef>
          <a:fillRef idx="2">
            <a:schemeClr val="accent3"/>
          </a:fillRef>
          <a:effectRef idx="1">
            <a:schemeClr val="accent3"/>
          </a:effectRef>
          <a:fontRef idx="minor">
            <a:schemeClr val="dk1"/>
          </a:fontRef>
        </p:style>
        <p:txBody>
          <a:bodyPr/>
          <a:lstStyle/>
          <a:p>
            <a:r>
              <a:rPr lang="en-IN" b="1" dirty="0"/>
              <a:t>A Day in Arun’s Life</a:t>
            </a:r>
          </a:p>
        </p:txBody>
      </p:sp>
    </p:spTree>
    <p:custDataLst>
      <p:tags r:id="rId1"/>
    </p:custDataLst>
  </p:cSld>
  <p:clrMapOvr>
    <a:masterClrMapping/>
  </p:clrMapOvr>
  <p:transition advTm="9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2" fill="hold" display="0">
                  <p:stCondLst>
                    <p:cond delay="indefinite"/>
                  </p:stCondLst>
                  <p:endCondLst>
                    <p:cond evt="onPrev" delay="0">
                      <p:tgtEl>
                        <p:sldTgt/>
                      </p:tgtEl>
                    </p:cond>
                    <p:cond evt="onStopAudio" delay="0">
                      <p:tgtEl>
                        <p:sldTgt/>
                      </p:tgtEl>
                    </p:cond>
                  </p:endCondLst>
                </p:cTn>
                <p:tgtEl>
                  <p:spTgt spid="1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SSVV\Images\DD_Arun's life\house-isolated-field.jpg"/>
          <p:cNvPicPr>
            <a:picLocks noChangeAspect="1" noChangeArrowheads="1"/>
          </p:cNvPicPr>
          <p:nvPr/>
        </p:nvPicPr>
        <p:blipFill>
          <a:blip r:embed="rId6"/>
          <a:stretch>
            <a:fillRect/>
          </a:stretch>
        </p:blipFill>
        <p:spPr bwMode="auto">
          <a:xfrm>
            <a:off x="7336660" y="1153153"/>
            <a:ext cx="4093340" cy="2943021"/>
          </a:xfrm>
          <a:prstGeom prst="rect">
            <a:avLst/>
          </a:prstGeom>
          <a:noFill/>
        </p:spPr>
      </p:pic>
      <p:pic>
        <p:nvPicPr>
          <p:cNvPr id="5" name="Picture 4" descr="D:\SSVV\Images\DD_Arun's life\51_School.jpg"/>
          <p:cNvPicPr/>
          <p:nvPr/>
        </p:nvPicPr>
        <p:blipFill>
          <a:blip r:embed="rId7" cstate="print"/>
          <a:srcRect/>
          <a:stretch>
            <a:fillRect/>
          </a:stretch>
        </p:blipFill>
        <p:spPr bwMode="auto">
          <a:xfrm>
            <a:off x="457200" y="2590800"/>
            <a:ext cx="2935224" cy="2999232"/>
          </a:xfrm>
          <a:prstGeom prst="rect">
            <a:avLst/>
          </a:prstGeom>
          <a:noFill/>
        </p:spPr>
      </p:pic>
      <p:pic>
        <p:nvPicPr>
          <p:cNvPr id="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3419573" y="2464504"/>
            <a:ext cx="2904363" cy="1936242"/>
          </a:xfrm>
          <a:prstGeom prst="rect">
            <a:avLst/>
          </a:prstGeom>
          <a:noFill/>
        </p:spPr>
      </p:pic>
      <p:pic>
        <p:nvPicPr>
          <p:cNvPr id="10" name="~PP2568.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744325" y="6410325"/>
            <a:ext cx="304800" cy="304800"/>
          </a:xfrm>
          <a:prstGeom prst="rect">
            <a:avLst/>
          </a:prstGeom>
        </p:spPr>
      </p:pic>
      <p:sp>
        <p:nvSpPr>
          <p:cNvPr id="11" name="Title 1"/>
          <p:cNvSpPr>
            <a:spLocks noGrp="1"/>
          </p:cNvSpPr>
          <p:nvPr>
            <p:ph type="title"/>
          </p:nvPr>
        </p:nvSpPr>
        <p:spPr>
          <a:xfrm>
            <a:off x="1447786" y="203218"/>
            <a:ext cx="9296427" cy="654032"/>
          </a:xfrm>
        </p:spPr>
        <p:style>
          <a:lnRef idx="1">
            <a:schemeClr val="accent3"/>
          </a:lnRef>
          <a:fillRef idx="2">
            <a:schemeClr val="accent3"/>
          </a:fillRef>
          <a:effectRef idx="1">
            <a:schemeClr val="accent3"/>
          </a:effectRef>
          <a:fontRef idx="minor">
            <a:schemeClr val="dk1"/>
          </a:fontRef>
        </p:style>
        <p:txBody>
          <a:bodyPr/>
          <a:lstStyle/>
          <a:p>
            <a:r>
              <a:rPr lang="en-IN" b="1" dirty="0"/>
              <a:t>A Day in Arun’s Life</a:t>
            </a:r>
          </a:p>
        </p:txBody>
      </p:sp>
    </p:spTree>
    <p:custDataLst>
      <p:tags r:id="rId1"/>
    </p:custDataLst>
  </p:cSld>
  <p:clrMapOvr>
    <a:masterClrMapping/>
  </p:clrMapOvr>
  <p:transition advTm="228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2"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6" cstate="print">
            <a:extLst>
              <a:ext uri="{28A0092B-C50C-407E-A947-70E740481C1C}">
                <a14:useLocalDpi xmlns:a14="http://schemas.microsoft.com/office/drawing/2010/main" val="0"/>
              </a:ext>
            </a:extLst>
          </a:blip>
          <a:srcRect/>
          <a:stretch/>
        </p:blipFill>
        <p:spPr bwMode="auto">
          <a:xfrm>
            <a:off x="381157" y="1193701"/>
            <a:ext cx="3489566" cy="2945301"/>
          </a:xfrm>
          <a:prstGeom prst="rect">
            <a:avLst/>
          </a:prstGeom>
          <a:noFill/>
        </p:spPr>
      </p:pic>
      <p:pic>
        <p:nvPicPr>
          <p:cNvPr id="5" name="Picture 4"/>
          <p:cNvPicPr/>
          <p:nvPr/>
        </p:nvPicPr>
        <p:blipFill>
          <a:blip r:embed="rId7" cstate="print">
            <a:extLst>
              <a:ext uri="{28A0092B-C50C-407E-A947-70E740481C1C}">
                <a14:useLocalDpi xmlns:a14="http://schemas.microsoft.com/office/drawing/2010/main" val="0"/>
              </a:ext>
            </a:extLst>
          </a:blip>
          <a:srcRect/>
          <a:stretch/>
        </p:blipFill>
        <p:spPr bwMode="auto">
          <a:xfrm>
            <a:off x="4769264" y="1723386"/>
            <a:ext cx="2673858" cy="1784509"/>
          </a:xfrm>
          <a:prstGeom prst="rect">
            <a:avLst/>
          </a:prstGeom>
          <a:noFill/>
        </p:spPr>
      </p:pic>
      <p:pic>
        <p:nvPicPr>
          <p:cNvPr id="6" name="Picture 5" descr="D:\SSVV\Images\DD_Arun's life\240_F_12816590_95J4ekqtLdHE3LQQnbRxGfAtprnQlwMl.jpg"/>
          <p:cNvPicPr>
            <a:picLocks noChangeAspect="1" noChangeArrowheads="1"/>
          </p:cNvPicPr>
          <p:nvPr/>
        </p:nvPicPr>
        <p:blipFill>
          <a:blip r:embed="rId8" cstate="print"/>
          <a:stretch>
            <a:fillRect/>
          </a:stretch>
        </p:blipFill>
        <p:spPr bwMode="auto">
          <a:xfrm>
            <a:off x="8153400" y="1449285"/>
            <a:ext cx="3779802" cy="2213633"/>
          </a:xfrm>
          <a:prstGeom prst="rect">
            <a:avLst/>
          </a:prstGeom>
          <a:noFill/>
        </p:spPr>
      </p:pic>
      <p:pic>
        <p:nvPicPr>
          <p:cNvPr id="7" name="Picture 4" descr="D:\SSVV\Images\DD_Arun's life\stock-photo-rotten-grapes-on-a-table-on-a-white-background-1351365533.jpg"/>
          <p:cNvPicPr>
            <a:picLocks noChangeAspect="1" noChangeArrowheads="1"/>
          </p:cNvPicPr>
          <p:nvPr/>
        </p:nvPicPr>
        <p:blipFill>
          <a:blip r:embed="rId9" cstate="print"/>
          <a:stretch>
            <a:fillRect/>
          </a:stretch>
        </p:blipFill>
        <p:spPr bwMode="auto">
          <a:xfrm>
            <a:off x="4695213" y="4366335"/>
            <a:ext cx="2841792" cy="2131345"/>
          </a:xfrm>
          <a:prstGeom prst="rect">
            <a:avLst/>
          </a:prstGeom>
          <a:noFill/>
        </p:spPr>
      </p:pic>
      <p:pic>
        <p:nvPicPr>
          <p:cNvPr id="10" name="~PP1664.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744325" y="6410325"/>
            <a:ext cx="304800" cy="304800"/>
          </a:xfrm>
          <a:prstGeom prst="rect">
            <a:avLst/>
          </a:prstGeom>
        </p:spPr>
      </p:pic>
      <p:sp>
        <p:nvSpPr>
          <p:cNvPr id="11" name="Title 1"/>
          <p:cNvSpPr>
            <a:spLocks noGrp="1"/>
          </p:cNvSpPr>
          <p:nvPr>
            <p:ph type="title"/>
          </p:nvPr>
        </p:nvSpPr>
        <p:spPr>
          <a:xfrm>
            <a:off x="1447786" y="203218"/>
            <a:ext cx="9296427" cy="654032"/>
          </a:xfrm>
        </p:spPr>
        <p:style>
          <a:lnRef idx="1">
            <a:schemeClr val="accent3"/>
          </a:lnRef>
          <a:fillRef idx="2">
            <a:schemeClr val="accent3"/>
          </a:fillRef>
          <a:effectRef idx="1">
            <a:schemeClr val="accent3"/>
          </a:effectRef>
          <a:fontRef idx="minor">
            <a:schemeClr val="dk1"/>
          </a:fontRef>
        </p:style>
        <p:txBody>
          <a:bodyPr/>
          <a:lstStyle/>
          <a:p>
            <a:r>
              <a:rPr lang="en-IN" b="1" dirty="0"/>
              <a:t>A Day in Arun’s Life</a:t>
            </a:r>
          </a:p>
        </p:txBody>
      </p:sp>
    </p:spTree>
    <p:custDataLst>
      <p:tags r:id="rId1"/>
    </p:custDataLst>
  </p:cSld>
  <p:clrMapOvr>
    <a:masterClrMapping/>
  </p:clrMapOvr>
  <p:transition advTm="235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admin\Downloads\modern-minimalist-interior-with-armchair-empty-cream-color-wall-background-3d-rendering.jpg"/>
          <p:cNvPicPr/>
          <p:nvPr/>
        </p:nvPicPr>
        <p:blipFill>
          <a:blip r:embed="rId6" cstate="print"/>
          <a:srcRect/>
          <a:stretch>
            <a:fillRect/>
          </a:stretch>
        </p:blipFill>
        <p:spPr bwMode="auto">
          <a:xfrm>
            <a:off x="3429000" y="1219200"/>
            <a:ext cx="6248400" cy="4648200"/>
          </a:xfrm>
          <a:prstGeom prst="rect">
            <a:avLst/>
          </a:prstGeom>
          <a:noFill/>
        </p:spPr>
      </p:pic>
      <p:pic>
        <p:nvPicPr>
          <p:cNvPr id="8" name="Picture 7" descr="D:\SSVV\Images\DD_Arun's life\still-life-with-beautiful-red-tulips-basket.jpg"/>
          <p:cNvPicPr/>
          <p:nvPr/>
        </p:nvPicPr>
        <p:blipFill>
          <a:blip r:embed="rId7" cstate="print">
            <a:clrChange>
              <a:clrFrom>
                <a:srgbClr val="F6F6FA"/>
              </a:clrFrom>
              <a:clrTo>
                <a:srgbClr val="F6F6FA">
                  <a:alpha val="0"/>
                </a:srgbClr>
              </a:clrTo>
            </a:clrChange>
          </a:blip>
          <a:srcRect/>
          <a:stretch>
            <a:fillRect/>
          </a:stretch>
        </p:blipFill>
        <p:spPr bwMode="auto">
          <a:xfrm>
            <a:off x="6781800" y="4572000"/>
            <a:ext cx="1399002" cy="969818"/>
          </a:xfrm>
          <a:prstGeom prst="rect">
            <a:avLst/>
          </a:prstGeom>
          <a:noFill/>
        </p:spPr>
      </p:pic>
      <p:pic>
        <p:nvPicPr>
          <p:cNvPr id="9" name="Picture 8" descr="D:\SSVV\Images\DD_Arun's life\e9xp_c9r5_160317.jpg"/>
          <p:cNvPicPr/>
          <p:nvPr/>
        </p:nvPicPr>
        <p:blipFill>
          <a:blip r:embed="rId8" cstate="print">
            <a:clrChange>
              <a:clrFrom>
                <a:srgbClr val="FFFFFF"/>
              </a:clrFrom>
              <a:clrTo>
                <a:srgbClr val="FFFFFF">
                  <a:alpha val="0"/>
                </a:srgbClr>
              </a:clrTo>
            </a:clrChange>
          </a:blip>
          <a:srcRect/>
          <a:stretch>
            <a:fillRect/>
          </a:stretch>
        </p:blipFill>
        <p:spPr bwMode="auto">
          <a:xfrm>
            <a:off x="8003826" y="4676846"/>
            <a:ext cx="1597374" cy="843575"/>
          </a:xfrm>
          <a:prstGeom prst="rect">
            <a:avLst/>
          </a:prstGeom>
          <a:noFill/>
          <a:ln w="9525">
            <a:noFill/>
            <a:miter lim="800000"/>
            <a:headEnd/>
            <a:tailEnd/>
          </a:ln>
        </p:spPr>
      </p:pic>
      <p:pic>
        <p:nvPicPr>
          <p:cNvPr id="10" name="Picture 9" descr="C:\Users\admin\Downloads\old-books-with-white-background-copy-space.jpg"/>
          <p:cNvPicPr/>
          <p:nvPr/>
        </p:nvPicPr>
        <p:blipFill>
          <a:blip r:embed="rId9" cstate="print">
            <a:clrChange>
              <a:clrFrom>
                <a:srgbClr val="E5E8E5"/>
              </a:clrFrom>
              <a:clrTo>
                <a:srgbClr val="E5E8E5">
                  <a:alpha val="0"/>
                </a:srgbClr>
              </a:clrTo>
            </a:clrChange>
          </a:blip>
          <a:srcRect/>
          <a:stretch>
            <a:fillRect/>
          </a:stretch>
        </p:blipFill>
        <p:spPr bwMode="auto">
          <a:xfrm>
            <a:off x="5257800" y="4648200"/>
            <a:ext cx="1549651" cy="871870"/>
          </a:xfrm>
          <a:prstGeom prst="rect">
            <a:avLst/>
          </a:prstGeom>
          <a:noFill/>
          <a:ln w="9525">
            <a:noFill/>
            <a:miter lim="800000"/>
            <a:headEnd/>
            <a:tailEnd/>
          </a:ln>
        </p:spPr>
      </p:pic>
      <p:pic>
        <p:nvPicPr>
          <p:cNvPr id="11" name="Picture 10" descr="D:\SSVV\Images\DD_Arun's life\beagles-puppies-looking-something.jpg"/>
          <p:cNvPicPr/>
          <p:nvPr/>
        </p:nvPicPr>
        <p:blipFill>
          <a:blip r:embed="rId10" cstate="print">
            <a:clrChange>
              <a:clrFrom>
                <a:srgbClr val="00BCDD"/>
              </a:clrFrom>
              <a:clrTo>
                <a:srgbClr val="00BCDD">
                  <a:alpha val="0"/>
                </a:srgbClr>
              </a:clrTo>
            </a:clrChange>
            <a:extLst>
              <a:ext uri="{BEBA8EAE-BF5A-486C-A8C5-ECC9F3942E4B}">
                <a14:imgProps xmlns:a14="http://schemas.microsoft.com/office/drawing/2010/main">
                  <a14:imgLayer r:embed="rId11">
                    <a14:imgEffect>
                      <a14:backgroundRemoval t="10000" b="90000" l="10000" r="90000"/>
                    </a14:imgEffect>
                  </a14:imgLayer>
                </a14:imgProps>
              </a:ext>
            </a:extLst>
          </a:blip>
          <a:srcRect/>
          <a:stretch>
            <a:fillRect/>
          </a:stretch>
        </p:blipFill>
        <p:spPr bwMode="auto">
          <a:xfrm>
            <a:off x="6068290" y="3816930"/>
            <a:ext cx="838200" cy="990600"/>
          </a:xfrm>
          <a:prstGeom prst="rect">
            <a:avLst/>
          </a:prstGeom>
          <a:noFill/>
          <a:ln w="9525">
            <a:noFill/>
            <a:miter lim="800000"/>
            <a:headEnd/>
            <a:tailEnd/>
          </a:ln>
        </p:spPr>
      </p:pic>
      <p:pic>
        <p:nvPicPr>
          <p:cNvPr id="14" name="~PP123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744325" y="6410325"/>
            <a:ext cx="304800" cy="304800"/>
          </a:xfrm>
          <a:prstGeom prst="rect">
            <a:avLst/>
          </a:prstGeom>
        </p:spPr>
      </p:pic>
      <p:sp>
        <p:nvSpPr>
          <p:cNvPr id="15" name="Title 1"/>
          <p:cNvSpPr>
            <a:spLocks noGrp="1"/>
          </p:cNvSpPr>
          <p:nvPr>
            <p:ph type="title"/>
          </p:nvPr>
        </p:nvSpPr>
        <p:spPr>
          <a:xfrm>
            <a:off x="1447786" y="203218"/>
            <a:ext cx="9296427" cy="654032"/>
          </a:xfrm>
        </p:spPr>
        <p:style>
          <a:lnRef idx="1">
            <a:schemeClr val="accent3"/>
          </a:lnRef>
          <a:fillRef idx="2">
            <a:schemeClr val="accent3"/>
          </a:fillRef>
          <a:effectRef idx="1">
            <a:schemeClr val="accent3"/>
          </a:effectRef>
          <a:fontRef idx="minor">
            <a:schemeClr val="dk1"/>
          </a:fontRef>
        </p:style>
        <p:txBody>
          <a:bodyPr/>
          <a:lstStyle/>
          <a:p>
            <a:r>
              <a:rPr lang="en-IN" b="1" dirty="0"/>
              <a:t>A Day in Arun’s Life</a:t>
            </a:r>
          </a:p>
        </p:txBody>
      </p:sp>
    </p:spTree>
    <p:custDataLst>
      <p:tags r:id="rId1"/>
    </p:custDataLst>
  </p:cSld>
  <p:clrMapOvr>
    <a:masterClrMapping/>
  </p:clrMapOvr>
  <p:transition advTm="198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2"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SVV\Images\DD_Arun's life\3683.jpg"/>
          <p:cNvPicPr/>
          <p:nvPr/>
        </p:nvPicPr>
        <p:blipFill>
          <a:blip r:embed="rId6" cstate="print"/>
          <a:srcRect/>
          <a:stretch>
            <a:fillRect/>
          </a:stretch>
        </p:blipFill>
        <p:spPr bwMode="auto">
          <a:xfrm>
            <a:off x="3581400" y="1600200"/>
            <a:ext cx="5029200" cy="3733800"/>
          </a:xfrm>
          <a:prstGeom prst="rect">
            <a:avLst/>
          </a:prstGeom>
          <a:noFill/>
        </p:spPr>
      </p:pic>
      <p:pic>
        <p:nvPicPr>
          <p:cNvPr id="5"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6728139" y="3992563"/>
            <a:ext cx="1783725" cy="1189037"/>
          </a:xfrm>
          <a:prstGeom prst="rect">
            <a:avLst/>
          </a:prstGeom>
          <a:noFill/>
        </p:spPr>
      </p:pic>
      <p:pic>
        <p:nvPicPr>
          <p:cNvPr id="7" name="Picture 6" descr="D:\SSVV\Images\DD_Arun's life\beagles-puppies-looking-something.jpg"/>
          <p:cNvPicPr/>
          <p:nvPr/>
        </p:nvPicPr>
        <p:blipFill>
          <a:blip r:embed="rId9" cstate="print">
            <a:clrChange>
              <a:clrFrom>
                <a:srgbClr val="00BCDD"/>
              </a:clrFrom>
              <a:clrTo>
                <a:srgbClr val="00BCDD">
                  <a:alpha val="0"/>
                </a:srgbClr>
              </a:clrTo>
            </a:clrChange>
            <a:extLst>
              <a:ext uri="{BEBA8EAE-BF5A-486C-A8C5-ECC9F3942E4B}">
                <a14:imgProps xmlns:a14="http://schemas.microsoft.com/office/drawing/2010/main">
                  <a14:imgLayer r:embed="rId10">
                    <a14:imgEffect>
                      <a14:backgroundRemoval t="10000" b="90000" l="10000" r="90000"/>
                    </a14:imgEffect>
                  </a14:imgLayer>
                </a14:imgProps>
              </a:ext>
            </a:extLst>
          </a:blip>
          <a:srcRect/>
          <a:stretch>
            <a:fillRect/>
          </a:stretch>
        </p:blipFill>
        <p:spPr bwMode="auto">
          <a:xfrm>
            <a:off x="3733800" y="4191000"/>
            <a:ext cx="838200" cy="990600"/>
          </a:xfrm>
          <a:prstGeom prst="rect">
            <a:avLst/>
          </a:prstGeom>
          <a:noFill/>
          <a:ln w="9525">
            <a:noFill/>
            <a:miter lim="800000"/>
            <a:headEnd/>
            <a:tailEnd/>
          </a:ln>
        </p:spPr>
      </p:pic>
      <p:pic>
        <p:nvPicPr>
          <p:cNvPr id="9" name="~PP1717.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11744325" y="6410325"/>
            <a:ext cx="304800" cy="304800"/>
          </a:xfrm>
          <a:prstGeom prst="rect">
            <a:avLst/>
          </a:prstGeom>
        </p:spPr>
      </p:pic>
      <p:sp>
        <p:nvSpPr>
          <p:cNvPr id="10" name="Title 1"/>
          <p:cNvSpPr>
            <a:spLocks noGrp="1"/>
          </p:cNvSpPr>
          <p:nvPr>
            <p:ph type="title"/>
          </p:nvPr>
        </p:nvSpPr>
        <p:spPr>
          <a:xfrm>
            <a:off x="1447786" y="203218"/>
            <a:ext cx="9296427" cy="654032"/>
          </a:xfrm>
        </p:spPr>
        <p:style>
          <a:lnRef idx="1">
            <a:schemeClr val="accent3"/>
          </a:lnRef>
          <a:fillRef idx="2">
            <a:schemeClr val="accent3"/>
          </a:fillRef>
          <a:effectRef idx="1">
            <a:schemeClr val="accent3"/>
          </a:effectRef>
          <a:fontRef idx="minor">
            <a:schemeClr val="dk1"/>
          </a:fontRef>
        </p:style>
        <p:txBody>
          <a:bodyPr/>
          <a:lstStyle/>
          <a:p>
            <a:r>
              <a:rPr lang="en-IN" b="1" dirty="0"/>
              <a:t>A Day in Arun’s Life</a:t>
            </a:r>
          </a:p>
        </p:txBody>
      </p:sp>
    </p:spTree>
    <p:custDataLst>
      <p:tags r:id="rId1"/>
    </p:custDataLst>
  </p:cSld>
  <p:clrMapOvr>
    <a:masterClrMapping/>
  </p:clrMapOvr>
  <p:transition advTm="249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2"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2344" y="142876"/>
            <a:ext cx="3127312" cy="500042"/>
          </a:xfrm>
        </p:spPr>
        <p:txBody>
          <a:bodyPr>
            <a:normAutofit fontScale="90000"/>
          </a:bodyPr>
          <a:lstStyle/>
          <a:p>
            <a:r>
              <a:rPr lang="en-IN" dirty="0"/>
              <a:t>MM Index</a:t>
            </a:r>
          </a:p>
        </p:txBody>
      </p:sp>
      <p:graphicFrame>
        <p:nvGraphicFramePr>
          <p:cNvPr id="3" name="Table 2"/>
          <p:cNvGraphicFramePr>
            <a:graphicFrameLocks noGrp="1"/>
          </p:cNvGraphicFramePr>
          <p:nvPr>
            <p:extLst>
              <p:ext uri="{D42A27DB-BD31-4B8C-83A1-F6EECF244321}">
                <p14:modId xmlns:p14="http://schemas.microsoft.com/office/powerpoint/2010/main" val="62690020"/>
              </p:ext>
            </p:extLst>
          </p:nvPr>
        </p:nvGraphicFramePr>
        <p:xfrm>
          <a:off x="1127448" y="700345"/>
          <a:ext cx="9937104" cy="4862255"/>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427415">
                <a:tc>
                  <a:txBody>
                    <a:bodyPr/>
                    <a:lstStyle/>
                    <a:p>
                      <a:r>
                        <a:rPr lang="en-IN" sz="900" dirty="0"/>
                        <a:t>2</a:t>
                      </a:r>
                    </a:p>
                  </a:txBody>
                  <a:tcPr/>
                </a:tc>
                <a:tc>
                  <a:txBody>
                    <a:bodyPr/>
                    <a:lstStyle/>
                    <a:p>
                      <a:endParaRPr lang="en-IN" sz="900" dirty="0"/>
                    </a:p>
                  </a:txBody>
                  <a:tcPr/>
                </a:tc>
                <a:tc>
                  <a:txBody>
                    <a:bodyPr/>
                    <a:lstStyle/>
                    <a:p>
                      <a:r>
                        <a:rPr lang="fi-FI" sz="900" dirty="0"/>
                        <a:t>https://www.flickr.com/photos/55922554@N00/238714204 By kiran Valipa Venkat</a:t>
                      </a:r>
                      <a:endParaRPr lang="en-IN" sz="900" dirty="0"/>
                    </a:p>
                  </a:txBody>
                  <a:tcPr/>
                </a:tc>
                <a:extLst>
                  <a:ext uri="{0D108BD9-81ED-4DB2-BD59-A6C34878D82A}">
                    <a16:rowId xmlns:a16="http://schemas.microsoft.com/office/drawing/2014/main" val="10001"/>
                  </a:ext>
                </a:extLst>
              </a:tr>
              <a:tr h="381000">
                <a:tc>
                  <a:txBody>
                    <a:bodyPr/>
                    <a:lstStyle/>
                    <a:p>
                      <a:r>
                        <a:rPr lang="en-IN" sz="900" dirty="0"/>
                        <a:t>2, 3, 4, 5</a:t>
                      </a:r>
                    </a:p>
                  </a:txBody>
                  <a:tcPr/>
                </a:tc>
                <a:tc>
                  <a:txBody>
                    <a:bodyPr/>
                    <a:lstStyle/>
                    <a:p>
                      <a:endParaRPr lang="en-IN" sz="900" dirty="0"/>
                    </a:p>
                  </a:txBody>
                  <a:tcPr/>
                </a:tc>
                <a:tc>
                  <a:txBody>
                    <a:bodyPr/>
                    <a:lstStyle/>
                    <a:p>
                      <a:r>
                        <a:rPr lang="en-US" sz="900" dirty="0">
                          <a:hlinkClick r:id="rId3"/>
                        </a:rPr>
                        <a:t>https://www.freepik.com/free-vector/back-school-schoolboy-with-book-backpack-elementary-school-pupil-going-lesson_16495301.htm</a:t>
                      </a:r>
                      <a:r>
                        <a:rPr lang="en-US" sz="900" dirty="0"/>
                        <a:t> by </a:t>
                      </a:r>
                      <a:r>
                        <a:rPr lang="en-US" sz="900" dirty="0" err="1"/>
                        <a:t>nizovatina</a:t>
                      </a:r>
                      <a:r>
                        <a:rPr lang="en-US" sz="900" dirty="0"/>
                        <a:t> </a:t>
                      </a:r>
                      <a:endParaRPr lang="en-IN" sz="900" dirty="0"/>
                    </a:p>
                  </a:txBody>
                  <a:tcPr/>
                </a:tc>
                <a:extLst>
                  <a:ext uri="{0D108BD9-81ED-4DB2-BD59-A6C34878D82A}">
                    <a16:rowId xmlns:a16="http://schemas.microsoft.com/office/drawing/2014/main" val="10002"/>
                  </a:ext>
                </a:extLst>
              </a:tr>
              <a:tr h="381000">
                <a:tc>
                  <a:txBody>
                    <a:bodyPr/>
                    <a:lstStyle/>
                    <a:p>
                      <a:r>
                        <a:rPr lang="en-IN" sz="900" dirty="0"/>
                        <a:t>3, 4</a:t>
                      </a:r>
                    </a:p>
                  </a:txBody>
                  <a:tcPr/>
                </a:tc>
                <a:tc>
                  <a:txBody>
                    <a:bodyPr/>
                    <a:lstStyle/>
                    <a:p>
                      <a:endParaRPr lang="en-IN" sz="900" dirty="0"/>
                    </a:p>
                  </a:txBody>
                  <a:tcPr/>
                </a:tc>
                <a:tc>
                  <a:txBody>
                    <a:bodyPr/>
                    <a:lstStyle/>
                    <a:p>
                      <a:r>
                        <a:rPr lang="en-US" sz="900" b="0" i="0" kern="1200" dirty="0">
                          <a:solidFill>
                            <a:schemeClr val="dk1"/>
                          </a:solidFill>
                          <a:effectLst/>
                          <a:latin typeface="+mn-lt"/>
                          <a:ea typeface="+mn-ea"/>
                          <a:cs typeface="+mn-cs"/>
                        </a:rPr>
                        <a:t>https://www.flickr.com/photos/78528740@N00/3151021075 By Melissa </a:t>
                      </a:r>
                      <a:r>
                        <a:rPr lang="en-US" sz="900" b="0" i="0" kern="1200" dirty="0" err="1">
                          <a:solidFill>
                            <a:schemeClr val="dk1"/>
                          </a:solidFill>
                          <a:effectLst/>
                          <a:latin typeface="+mn-lt"/>
                          <a:ea typeface="+mn-ea"/>
                          <a:cs typeface="+mn-cs"/>
                        </a:rPr>
                        <a:t>Bernais</a:t>
                      </a:r>
                      <a:endParaRPr lang="en-US" sz="900" b="0" i="0" kern="1200" dirty="0">
                        <a:solidFill>
                          <a:schemeClr val="dk1"/>
                        </a:solidFill>
                        <a:effectLst/>
                        <a:latin typeface="+mn-lt"/>
                        <a:ea typeface="+mn-ea"/>
                        <a:cs typeface="+mn-cs"/>
                      </a:endParaRPr>
                    </a:p>
                    <a:p>
                      <a:r>
                        <a:rPr lang="en-US" sz="900" b="0" i="0" kern="1200" dirty="0">
                          <a:solidFill>
                            <a:schemeClr val="dk1"/>
                          </a:solidFill>
                          <a:effectLst/>
                          <a:latin typeface="+mn-lt"/>
                          <a:ea typeface="+mn-ea"/>
                          <a:cs typeface="+mn-cs"/>
                        </a:rPr>
                        <a:t>https://www.flickr.com/photos/49889671@N03/6987213057 By </a:t>
                      </a:r>
                      <a:r>
                        <a:rPr lang="en-US" sz="900" b="0" i="0" kern="1200" dirty="0" err="1">
                          <a:solidFill>
                            <a:schemeClr val="dk1"/>
                          </a:solidFill>
                          <a:effectLst/>
                          <a:latin typeface="+mn-lt"/>
                          <a:ea typeface="+mn-ea"/>
                          <a:cs typeface="+mn-cs"/>
                        </a:rPr>
                        <a:t>Didriks</a:t>
                      </a:r>
                      <a:endParaRPr lang="en-US" sz="9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hlinkClick r:id="rId4"/>
                        </a:rPr>
                        <a:t>https://pixabay.com/photos/heart-cookies-biscuits-sugar-baked-166918/</a:t>
                      </a:r>
                      <a:endParaRPr lang="en-IN" sz="900" dirty="0"/>
                    </a:p>
                  </a:txBody>
                  <a:tcPr/>
                </a:tc>
                <a:extLst>
                  <a:ext uri="{0D108BD9-81ED-4DB2-BD59-A6C34878D82A}">
                    <a16:rowId xmlns:a16="http://schemas.microsoft.com/office/drawing/2014/main" val="10003"/>
                  </a:ext>
                </a:extLst>
              </a:tr>
              <a:tr h="304800">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hlinkClick r:id="rId5"/>
                        </a:rPr>
                        <a:t>https://www.freepik.com/free-vector/cute-husky-dog-different-poses-flat-set_12698391.htm</a:t>
                      </a:r>
                      <a:r>
                        <a:rPr lang="en-US" sz="900" dirty="0"/>
                        <a:t> by </a:t>
                      </a:r>
                      <a:r>
                        <a:rPr lang="en-US" sz="900" dirty="0" err="1"/>
                        <a:t>pch.vector</a:t>
                      </a:r>
                      <a:r>
                        <a:rPr lang="en-US" sz="900" dirty="0"/>
                        <a:t> </a:t>
                      </a:r>
                      <a:endParaRPr lang="en-IN" sz="900" dirty="0"/>
                    </a:p>
                  </a:txBody>
                  <a:tcPr/>
                </a:tc>
                <a:extLst>
                  <a:ext uri="{0D108BD9-81ED-4DB2-BD59-A6C34878D82A}">
                    <a16:rowId xmlns:a16="http://schemas.microsoft.com/office/drawing/2014/main" val="10004"/>
                  </a:ext>
                </a:extLst>
              </a:tr>
              <a:tr h="304800">
                <a:tc>
                  <a:txBody>
                    <a:bodyPr/>
                    <a:lstStyle/>
                    <a:p>
                      <a:r>
                        <a:rPr lang="en-IN" sz="900" dirty="0"/>
                        <a:t>4</a:t>
                      </a:r>
                    </a:p>
                  </a:txBody>
                  <a:tcPr/>
                </a:tc>
                <a:tc>
                  <a:txBody>
                    <a:bodyPr/>
                    <a:lstStyle/>
                    <a:p>
                      <a:endParaRPr lang="en-IN" sz="900" dirty="0"/>
                    </a:p>
                  </a:txBody>
                  <a:tcPr/>
                </a:tc>
                <a:tc>
                  <a:txBody>
                    <a:bodyPr/>
                    <a:lstStyle/>
                    <a:p>
                      <a:r>
                        <a:rPr lang="en-US" sz="900" dirty="0">
                          <a:hlinkClick r:id="rId6"/>
                        </a:rPr>
                        <a:t>https://www.freepik.com/free-vector/four-green-frogs-water-lily_4932764.htm</a:t>
                      </a:r>
                      <a:r>
                        <a:rPr lang="en-US" sz="900" dirty="0"/>
                        <a:t> by </a:t>
                      </a:r>
                      <a:r>
                        <a:rPr lang="en-US" sz="900" dirty="0" err="1"/>
                        <a:t>brgfx</a:t>
                      </a:r>
                      <a:r>
                        <a:rPr lang="en-US" sz="9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SSSVV Image gallery: Hens</a:t>
                      </a:r>
                    </a:p>
                  </a:txBody>
                  <a:tcPr/>
                </a:tc>
                <a:extLst>
                  <a:ext uri="{0D108BD9-81ED-4DB2-BD59-A6C34878D82A}">
                    <a16:rowId xmlns:a16="http://schemas.microsoft.com/office/drawing/2014/main" val="10007"/>
                  </a:ext>
                </a:extLst>
              </a:tr>
              <a:tr h="381000">
                <a:tc>
                  <a:txBody>
                    <a:bodyPr/>
                    <a:lstStyle/>
                    <a:p>
                      <a:r>
                        <a:rPr lang="en-IN" sz="900" dirty="0"/>
                        <a:t>5</a:t>
                      </a:r>
                    </a:p>
                  </a:txBody>
                  <a:tcPr/>
                </a:tc>
                <a:tc>
                  <a:txBody>
                    <a:bodyPr/>
                    <a:lstStyle/>
                    <a:p>
                      <a:endParaRPr lang="en-IN" sz="900" dirty="0"/>
                    </a:p>
                  </a:txBody>
                  <a:tcPr/>
                </a:tc>
                <a:tc>
                  <a:txBody>
                    <a:bodyPr/>
                    <a:lstStyle/>
                    <a:p>
                      <a:r>
                        <a:rPr lang="en-IN" sz="900" dirty="0"/>
                        <a:t>SSSVV image gallery: House</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hlinkClick r:id="rId7"/>
                        </a:rPr>
                        <a:t>https://www.freepik.com/free-photo/bunch-keys-table_10741144.htm</a:t>
                      </a:r>
                      <a:r>
                        <a:rPr lang="en-IN" sz="900" dirty="0"/>
                        <a:t> by </a:t>
                      </a:r>
                      <a:r>
                        <a:rPr lang="en-IN" sz="900" dirty="0" err="1"/>
                        <a:t>Rakool</a:t>
                      </a:r>
                      <a:r>
                        <a:rPr lang="en-IN" sz="900" dirty="0"/>
                        <a:t> Studio</a:t>
                      </a:r>
                    </a:p>
                  </a:txBody>
                  <a:tcPr/>
                </a:tc>
                <a:extLst>
                  <a:ext uri="{0D108BD9-81ED-4DB2-BD59-A6C34878D82A}">
                    <a16:rowId xmlns:a16="http://schemas.microsoft.com/office/drawing/2014/main" val="10009"/>
                  </a:ext>
                </a:extLst>
              </a:tr>
              <a:tr h="381000">
                <a:tc>
                  <a:txBody>
                    <a:bodyPr/>
                    <a:lstStyle/>
                    <a:p>
                      <a:r>
                        <a:rPr lang="en-IN" sz="900" dirty="0"/>
                        <a:t>6</a:t>
                      </a:r>
                    </a:p>
                  </a:txBody>
                  <a:tcPr/>
                </a:tc>
                <a:tc>
                  <a:txBody>
                    <a:bodyPr/>
                    <a:lstStyle/>
                    <a:p>
                      <a:endParaRPr lang="en-IN" sz="900" dirty="0"/>
                    </a:p>
                  </a:txBody>
                  <a:tcPr/>
                </a:tc>
                <a:tc>
                  <a:txBody>
                    <a:bodyPr/>
                    <a:lstStyle/>
                    <a:p>
                      <a:r>
                        <a:rPr lang="en-US" sz="900" dirty="0"/>
                        <a:t>Kitchen: https://www.flickr.com/photos/26445715@N00/39596921405 By Mike Finn</a:t>
                      </a:r>
                    </a:p>
                    <a:p>
                      <a:r>
                        <a:rPr lang="en-US" sz="900" dirty="0"/>
                        <a:t>Rice: </a:t>
                      </a:r>
                      <a:r>
                        <a:rPr lang="en-US" sz="900" dirty="0">
                          <a:hlinkClick r:id="rId8"/>
                        </a:rPr>
                        <a:t>https://www.freepik.com/free-photo/cooked-plain-white-basmati-rice-steamed-rice-bowl_20886095.htm</a:t>
                      </a:r>
                      <a:r>
                        <a:rPr lang="en-US" sz="900" baseline="0" dirty="0"/>
                        <a:t> </a:t>
                      </a:r>
                      <a:r>
                        <a:rPr lang="en-US" sz="900" dirty="0"/>
                        <a:t>by </a:t>
                      </a:r>
                      <a:r>
                        <a:rPr lang="en-US" sz="900" dirty="0" err="1"/>
                        <a:t>stockimagefactorycom</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SSSVV image gallery: Grapes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SSSVV image gallery: Ants</a:t>
                      </a:r>
                    </a:p>
                  </a:txBody>
                  <a:tcPr/>
                </a:tc>
                <a:extLst>
                  <a:ext uri="{0D108BD9-81ED-4DB2-BD59-A6C34878D82A}">
                    <a16:rowId xmlns:a16="http://schemas.microsoft.com/office/drawing/2014/main" val="10011"/>
                  </a:ext>
                </a:extLst>
              </a:tr>
              <a:tr h="381000">
                <a:tc>
                  <a:txBody>
                    <a:bodyPr/>
                    <a:lstStyle/>
                    <a:p>
                      <a:r>
                        <a:rPr lang="en-IN" sz="900" dirty="0"/>
                        <a:t>7</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Room: </a:t>
                      </a:r>
                      <a:r>
                        <a:rPr lang="en-US" sz="900" dirty="0">
                          <a:hlinkClick r:id="rId9"/>
                        </a:rPr>
                        <a:t>https://www.freepik.com/free-photo/modern-minimalist-interior-with-armchair-empty-cream-color-wall-background-3d-rendering_21142928.htm </a:t>
                      </a:r>
                      <a:r>
                        <a:rPr lang="en-US" sz="900" dirty="0"/>
                        <a:t>by </a:t>
                      </a:r>
                      <a:r>
                        <a:rPr lang="en-US" sz="900" dirty="0" err="1"/>
                        <a:t>vanitjan</a:t>
                      </a:r>
                      <a:r>
                        <a:rPr lang="en-US" sz="9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dirty="0"/>
                        <a:t>Pots: </a:t>
                      </a:r>
                      <a:r>
                        <a:rPr lang="en-US" sz="900" dirty="0">
                          <a:hlinkClick r:id="rId10"/>
                        </a:rPr>
                        <a:t>https://www.freepik.com/free-vector/vandalism-scene-with-two-broken-pots_13832461.htm</a:t>
                      </a:r>
                      <a:r>
                        <a:rPr lang="en-US" sz="900" dirty="0"/>
                        <a:t> by </a:t>
                      </a:r>
                      <a:r>
                        <a:rPr lang="en-US" sz="900" dirty="0" err="1"/>
                        <a:t>brgfx</a:t>
                      </a:r>
                      <a:r>
                        <a:rPr lang="en-US" sz="9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Flowers: </a:t>
                      </a:r>
                      <a:r>
                        <a:rPr lang="en-US" sz="900" dirty="0">
                          <a:hlinkClick r:id="rId11"/>
                        </a:rPr>
                        <a:t>https://www.freepik.com/free-photo/still-life-with-beautiful-red-tulips-basket_10920652.htm</a:t>
                      </a:r>
                      <a:r>
                        <a:rPr lang="en-US" sz="900" baseline="0" dirty="0"/>
                        <a:t> </a:t>
                      </a:r>
                      <a:r>
                        <a:rPr lang="en-US" sz="900" dirty="0"/>
                        <a:t>by </a:t>
                      </a:r>
                      <a:r>
                        <a:rPr lang="en-US" sz="900" dirty="0" err="1"/>
                        <a:t>pvproductions</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Books: </a:t>
                      </a:r>
                      <a:r>
                        <a:rPr lang="en-US" sz="900" dirty="0">
                          <a:hlinkClick r:id="rId12"/>
                        </a:rPr>
                        <a:t>https://www.freepik.com/free-photo/old-books-with-white-background-copy-space_13130595.htm</a:t>
                      </a:r>
                      <a:r>
                        <a:rPr lang="en-US" sz="900" dirty="0"/>
                        <a:t> by  </a:t>
                      </a:r>
                      <a:r>
                        <a:rPr lang="en-US" sz="900" dirty="0" err="1"/>
                        <a:t>freepik</a:t>
                      </a:r>
                      <a:r>
                        <a:rPr lang="en-US" sz="900" dirty="0"/>
                        <a:t> </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Dog: </a:t>
                      </a:r>
                      <a:r>
                        <a:rPr lang="en-US" sz="900" dirty="0">
                          <a:hlinkClick r:id="rId13"/>
                        </a:rPr>
                        <a:t>https://www.freepik.com/free-photo/beagles-puppies-looking-something_5598032.htm</a:t>
                      </a:r>
                      <a:r>
                        <a:rPr lang="en-US" sz="900" baseline="0" dirty="0"/>
                        <a:t> </a:t>
                      </a:r>
                      <a:r>
                        <a:rPr lang="en-US" sz="900" dirty="0"/>
                        <a:t>by </a:t>
                      </a:r>
                      <a:r>
                        <a:rPr lang="en-US" sz="900" dirty="0" err="1"/>
                        <a:t>jcomp</a:t>
                      </a:r>
                      <a:endParaRPr lang="en-US" sz="900" dirty="0"/>
                    </a:p>
                  </a:txBody>
                  <a:tcPr/>
                </a:tc>
                <a:extLst>
                  <a:ext uri="{0D108BD9-81ED-4DB2-BD59-A6C34878D82A}">
                    <a16:rowId xmlns:a16="http://schemas.microsoft.com/office/drawing/2014/main" val="10015"/>
                  </a:ext>
                </a:extLst>
              </a:tr>
              <a:tr h="548640">
                <a:tc>
                  <a:txBody>
                    <a:bodyPr/>
                    <a:lstStyle/>
                    <a:p>
                      <a:r>
                        <a:rPr lang="en-IN" sz="900" dirty="0"/>
                        <a:t>8</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hlinkClick r:id="rId14"/>
                        </a:rPr>
                        <a:t>https://www.freepik.com/free-vector/dust-cloud-with-soil-particles-realistic-vector_5900539.htm</a:t>
                      </a:r>
                      <a:r>
                        <a:rPr lang="en-US" sz="900" baseline="0" dirty="0"/>
                        <a:t> </a:t>
                      </a:r>
                      <a:r>
                        <a:rPr lang="en-US" sz="900" dirty="0"/>
                        <a:t>by </a:t>
                      </a:r>
                      <a:r>
                        <a:rPr lang="en-US" sz="900" dirty="0" err="1"/>
                        <a:t>vectorpocket</a:t>
                      </a:r>
                      <a:r>
                        <a:rPr lang="en-US" sz="900" dirty="0"/>
                        <a:t> </a:t>
                      </a:r>
                      <a:endParaRPr lang="en-IN" sz="900" dirty="0"/>
                    </a:p>
                    <a:p>
                      <a:pPr marL="0" marR="0" indent="0" algn="l" defTabSz="914400" rtl="0" eaLnBrk="1" fontAlgn="auto" latinLnBrk="0" hangingPunct="1">
                        <a:lnSpc>
                          <a:spcPct val="100000"/>
                        </a:lnSpc>
                        <a:spcBef>
                          <a:spcPts val="0"/>
                        </a:spcBef>
                        <a:spcAft>
                          <a:spcPts val="0"/>
                        </a:spcAft>
                        <a:buClrTx/>
                        <a:buSzTx/>
                        <a:buFontTx/>
                        <a:buNone/>
                        <a:tabLst/>
                        <a:defRPr/>
                      </a:pPr>
                      <a:r>
                        <a:rPr lang="en-IN" sz="900" dirty="0">
                          <a:hlinkClick r:id="rId15"/>
                        </a:rPr>
                        <a:t>https://www.freepik.com/free-photo/english-cream-golden-retrievers-posing-cute-playful-doggies-purebred-pets-looks-playful-cute-isolated-white-wall-concept-motion-action-movement-dogs-pets-love-copyspace_15803374.htm</a:t>
                      </a:r>
                      <a:r>
                        <a:rPr lang="en-IN" sz="900" dirty="0"/>
                        <a:t> </a:t>
                      </a:r>
                      <a:r>
                        <a:rPr lang="en-US" sz="900" dirty="0"/>
                        <a:t>by master1305 </a:t>
                      </a:r>
                      <a:endParaRPr lang="en-IN" sz="900" dirty="0"/>
                    </a:p>
                  </a:txBody>
                  <a:tcPr/>
                </a:tc>
                <a:extLst>
                  <a:ext uri="{0D108BD9-81ED-4DB2-BD59-A6C34878D82A}">
                    <a16:rowId xmlns:a16="http://schemas.microsoft.com/office/drawing/2014/main" val="2961050174"/>
                  </a:ext>
                </a:extLst>
              </a:tr>
            </a:tbl>
          </a:graphicData>
        </a:graphic>
      </p:graphicFrame>
      <p:pic>
        <p:nvPicPr>
          <p:cNvPr id="5" name="Picture 4" descr="D:\SSVV\Images\DD_Arun's life\51_School.jpg"/>
          <p:cNvPicPr/>
          <p:nvPr/>
        </p:nvPicPr>
        <p:blipFill>
          <a:blip r:embed="rId16" cstate="print"/>
          <a:srcRect/>
          <a:stretch>
            <a:fillRect/>
          </a:stretch>
        </p:blipFill>
        <p:spPr bwMode="auto">
          <a:xfrm>
            <a:off x="2484687" y="1580284"/>
            <a:ext cx="440826" cy="276606"/>
          </a:xfrm>
          <a:prstGeom prst="rect">
            <a:avLst/>
          </a:prstGeom>
          <a:noFill/>
        </p:spPr>
      </p:pic>
      <p:pic>
        <p:nvPicPr>
          <p:cNvPr id="6" name="Picture 2" descr="D:\SSVV\Image\CC Search images\samosa.jpg"/>
          <p:cNvPicPr>
            <a:picLocks noChangeAspect="1" noChangeArrowheads="1"/>
          </p:cNvPicPr>
          <p:nvPr/>
        </p:nvPicPr>
        <p:blipFill>
          <a:blip r:embed="rId17" cstate="print"/>
          <a:srcRect/>
          <a:stretch>
            <a:fillRect/>
          </a:stretch>
        </p:blipFill>
        <p:spPr bwMode="auto">
          <a:xfrm>
            <a:off x="2574844" y="1953637"/>
            <a:ext cx="457200" cy="304800"/>
          </a:xfrm>
          <a:prstGeom prst="rect">
            <a:avLst/>
          </a:prstGeom>
          <a:noFill/>
        </p:spPr>
      </p:pic>
      <p:pic>
        <p:nvPicPr>
          <p:cNvPr id="7" name="Picture 2" descr="D:\SSVV\Image\CC Search images\Pizza.jpg"/>
          <p:cNvPicPr>
            <a:picLocks noChangeAspect="1" noChangeArrowheads="1"/>
          </p:cNvPicPr>
          <p:nvPr/>
        </p:nvPicPr>
        <p:blipFill>
          <a:blip r:embed="rId18" cstate="print"/>
          <a:srcRect/>
          <a:stretch>
            <a:fillRect/>
          </a:stretch>
        </p:blipFill>
        <p:spPr bwMode="auto">
          <a:xfrm>
            <a:off x="3076280" y="1955660"/>
            <a:ext cx="457200" cy="228599"/>
          </a:xfrm>
          <a:prstGeom prst="rect">
            <a:avLst/>
          </a:prstGeom>
          <a:noFill/>
        </p:spPr>
      </p:pic>
      <p:pic>
        <p:nvPicPr>
          <p:cNvPr id="10" name="Picture 9" descr="D:\SSVV\Images\DD_Arun's life\30805.jpg"/>
          <p:cNvPicPr/>
          <p:nvPr/>
        </p:nvPicPr>
        <p:blipFill>
          <a:blip r:embed="rId19" cstate="print"/>
          <a:srcRect/>
          <a:stretch>
            <a:fillRect/>
          </a:stretch>
        </p:blipFill>
        <p:spPr bwMode="auto">
          <a:xfrm>
            <a:off x="2114109" y="2772906"/>
            <a:ext cx="533400" cy="228600"/>
          </a:xfrm>
          <a:prstGeom prst="rect">
            <a:avLst/>
          </a:prstGeom>
          <a:noFill/>
        </p:spPr>
      </p:pic>
      <p:pic>
        <p:nvPicPr>
          <p:cNvPr id="12" name="Picture 3" descr="D:\SSVV\Images\DD_Arun's life\360_F_283554952_7YUZkLKJDuZJocFQllIQx3pDgGaACnB9.jpg"/>
          <p:cNvPicPr>
            <a:picLocks noChangeAspect="1" noChangeArrowheads="1"/>
          </p:cNvPicPr>
          <p:nvPr/>
        </p:nvPicPr>
        <p:blipFill>
          <a:blip r:embed="rId20" cstate="print"/>
          <a:stretch>
            <a:fillRect/>
          </a:stretch>
        </p:blipFill>
        <p:spPr bwMode="auto">
          <a:xfrm>
            <a:off x="2847680" y="2752520"/>
            <a:ext cx="457200" cy="304800"/>
          </a:xfrm>
          <a:prstGeom prst="rect">
            <a:avLst/>
          </a:prstGeom>
          <a:noFill/>
        </p:spPr>
      </p:pic>
      <p:pic>
        <p:nvPicPr>
          <p:cNvPr id="13" name="Picture 2" descr="D:\SSVV\Images\DD_Arun's life\house-isolated-field.jpg"/>
          <p:cNvPicPr>
            <a:picLocks noChangeAspect="1" noChangeArrowheads="1"/>
          </p:cNvPicPr>
          <p:nvPr/>
        </p:nvPicPr>
        <p:blipFill>
          <a:blip r:embed="rId21" cstate="print"/>
          <a:stretch>
            <a:fillRect/>
          </a:stretch>
        </p:blipFill>
        <p:spPr bwMode="auto">
          <a:xfrm>
            <a:off x="2105103" y="3124334"/>
            <a:ext cx="662205" cy="228600"/>
          </a:xfrm>
          <a:prstGeom prst="rect">
            <a:avLst/>
          </a:prstGeom>
          <a:noFill/>
        </p:spPr>
      </p:pic>
      <p:pic>
        <p:nvPicPr>
          <p:cNvPr id="16" name="Picture 15"/>
          <p:cNvPicPr/>
          <p:nvPr/>
        </p:nvPicPr>
        <p:blipFill>
          <a:blip r:embed="rId22" cstate="print">
            <a:extLst>
              <a:ext uri="{28A0092B-C50C-407E-A947-70E740481C1C}">
                <a14:useLocalDpi xmlns:a14="http://schemas.microsoft.com/office/drawing/2010/main" val="0"/>
              </a:ext>
            </a:extLst>
          </a:blip>
          <a:srcRect/>
          <a:stretch/>
        </p:blipFill>
        <p:spPr bwMode="auto">
          <a:xfrm>
            <a:off x="2878469" y="3464964"/>
            <a:ext cx="456703" cy="304800"/>
          </a:xfrm>
          <a:prstGeom prst="rect">
            <a:avLst/>
          </a:prstGeom>
          <a:noFill/>
        </p:spPr>
      </p:pic>
      <p:pic>
        <p:nvPicPr>
          <p:cNvPr id="17" name="Picture 4" descr="D:\SSVV\Images\DD_Arun's life\stock-photo-rotten-grapes-on-a-table-on-a-white-background-1351365533.jpg"/>
          <p:cNvPicPr>
            <a:picLocks noChangeAspect="1" noChangeArrowheads="1"/>
          </p:cNvPicPr>
          <p:nvPr/>
        </p:nvPicPr>
        <p:blipFill>
          <a:blip r:embed="rId23" cstate="print"/>
          <a:stretch>
            <a:fillRect/>
          </a:stretch>
        </p:blipFill>
        <p:spPr bwMode="auto">
          <a:xfrm>
            <a:off x="2167327" y="3810000"/>
            <a:ext cx="500144" cy="171750"/>
          </a:xfrm>
          <a:prstGeom prst="rect">
            <a:avLst/>
          </a:prstGeom>
          <a:noFill/>
        </p:spPr>
      </p:pic>
      <p:pic>
        <p:nvPicPr>
          <p:cNvPr id="19" name="Picture 18" descr="C:\Users\admin\Downloads\modern-minimalist-interior-with-armchair-empty-cream-color-wall-background-3d-rendering.jpg"/>
          <p:cNvPicPr/>
          <p:nvPr/>
        </p:nvPicPr>
        <p:blipFill>
          <a:blip r:embed="rId24" cstate="print"/>
          <a:srcRect/>
          <a:stretch>
            <a:fillRect/>
          </a:stretch>
        </p:blipFill>
        <p:spPr bwMode="auto">
          <a:xfrm>
            <a:off x="2130273" y="4138456"/>
            <a:ext cx="391026" cy="228600"/>
          </a:xfrm>
          <a:prstGeom prst="rect">
            <a:avLst/>
          </a:prstGeom>
          <a:noFill/>
        </p:spPr>
      </p:pic>
      <p:pic>
        <p:nvPicPr>
          <p:cNvPr id="21" name="Picture 20" descr="D:\SSVV\Images\DD_Arun's life\240_F_12816590_95J4ekqtLdHE3LQQnbRxGfAtprnQlwMl.jpg"/>
          <p:cNvPicPr>
            <a:picLocks noChangeAspect="1" noChangeArrowheads="1"/>
          </p:cNvPicPr>
          <p:nvPr/>
        </p:nvPicPr>
        <p:blipFill>
          <a:blip r:embed="rId25" cstate="print"/>
          <a:stretch>
            <a:fillRect/>
          </a:stretch>
        </p:blipFill>
        <p:spPr bwMode="auto">
          <a:xfrm>
            <a:off x="2895600" y="3841691"/>
            <a:ext cx="351182" cy="205669"/>
          </a:xfrm>
          <a:prstGeom prst="rect">
            <a:avLst/>
          </a:prstGeom>
          <a:noFill/>
        </p:spPr>
      </p:pic>
      <p:pic>
        <p:nvPicPr>
          <p:cNvPr id="20" name="Picture 3">
            <a:extLst>
              <a:ext uri="{FF2B5EF4-FFF2-40B4-BE49-F238E27FC236}">
                <a16:creationId xmlns:a16="http://schemas.microsoft.com/office/drawing/2014/main" id="{7752856A-90A5-4A28-B862-2C723D98B6B8}"/>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p:blipFill>
        <p:spPr bwMode="auto">
          <a:xfrm>
            <a:off x="2199980" y="2469339"/>
            <a:ext cx="533400" cy="233191"/>
          </a:xfrm>
          <a:prstGeom prst="rect">
            <a:avLst/>
          </a:prstGeom>
          <a:noFill/>
        </p:spPr>
      </p:pic>
      <p:pic>
        <p:nvPicPr>
          <p:cNvPr id="22" name="Picture 4">
            <a:extLst>
              <a:ext uri="{FF2B5EF4-FFF2-40B4-BE49-F238E27FC236}">
                <a16:creationId xmlns:a16="http://schemas.microsoft.com/office/drawing/2014/main" id="{A6F971E2-4CC9-4C99-856E-FEA6E10A0284}"/>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p:blipFill>
        <p:spPr bwMode="auto">
          <a:xfrm>
            <a:off x="2934444" y="3146080"/>
            <a:ext cx="370436" cy="246957"/>
          </a:xfrm>
          <a:prstGeom prst="rect">
            <a:avLst/>
          </a:prstGeom>
          <a:noFill/>
        </p:spPr>
      </p:pic>
      <p:pic>
        <p:nvPicPr>
          <p:cNvPr id="23" name="Picture 3">
            <a:extLst>
              <a:ext uri="{FF2B5EF4-FFF2-40B4-BE49-F238E27FC236}">
                <a16:creationId xmlns:a16="http://schemas.microsoft.com/office/drawing/2014/main" id="{753A7A24-80D1-40A7-ADF3-F8F9B4492BA2}"/>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p:blipFill>
        <p:spPr bwMode="auto">
          <a:xfrm>
            <a:off x="2110722" y="1982443"/>
            <a:ext cx="410577" cy="273718"/>
          </a:xfrm>
          <a:prstGeom prst="rect">
            <a:avLst/>
          </a:prstGeom>
          <a:noFill/>
        </p:spPr>
      </p:pic>
      <p:pic>
        <p:nvPicPr>
          <p:cNvPr id="24" name="Picture 23" descr="D:\SSVV\Images\DD_Arun's life\still-life-with-beautiful-red-tulips-basket.jpg">
            <a:extLst>
              <a:ext uri="{FF2B5EF4-FFF2-40B4-BE49-F238E27FC236}">
                <a16:creationId xmlns:a16="http://schemas.microsoft.com/office/drawing/2014/main" id="{2524C46C-9172-4337-A5F3-7C9FF0D29D88}"/>
              </a:ext>
            </a:extLst>
          </p:cNvPr>
          <p:cNvPicPr/>
          <p:nvPr/>
        </p:nvPicPr>
        <p:blipFill>
          <a:blip r:embed="rId29" cstate="print"/>
          <a:srcRect/>
          <a:stretch>
            <a:fillRect/>
          </a:stretch>
        </p:blipFill>
        <p:spPr bwMode="auto">
          <a:xfrm>
            <a:off x="2119563" y="4495800"/>
            <a:ext cx="547437" cy="304800"/>
          </a:xfrm>
          <a:prstGeom prst="rect">
            <a:avLst/>
          </a:prstGeom>
          <a:noFill/>
        </p:spPr>
      </p:pic>
      <p:pic>
        <p:nvPicPr>
          <p:cNvPr id="25" name="Picture 24" descr="D:\SSVV\Images\DD_Arun's life\beagles-puppies-looking-something.jpg">
            <a:extLst>
              <a:ext uri="{FF2B5EF4-FFF2-40B4-BE49-F238E27FC236}">
                <a16:creationId xmlns:a16="http://schemas.microsoft.com/office/drawing/2014/main" id="{098CB99B-045B-4FFF-8296-013B9B6D93C0}"/>
              </a:ext>
            </a:extLst>
          </p:cNvPr>
          <p:cNvPicPr/>
          <p:nvPr/>
        </p:nvPicPr>
        <p:blipFill>
          <a:blip r:embed="rId30" cstate="print">
            <a:clrChange>
              <a:clrFrom>
                <a:srgbClr val="00BCDD"/>
              </a:clrFrom>
              <a:clrTo>
                <a:srgbClr val="00BCDD">
                  <a:alpha val="0"/>
                </a:srgbClr>
              </a:clrTo>
            </a:clrChange>
          </a:blip>
          <a:srcRect/>
          <a:stretch>
            <a:fillRect/>
          </a:stretch>
        </p:blipFill>
        <p:spPr bwMode="auto">
          <a:xfrm>
            <a:off x="3038572" y="4507152"/>
            <a:ext cx="457200" cy="304800"/>
          </a:xfrm>
          <a:prstGeom prst="rect">
            <a:avLst/>
          </a:prstGeom>
          <a:noFill/>
          <a:ln w="9525">
            <a:noFill/>
            <a:miter lim="800000"/>
            <a:headEnd/>
            <a:tailEnd/>
          </a:ln>
        </p:spPr>
      </p:pic>
      <p:pic>
        <p:nvPicPr>
          <p:cNvPr id="26" name="Picture 25" descr="C:\Users\admin\Downloads\old-books-with-white-background-copy-space.jpg">
            <a:extLst>
              <a:ext uri="{FF2B5EF4-FFF2-40B4-BE49-F238E27FC236}">
                <a16:creationId xmlns:a16="http://schemas.microsoft.com/office/drawing/2014/main" id="{6D20BBFB-67D6-4032-8EAA-1AEFB928B949}"/>
              </a:ext>
            </a:extLst>
          </p:cNvPr>
          <p:cNvPicPr/>
          <p:nvPr/>
        </p:nvPicPr>
        <p:blipFill>
          <a:blip r:embed="rId31" cstate="print">
            <a:clrChange>
              <a:clrFrom>
                <a:srgbClr val="E5E8E5"/>
              </a:clrFrom>
              <a:clrTo>
                <a:srgbClr val="E5E8E5">
                  <a:alpha val="0"/>
                </a:srgbClr>
              </a:clrTo>
            </a:clrChange>
          </a:blip>
          <a:srcRect/>
          <a:stretch>
            <a:fillRect/>
          </a:stretch>
        </p:blipFill>
        <p:spPr bwMode="auto">
          <a:xfrm>
            <a:off x="2424198" y="4480984"/>
            <a:ext cx="609600" cy="338470"/>
          </a:xfrm>
          <a:prstGeom prst="rect">
            <a:avLst/>
          </a:prstGeom>
          <a:noFill/>
          <a:ln w="9525">
            <a:noFill/>
            <a:miter lim="800000"/>
            <a:headEnd/>
            <a:tailEnd/>
          </a:ln>
        </p:spPr>
      </p:pic>
      <p:pic>
        <p:nvPicPr>
          <p:cNvPr id="27" name="Picture 26" descr="D:\SSVV\Images\DD_Arun's life\e9xp_c9r5_160317.jpg">
            <a:extLst>
              <a:ext uri="{FF2B5EF4-FFF2-40B4-BE49-F238E27FC236}">
                <a16:creationId xmlns:a16="http://schemas.microsoft.com/office/drawing/2014/main" id="{576CD712-8619-4F40-BEFD-CDEA861F8BC8}"/>
              </a:ext>
            </a:extLst>
          </p:cNvPr>
          <p:cNvPicPr/>
          <p:nvPr/>
        </p:nvPicPr>
        <p:blipFill>
          <a:blip r:embed="rId32" cstate="print"/>
          <a:srcRect/>
          <a:stretch>
            <a:fillRect/>
          </a:stretch>
        </p:blipFill>
        <p:spPr bwMode="auto">
          <a:xfrm>
            <a:off x="2670149" y="4101741"/>
            <a:ext cx="755703" cy="381000"/>
          </a:xfrm>
          <a:prstGeom prst="rect">
            <a:avLst/>
          </a:prstGeom>
          <a:noFill/>
          <a:ln w="9525">
            <a:noFill/>
            <a:miter lim="800000"/>
            <a:headEnd/>
            <a:tailEnd/>
          </a:ln>
        </p:spPr>
      </p:pic>
      <p:pic>
        <p:nvPicPr>
          <p:cNvPr id="28" name="Picture 27" descr="D:\SSVV\Images\DD_Arun's life\3683.jpg">
            <a:extLst>
              <a:ext uri="{FF2B5EF4-FFF2-40B4-BE49-F238E27FC236}">
                <a16:creationId xmlns:a16="http://schemas.microsoft.com/office/drawing/2014/main" id="{3B2BFD77-A1AE-4317-B2B2-22E927FF70DA}"/>
              </a:ext>
            </a:extLst>
          </p:cNvPr>
          <p:cNvPicPr/>
          <p:nvPr/>
        </p:nvPicPr>
        <p:blipFill>
          <a:blip r:embed="rId33" cstate="print"/>
          <a:srcRect/>
          <a:stretch>
            <a:fillRect/>
          </a:stretch>
        </p:blipFill>
        <p:spPr bwMode="auto">
          <a:xfrm>
            <a:off x="2130273" y="5105735"/>
            <a:ext cx="687003" cy="304800"/>
          </a:xfrm>
          <a:prstGeom prst="rect">
            <a:avLst/>
          </a:prstGeom>
          <a:noFill/>
        </p:spPr>
      </p:pic>
      <p:pic>
        <p:nvPicPr>
          <p:cNvPr id="29" name="Picture 3">
            <a:extLst>
              <a:ext uri="{FF2B5EF4-FFF2-40B4-BE49-F238E27FC236}">
                <a16:creationId xmlns:a16="http://schemas.microsoft.com/office/drawing/2014/main" id="{88A488A5-6675-4536-B308-590E0CE0A598}"/>
              </a:ext>
            </a:extLst>
          </p:cNvPr>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888125" y="5101921"/>
            <a:ext cx="624548" cy="416325"/>
          </a:xfrm>
          <a:prstGeom prst="rect">
            <a:avLst/>
          </a:prstGeom>
          <a:noFill/>
        </p:spPr>
      </p:pic>
      <p:pic>
        <p:nvPicPr>
          <p:cNvPr id="30" name="Picture 29">
            <a:extLst>
              <a:ext uri="{FF2B5EF4-FFF2-40B4-BE49-F238E27FC236}">
                <a16:creationId xmlns:a16="http://schemas.microsoft.com/office/drawing/2014/main" id="{2E7735FF-2A27-426F-8906-EB3D12F68827}"/>
              </a:ext>
            </a:extLst>
          </p:cNvPr>
          <p:cNvPicPr/>
          <p:nvPr/>
        </p:nvPicPr>
        <p:blipFill>
          <a:blip r:embed="rId36" cstate="print">
            <a:extLst>
              <a:ext uri="{28A0092B-C50C-407E-A947-70E740481C1C}">
                <a14:useLocalDpi xmlns:a14="http://schemas.microsoft.com/office/drawing/2010/main" val="0"/>
              </a:ext>
            </a:extLst>
          </a:blip>
          <a:srcRect/>
          <a:stretch/>
        </p:blipFill>
        <p:spPr bwMode="auto">
          <a:xfrm>
            <a:off x="2218805" y="3492200"/>
            <a:ext cx="354281" cy="271840"/>
          </a:xfrm>
          <a:prstGeom prst="rect">
            <a:avLst/>
          </a:prstGeom>
          <a:noFill/>
        </p:spPr>
      </p:pic>
      <p:pic>
        <p:nvPicPr>
          <p:cNvPr id="31" name="Picture 30">
            <a:extLst>
              <a:ext uri="{FF2B5EF4-FFF2-40B4-BE49-F238E27FC236}">
                <a16:creationId xmlns:a16="http://schemas.microsoft.com/office/drawing/2014/main" id="{C2F81EF4-86A6-4C15-8D38-A96D47A3D531}"/>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p:blipFill>
        <p:spPr bwMode="auto">
          <a:xfrm>
            <a:off x="2509880" y="1141652"/>
            <a:ext cx="560669" cy="315376"/>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8.1"/>
</p:tagLst>
</file>

<file path=ppt/tags/tag2.xml><?xml version="1.0" encoding="utf-8"?>
<p:tagLst xmlns:a="http://schemas.openxmlformats.org/drawingml/2006/main" xmlns:r="http://schemas.openxmlformats.org/officeDocument/2006/relationships" xmlns:p="http://schemas.openxmlformats.org/presentationml/2006/main">
  <p:tag name="TIMING" val="|1.1|1.2|2.8"/>
</p:tagLst>
</file>

<file path=ppt/tags/tag3.xml><?xml version="1.0" encoding="utf-8"?>
<p:tagLst xmlns:a="http://schemas.openxmlformats.org/drawingml/2006/main" xmlns:r="http://schemas.openxmlformats.org/officeDocument/2006/relationships" xmlns:p="http://schemas.openxmlformats.org/presentationml/2006/main">
  <p:tag name="TIMING" val="|0.5|2.4|3.4"/>
</p:tagLst>
</file>

<file path=ppt/tags/tag4.xml><?xml version="1.0" encoding="utf-8"?>
<p:tagLst xmlns:a="http://schemas.openxmlformats.org/drawingml/2006/main" xmlns:r="http://schemas.openxmlformats.org/officeDocument/2006/relationships" xmlns:p="http://schemas.openxmlformats.org/presentationml/2006/main">
  <p:tag name="TIMING" val="|0.9|4.9|4.6"/>
</p:tagLst>
</file>

<file path=ppt/tags/tag5.xml><?xml version="1.0" encoding="utf-8"?>
<p:tagLst xmlns:a="http://schemas.openxmlformats.org/drawingml/2006/main" xmlns:r="http://schemas.openxmlformats.org/officeDocument/2006/relationships" xmlns:p="http://schemas.openxmlformats.org/presentationml/2006/main">
  <p:tag name="TIMING" val="|2.6|5|4.2|3.9"/>
</p:tagLst>
</file>

<file path=ppt/tags/tag6.xml><?xml version="1.0" encoding="utf-8"?>
<p:tagLst xmlns:a="http://schemas.openxmlformats.org/drawingml/2006/main" xmlns:r="http://schemas.openxmlformats.org/officeDocument/2006/relationships" xmlns:p="http://schemas.openxmlformats.org/presentationml/2006/main">
  <p:tag name="TIMING" val="|1.6|2.9|2.8|4.4|1.3"/>
</p:tagLst>
</file>

<file path=ppt/tags/tag7.xml><?xml version="1.0" encoding="utf-8"?>
<p:tagLst xmlns:a="http://schemas.openxmlformats.org/drawingml/2006/main" xmlns:r="http://schemas.openxmlformats.org/officeDocument/2006/relationships" xmlns:p="http://schemas.openxmlformats.org/presentationml/2006/main">
  <p:tag name="TIMING" val="|0.8|5.6|8.5"/>
</p:tagLst>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898</Words>
  <Application>Microsoft Office PowerPoint</Application>
  <PresentationFormat>Widescreen</PresentationFormat>
  <Paragraphs>79</Paragraphs>
  <Slides>9</Slides>
  <Notes>9</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DD</vt:lpstr>
      <vt:lpstr>PowerPoint Presentation</vt:lpstr>
      <vt:lpstr>A Day in Arun’s Life</vt:lpstr>
      <vt:lpstr>PowerPoint Presentation</vt:lpstr>
      <vt:lpstr>A Day in Arun’s Life</vt:lpstr>
      <vt:lpstr>A Day in Arun’s Life</vt:lpstr>
      <vt:lpstr>A Day in Arun’s Life</vt:lpstr>
      <vt:lpstr>A Day in Arun’s Life</vt:lpstr>
      <vt:lpstr>A Day in Arun’s Life</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72</cp:revision>
  <dcterms:created xsi:type="dcterms:W3CDTF">2020-08-28T09:38:22Z</dcterms:created>
  <dcterms:modified xsi:type="dcterms:W3CDTF">2022-05-23T14:07:46Z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2022-04-22T16:02:03Z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27d7f25b-aec3-48b5-9c2b-668812ad17f5</vt:lpwstr>
  </property>
  <property fmtid="{D5CDD505-2E9C-101B-9397-08002B2CF9AE}" pid="8" name="MSIP_Label_ea60d57e-af5b-4752-ac57-3e4f28ca11dc_ContentBits">
    <vt:lpwstr>0</vt:lpwstr>
  </property>
</Properties>
</file>