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1" r:id="rId3"/>
    <p:sldId id="262" r:id="rId4"/>
    <p:sldId id="264" r:id="rId5"/>
    <p:sldId id="265"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C700"/>
    <a:srgbClr val="EEDD00"/>
    <a:srgbClr val="B4B000"/>
    <a:srgbClr val="0D8D13"/>
    <a:srgbClr val="7D75EB"/>
    <a:srgbClr val="E471FF"/>
    <a:srgbClr val="9E98F0"/>
    <a:srgbClr val="4895EF"/>
    <a:srgbClr val="FFEE32"/>
    <a:srgbClr val="6C61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200" autoAdjust="0"/>
  </p:normalViewPr>
  <p:slideViewPr>
    <p:cSldViewPr>
      <p:cViewPr>
        <p:scale>
          <a:sx n="48" d="100"/>
          <a:sy n="48" d="100"/>
        </p:scale>
        <p:origin x="384" y="28"/>
      </p:cViewPr>
      <p:guideLst>
        <p:guide orient="horz" pos="2160"/>
        <p:guide pos="3840"/>
      </p:guideLst>
    </p:cSldViewPr>
  </p:slideViewPr>
  <p:notesTextViewPr>
    <p:cViewPr>
      <p:scale>
        <a:sx n="100" d="100"/>
        <a:sy n="100" d="100"/>
      </p:scale>
      <p:origin x="0" y="0"/>
    </p:cViewPr>
  </p:notesTextViewPr>
  <p:notesViewPr>
    <p:cSldViewPr>
      <p:cViewPr varScale="1">
        <p:scale>
          <a:sx n="52" d="100"/>
          <a:sy n="52" d="100"/>
        </p:scale>
        <p:origin x="-28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63FCF-EB07-4405-8E50-2DF523C4C7CF}" type="datetimeFigureOut">
              <a:rPr lang="en-US" smtClean="0"/>
              <a:pPr/>
              <a:t>5/20/2022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C117F3-D578-453C-A69F-AF307B3027E4}" type="slidenum">
              <a:rPr lang="en-IN" smtClean="0"/>
              <a:pPr/>
              <a:t>‹#›</a:t>
            </a:fld>
            <a:endParaRPr lang="en-IN"/>
          </a:p>
        </p:txBody>
      </p:sp>
    </p:spTree>
    <p:extLst>
      <p:ext uri="{BB962C8B-B14F-4D97-AF65-F5344CB8AC3E}">
        <p14:creationId xmlns:p14="http://schemas.microsoft.com/office/powerpoint/2010/main" val="1055189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200" b="1" i="1" dirty="0"/>
              <a:t>The collective nouns represent the group of people or things</a:t>
            </a:r>
            <a:endParaRPr lang="en-US" sz="1200" b="1" dirty="0"/>
          </a:p>
          <a:p>
            <a:pPr rtl="0"/>
            <a:endParaRPr lang="en-IN" sz="1200" b="0" i="0" u="none" strike="noStrike" kern="1200" dirty="0">
              <a:solidFill>
                <a:schemeClr val="tx1"/>
              </a:solidFill>
              <a:latin typeface="+mn-lt"/>
              <a:ea typeface="+mn-ea"/>
              <a:cs typeface="+mn-cs"/>
            </a:endParaRPr>
          </a:p>
          <a:p>
            <a:pPr rtl="0"/>
            <a:r>
              <a:rPr lang="en-US" sz="1200" b="0" i="0" u="none" strike="noStrike" kern="1200" dirty="0">
                <a:solidFill>
                  <a:schemeClr val="tx1"/>
                </a:solidFill>
                <a:effectLst/>
                <a:latin typeface="+mn-lt"/>
                <a:ea typeface="+mn-ea"/>
                <a:cs typeface="+mn-cs"/>
              </a:rPr>
              <a:t>Teacher asks the children:</a:t>
            </a:r>
            <a:endParaRPr lang="en-US" b="0" dirty="0">
              <a:effectLst/>
            </a:endParaRPr>
          </a:p>
          <a:p>
            <a:pPr rtl="0"/>
            <a:r>
              <a:rPr lang="en-US" sz="1200" b="0" i="0" u="none" strike="noStrike" kern="1200" dirty="0">
                <a:solidFill>
                  <a:schemeClr val="tx1"/>
                </a:solidFill>
                <a:effectLst/>
                <a:latin typeface="+mn-lt"/>
                <a:ea typeface="+mn-ea"/>
                <a:cs typeface="+mn-cs"/>
              </a:rPr>
              <a:t>·  Children, do you like rain?</a:t>
            </a:r>
            <a:endParaRPr lang="en-US" b="0" dirty="0">
              <a:effectLst/>
            </a:endParaRPr>
          </a:p>
          <a:p>
            <a:pPr rtl="0"/>
            <a:r>
              <a:rPr lang="en-US" sz="1200" b="0" i="0" u="none" strike="noStrike" kern="1200" dirty="0">
                <a:solidFill>
                  <a:schemeClr val="tx1"/>
                </a:solidFill>
                <a:effectLst/>
                <a:latin typeface="+mn-lt"/>
                <a:ea typeface="+mn-ea"/>
                <a:cs typeface="+mn-cs"/>
              </a:rPr>
              <a:t>·  What is that you can see in the sky only during the rainy season?</a:t>
            </a:r>
            <a:endParaRPr lang="en-US" b="0" dirty="0">
              <a:effectLst/>
            </a:endParaRPr>
          </a:p>
          <a:p>
            <a:pPr rtl="0"/>
            <a:r>
              <a:rPr lang="en-US" sz="1200" b="0" i="0" u="none" strike="noStrike" kern="1200" dirty="0">
                <a:solidFill>
                  <a:schemeClr val="tx1"/>
                </a:solidFill>
                <a:effectLst/>
                <a:latin typeface="+mn-lt"/>
                <a:ea typeface="+mn-ea"/>
                <a:cs typeface="+mn-cs"/>
              </a:rPr>
              <a:t> </a:t>
            </a:r>
            <a:endParaRPr lang="en-US" b="0" dirty="0">
              <a:effectLst/>
            </a:endParaRPr>
          </a:p>
          <a:p>
            <a:pPr rtl="0"/>
            <a:r>
              <a:rPr lang="en-US" sz="1200" b="0" i="0" u="none" strike="noStrike" kern="1200" dirty="0">
                <a:solidFill>
                  <a:schemeClr val="tx1"/>
                </a:solidFill>
                <a:effectLst/>
                <a:latin typeface="+mn-lt"/>
                <a:ea typeface="+mn-ea"/>
                <a:cs typeface="+mn-cs"/>
              </a:rPr>
              <a:t>Answer:</a:t>
            </a:r>
            <a:endParaRPr lang="en-US" b="0" dirty="0">
              <a:effectLst/>
            </a:endParaRPr>
          </a:p>
          <a:p>
            <a:pPr rtl="0"/>
            <a:r>
              <a:rPr lang="en-US" sz="1200" b="0" i="0" u="none" strike="noStrike" kern="1200" dirty="0">
                <a:solidFill>
                  <a:schemeClr val="tx1"/>
                </a:solidFill>
                <a:effectLst/>
                <a:latin typeface="+mn-lt"/>
                <a:ea typeface="+mn-ea"/>
                <a:cs typeface="+mn-cs"/>
              </a:rPr>
              <a:t>Yes, it is the rainbow that you can see during the rainy season.</a:t>
            </a:r>
            <a:endParaRPr lang="en-US" b="0" dirty="0">
              <a:effectLst/>
            </a:endParaRPr>
          </a:p>
          <a:p>
            <a:pPr rtl="0"/>
            <a:endParaRPr lang="en-IN" sz="1200" b="0"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p>
          <a:p>
            <a:pPr rtl="0"/>
            <a:r>
              <a:rPr lang="en-IN" dirty="0"/>
              <a:t>Colour - https://pixabay.com/vectors/crayon-art-drawing-school-color-2214272/</a:t>
            </a:r>
          </a:p>
          <a:p>
            <a:pPr rtl="0"/>
            <a:r>
              <a:rPr lang="en-IN" dirty="0"/>
              <a:t>Man - https://pixabay.com/vectors/figure-person-stick-standing-slim-25590/</a:t>
            </a:r>
          </a:p>
        </p:txBody>
      </p:sp>
      <p:sp>
        <p:nvSpPr>
          <p:cNvPr id="4" name="Slide Number Placeholder 3"/>
          <p:cNvSpPr>
            <a:spLocks noGrp="1"/>
          </p:cNvSpPr>
          <p:nvPr>
            <p:ph type="sldNum" sz="quarter" idx="10"/>
          </p:nvPr>
        </p:nvSpPr>
        <p:spPr/>
        <p:txBody>
          <a:bodyPr/>
          <a:lstStyle/>
          <a:p>
            <a:fld id="{0DC117F3-D578-453C-A69F-AF307B3027E4}"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marL="0" marR="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dirty="0">
                <a:solidFill>
                  <a:schemeClr val="tx1"/>
                </a:solidFill>
                <a:latin typeface="+mn-lt"/>
                <a:ea typeface="+mn-ea"/>
                <a:cs typeface="+mn-cs"/>
              </a:rPr>
              <a:t>https://pixabay.com/vectors/star-pentagons-rainbow-colors-3615972/</a:t>
            </a:r>
            <a:r>
              <a:rPr lang="en-IN" sz="1200" b="0" i="0" u="none" strike="noStrike" kern="1200" baseline="0" dirty="0">
                <a:solidFill>
                  <a:schemeClr val="tx1"/>
                </a:solidFill>
                <a:latin typeface="+mn-lt"/>
                <a:ea typeface="+mn-ea"/>
                <a:cs typeface="+mn-cs"/>
              </a:rPr>
              <a:t> </a:t>
            </a:r>
            <a:endParaRPr lang="en-IN" b="0" dirty="0"/>
          </a:p>
          <a:p>
            <a:pPr rtl="0"/>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Thunder: https://www.flaticon.com/free-icon/weather_992289 By </a:t>
            </a:r>
            <a:r>
              <a:rPr lang="en-IN" dirty="0" err="1"/>
              <a:t>geotatah</a:t>
            </a:r>
            <a:endParaRPr lang="en-IN" dirty="0"/>
          </a:p>
          <a:p>
            <a:r>
              <a:rPr lang="en-IN" dirty="0"/>
              <a:t>https://pixabay.com/vectors/circle-colorful-cooperation-1300241/</a:t>
            </a:r>
          </a:p>
        </p:txBody>
      </p:sp>
      <p:sp>
        <p:nvSpPr>
          <p:cNvPr id="4" name="Slide Number Placeholder 3"/>
          <p:cNvSpPr>
            <a:spLocks noGrp="1"/>
          </p:cNvSpPr>
          <p:nvPr>
            <p:ph type="sldNum" sz="quarter" idx="10"/>
          </p:nvPr>
        </p:nvSpPr>
        <p:spPr/>
        <p:txBody>
          <a:bodyPr/>
          <a:lstStyle/>
          <a:p>
            <a:fld id="{0DC117F3-D578-453C-A69F-AF307B3027E4}" type="slidenum">
              <a:rPr lang="en-IN" smtClean="0"/>
              <a:pPr/>
              <a:t>4</a:t>
            </a:fld>
            <a:endParaRPr lang="en-IN"/>
          </a:p>
        </p:txBody>
      </p:sp>
    </p:spTree>
    <p:extLst>
      <p:ext uri="{BB962C8B-B14F-4D97-AF65-F5344CB8AC3E}">
        <p14:creationId xmlns:p14="http://schemas.microsoft.com/office/powerpoint/2010/main" val="3371650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https://www.freepik.com/free-vector/flower-garden-beautiful-rainbow_2439628.htm attribution to </a:t>
            </a:r>
            <a:r>
              <a:rPr lang="en-IN" dirty="0" err="1"/>
              <a:t>brgfx</a:t>
            </a:r>
            <a:endParaRPr lang="en-IN" dirty="0"/>
          </a:p>
          <a:p>
            <a:r>
              <a:rPr lang="en-IN" dirty="0"/>
              <a:t>https://pixabay.com/vectors/family-love-rainbow-boy-child-2112266/</a:t>
            </a:r>
          </a:p>
        </p:txBody>
      </p:sp>
      <p:sp>
        <p:nvSpPr>
          <p:cNvPr id="4" name="Slide Number Placeholder 3"/>
          <p:cNvSpPr>
            <a:spLocks noGrp="1"/>
          </p:cNvSpPr>
          <p:nvPr>
            <p:ph type="sldNum" sz="quarter" idx="10"/>
          </p:nvPr>
        </p:nvSpPr>
        <p:spPr/>
        <p:txBody>
          <a:bodyPr/>
          <a:lstStyle/>
          <a:p>
            <a:fld id="{0DC117F3-D578-453C-A69F-AF307B3027E4}" type="slidenum">
              <a:rPr lang="en-IN" smtClean="0"/>
              <a:pPr/>
              <a:t>5</a:t>
            </a:fld>
            <a:endParaRPr lang="en-IN"/>
          </a:p>
        </p:txBody>
      </p:sp>
    </p:spTree>
    <p:extLst>
      <p:ext uri="{BB962C8B-B14F-4D97-AF65-F5344CB8AC3E}">
        <p14:creationId xmlns:p14="http://schemas.microsoft.com/office/powerpoint/2010/main" val="1074604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79155" y="836582"/>
            <a:ext cx="10363200" cy="1512297"/>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785097"/>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561099B0-7160-48EE-9392-7E92AD91EE2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532" y="38099"/>
            <a:ext cx="902286" cy="957155"/>
          </a:xfrm>
          <a:prstGeom prst="rect">
            <a:avLst/>
          </a:prstGeom>
        </p:spPr>
      </p:pic>
      <p:pic>
        <p:nvPicPr>
          <p:cNvPr id="19" name="Picture 18" descr="A picture containing text, night sky&#10;&#10;Description automatically generated">
            <a:extLst>
              <a:ext uri="{FF2B5EF4-FFF2-40B4-BE49-F238E27FC236}">
                <a16:creationId xmlns:a16="http://schemas.microsoft.com/office/drawing/2014/main" id="{7B47226B-318E-494E-AD71-BFA94D79CEF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943521"/>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1EEDD738-94BA-4D39-9B0E-6BB90D2D7F9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F1FC6F74-8A38-4692-848A-4DCCCC9B9439}"/>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night sky&#10;&#10;Description automatically generated">
            <a:extLst>
              <a:ext uri="{FF2B5EF4-FFF2-40B4-BE49-F238E27FC236}">
                <a16:creationId xmlns:a16="http://schemas.microsoft.com/office/drawing/2014/main" id="{DF7FF9F2-3489-4F6D-A30B-2F0931ED627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943521"/>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094A42EF-3D19-4F8F-892C-FDFE4FA2138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94280" y="52322"/>
            <a:ext cx="320344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night sky&#10;&#10;Description automatically generated">
            <a:extLst>
              <a:ext uri="{FF2B5EF4-FFF2-40B4-BE49-F238E27FC236}">
                <a16:creationId xmlns:a16="http://schemas.microsoft.com/office/drawing/2014/main" id="{4832AE60-5C29-48B6-95CC-812084D901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943521"/>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FEE9CED9-8D8B-4D2A-95EC-21CAE5CD849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7.png"/><Relationship Id="rId3" Type="http://schemas.openxmlformats.org/officeDocument/2006/relationships/hyperlink" Target="https://pixabay.com/vectors/star-pentagons-rainbow-colors-3615972" TargetMode="External"/><Relationship Id="rId7" Type="http://schemas.openxmlformats.org/officeDocument/2006/relationships/image" Target="../media/image12.png"/><Relationship Id="rId12" Type="http://schemas.microsoft.com/office/2007/relationships/hdphoto" Target="../media/hdphoto2.wdp"/><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hyperlink" Target="https://pixabay.com/vectors/circle-colorful-cooperation-1300241" TargetMode="External"/><Relationship Id="rId10" Type="http://schemas.openxmlformats.org/officeDocument/2006/relationships/image" Target="../media/image15.jpeg"/><Relationship Id="rId4" Type="http://schemas.openxmlformats.org/officeDocument/2006/relationships/hyperlink" Target="https://www.flaticon.com/free-icon/weather_992289" TargetMode="External"/><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28">
            <a:extLst>
              <a:ext uri="{FF2B5EF4-FFF2-40B4-BE49-F238E27FC236}">
                <a16:creationId xmlns:a16="http://schemas.microsoft.com/office/drawing/2014/main" id="{21C2F70E-8E83-48ED-87BA-3214A54D7B08}"/>
              </a:ext>
            </a:extLst>
          </p:cNvPr>
          <p:cNvSpPr/>
          <p:nvPr/>
        </p:nvSpPr>
        <p:spPr>
          <a:xfrm>
            <a:off x="0" y="1800939"/>
            <a:ext cx="12191999" cy="2392031"/>
          </a:xfrm>
          <a:prstGeom prst="roundRect">
            <a:avLst>
              <a:gd name="adj" fmla="val 50000"/>
            </a:avLst>
          </a:prstGeom>
          <a:solidFill>
            <a:srgbClr val="993366"/>
          </a:solidFill>
          <a:ln>
            <a:solidFill>
              <a:schemeClr val="accent2">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dirty="0">
              <a:solidFill>
                <a:schemeClr val="tx1"/>
              </a:solidFill>
            </a:endParaRPr>
          </a:p>
        </p:txBody>
      </p:sp>
      <p:sp>
        <p:nvSpPr>
          <p:cNvPr id="9" name="Rectangle 8"/>
          <p:cNvSpPr/>
          <p:nvPr/>
        </p:nvSpPr>
        <p:spPr>
          <a:xfrm>
            <a:off x="263353" y="2535290"/>
            <a:ext cx="11580562" cy="923330"/>
          </a:xfrm>
          <a:prstGeom prst="rect">
            <a:avLst/>
          </a:prstGeom>
        </p:spPr>
        <p:txBody>
          <a:bodyPr wrap="square">
            <a:spAutoFit/>
          </a:bodyPr>
          <a:lstStyle/>
          <a:p>
            <a:pPr algn="ctr"/>
            <a:r>
              <a:rPr lang="en-IN" sz="54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Together is Happiness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719508" y="-25431"/>
            <a:ext cx="7511092" cy="1028860"/>
            <a:chOff x="2057668" y="2382501"/>
            <a:chExt cx="7511092" cy="1028860"/>
          </a:xfrm>
        </p:grpSpPr>
        <p:grpSp>
          <p:nvGrpSpPr>
            <p:cNvPr id="9" name="Group 8">
              <a:extLst>
                <a:ext uri="{FF2B5EF4-FFF2-40B4-BE49-F238E27FC236}">
                  <a16:creationId xmlns:a16="http://schemas.microsoft.com/office/drawing/2014/main" id="{058AB846-D39D-4E6A-B09D-C0B8A00BB5F3}"/>
                </a:ext>
              </a:extLst>
            </p:cNvPr>
            <p:cNvGrpSpPr/>
            <p:nvPr/>
          </p:nvGrpSpPr>
          <p:grpSpPr>
            <a:xfrm flipH="1">
              <a:off x="8678586" y="2382501"/>
              <a:ext cx="890174" cy="1028860"/>
              <a:chOff x="1487488" y="2996952"/>
              <a:chExt cx="890174" cy="1028860"/>
            </a:xfrm>
            <a:solidFill>
              <a:srgbClr val="F77F00"/>
            </a:solidFill>
            <a:scene3d>
              <a:camera prst="orthographicFront">
                <a:rot lat="0" lon="0" rev="0"/>
              </a:camera>
              <a:lightRig rig="contrasting" dir="t">
                <a:rot lat="0" lon="0" rev="1500000"/>
              </a:lightRig>
            </a:scene3d>
          </p:grpSpPr>
          <p:grpSp>
            <p:nvGrpSpPr>
              <p:cNvPr id="11" name="Group 10">
                <a:extLst>
                  <a:ext uri="{FF2B5EF4-FFF2-40B4-BE49-F238E27FC236}">
                    <a16:creationId xmlns:a16="http://schemas.microsoft.com/office/drawing/2014/main" id="{3EAF46FB-B2FB-406F-A31F-B9D202E62EA3}"/>
                  </a:ext>
                </a:extLst>
              </p:cNvPr>
              <p:cNvGrpSpPr/>
              <p:nvPr/>
            </p:nvGrpSpPr>
            <p:grpSpPr>
              <a:xfrm>
                <a:off x="1693252" y="2996952"/>
                <a:ext cx="684410" cy="1017686"/>
                <a:chOff x="1091111" y="2721876"/>
                <a:chExt cx="1368819" cy="3285058"/>
              </a:xfrm>
              <a:grpFill/>
            </p:grpSpPr>
            <p:sp>
              <p:nvSpPr>
                <p:cNvPr id="16" name="Parallelogram 15">
                  <a:extLst>
                    <a:ext uri="{FF2B5EF4-FFF2-40B4-BE49-F238E27FC236}">
                      <a16:creationId xmlns:a16="http://schemas.microsoft.com/office/drawing/2014/main" id="{BE50284D-8538-4348-85DA-3B34B47C939B}"/>
                    </a:ext>
                  </a:extLst>
                </p:cNvPr>
                <p:cNvSpPr/>
                <p:nvPr/>
              </p:nvSpPr>
              <p:spPr>
                <a:xfrm rot="21200212">
                  <a:off x="1091111" y="2721876"/>
                  <a:ext cx="1368819" cy="166260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sp>
              <p:nvSpPr>
                <p:cNvPr id="17" name="Parallelogram 16">
                  <a:extLst>
                    <a:ext uri="{FF2B5EF4-FFF2-40B4-BE49-F238E27FC236}">
                      <a16:creationId xmlns:a16="http://schemas.microsoft.com/office/drawing/2014/main" id="{0A732FEB-4DAE-4825-BA5B-4E1515F027A3}"/>
                    </a:ext>
                  </a:extLst>
                </p:cNvPr>
                <p:cNvSpPr/>
                <p:nvPr/>
              </p:nvSpPr>
              <p:spPr>
                <a:xfrm rot="306632" flipH="1">
                  <a:off x="1137120" y="4487107"/>
                  <a:ext cx="1247143" cy="151982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sp>
              <p:nvSpPr>
                <p:cNvPr id="18" name="Isosceles Triangle 17">
                  <a:extLst>
                    <a:ext uri="{FF2B5EF4-FFF2-40B4-BE49-F238E27FC236}">
                      <a16:creationId xmlns:a16="http://schemas.microsoft.com/office/drawing/2014/main" id="{D499D635-FCF3-4340-B90E-1C6E94EC1A88}"/>
                    </a:ext>
                  </a:extLst>
                </p:cNvPr>
                <p:cNvSpPr/>
                <p:nvPr/>
              </p:nvSpPr>
              <p:spPr>
                <a:xfrm rot="16200000">
                  <a:off x="1207714" y="4326597"/>
                  <a:ext cx="288000" cy="216000"/>
                </a:xfrm>
                <a:prstGeom prst="triangl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grpSp>
          <p:grpSp>
            <p:nvGrpSpPr>
              <p:cNvPr id="12" name="Group 11">
                <a:extLst>
                  <a:ext uri="{FF2B5EF4-FFF2-40B4-BE49-F238E27FC236}">
                    <a16:creationId xmlns:a16="http://schemas.microsoft.com/office/drawing/2014/main" id="{5902258E-5832-4B89-B0E8-256DA59B196F}"/>
                  </a:ext>
                </a:extLst>
              </p:cNvPr>
              <p:cNvGrpSpPr/>
              <p:nvPr/>
            </p:nvGrpSpPr>
            <p:grpSpPr>
              <a:xfrm>
                <a:off x="1487488" y="3008126"/>
                <a:ext cx="492616" cy="1017686"/>
                <a:chOff x="1091111" y="2721876"/>
                <a:chExt cx="1368819" cy="3285058"/>
              </a:xfrm>
              <a:grpFill/>
            </p:grpSpPr>
            <p:sp>
              <p:nvSpPr>
                <p:cNvPr id="13" name="Parallelogram 12">
                  <a:extLst>
                    <a:ext uri="{FF2B5EF4-FFF2-40B4-BE49-F238E27FC236}">
                      <a16:creationId xmlns:a16="http://schemas.microsoft.com/office/drawing/2014/main" id="{7E11DC21-024E-4973-94EA-34D460A562F2}"/>
                    </a:ext>
                  </a:extLst>
                </p:cNvPr>
                <p:cNvSpPr/>
                <p:nvPr/>
              </p:nvSpPr>
              <p:spPr>
                <a:xfrm rot="21200212">
                  <a:off x="1091111" y="2721876"/>
                  <a:ext cx="1368819" cy="166260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sp>
              <p:nvSpPr>
                <p:cNvPr id="14" name="Parallelogram 13">
                  <a:extLst>
                    <a:ext uri="{FF2B5EF4-FFF2-40B4-BE49-F238E27FC236}">
                      <a16:creationId xmlns:a16="http://schemas.microsoft.com/office/drawing/2014/main" id="{61F25CD1-E2BB-4CE2-BD9B-00EB723CE3FE}"/>
                    </a:ext>
                  </a:extLst>
                </p:cNvPr>
                <p:cNvSpPr/>
                <p:nvPr/>
              </p:nvSpPr>
              <p:spPr>
                <a:xfrm rot="306632" flipH="1">
                  <a:off x="1137120" y="4487107"/>
                  <a:ext cx="1247143" cy="151982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sp>
              <p:nvSpPr>
                <p:cNvPr id="15" name="Isosceles Triangle 14">
                  <a:extLst>
                    <a:ext uri="{FF2B5EF4-FFF2-40B4-BE49-F238E27FC236}">
                      <a16:creationId xmlns:a16="http://schemas.microsoft.com/office/drawing/2014/main" id="{9F7A714F-0B2C-47F2-91FA-5EE654F209D0}"/>
                    </a:ext>
                  </a:extLst>
                </p:cNvPr>
                <p:cNvSpPr/>
                <p:nvPr/>
              </p:nvSpPr>
              <p:spPr>
                <a:xfrm rot="16200000">
                  <a:off x="1207714" y="4326597"/>
                  <a:ext cx="288000" cy="216000"/>
                </a:xfrm>
                <a:prstGeom prst="triangl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grpSp>
        </p:grpSp>
        <p:sp>
          <p:nvSpPr>
            <p:cNvPr id="10" name="Freeform: Shape 59">
              <a:extLst>
                <a:ext uri="{FF2B5EF4-FFF2-40B4-BE49-F238E27FC236}">
                  <a16:creationId xmlns:a16="http://schemas.microsoft.com/office/drawing/2014/main" id="{6E4DD103-FAE1-4FAA-9702-7F4C91BBC0BA}"/>
                </a:ext>
              </a:extLst>
            </p:cNvPr>
            <p:cNvSpPr/>
            <p:nvPr/>
          </p:nvSpPr>
          <p:spPr>
            <a:xfrm flipH="1">
              <a:off x="2057668" y="2446870"/>
              <a:ext cx="6874606" cy="904514"/>
            </a:xfrm>
            <a:custGeom>
              <a:avLst/>
              <a:gdLst>
                <a:gd name="connsiteX0" fmla="*/ 284716 w 6874606"/>
                <a:gd name="connsiteY0" fmla="*/ 0 h 904514"/>
                <a:gd name="connsiteX1" fmla="*/ 281419 w 6874606"/>
                <a:gd name="connsiteY1" fmla="*/ 69836 h 904514"/>
                <a:gd name="connsiteX2" fmla="*/ 6874606 w 6874606"/>
                <a:gd name="connsiteY2" fmla="*/ 69836 h 904514"/>
                <a:gd name="connsiteX3" fmla="*/ 6874606 w 6874606"/>
                <a:gd name="connsiteY3" fmla="*/ 856829 h 904514"/>
                <a:gd name="connsiteX4" fmla="*/ 249870 w 6874606"/>
                <a:gd name="connsiteY4" fmla="*/ 856829 h 904514"/>
                <a:gd name="connsiteX5" fmla="*/ 249870 w 6874606"/>
                <a:gd name="connsiteY5" fmla="*/ 738251 h 904514"/>
                <a:gd name="connsiteX6" fmla="*/ 242022 w 6874606"/>
                <a:gd name="connsiteY6" fmla="*/ 904514 h 904514"/>
                <a:gd name="connsiteX7" fmla="*/ 0 w 6874606"/>
                <a:gd name="connsiteY7" fmla="*/ 481173 h 904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74606" h="904514">
                  <a:moveTo>
                    <a:pt x="284716" y="0"/>
                  </a:moveTo>
                  <a:lnTo>
                    <a:pt x="281419" y="69836"/>
                  </a:lnTo>
                  <a:lnTo>
                    <a:pt x="6874606" y="69836"/>
                  </a:lnTo>
                  <a:lnTo>
                    <a:pt x="6874606" y="856829"/>
                  </a:lnTo>
                  <a:lnTo>
                    <a:pt x="249870" y="856829"/>
                  </a:lnTo>
                  <a:lnTo>
                    <a:pt x="249870" y="738251"/>
                  </a:lnTo>
                  <a:lnTo>
                    <a:pt x="242022" y="904514"/>
                  </a:lnTo>
                  <a:lnTo>
                    <a:pt x="0" y="481173"/>
                  </a:lnTo>
                  <a:close/>
                </a:path>
              </a:pathLst>
            </a:custGeom>
            <a:solidFill>
              <a:srgbClr val="F77F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3600" dirty="0">
                <a:solidFill>
                  <a:schemeClr val="bg1"/>
                </a:solidFill>
              </a:endParaRPr>
            </a:p>
          </p:txBody>
        </p:sp>
      </p:grpSp>
      <p:sp>
        <p:nvSpPr>
          <p:cNvPr id="19" name="Rectangle 18"/>
          <p:cNvSpPr/>
          <p:nvPr/>
        </p:nvSpPr>
        <p:spPr>
          <a:xfrm>
            <a:off x="3063978" y="180344"/>
            <a:ext cx="6096000" cy="646331"/>
          </a:xfrm>
          <a:prstGeom prst="rect">
            <a:avLst/>
          </a:prstGeom>
        </p:spPr>
        <p:txBody>
          <a:bodyPr>
            <a:spAutoFit/>
          </a:bodyPr>
          <a:lstStyle/>
          <a:p>
            <a:pPr algn="ctr"/>
            <a:r>
              <a:rPr lang="en-IN" sz="3600" b="1" i="1" dirty="0">
                <a:solidFill>
                  <a:schemeClr val="bg1"/>
                </a:solidFill>
              </a:rPr>
              <a:t>Together is Happiness</a:t>
            </a:r>
            <a:endParaRPr lang="en-IN" sz="3600" dirty="0">
              <a:solidFill>
                <a:schemeClr val="bg1"/>
              </a:solidFill>
            </a:endParaRPr>
          </a:p>
        </p:txBody>
      </p:sp>
      <p:pic>
        <p:nvPicPr>
          <p:cNvPr id="3078" name="Picture 6" descr="Crayon, Art, Drawing, School, Color, Design, Colorfu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352" y="1124744"/>
            <a:ext cx="5096052" cy="5348627"/>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6526852" y="3680445"/>
            <a:ext cx="2939936" cy="169277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n-US" sz="2600" b="1" i="1" dirty="0"/>
              <a:t>I am </a:t>
            </a:r>
          </a:p>
          <a:p>
            <a:pPr algn="ctr"/>
            <a:r>
              <a:rPr lang="en-US" sz="2600" b="1" i="1" dirty="0"/>
              <a:t>the best,</a:t>
            </a:r>
          </a:p>
          <a:p>
            <a:pPr algn="ctr"/>
            <a:r>
              <a:rPr lang="en-US" sz="2600" b="1" i="1" dirty="0"/>
              <a:t>important, useful, and favorite….</a:t>
            </a:r>
          </a:p>
        </p:txBody>
      </p:sp>
      <p:sp>
        <p:nvSpPr>
          <p:cNvPr id="20" name="TextBox 19"/>
          <p:cNvSpPr txBox="1"/>
          <p:nvPr/>
        </p:nvSpPr>
        <p:spPr>
          <a:xfrm>
            <a:off x="6456040" y="1672352"/>
            <a:ext cx="2932919" cy="89255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600" b="1" dirty="0" err="1">
                <a:effectLst>
                  <a:outerShdw blurRad="38100" dist="38100" dir="2700000" algn="tl">
                    <a:srgbClr val="000000">
                      <a:alpha val="43137"/>
                    </a:srgbClr>
                  </a:outerShdw>
                </a:effectLst>
              </a:rPr>
              <a:t>Colours</a:t>
            </a:r>
            <a:r>
              <a:rPr lang="en-US" sz="2600" b="1" dirty="0">
                <a:effectLst>
                  <a:outerShdw blurRad="38100" dist="38100" dir="2700000" algn="tl">
                    <a:srgbClr val="000000">
                      <a:alpha val="43137"/>
                    </a:srgbClr>
                  </a:outerShdw>
                </a:effectLst>
              </a:rPr>
              <a:t> started to </a:t>
            </a:r>
          </a:p>
          <a:p>
            <a:pPr algn="ctr"/>
            <a:r>
              <a:rPr lang="en-US" sz="2600" b="1" dirty="0">
                <a:effectLst>
                  <a:outerShdw blurRad="38100" dist="38100" dir="2700000" algn="tl">
                    <a:srgbClr val="000000">
                      <a:alpha val="43137"/>
                    </a:srgbClr>
                  </a:outerShdw>
                </a:effectLst>
              </a:rPr>
              <a:t>quarrel</a:t>
            </a:r>
            <a:r>
              <a:rPr lang="en-US" sz="2600" b="1" dirty="0"/>
              <a:t>….</a:t>
            </a:r>
            <a:endParaRPr lang="en-IN" sz="2600" b="1" dirty="0"/>
          </a:p>
        </p:txBody>
      </p:sp>
      <p:sp>
        <p:nvSpPr>
          <p:cNvPr id="3" name="Down Arrow 2"/>
          <p:cNvSpPr/>
          <p:nvPr/>
        </p:nvSpPr>
        <p:spPr>
          <a:xfrm>
            <a:off x="7694872" y="261186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pic>
        <p:nvPicPr>
          <p:cNvPr id="1026" name="Picture 2" descr="Figure, Person, Stick, Standing, Slim, Fit, Waist">
            <a:extLst>
              <a:ext uri="{FF2B5EF4-FFF2-40B4-BE49-F238E27FC236}">
                <a16:creationId xmlns:a16="http://schemas.microsoft.com/office/drawing/2014/main" id="{47A12471-20BB-4DEC-9FFB-99E78C8F3396}"/>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artisticMosiaicBubbles/>
                    </a14:imgEffect>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9816169" y="2029894"/>
            <a:ext cx="1968463" cy="3199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906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wheel(1)">
                                      <p:cBhvr>
                                        <p:cTn id="7" dur="2000"/>
                                        <p:tgtEl>
                                          <p:spTgt spid="3078"/>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up)">
                                      <p:cBhvr>
                                        <p:cTn id="16" dur="1000"/>
                                        <p:tgtEl>
                                          <p:spTgt spid="3"/>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ipe(up)">
                                      <p:cBhvr>
                                        <p:cTn id="20" dur="1000"/>
                                        <p:tgtEl>
                                          <p:spTgt spid="26"/>
                                        </p:tgtEl>
                                      </p:cBhvr>
                                    </p:animEffect>
                                  </p:childTnLst>
                                </p:cTn>
                              </p:par>
                            </p:childTnLst>
                          </p:cTn>
                        </p:par>
                        <p:par>
                          <p:cTn id="21" fill="hold">
                            <p:stCondLst>
                              <p:cond delay="2000"/>
                            </p:stCondLst>
                            <p:childTnLst>
                              <p:par>
                                <p:cTn id="22" presetID="22" presetClass="entr" presetSubtype="1" fill="hold" nodeType="afterEffect">
                                  <p:stCondLst>
                                    <p:cond delay="0"/>
                                  </p:stCondLst>
                                  <p:childTnLst>
                                    <p:set>
                                      <p:cBhvr>
                                        <p:cTn id="23" dur="1" fill="hold">
                                          <p:stCondLst>
                                            <p:cond delay="0"/>
                                          </p:stCondLst>
                                        </p:cTn>
                                        <p:tgtEl>
                                          <p:spTgt spid="1026"/>
                                        </p:tgtEl>
                                        <p:attrNameLst>
                                          <p:attrName>style.visibility</p:attrName>
                                        </p:attrNameLst>
                                      </p:cBhvr>
                                      <p:to>
                                        <p:strVal val="visible"/>
                                      </p:to>
                                    </p:set>
                                    <p:animEffect transition="in" filter="wipe(up)">
                                      <p:cBhvr>
                                        <p:cTn id="24"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0"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Connector 54">
            <a:extLst>
              <a:ext uri="{FF2B5EF4-FFF2-40B4-BE49-F238E27FC236}">
                <a16:creationId xmlns:a16="http://schemas.microsoft.com/office/drawing/2014/main" id="{9BCCB14F-DA8A-4C6A-BEE1-0E9352F22E01}"/>
              </a:ext>
            </a:extLst>
          </p:cNvPr>
          <p:cNvCxnSpPr>
            <a:cxnSpLocks/>
          </p:cNvCxnSpPr>
          <p:nvPr/>
        </p:nvCxnSpPr>
        <p:spPr>
          <a:xfrm>
            <a:off x="3225871" y="2051152"/>
            <a:ext cx="1831004" cy="1"/>
          </a:xfrm>
          <a:prstGeom prst="line">
            <a:avLst/>
          </a:prstGeom>
          <a:ln w="28575">
            <a:solidFill>
              <a:srgbClr val="CC00FF"/>
            </a:solidFill>
            <a:prstDash val="sysDash"/>
          </a:ln>
        </p:spPr>
        <p:style>
          <a:lnRef idx="1">
            <a:schemeClr val="accent1"/>
          </a:lnRef>
          <a:fillRef idx="0">
            <a:schemeClr val="accent1"/>
          </a:fillRef>
          <a:effectRef idx="0">
            <a:schemeClr val="accent1"/>
          </a:effectRef>
          <a:fontRef idx="minor">
            <a:schemeClr val="tx1"/>
          </a:fontRef>
        </p:style>
      </p:cxnSp>
      <p:grpSp>
        <p:nvGrpSpPr>
          <p:cNvPr id="84" name="Group 83"/>
          <p:cNvGrpSpPr/>
          <p:nvPr/>
        </p:nvGrpSpPr>
        <p:grpSpPr>
          <a:xfrm>
            <a:off x="2361634" y="40346"/>
            <a:ext cx="7511092" cy="1028860"/>
            <a:chOff x="2057668" y="2382501"/>
            <a:chExt cx="7511092" cy="1028860"/>
          </a:xfrm>
        </p:grpSpPr>
        <p:grpSp>
          <p:nvGrpSpPr>
            <p:cNvPr id="85" name="Group 84">
              <a:extLst>
                <a:ext uri="{FF2B5EF4-FFF2-40B4-BE49-F238E27FC236}">
                  <a16:creationId xmlns:a16="http://schemas.microsoft.com/office/drawing/2014/main" id="{058AB846-D39D-4E6A-B09D-C0B8A00BB5F3}"/>
                </a:ext>
              </a:extLst>
            </p:cNvPr>
            <p:cNvGrpSpPr/>
            <p:nvPr/>
          </p:nvGrpSpPr>
          <p:grpSpPr>
            <a:xfrm flipH="1">
              <a:off x="8678586" y="2382501"/>
              <a:ext cx="890174" cy="1028860"/>
              <a:chOff x="1487488" y="2996952"/>
              <a:chExt cx="890174" cy="1028860"/>
            </a:xfrm>
            <a:solidFill>
              <a:srgbClr val="F77F00"/>
            </a:solidFill>
            <a:scene3d>
              <a:camera prst="orthographicFront">
                <a:rot lat="0" lon="0" rev="0"/>
              </a:camera>
              <a:lightRig rig="contrasting" dir="t">
                <a:rot lat="0" lon="0" rev="1500000"/>
              </a:lightRig>
            </a:scene3d>
          </p:grpSpPr>
          <p:grpSp>
            <p:nvGrpSpPr>
              <p:cNvPr id="87" name="Group 86">
                <a:extLst>
                  <a:ext uri="{FF2B5EF4-FFF2-40B4-BE49-F238E27FC236}">
                    <a16:creationId xmlns:a16="http://schemas.microsoft.com/office/drawing/2014/main" id="{3EAF46FB-B2FB-406F-A31F-B9D202E62EA3}"/>
                  </a:ext>
                </a:extLst>
              </p:cNvPr>
              <p:cNvGrpSpPr/>
              <p:nvPr/>
            </p:nvGrpSpPr>
            <p:grpSpPr>
              <a:xfrm>
                <a:off x="1693252" y="2996952"/>
                <a:ext cx="684410" cy="1017686"/>
                <a:chOff x="1091111" y="2721876"/>
                <a:chExt cx="1368819" cy="3285058"/>
              </a:xfrm>
              <a:grpFill/>
            </p:grpSpPr>
            <p:sp>
              <p:nvSpPr>
                <p:cNvPr id="92" name="Parallelogram 91">
                  <a:extLst>
                    <a:ext uri="{FF2B5EF4-FFF2-40B4-BE49-F238E27FC236}">
                      <a16:creationId xmlns:a16="http://schemas.microsoft.com/office/drawing/2014/main" id="{BE50284D-8538-4348-85DA-3B34B47C939B}"/>
                    </a:ext>
                  </a:extLst>
                </p:cNvPr>
                <p:cNvSpPr/>
                <p:nvPr/>
              </p:nvSpPr>
              <p:spPr>
                <a:xfrm rot="21200212">
                  <a:off x="1091111" y="2721876"/>
                  <a:ext cx="1368819" cy="166260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sp>
              <p:nvSpPr>
                <p:cNvPr id="93" name="Parallelogram 92">
                  <a:extLst>
                    <a:ext uri="{FF2B5EF4-FFF2-40B4-BE49-F238E27FC236}">
                      <a16:creationId xmlns:a16="http://schemas.microsoft.com/office/drawing/2014/main" id="{0A732FEB-4DAE-4825-BA5B-4E1515F027A3}"/>
                    </a:ext>
                  </a:extLst>
                </p:cNvPr>
                <p:cNvSpPr/>
                <p:nvPr/>
              </p:nvSpPr>
              <p:spPr>
                <a:xfrm rot="306632" flipH="1">
                  <a:off x="1137120" y="4487107"/>
                  <a:ext cx="1247143" cy="151982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sp>
              <p:nvSpPr>
                <p:cNvPr id="94" name="Isosceles Triangle 93">
                  <a:extLst>
                    <a:ext uri="{FF2B5EF4-FFF2-40B4-BE49-F238E27FC236}">
                      <a16:creationId xmlns:a16="http://schemas.microsoft.com/office/drawing/2014/main" id="{D499D635-FCF3-4340-B90E-1C6E94EC1A88}"/>
                    </a:ext>
                  </a:extLst>
                </p:cNvPr>
                <p:cNvSpPr/>
                <p:nvPr/>
              </p:nvSpPr>
              <p:spPr>
                <a:xfrm rot="16200000">
                  <a:off x="1207714" y="4326597"/>
                  <a:ext cx="288000" cy="216000"/>
                </a:xfrm>
                <a:prstGeom prst="triangl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grpSp>
          <p:grpSp>
            <p:nvGrpSpPr>
              <p:cNvPr id="88" name="Group 87">
                <a:extLst>
                  <a:ext uri="{FF2B5EF4-FFF2-40B4-BE49-F238E27FC236}">
                    <a16:creationId xmlns:a16="http://schemas.microsoft.com/office/drawing/2014/main" id="{5902258E-5832-4B89-B0E8-256DA59B196F}"/>
                  </a:ext>
                </a:extLst>
              </p:cNvPr>
              <p:cNvGrpSpPr/>
              <p:nvPr/>
            </p:nvGrpSpPr>
            <p:grpSpPr>
              <a:xfrm>
                <a:off x="1487488" y="3008126"/>
                <a:ext cx="492616" cy="1017686"/>
                <a:chOff x="1091111" y="2721876"/>
                <a:chExt cx="1368819" cy="3285058"/>
              </a:xfrm>
              <a:grpFill/>
            </p:grpSpPr>
            <p:sp>
              <p:nvSpPr>
                <p:cNvPr id="89" name="Parallelogram 88">
                  <a:extLst>
                    <a:ext uri="{FF2B5EF4-FFF2-40B4-BE49-F238E27FC236}">
                      <a16:creationId xmlns:a16="http://schemas.microsoft.com/office/drawing/2014/main" id="{7E11DC21-024E-4973-94EA-34D460A562F2}"/>
                    </a:ext>
                  </a:extLst>
                </p:cNvPr>
                <p:cNvSpPr/>
                <p:nvPr/>
              </p:nvSpPr>
              <p:spPr>
                <a:xfrm rot="21200212">
                  <a:off x="1091111" y="2721876"/>
                  <a:ext cx="1368819" cy="166260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sp>
              <p:nvSpPr>
                <p:cNvPr id="90" name="Parallelogram 89">
                  <a:extLst>
                    <a:ext uri="{FF2B5EF4-FFF2-40B4-BE49-F238E27FC236}">
                      <a16:creationId xmlns:a16="http://schemas.microsoft.com/office/drawing/2014/main" id="{61F25CD1-E2BB-4CE2-BD9B-00EB723CE3FE}"/>
                    </a:ext>
                  </a:extLst>
                </p:cNvPr>
                <p:cNvSpPr/>
                <p:nvPr/>
              </p:nvSpPr>
              <p:spPr>
                <a:xfrm rot="306632" flipH="1">
                  <a:off x="1137120" y="4487107"/>
                  <a:ext cx="1247143" cy="151982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sp>
              <p:nvSpPr>
                <p:cNvPr id="91" name="Isosceles Triangle 90">
                  <a:extLst>
                    <a:ext uri="{FF2B5EF4-FFF2-40B4-BE49-F238E27FC236}">
                      <a16:creationId xmlns:a16="http://schemas.microsoft.com/office/drawing/2014/main" id="{9F7A714F-0B2C-47F2-91FA-5EE654F209D0}"/>
                    </a:ext>
                  </a:extLst>
                </p:cNvPr>
                <p:cNvSpPr/>
                <p:nvPr/>
              </p:nvSpPr>
              <p:spPr>
                <a:xfrm rot="16200000">
                  <a:off x="1207714" y="4326597"/>
                  <a:ext cx="288000" cy="216000"/>
                </a:xfrm>
                <a:prstGeom prst="triangl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grpSp>
        </p:grpSp>
        <p:sp>
          <p:nvSpPr>
            <p:cNvPr id="86" name="Freeform: Shape 59">
              <a:extLst>
                <a:ext uri="{FF2B5EF4-FFF2-40B4-BE49-F238E27FC236}">
                  <a16:creationId xmlns:a16="http://schemas.microsoft.com/office/drawing/2014/main" id="{6E4DD103-FAE1-4FAA-9702-7F4C91BBC0BA}"/>
                </a:ext>
              </a:extLst>
            </p:cNvPr>
            <p:cNvSpPr/>
            <p:nvPr/>
          </p:nvSpPr>
          <p:spPr>
            <a:xfrm flipH="1">
              <a:off x="2057668" y="2446870"/>
              <a:ext cx="6874606" cy="904514"/>
            </a:xfrm>
            <a:custGeom>
              <a:avLst/>
              <a:gdLst>
                <a:gd name="connsiteX0" fmla="*/ 284716 w 6874606"/>
                <a:gd name="connsiteY0" fmla="*/ 0 h 904514"/>
                <a:gd name="connsiteX1" fmla="*/ 281419 w 6874606"/>
                <a:gd name="connsiteY1" fmla="*/ 69836 h 904514"/>
                <a:gd name="connsiteX2" fmla="*/ 6874606 w 6874606"/>
                <a:gd name="connsiteY2" fmla="*/ 69836 h 904514"/>
                <a:gd name="connsiteX3" fmla="*/ 6874606 w 6874606"/>
                <a:gd name="connsiteY3" fmla="*/ 856829 h 904514"/>
                <a:gd name="connsiteX4" fmla="*/ 249870 w 6874606"/>
                <a:gd name="connsiteY4" fmla="*/ 856829 h 904514"/>
                <a:gd name="connsiteX5" fmla="*/ 249870 w 6874606"/>
                <a:gd name="connsiteY5" fmla="*/ 738251 h 904514"/>
                <a:gd name="connsiteX6" fmla="*/ 242022 w 6874606"/>
                <a:gd name="connsiteY6" fmla="*/ 904514 h 904514"/>
                <a:gd name="connsiteX7" fmla="*/ 0 w 6874606"/>
                <a:gd name="connsiteY7" fmla="*/ 481173 h 904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74606" h="904514">
                  <a:moveTo>
                    <a:pt x="284716" y="0"/>
                  </a:moveTo>
                  <a:lnTo>
                    <a:pt x="281419" y="69836"/>
                  </a:lnTo>
                  <a:lnTo>
                    <a:pt x="6874606" y="69836"/>
                  </a:lnTo>
                  <a:lnTo>
                    <a:pt x="6874606" y="856829"/>
                  </a:lnTo>
                  <a:lnTo>
                    <a:pt x="249870" y="856829"/>
                  </a:lnTo>
                  <a:lnTo>
                    <a:pt x="249870" y="738251"/>
                  </a:lnTo>
                  <a:lnTo>
                    <a:pt x="242022" y="904514"/>
                  </a:lnTo>
                  <a:lnTo>
                    <a:pt x="0" y="481173"/>
                  </a:lnTo>
                  <a:close/>
                </a:path>
              </a:pathLst>
            </a:custGeom>
            <a:solidFill>
              <a:srgbClr val="F77F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3600" dirty="0">
                <a:solidFill>
                  <a:schemeClr val="bg1"/>
                </a:solidFill>
              </a:endParaRPr>
            </a:p>
          </p:txBody>
        </p:sp>
      </p:grpSp>
      <p:sp>
        <p:nvSpPr>
          <p:cNvPr id="95" name="Rectangle 94"/>
          <p:cNvSpPr/>
          <p:nvPr/>
        </p:nvSpPr>
        <p:spPr>
          <a:xfrm>
            <a:off x="4224936" y="246694"/>
            <a:ext cx="3785136" cy="646331"/>
          </a:xfrm>
          <a:prstGeom prst="rect">
            <a:avLst/>
          </a:prstGeom>
        </p:spPr>
        <p:txBody>
          <a:bodyPr>
            <a:spAutoFit/>
          </a:bodyPr>
          <a:lstStyle/>
          <a:p>
            <a:pPr algn="ctr"/>
            <a:r>
              <a:rPr lang="en-IN" sz="3600" b="1" i="1" dirty="0">
                <a:solidFill>
                  <a:schemeClr val="bg1"/>
                </a:solidFill>
              </a:rPr>
              <a:t>Story  </a:t>
            </a:r>
            <a:r>
              <a:rPr lang="en-IN" sz="3600" b="1" i="1" dirty="0" err="1">
                <a:solidFill>
                  <a:schemeClr val="bg1"/>
                </a:solidFill>
              </a:rPr>
              <a:t>Contd</a:t>
            </a:r>
            <a:r>
              <a:rPr lang="en-IN" sz="3600" b="1" i="1" dirty="0">
                <a:solidFill>
                  <a:schemeClr val="bg1"/>
                </a:solidFill>
              </a:rPr>
              <a:t>…</a:t>
            </a:r>
            <a:endParaRPr lang="en-IN" sz="3600" dirty="0">
              <a:solidFill>
                <a:schemeClr val="bg1"/>
              </a:solidFill>
            </a:endParaRPr>
          </a:p>
        </p:txBody>
      </p:sp>
      <p:cxnSp>
        <p:nvCxnSpPr>
          <p:cNvPr id="9" name="Straight Connector 8">
            <a:extLst>
              <a:ext uri="{FF2B5EF4-FFF2-40B4-BE49-F238E27FC236}">
                <a16:creationId xmlns:a16="http://schemas.microsoft.com/office/drawing/2014/main" id="{9BCCB14F-DA8A-4C6A-BEE1-0E9352F22E01}"/>
              </a:ext>
            </a:extLst>
          </p:cNvPr>
          <p:cNvCxnSpPr>
            <a:cxnSpLocks/>
            <a:endCxn id="115" idx="1"/>
          </p:cNvCxnSpPr>
          <p:nvPr/>
        </p:nvCxnSpPr>
        <p:spPr>
          <a:xfrm flipV="1">
            <a:off x="2290852" y="2809954"/>
            <a:ext cx="2345325" cy="837712"/>
          </a:xfrm>
          <a:prstGeom prst="line">
            <a:avLst/>
          </a:prstGeom>
          <a:ln w="28575">
            <a:solidFill>
              <a:srgbClr val="F9618C"/>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43EC9E9-8AE2-45C0-BC62-B7C4C14CAE78}"/>
              </a:ext>
            </a:extLst>
          </p:cNvPr>
          <p:cNvCxnSpPr>
            <a:cxnSpLocks/>
            <a:endCxn id="115" idx="2"/>
          </p:cNvCxnSpPr>
          <p:nvPr/>
        </p:nvCxnSpPr>
        <p:spPr>
          <a:xfrm flipV="1">
            <a:off x="5974382" y="3975949"/>
            <a:ext cx="449468" cy="746530"/>
          </a:xfrm>
          <a:prstGeom prst="line">
            <a:avLst/>
          </a:prstGeom>
          <a:ln w="28575">
            <a:solidFill>
              <a:srgbClr val="B4B000"/>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ACA57C9-06A1-41FD-AFF3-E12910A75B83}"/>
              </a:ext>
            </a:extLst>
          </p:cNvPr>
          <p:cNvCxnSpPr>
            <a:cxnSpLocks/>
          </p:cNvCxnSpPr>
          <p:nvPr/>
        </p:nvCxnSpPr>
        <p:spPr>
          <a:xfrm flipV="1">
            <a:off x="3503712" y="3605849"/>
            <a:ext cx="1649950" cy="888895"/>
          </a:xfrm>
          <a:prstGeom prst="line">
            <a:avLst/>
          </a:prstGeom>
          <a:ln w="28575">
            <a:solidFill>
              <a:srgbClr val="FFC000"/>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C40C51B-01AC-47A4-B7FB-53FE37DD44F1}"/>
              </a:ext>
            </a:extLst>
          </p:cNvPr>
          <p:cNvCxnSpPr>
            <a:cxnSpLocks/>
          </p:cNvCxnSpPr>
          <p:nvPr/>
        </p:nvCxnSpPr>
        <p:spPr>
          <a:xfrm flipH="1" flipV="1">
            <a:off x="7536160" y="3647665"/>
            <a:ext cx="777094" cy="891632"/>
          </a:xfrm>
          <a:prstGeom prst="line">
            <a:avLst/>
          </a:prstGeom>
          <a:ln w="28575">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BC9EEC1-4676-44BC-9BDA-4896D82A0C29}"/>
              </a:ext>
            </a:extLst>
          </p:cNvPr>
          <p:cNvCxnSpPr>
            <a:cxnSpLocks/>
          </p:cNvCxnSpPr>
          <p:nvPr/>
        </p:nvCxnSpPr>
        <p:spPr>
          <a:xfrm>
            <a:off x="7960710" y="2972184"/>
            <a:ext cx="1334585" cy="661210"/>
          </a:xfrm>
          <a:prstGeom prst="line">
            <a:avLst/>
          </a:prstGeom>
          <a:ln w="28575">
            <a:solidFill>
              <a:srgbClr val="4895EF"/>
            </a:solidFill>
            <a:prstDash val="sys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D15BBBC-7385-48EE-90F3-E624A030477C}"/>
              </a:ext>
            </a:extLst>
          </p:cNvPr>
          <p:cNvCxnSpPr>
            <a:cxnSpLocks/>
          </p:cNvCxnSpPr>
          <p:nvPr/>
        </p:nvCxnSpPr>
        <p:spPr>
          <a:xfrm>
            <a:off x="7360109" y="1966744"/>
            <a:ext cx="1921000" cy="0"/>
          </a:xfrm>
          <a:prstGeom prst="line">
            <a:avLst/>
          </a:prstGeom>
          <a:ln w="28575">
            <a:solidFill>
              <a:srgbClr val="619B8A"/>
            </a:solidFill>
            <a:prstDash val="sysDash"/>
          </a:ln>
        </p:spPr>
        <p:style>
          <a:lnRef idx="1">
            <a:schemeClr val="accent1"/>
          </a:lnRef>
          <a:fillRef idx="0">
            <a:schemeClr val="accent1"/>
          </a:fillRef>
          <a:effectRef idx="0">
            <a:schemeClr val="accent1"/>
          </a:effectRef>
          <a:fontRef idx="minor">
            <a:schemeClr val="tx1"/>
          </a:fontRef>
        </p:style>
      </p:cxnSp>
      <p:grpSp>
        <p:nvGrpSpPr>
          <p:cNvPr id="135" name="Group 134"/>
          <p:cNvGrpSpPr/>
          <p:nvPr/>
        </p:nvGrpSpPr>
        <p:grpSpPr>
          <a:xfrm>
            <a:off x="7152036" y="4569854"/>
            <a:ext cx="2770705" cy="1987426"/>
            <a:chOff x="7106970" y="4539296"/>
            <a:chExt cx="2770705" cy="1987426"/>
          </a:xfrm>
        </p:grpSpPr>
        <p:sp>
          <p:nvSpPr>
            <p:cNvPr id="29" name="Oval 28">
              <a:extLst>
                <a:ext uri="{FF2B5EF4-FFF2-40B4-BE49-F238E27FC236}">
                  <a16:creationId xmlns:a16="http://schemas.microsoft.com/office/drawing/2014/main" id="{B7173D86-A75B-4910-81CE-E6B4A576A5B7}"/>
                </a:ext>
              </a:extLst>
            </p:cNvPr>
            <p:cNvSpPr/>
            <p:nvPr/>
          </p:nvSpPr>
          <p:spPr>
            <a:xfrm>
              <a:off x="7106970" y="4539296"/>
              <a:ext cx="2770705" cy="1987426"/>
            </a:xfrm>
            <a:prstGeom prst="ellipse">
              <a:avLst/>
            </a:prstGeom>
            <a:solidFill>
              <a:srgbClr val="0D8D13"/>
            </a:solidFill>
            <a:ln>
              <a:solidFill>
                <a:schemeClr val="accent3">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solidFill>
                  <a:schemeClr val="tx1">
                    <a:lumMod val="85000"/>
                    <a:lumOff val="15000"/>
                  </a:schemeClr>
                </a:solidFill>
              </a:endParaRPr>
            </a:p>
          </p:txBody>
        </p:sp>
        <p:sp>
          <p:nvSpPr>
            <p:cNvPr id="73" name="Rectangle 72"/>
            <p:cNvSpPr/>
            <p:nvPr/>
          </p:nvSpPr>
          <p:spPr>
            <a:xfrm>
              <a:off x="7152953" y="4781110"/>
              <a:ext cx="2642397" cy="1569660"/>
            </a:xfrm>
            <a:prstGeom prst="rect">
              <a:avLst/>
            </a:prstGeom>
          </p:spPr>
          <p:txBody>
            <a:bodyPr wrap="square">
              <a:spAutoFit/>
            </a:bodyPr>
            <a:lstStyle/>
            <a:p>
              <a:pPr algn="ctr"/>
              <a:r>
                <a:rPr lang="en-US" sz="2400" b="1" dirty="0">
                  <a:solidFill>
                    <a:schemeClr val="bg1"/>
                  </a:solidFill>
                  <a:effectLst>
                    <a:outerShdw blurRad="38100" dist="38100" dir="2700000" algn="tl">
                      <a:srgbClr val="000000">
                        <a:alpha val="43137"/>
                      </a:srgbClr>
                    </a:outerShdw>
                  </a:effectLst>
                </a:rPr>
                <a:t>GREEN</a:t>
              </a:r>
            </a:p>
            <a:p>
              <a:pPr algn="ctr"/>
              <a:r>
                <a:rPr lang="en-US" sz="2400" b="1" dirty="0" err="1">
                  <a:solidFill>
                    <a:schemeClr val="bg1"/>
                  </a:solidFill>
                </a:rPr>
                <a:t>Grass,trees</a:t>
              </a:r>
              <a:r>
                <a:rPr lang="en-US" sz="2400" b="1" dirty="0">
                  <a:solidFill>
                    <a:schemeClr val="bg1"/>
                  </a:solidFill>
                </a:rPr>
                <a:t> &amp; leaves, life giving plants </a:t>
              </a:r>
              <a:endParaRPr lang="en-IN" sz="2400" b="1" dirty="0">
                <a:solidFill>
                  <a:schemeClr val="bg1"/>
                </a:solidFill>
              </a:endParaRPr>
            </a:p>
          </p:txBody>
        </p:sp>
      </p:grpSp>
      <p:grpSp>
        <p:nvGrpSpPr>
          <p:cNvPr id="136" name="Group 135"/>
          <p:cNvGrpSpPr/>
          <p:nvPr/>
        </p:nvGrpSpPr>
        <p:grpSpPr>
          <a:xfrm>
            <a:off x="9165527" y="3238499"/>
            <a:ext cx="2251592" cy="1685350"/>
            <a:chOff x="9221287" y="3152705"/>
            <a:chExt cx="2251592" cy="1685350"/>
          </a:xfrm>
        </p:grpSpPr>
        <p:sp>
          <p:nvSpPr>
            <p:cNvPr id="35" name="Oval 34">
              <a:extLst>
                <a:ext uri="{FF2B5EF4-FFF2-40B4-BE49-F238E27FC236}">
                  <a16:creationId xmlns:a16="http://schemas.microsoft.com/office/drawing/2014/main" id="{5CAE8940-6356-4E40-8DF2-84464CB05673}"/>
                </a:ext>
              </a:extLst>
            </p:cNvPr>
            <p:cNvSpPr/>
            <p:nvPr/>
          </p:nvSpPr>
          <p:spPr>
            <a:xfrm>
              <a:off x="9221287" y="3152705"/>
              <a:ext cx="2251592" cy="1685350"/>
            </a:xfrm>
            <a:prstGeom prst="ellipse">
              <a:avLst/>
            </a:prstGeom>
            <a:solidFill>
              <a:srgbClr val="4895EF"/>
            </a:solidFill>
            <a:ln>
              <a:solidFill>
                <a:schemeClr val="accent5">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solidFill>
                  <a:schemeClr val="tx1">
                    <a:lumMod val="85000"/>
                    <a:lumOff val="15000"/>
                  </a:schemeClr>
                </a:solidFill>
              </a:endParaRPr>
            </a:p>
          </p:txBody>
        </p:sp>
        <p:sp>
          <p:nvSpPr>
            <p:cNvPr id="75" name="Rectangle 74"/>
            <p:cNvSpPr/>
            <p:nvPr/>
          </p:nvSpPr>
          <p:spPr>
            <a:xfrm>
              <a:off x="9316480" y="3189761"/>
              <a:ext cx="1978479" cy="1569660"/>
            </a:xfrm>
            <a:prstGeom prst="rect">
              <a:avLst/>
            </a:prstGeom>
          </p:spPr>
          <p:txBody>
            <a:bodyPr wrap="square">
              <a:spAutoFit/>
            </a:bodyPr>
            <a:lstStyle/>
            <a:p>
              <a:pPr algn="ctr"/>
              <a:r>
                <a:rPr lang="en-US" sz="2400" b="1" dirty="0">
                  <a:solidFill>
                    <a:schemeClr val="bg1"/>
                  </a:solidFill>
                  <a:effectLst>
                    <a:outerShdw blurRad="38100" dist="38100" dir="2700000" algn="tl">
                      <a:srgbClr val="000000">
                        <a:alpha val="43137"/>
                      </a:srgbClr>
                    </a:outerShdw>
                  </a:effectLst>
                </a:rPr>
                <a:t>BLUE</a:t>
              </a:r>
            </a:p>
            <a:p>
              <a:pPr algn="ctr"/>
              <a:r>
                <a:rPr lang="en-US" sz="2400" b="1" dirty="0">
                  <a:solidFill>
                    <a:schemeClr val="bg1"/>
                  </a:solidFill>
                </a:rPr>
                <a:t> Sky &amp; sea </a:t>
              </a:r>
              <a:r>
                <a:rPr lang="en-IN" sz="2400" b="1" dirty="0">
                  <a:solidFill>
                    <a:schemeClr val="bg1"/>
                  </a:solidFill>
                </a:rPr>
                <a:t>peace &amp; serenity</a:t>
              </a:r>
            </a:p>
          </p:txBody>
        </p:sp>
      </p:grpSp>
      <p:grpSp>
        <p:nvGrpSpPr>
          <p:cNvPr id="2" name="Group 1">
            <a:extLst>
              <a:ext uri="{FF2B5EF4-FFF2-40B4-BE49-F238E27FC236}">
                <a16:creationId xmlns:a16="http://schemas.microsoft.com/office/drawing/2014/main" id="{06BA25C8-14CE-4E1D-83CD-FCC5C5177A66}"/>
              </a:ext>
            </a:extLst>
          </p:cNvPr>
          <p:cNvGrpSpPr/>
          <p:nvPr/>
        </p:nvGrpSpPr>
        <p:grpSpPr>
          <a:xfrm>
            <a:off x="4713669" y="4712835"/>
            <a:ext cx="2315575" cy="1752850"/>
            <a:chOff x="4713669" y="4712835"/>
            <a:chExt cx="2315575" cy="1752850"/>
          </a:xfrm>
        </p:grpSpPr>
        <p:sp>
          <p:nvSpPr>
            <p:cNvPr id="23" name="Oval 22">
              <a:extLst>
                <a:ext uri="{FF2B5EF4-FFF2-40B4-BE49-F238E27FC236}">
                  <a16:creationId xmlns:a16="http://schemas.microsoft.com/office/drawing/2014/main" id="{19EA2244-BBEA-4A9D-B9A4-6C4F8A82245F}"/>
                </a:ext>
              </a:extLst>
            </p:cNvPr>
            <p:cNvSpPr/>
            <p:nvPr/>
          </p:nvSpPr>
          <p:spPr>
            <a:xfrm>
              <a:off x="4713669" y="4712835"/>
              <a:ext cx="2315575" cy="1752850"/>
            </a:xfrm>
            <a:prstGeom prst="ellipse">
              <a:avLst/>
            </a:prstGeom>
            <a:solidFill>
              <a:srgbClr val="D6C700"/>
            </a:solid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solidFill>
                  <a:schemeClr val="tx1">
                    <a:lumMod val="85000"/>
                    <a:lumOff val="15000"/>
                  </a:schemeClr>
                </a:solidFill>
              </a:endParaRPr>
            </a:p>
          </p:txBody>
        </p:sp>
        <p:sp>
          <p:nvSpPr>
            <p:cNvPr id="76" name="Rectangle 75"/>
            <p:cNvSpPr/>
            <p:nvPr/>
          </p:nvSpPr>
          <p:spPr>
            <a:xfrm>
              <a:off x="4736087" y="4811668"/>
              <a:ext cx="2255262" cy="1569660"/>
            </a:xfrm>
            <a:prstGeom prst="rect">
              <a:avLst/>
            </a:prstGeom>
          </p:spPr>
          <p:txBody>
            <a:bodyPr wrap="square">
              <a:spAutoFit/>
            </a:bodyPr>
            <a:lstStyle/>
            <a:p>
              <a:pPr algn="ctr"/>
              <a:r>
                <a:rPr lang="en-IN" sz="2400" b="1" dirty="0">
                  <a:solidFill>
                    <a:schemeClr val="bg1"/>
                  </a:solidFill>
                  <a:effectLst>
                    <a:outerShdw blurRad="38100" dist="38100" dir="2700000" algn="tl">
                      <a:srgbClr val="000000">
                        <a:alpha val="43137"/>
                      </a:srgbClr>
                    </a:outerShdw>
                  </a:effectLst>
                </a:rPr>
                <a:t>YELLOW</a:t>
              </a:r>
              <a:r>
                <a:rPr lang="en-IN" sz="2400" b="1" dirty="0">
                  <a:solidFill>
                    <a:schemeClr val="bg1"/>
                  </a:solidFill>
                </a:rPr>
                <a:t> Sunflower, laughter, gaiety &amp; warmth </a:t>
              </a:r>
            </a:p>
          </p:txBody>
        </p:sp>
      </p:grpSp>
      <p:grpSp>
        <p:nvGrpSpPr>
          <p:cNvPr id="137" name="Group 136"/>
          <p:cNvGrpSpPr/>
          <p:nvPr/>
        </p:nvGrpSpPr>
        <p:grpSpPr>
          <a:xfrm>
            <a:off x="9295294" y="1331619"/>
            <a:ext cx="2633354" cy="1654871"/>
            <a:chOff x="9295294" y="1331619"/>
            <a:chExt cx="2633354" cy="1654871"/>
          </a:xfrm>
        </p:grpSpPr>
        <p:sp>
          <p:nvSpPr>
            <p:cNvPr id="41" name="Oval 40">
              <a:extLst>
                <a:ext uri="{FF2B5EF4-FFF2-40B4-BE49-F238E27FC236}">
                  <a16:creationId xmlns:a16="http://schemas.microsoft.com/office/drawing/2014/main" id="{40A87C53-4A2B-4266-8F10-AB60514E2602}"/>
                </a:ext>
              </a:extLst>
            </p:cNvPr>
            <p:cNvSpPr/>
            <p:nvPr/>
          </p:nvSpPr>
          <p:spPr>
            <a:xfrm>
              <a:off x="9295294" y="1331619"/>
              <a:ext cx="2633354" cy="1654871"/>
            </a:xfrm>
            <a:prstGeom prst="ellipse">
              <a:avLst/>
            </a:prstGeom>
            <a:solidFill>
              <a:srgbClr val="7D75EB"/>
            </a:solidFill>
            <a:ln>
              <a:solidFill>
                <a:schemeClr val="tx2">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solidFill>
                  <a:schemeClr val="tx1">
                    <a:lumMod val="85000"/>
                    <a:lumOff val="15000"/>
                  </a:schemeClr>
                </a:solidFill>
              </a:endParaRPr>
            </a:p>
          </p:txBody>
        </p:sp>
        <p:sp>
          <p:nvSpPr>
            <p:cNvPr id="83" name="Rectangle 82"/>
            <p:cNvSpPr/>
            <p:nvPr/>
          </p:nvSpPr>
          <p:spPr>
            <a:xfrm>
              <a:off x="9430365" y="1331619"/>
              <a:ext cx="2358898" cy="1569660"/>
            </a:xfrm>
            <a:prstGeom prst="rect">
              <a:avLst/>
            </a:prstGeom>
          </p:spPr>
          <p:txBody>
            <a:bodyPr wrap="square">
              <a:spAutoFit/>
            </a:bodyPr>
            <a:lstStyle/>
            <a:p>
              <a:pPr algn="ctr"/>
              <a:r>
                <a:rPr lang="en-IN" sz="2400" b="1" dirty="0">
                  <a:solidFill>
                    <a:schemeClr val="bg1"/>
                  </a:solidFill>
                  <a:effectLst>
                    <a:outerShdw blurRad="38100" dist="38100" dir="2700000" algn="tl">
                      <a:srgbClr val="000000">
                        <a:alpha val="43137"/>
                      </a:srgbClr>
                    </a:outerShdw>
                  </a:effectLst>
                </a:rPr>
                <a:t>INDIGO</a:t>
              </a:r>
              <a:r>
                <a:rPr lang="en-IN" sz="2400" b="1" dirty="0">
                  <a:solidFill>
                    <a:schemeClr val="bg1"/>
                  </a:solidFill>
                </a:rPr>
                <a:t> </a:t>
              </a:r>
            </a:p>
            <a:p>
              <a:pPr algn="ctr"/>
              <a:r>
                <a:rPr lang="en-IN" sz="2400" b="1" dirty="0">
                  <a:solidFill>
                    <a:schemeClr val="bg1"/>
                  </a:solidFill>
                </a:rPr>
                <a:t>Twilight &amp;</a:t>
              </a:r>
            </a:p>
            <a:p>
              <a:pPr algn="ctr"/>
              <a:r>
                <a:rPr lang="en-IN" sz="2400" b="1" dirty="0">
                  <a:solidFill>
                    <a:schemeClr val="bg1"/>
                  </a:solidFill>
                </a:rPr>
                <a:t>deep waters, silence</a:t>
              </a:r>
            </a:p>
          </p:txBody>
        </p:sp>
      </p:grpSp>
      <p:pic>
        <p:nvPicPr>
          <p:cNvPr id="115" name="Picture 2" descr="Star, Pentagons, Rainbow Colors, Colors, Gradi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6177" y="1643958"/>
            <a:ext cx="3575346" cy="2331991"/>
          </a:xfrm>
          <a:prstGeom prst="rect">
            <a:avLst/>
          </a:prstGeom>
          <a:noFill/>
          <a:extLst>
            <a:ext uri="{909E8E84-426E-40DD-AFC4-6F175D3DCCD1}">
              <a14:hiddenFill xmlns:a14="http://schemas.microsoft.com/office/drawing/2010/main">
                <a:solidFill>
                  <a:srgbClr val="FFFFFF"/>
                </a:solidFill>
              </a14:hiddenFill>
            </a:ext>
          </a:extLst>
        </p:spPr>
      </p:pic>
      <p:grpSp>
        <p:nvGrpSpPr>
          <p:cNvPr id="133" name="Group 132"/>
          <p:cNvGrpSpPr/>
          <p:nvPr/>
        </p:nvGrpSpPr>
        <p:grpSpPr>
          <a:xfrm>
            <a:off x="1873928" y="4492651"/>
            <a:ext cx="2718792" cy="2050302"/>
            <a:chOff x="-919229" y="4063076"/>
            <a:chExt cx="2718792" cy="2050302"/>
          </a:xfrm>
        </p:grpSpPr>
        <p:sp>
          <p:nvSpPr>
            <p:cNvPr id="17" name="Oval 16">
              <a:extLst>
                <a:ext uri="{FF2B5EF4-FFF2-40B4-BE49-F238E27FC236}">
                  <a16:creationId xmlns:a16="http://schemas.microsoft.com/office/drawing/2014/main" id="{6EB36448-5E33-4008-AE66-50BB4206B376}"/>
                </a:ext>
              </a:extLst>
            </p:cNvPr>
            <p:cNvSpPr/>
            <p:nvPr/>
          </p:nvSpPr>
          <p:spPr>
            <a:xfrm>
              <a:off x="-861505" y="4063076"/>
              <a:ext cx="2603344" cy="2050302"/>
            </a:xfrm>
            <a:prstGeom prst="ellipse">
              <a:avLst/>
            </a:prstGeom>
            <a:solidFill>
              <a:srgbClr val="EA7310"/>
            </a:solidFill>
            <a:ln>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solidFill>
                  <a:schemeClr val="tx1">
                    <a:lumMod val="85000"/>
                    <a:lumOff val="15000"/>
                  </a:schemeClr>
                </a:solidFill>
              </a:endParaRPr>
            </a:p>
          </p:txBody>
        </p:sp>
        <p:sp>
          <p:nvSpPr>
            <p:cNvPr id="116" name="Rectangle 115"/>
            <p:cNvSpPr/>
            <p:nvPr/>
          </p:nvSpPr>
          <p:spPr>
            <a:xfrm>
              <a:off x="-919229" y="4329443"/>
              <a:ext cx="2718792" cy="1569660"/>
            </a:xfrm>
            <a:prstGeom prst="rect">
              <a:avLst/>
            </a:prstGeom>
          </p:spPr>
          <p:txBody>
            <a:bodyPr wrap="square">
              <a:spAutoFit/>
            </a:bodyPr>
            <a:lstStyle/>
            <a:p>
              <a:pPr algn="ctr"/>
              <a:r>
                <a:rPr lang="en-US" sz="2400" b="1" dirty="0">
                  <a:solidFill>
                    <a:schemeClr val="bg1"/>
                  </a:solidFill>
                  <a:effectLst>
                    <a:outerShdw blurRad="38100" dist="38100" dir="2700000" algn="tl">
                      <a:srgbClr val="000000">
                        <a:alpha val="43137"/>
                      </a:srgbClr>
                    </a:outerShdw>
                  </a:effectLst>
                </a:rPr>
                <a:t>ORANGE</a:t>
              </a:r>
            </a:p>
            <a:p>
              <a:pPr algn="ctr"/>
              <a:r>
                <a:rPr lang="en-US" sz="2400" b="1" dirty="0">
                  <a:solidFill>
                    <a:schemeClr val="bg1"/>
                  </a:solidFill>
                </a:rPr>
                <a:t> </a:t>
              </a:r>
              <a:r>
                <a:rPr lang="en-US" sz="2400" b="1" dirty="0" err="1">
                  <a:solidFill>
                    <a:schemeClr val="bg1"/>
                  </a:solidFill>
                </a:rPr>
                <a:t>Carrots,pumpkins</a:t>
              </a:r>
              <a:r>
                <a:rPr lang="en-US" sz="2400" b="1" dirty="0">
                  <a:solidFill>
                    <a:schemeClr val="bg1"/>
                  </a:solidFill>
                </a:rPr>
                <a:t>  oranges for health &amp; strength</a:t>
              </a:r>
              <a:endParaRPr lang="en-IN" sz="2400" b="1" dirty="0">
                <a:solidFill>
                  <a:schemeClr val="bg1"/>
                </a:solidFill>
              </a:endParaRPr>
            </a:p>
          </p:txBody>
        </p:sp>
      </p:grpSp>
      <p:grpSp>
        <p:nvGrpSpPr>
          <p:cNvPr id="132" name="Group 131"/>
          <p:cNvGrpSpPr/>
          <p:nvPr/>
        </p:nvGrpSpPr>
        <p:grpSpPr>
          <a:xfrm>
            <a:off x="176082" y="3270944"/>
            <a:ext cx="2233277" cy="1865871"/>
            <a:chOff x="325189" y="2972184"/>
            <a:chExt cx="1955415" cy="1598273"/>
          </a:xfrm>
        </p:grpSpPr>
        <p:sp>
          <p:nvSpPr>
            <p:cNvPr id="11" name="Oval 10">
              <a:extLst>
                <a:ext uri="{FF2B5EF4-FFF2-40B4-BE49-F238E27FC236}">
                  <a16:creationId xmlns:a16="http://schemas.microsoft.com/office/drawing/2014/main" id="{96CD2383-BC0A-40B4-91D4-0BE3A3CA8DB4}"/>
                </a:ext>
              </a:extLst>
            </p:cNvPr>
            <p:cNvSpPr/>
            <p:nvPr/>
          </p:nvSpPr>
          <p:spPr>
            <a:xfrm>
              <a:off x="325189" y="2972184"/>
              <a:ext cx="1955415" cy="1598273"/>
            </a:xfrm>
            <a:prstGeom prst="ellipse">
              <a:avLst/>
            </a:prstGeom>
            <a:solidFill>
              <a:srgbClr val="FF5050"/>
            </a:solidFill>
            <a:ln>
              <a:solidFill>
                <a:schemeClr val="accent2">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solidFill>
                  <a:schemeClr val="tx1">
                    <a:lumMod val="85000"/>
                    <a:lumOff val="15000"/>
                  </a:schemeClr>
                </a:solidFill>
              </a:endParaRPr>
            </a:p>
          </p:txBody>
        </p:sp>
        <p:sp>
          <p:nvSpPr>
            <p:cNvPr id="117" name="Rectangle 116"/>
            <p:cNvSpPr/>
            <p:nvPr/>
          </p:nvSpPr>
          <p:spPr>
            <a:xfrm>
              <a:off x="356598" y="3058325"/>
              <a:ext cx="1810371" cy="1344544"/>
            </a:xfrm>
            <a:prstGeom prst="rect">
              <a:avLst/>
            </a:prstGeom>
          </p:spPr>
          <p:txBody>
            <a:bodyPr wrap="square">
              <a:spAutoFit/>
            </a:bodyPr>
            <a:lstStyle/>
            <a:p>
              <a:pPr algn="ctr"/>
              <a:r>
                <a:rPr lang="en-IN" sz="2400" b="1" dirty="0">
                  <a:solidFill>
                    <a:schemeClr val="bg1"/>
                  </a:solidFill>
                  <a:effectLst>
                    <a:outerShdw blurRad="38100" dist="38100" dir="2700000" algn="tl">
                      <a:srgbClr val="000000">
                        <a:alpha val="43137"/>
                      </a:srgbClr>
                    </a:outerShdw>
                  </a:effectLst>
                </a:rPr>
                <a:t>RED</a:t>
              </a:r>
            </a:p>
            <a:p>
              <a:pPr algn="ctr"/>
              <a:r>
                <a:rPr lang="en-US" sz="2400" b="1" dirty="0">
                  <a:solidFill>
                    <a:schemeClr val="bg1"/>
                  </a:solidFill>
                </a:rPr>
                <a:t>Danger, bravery, love &amp; </a:t>
              </a:r>
              <a:r>
                <a:rPr lang="en-IN" sz="2400" b="1" dirty="0">
                  <a:solidFill>
                    <a:schemeClr val="bg1"/>
                  </a:solidFill>
                </a:rPr>
                <a:t>blood</a:t>
              </a:r>
            </a:p>
          </p:txBody>
        </p:sp>
      </p:grpSp>
      <p:grpSp>
        <p:nvGrpSpPr>
          <p:cNvPr id="118" name="Group 117"/>
          <p:cNvGrpSpPr/>
          <p:nvPr/>
        </p:nvGrpSpPr>
        <p:grpSpPr>
          <a:xfrm>
            <a:off x="695400" y="1384308"/>
            <a:ext cx="2422929" cy="1693015"/>
            <a:chOff x="1893353" y="1743906"/>
            <a:chExt cx="1568350" cy="1639195"/>
          </a:xfrm>
        </p:grpSpPr>
        <p:sp>
          <p:nvSpPr>
            <p:cNvPr id="119" name="Oval 118">
              <a:extLst>
                <a:ext uri="{FF2B5EF4-FFF2-40B4-BE49-F238E27FC236}">
                  <a16:creationId xmlns:a16="http://schemas.microsoft.com/office/drawing/2014/main" id="{96CD2383-BC0A-40B4-91D4-0BE3A3CA8DB4}"/>
                </a:ext>
              </a:extLst>
            </p:cNvPr>
            <p:cNvSpPr/>
            <p:nvPr/>
          </p:nvSpPr>
          <p:spPr>
            <a:xfrm>
              <a:off x="1895322" y="1743906"/>
              <a:ext cx="1566380" cy="1639195"/>
            </a:xfrm>
            <a:prstGeom prst="ellipse">
              <a:avLst/>
            </a:prstGeom>
            <a:solidFill>
              <a:srgbClr val="E471FF"/>
            </a:solidFill>
            <a:ln>
              <a:solidFill>
                <a:schemeClr val="accent4">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dirty="0">
                <a:solidFill>
                  <a:schemeClr val="tx1">
                    <a:lumMod val="85000"/>
                    <a:lumOff val="15000"/>
                  </a:schemeClr>
                </a:solidFill>
              </a:endParaRPr>
            </a:p>
          </p:txBody>
        </p:sp>
        <p:sp>
          <p:nvSpPr>
            <p:cNvPr id="120" name="Rectangle 119"/>
            <p:cNvSpPr/>
            <p:nvPr/>
          </p:nvSpPr>
          <p:spPr>
            <a:xfrm>
              <a:off x="1893353" y="1771469"/>
              <a:ext cx="1568350" cy="1519761"/>
            </a:xfrm>
            <a:prstGeom prst="rect">
              <a:avLst/>
            </a:prstGeom>
          </p:spPr>
          <p:txBody>
            <a:bodyPr wrap="square">
              <a:spAutoFit/>
            </a:bodyPr>
            <a:lstStyle/>
            <a:p>
              <a:pPr algn="ctr"/>
              <a:r>
                <a:rPr lang="en-US" sz="2400" b="1" dirty="0">
                  <a:solidFill>
                    <a:schemeClr val="bg1"/>
                  </a:solidFill>
                  <a:effectLst>
                    <a:outerShdw blurRad="38100" dist="38100" dir="2700000" algn="tl">
                      <a:srgbClr val="000000">
                        <a:alpha val="43137"/>
                      </a:srgbClr>
                    </a:outerShdw>
                  </a:effectLst>
                </a:rPr>
                <a:t>PURPLE</a:t>
              </a:r>
              <a:r>
                <a:rPr lang="en-US" sz="2400" b="1" dirty="0">
                  <a:solidFill>
                    <a:schemeClr val="bg1"/>
                  </a:solidFill>
                </a:rPr>
                <a:t> </a:t>
              </a:r>
            </a:p>
            <a:p>
              <a:pPr algn="ctr"/>
              <a:r>
                <a:rPr lang="en-US" sz="2400" b="1" dirty="0">
                  <a:solidFill>
                    <a:schemeClr val="bg1"/>
                  </a:solidFill>
                </a:rPr>
                <a:t>Authority , </a:t>
              </a:r>
            </a:p>
            <a:p>
              <a:pPr algn="ctr"/>
              <a:r>
                <a:rPr lang="en-IN" sz="2400" b="1" dirty="0">
                  <a:solidFill>
                    <a:schemeClr val="bg1"/>
                  </a:solidFill>
                </a:rPr>
                <a:t>Wisdom &amp; royalty </a:t>
              </a:r>
            </a:p>
          </p:txBody>
        </p:sp>
      </p:grpSp>
    </p:spTree>
    <p:extLst>
      <p:ext uri="{BB962C8B-B14F-4D97-AF65-F5344CB8AC3E}">
        <p14:creationId xmlns:p14="http://schemas.microsoft.com/office/powerpoint/2010/main" val="105628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fade">
                                      <p:cBhvr>
                                        <p:cTn id="7" dur="1000"/>
                                        <p:tgtEl>
                                          <p:spTgt spid="115"/>
                                        </p:tgtEl>
                                      </p:cBhvr>
                                    </p:animEffect>
                                    <p:anim calcmode="lin" valueType="num">
                                      <p:cBhvr>
                                        <p:cTn id="8" dur="1000" fill="hold"/>
                                        <p:tgtEl>
                                          <p:spTgt spid="115"/>
                                        </p:tgtEl>
                                        <p:attrNameLst>
                                          <p:attrName>ppt_x</p:attrName>
                                        </p:attrNameLst>
                                      </p:cBhvr>
                                      <p:tavLst>
                                        <p:tav tm="0">
                                          <p:val>
                                            <p:strVal val="#ppt_x"/>
                                          </p:val>
                                        </p:tav>
                                        <p:tav tm="100000">
                                          <p:val>
                                            <p:strVal val="#ppt_x"/>
                                          </p:val>
                                        </p:tav>
                                      </p:tavLst>
                                    </p:anim>
                                    <p:anim calcmode="lin" valueType="num">
                                      <p:cBhvr>
                                        <p:cTn id="9" dur="1000" fill="hold"/>
                                        <p:tgtEl>
                                          <p:spTgt spid="11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18"/>
                                        </p:tgtEl>
                                        <p:attrNameLst>
                                          <p:attrName>style.visibility</p:attrName>
                                        </p:attrNameLst>
                                      </p:cBhvr>
                                      <p:to>
                                        <p:strVal val="visible"/>
                                      </p:to>
                                    </p:set>
                                    <p:animEffect transition="in" filter="fade">
                                      <p:cBhvr>
                                        <p:cTn id="13" dur="1000"/>
                                        <p:tgtEl>
                                          <p:spTgt spid="118"/>
                                        </p:tgtEl>
                                      </p:cBhvr>
                                    </p:animEffect>
                                    <p:anim calcmode="lin" valueType="num">
                                      <p:cBhvr>
                                        <p:cTn id="14" dur="1000" fill="hold"/>
                                        <p:tgtEl>
                                          <p:spTgt spid="118"/>
                                        </p:tgtEl>
                                        <p:attrNameLst>
                                          <p:attrName>ppt_x</p:attrName>
                                        </p:attrNameLst>
                                      </p:cBhvr>
                                      <p:tavLst>
                                        <p:tav tm="0">
                                          <p:val>
                                            <p:strVal val="#ppt_x"/>
                                          </p:val>
                                        </p:tav>
                                        <p:tav tm="100000">
                                          <p:val>
                                            <p:strVal val="#ppt_x"/>
                                          </p:val>
                                        </p:tav>
                                      </p:tavLst>
                                    </p:anim>
                                    <p:anim calcmode="lin" valueType="num">
                                      <p:cBhvr>
                                        <p:cTn id="15" dur="1000" fill="hold"/>
                                        <p:tgtEl>
                                          <p:spTgt spid="118"/>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1" presetClass="entr" presetSubtype="1" fill="hold" nodeType="after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wheel(1)">
                                      <p:cBhvr>
                                        <p:cTn id="19" dur="1000"/>
                                        <p:tgtEl>
                                          <p:spTgt spid="55"/>
                                        </p:tgtEl>
                                      </p:cBhvr>
                                    </p:animEffect>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132"/>
                                        </p:tgtEl>
                                        <p:attrNameLst>
                                          <p:attrName>style.visibility</p:attrName>
                                        </p:attrNameLst>
                                      </p:cBhvr>
                                      <p:to>
                                        <p:strVal val="visible"/>
                                      </p:to>
                                    </p:set>
                                    <p:animEffect transition="in" filter="fade">
                                      <p:cBhvr>
                                        <p:cTn id="24" dur="1000"/>
                                        <p:tgtEl>
                                          <p:spTgt spid="132"/>
                                        </p:tgtEl>
                                      </p:cBhvr>
                                    </p:animEffect>
                                    <p:anim calcmode="lin" valueType="num">
                                      <p:cBhvr>
                                        <p:cTn id="25" dur="1000" fill="hold"/>
                                        <p:tgtEl>
                                          <p:spTgt spid="132"/>
                                        </p:tgtEl>
                                        <p:attrNameLst>
                                          <p:attrName>ppt_x</p:attrName>
                                        </p:attrNameLst>
                                      </p:cBhvr>
                                      <p:tavLst>
                                        <p:tav tm="0">
                                          <p:val>
                                            <p:strVal val="#ppt_x"/>
                                          </p:val>
                                        </p:tav>
                                        <p:tav tm="100000">
                                          <p:val>
                                            <p:strVal val="#ppt_x"/>
                                          </p:val>
                                        </p:tav>
                                      </p:tavLst>
                                    </p:anim>
                                    <p:anim calcmode="lin" valueType="num">
                                      <p:cBhvr>
                                        <p:cTn id="26" dur="1000" fill="hold"/>
                                        <p:tgtEl>
                                          <p:spTgt spid="132"/>
                                        </p:tgtEl>
                                        <p:attrNameLst>
                                          <p:attrName>ppt_y</p:attrName>
                                        </p:attrNameLst>
                                      </p:cBhvr>
                                      <p:tavLst>
                                        <p:tav tm="0">
                                          <p:val>
                                            <p:strVal val="#ppt_y-.1"/>
                                          </p:val>
                                        </p:tav>
                                        <p:tav tm="100000">
                                          <p:val>
                                            <p:strVal val="#ppt_y"/>
                                          </p:val>
                                        </p:tav>
                                      </p:tavLst>
                                    </p:anim>
                                  </p:childTnLst>
                                </p:cTn>
                              </p:par>
                            </p:childTnLst>
                          </p:cTn>
                        </p:par>
                        <p:par>
                          <p:cTn id="27" fill="hold">
                            <p:stCondLst>
                              <p:cond delay="1000"/>
                            </p:stCondLst>
                            <p:childTnLst>
                              <p:par>
                                <p:cTn id="28" presetID="21" presetClass="entr" presetSubtype="1"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heel(1)">
                                      <p:cBhvr>
                                        <p:cTn id="30" dur="1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133"/>
                                        </p:tgtEl>
                                        <p:attrNameLst>
                                          <p:attrName>style.visibility</p:attrName>
                                        </p:attrNameLst>
                                      </p:cBhvr>
                                      <p:to>
                                        <p:strVal val="visible"/>
                                      </p:to>
                                    </p:set>
                                    <p:animEffect transition="in" filter="fade">
                                      <p:cBhvr>
                                        <p:cTn id="35" dur="1000"/>
                                        <p:tgtEl>
                                          <p:spTgt spid="133"/>
                                        </p:tgtEl>
                                      </p:cBhvr>
                                    </p:animEffect>
                                    <p:anim calcmode="lin" valueType="num">
                                      <p:cBhvr>
                                        <p:cTn id="36" dur="1000" fill="hold"/>
                                        <p:tgtEl>
                                          <p:spTgt spid="133"/>
                                        </p:tgtEl>
                                        <p:attrNameLst>
                                          <p:attrName>ppt_x</p:attrName>
                                        </p:attrNameLst>
                                      </p:cBhvr>
                                      <p:tavLst>
                                        <p:tav tm="0">
                                          <p:val>
                                            <p:strVal val="#ppt_x"/>
                                          </p:val>
                                        </p:tav>
                                        <p:tav tm="100000">
                                          <p:val>
                                            <p:strVal val="#ppt_x"/>
                                          </p:val>
                                        </p:tav>
                                      </p:tavLst>
                                    </p:anim>
                                    <p:anim calcmode="lin" valueType="num">
                                      <p:cBhvr>
                                        <p:cTn id="37" dur="1000" fill="hold"/>
                                        <p:tgtEl>
                                          <p:spTgt spid="133"/>
                                        </p:tgtEl>
                                        <p:attrNameLst>
                                          <p:attrName>ppt_y</p:attrName>
                                        </p:attrNameLst>
                                      </p:cBhvr>
                                      <p:tavLst>
                                        <p:tav tm="0">
                                          <p:val>
                                            <p:strVal val="#ppt_y-.1"/>
                                          </p:val>
                                        </p:tav>
                                        <p:tav tm="100000">
                                          <p:val>
                                            <p:strVal val="#ppt_y"/>
                                          </p:val>
                                        </p:tav>
                                      </p:tavLst>
                                    </p:anim>
                                  </p:childTnLst>
                                </p:cTn>
                              </p:par>
                            </p:childTnLst>
                          </p:cTn>
                        </p:par>
                        <p:par>
                          <p:cTn id="38" fill="hold">
                            <p:stCondLst>
                              <p:cond delay="1000"/>
                            </p:stCondLst>
                            <p:childTnLst>
                              <p:par>
                                <p:cTn id="39" presetID="21" presetClass="entr" presetSubtype="1" fill="hold"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heel(1)">
                                      <p:cBhvr>
                                        <p:cTn id="41" dur="1000"/>
                                        <p:tgtEl>
                                          <p:spTgt spid="21"/>
                                        </p:tgtEl>
                                      </p:cBhvr>
                                    </p:animEffect>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nodeType="click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fade">
                                      <p:cBhvr>
                                        <p:cTn id="46" dur="1000"/>
                                        <p:tgtEl>
                                          <p:spTgt spid="2"/>
                                        </p:tgtEl>
                                      </p:cBhvr>
                                    </p:animEffect>
                                    <p:anim calcmode="lin" valueType="num">
                                      <p:cBhvr>
                                        <p:cTn id="47" dur="1000" fill="hold"/>
                                        <p:tgtEl>
                                          <p:spTgt spid="2"/>
                                        </p:tgtEl>
                                        <p:attrNameLst>
                                          <p:attrName>ppt_x</p:attrName>
                                        </p:attrNameLst>
                                      </p:cBhvr>
                                      <p:tavLst>
                                        <p:tav tm="0">
                                          <p:val>
                                            <p:strVal val="#ppt_x"/>
                                          </p:val>
                                        </p:tav>
                                        <p:tav tm="100000">
                                          <p:val>
                                            <p:strVal val="#ppt_x"/>
                                          </p:val>
                                        </p:tav>
                                      </p:tavLst>
                                    </p:anim>
                                    <p:anim calcmode="lin" valueType="num">
                                      <p:cBhvr>
                                        <p:cTn id="48" dur="1000" fill="hold"/>
                                        <p:tgtEl>
                                          <p:spTgt spid="2"/>
                                        </p:tgtEl>
                                        <p:attrNameLst>
                                          <p:attrName>ppt_y</p:attrName>
                                        </p:attrNameLst>
                                      </p:cBhvr>
                                      <p:tavLst>
                                        <p:tav tm="0">
                                          <p:val>
                                            <p:strVal val="#ppt_y-.1"/>
                                          </p:val>
                                        </p:tav>
                                        <p:tav tm="100000">
                                          <p:val>
                                            <p:strVal val="#ppt_y"/>
                                          </p:val>
                                        </p:tav>
                                      </p:tavLst>
                                    </p:anim>
                                  </p:childTnLst>
                                </p:cTn>
                              </p:par>
                            </p:childTnLst>
                          </p:cTn>
                        </p:par>
                        <p:par>
                          <p:cTn id="49" fill="hold">
                            <p:stCondLst>
                              <p:cond delay="1000"/>
                            </p:stCondLst>
                            <p:childTnLst>
                              <p:par>
                                <p:cTn id="50" presetID="21" presetClass="entr" presetSubtype="1" fill="hold"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heel(1)">
                                      <p:cBhvr>
                                        <p:cTn id="52" dur="10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47" presetClass="entr" presetSubtype="0" fill="hold" nodeType="clickEffect">
                                  <p:stCondLst>
                                    <p:cond delay="0"/>
                                  </p:stCondLst>
                                  <p:childTnLst>
                                    <p:set>
                                      <p:cBhvr>
                                        <p:cTn id="56" dur="1" fill="hold">
                                          <p:stCondLst>
                                            <p:cond delay="0"/>
                                          </p:stCondLst>
                                        </p:cTn>
                                        <p:tgtEl>
                                          <p:spTgt spid="135"/>
                                        </p:tgtEl>
                                        <p:attrNameLst>
                                          <p:attrName>style.visibility</p:attrName>
                                        </p:attrNameLst>
                                      </p:cBhvr>
                                      <p:to>
                                        <p:strVal val="visible"/>
                                      </p:to>
                                    </p:set>
                                    <p:animEffect transition="in" filter="fade">
                                      <p:cBhvr>
                                        <p:cTn id="57" dur="1000"/>
                                        <p:tgtEl>
                                          <p:spTgt spid="135"/>
                                        </p:tgtEl>
                                      </p:cBhvr>
                                    </p:animEffect>
                                    <p:anim calcmode="lin" valueType="num">
                                      <p:cBhvr>
                                        <p:cTn id="58" dur="1000" fill="hold"/>
                                        <p:tgtEl>
                                          <p:spTgt spid="135"/>
                                        </p:tgtEl>
                                        <p:attrNameLst>
                                          <p:attrName>ppt_x</p:attrName>
                                        </p:attrNameLst>
                                      </p:cBhvr>
                                      <p:tavLst>
                                        <p:tav tm="0">
                                          <p:val>
                                            <p:strVal val="#ppt_x"/>
                                          </p:val>
                                        </p:tav>
                                        <p:tav tm="100000">
                                          <p:val>
                                            <p:strVal val="#ppt_x"/>
                                          </p:val>
                                        </p:tav>
                                      </p:tavLst>
                                    </p:anim>
                                    <p:anim calcmode="lin" valueType="num">
                                      <p:cBhvr>
                                        <p:cTn id="59" dur="1000" fill="hold"/>
                                        <p:tgtEl>
                                          <p:spTgt spid="135"/>
                                        </p:tgtEl>
                                        <p:attrNameLst>
                                          <p:attrName>ppt_y</p:attrName>
                                        </p:attrNameLst>
                                      </p:cBhvr>
                                      <p:tavLst>
                                        <p:tav tm="0">
                                          <p:val>
                                            <p:strVal val="#ppt_y-.1"/>
                                          </p:val>
                                        </p:tav>
                                        <p:tav tm="100000">
                                          <p:val>
                                            <p:strVal val="#ppt_y"/>
                                          </p:val>
                                        </p:tav>
                                      </p:tavLst>
                                    </p:anim>
                                  </p:childTnLst>
                                </p:cTn>
                              </p:par>
                            </p:childTnLst>
                          </p:cTn>
                        </p:par>
                        <p:par>
                          <p:cTn id="60" fill="hold">
                            <p:stCondLst>
                              <p:cond delay="1000"/>
                            </p:stCondLst>
                            <p:childTnLst>
                              <p:par>
                                <p:cTn id="61" presetID="21" presetClass="entr" presetSubtype="1"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wheel(1)">
                                      <p:cBhvr>
                                        <p:cTn id="63" dur="1000"/>
                                        <p:tgtEl>
                                          <p:spTgt spid="27"/>
                                        </p:tgtEl>
                                      </p:cBhvr>
                                    </p:animEffect>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nodeType="clickEffect">
                                  <p:stCondLst>
                                    <p:cond delay="0"/>
                                  </p:stCondLst>
                                  <p:childTnLst>
                                    <p:set>
                                      <p:cBhvr>
                                        <p:cTn id="67" dur="1" fill="hold">
                                          <p:stCondLst>
                                            <p:cond delay="0"/>
                                          </p:stCondLst>
                                        </p:cTn>
                                        <p:tgtEl>
                                          <p:spTgt spid="136"/>
                                        </p:tgtEl>
                                        <p:attrNameLst>
                                          <p:attrName>style.visibility</p:attrName>
                                        </p:attrNameLst>
                                      </p:cBhvr>
                                      <p:to>
                                        <p:strVal val="visible"/>
                                      </p:to>
                                    </p:set>
                                    <p:animEffect transition="in" filter="fade">
                                      <p:cBhvr>
                                        <p:cTn id="68" dur="1000"/>
                                        <p:tgtEl>
                                          <p:spTgt spid="136"/>
                                        </p:tgtEl>
                                      </p:cBhvr>
                                    </p:animEffect>
                                    <p:anim calcmode="lin" valueType="num">
                                      <p:cBhvr>
                                        <p:cTn id="69" dur="1000" fill="hold"/>
                                        <p:tgtEl>
                                          <p:spTgt spid="136"/>
                                        </p:tgtEl>
                                        <p:attrNameLst>
                                          <p:attrName>ppt_x</p:attrName>
                                        </p:attrNameLst>
                                      </p:cBhvr>
                                      <p:tavLst>
                                        <p:tav tm="0">
                                          <p:val>
                                            <p:strVal val="#ppt_x"/>
                                          </p:val>
                                        </p:tav>
                                        <p:tav tm="100000">
                                          <p:val>
                                            <p:strVal val="#ppt_x"/>
                                          </p:val>
                                        </p:tav>
                                      </p:tavLst>
                                    </p:anim>
                                    <p:anim calcmode="lin" valueType="num">
                                      <p:cBhvr>
                                        <p:cTn id="70" dur="1000" fill="hold"/>
                                        <p:tgtEl>
                                          <p:spTgt spid="136"/>
                                        </p:tgtEl>
                                        <p:attrNameLst>
                                          <p:attrName>ppt_y</p:attrName>
                                        </p:attrNameLst>
                                      </p:cBhvr>
                                      <p:tavLst>
                                        <p:tav tm="0">
                                          <p:val>
                                            <p:strVal val="#ppt_y-.1"/>
                                          </p:val>
                                        </p:tav>
                                        <p:tav tm="100000">
                                          <p:val>
                                            <p:strVal val="#ppt_y"/>
                                          </p:val>
                                        </p:tav>
                                      </p:tavLst>
                                    </p:anim>
                                  </p:childTnLst>
                                </p:cTn>
                              </p:par>
                            </p:childTnLst>
                          </p:cTn>
                        </p:par>
                        <p:par>
                          <p:cTn id="71" fill="hold">
                            <p:stCondLst>
                              <p:cond delay="1000"/>
                            </p:stCondLst>
                            <p:childTnLst>
                              <p:par>
                                <p:cTn id="72" presetID="21" presetClass="entr" presetSubtype="1" fill="hold" nodeType="after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wheel(1)">
                                      <p:cBhvr>
                                        <p:cTn id="74" dur="1000"/>
                                        <p:tgtEl>
                                          <p:spTgt spid="33"/>
                                        </p:tgtEl>
                                      </p:cBhvr>
                                    </p:animEffect>
                                  </p:childTnLst>
                                </p:cTn>
                              </p:par>
                            </p:childTnLst>
                          </p:cTn>
                        </p:par>
                      </p:childTnLst>
                    </p:cTn>
                  </p:par>
                  <p:par>
                    <p:cTn id="75" fill="hold">
                      <p:stCondLst>
                        <p:cond delay="indefinite"/>
                      </p:stCondLst>
                      <p:childTnLst>
                        <p:par>
                          <p:cTn id="76" fill="hold">
                            <p:stCondLst>
                              <p:cond delay="0"/>
                            </p:stCondLst>
                            <p:childTnLst>
                              <p:par>
                                <p:cTn id="77" presetID="47" presetClass="entr" presetSubtype="0" fill="hold" nodeType="clickEffect">
                                  <p:stCondLst>
                                    <p:cond delay="0"/>
                                  </p:stCondLst>
                                  <p:childTnLst>
                                    <p:set>
                                      <p:cBhvr>
                                        <p:cTn id="78" dur="1" fill="hold">
                                          <p:stCondLst>
                                            <p:cond delay="0"/>
                                          </p:stCondLst>
                                        </p:cTn>
                                        <p:tgtEl>
                                          <p:spTgt spid="137"/>
                                        </p:tgtEl>
                                        <p:attrNameLst>
                                          <p:attrName>style.visibility</p:attrName>
                                        </p:attrNameLst>
                                      </p:cBhvr>
                                      <p:to>
                                        <p:strVal val="visible"/>
                                      </p:to>
                                    </p:set>
                                    <p:animEffect transition="in" filter="fade">
                                      <p:cBhvr>
                                        <p:cTn id="79" dur="1000"/>
                                        <p:tgtEl>
                                          <p:spTgt spid="137"/>
                                        </p:tgtEl>
                                      </p:cBhvr>
                                    </p:animEffect>
                                    <p:anim calcmode="lin" valueType="num">
                                      <p:cBhvr>
                                        <p:cTn id="80" dur="1000" fill="hold"/>
                                        <p:tgtEl>
                                          <p:spTgt spid="137"/>
                                        </p:tgtEl>
                                        <p:attrNameLst>
                                          <p:attrName>ppt_x</p:attrName>
                                        </p:attrNameLst>
                                      </p:cBhvr>
                                      <p:tavLst>
                                        <p:tav tm="0">
                                          <p:val>
                                            <p:strVal val="#ppt_x"/>
                                          </p:val>
                                        </p:tav>
                                        <p:tav tm="100000">
                                          <p:val>
                                            <p:strVal val="#ppt_x"/>
                                          </p:val>
                                        </p:tav>
                                      </p:tavLst>
                                    </p:anim>
                                    <p:anim calcmode="lin" valueType="num">
                                      <p:cBhvr>
                                        <p:cTn id="81" dur="1000" fill="hold"/>
                                        <p:tgtEl>
                                          <p:spTgt spid="137"/>
                                        </p:tgtEl>
                                        <p:attrNameLst>
                                          <p:attrName>ppt_y</p:attrName>
                                        </p:attrNameLst>
                                      </p:cBhvr>
                                      <p:tavLst>
                                        <p:tav tm="0">
                                          <p:val>
                                            <p:strVal val="#ppt_y-.1"/>
                                          </p:val>
                                        </p:tav>
                                        <p:tav tm="100000">
                                          <p:val>
                                            <p:strVal val="#ppt_y"/>
                                          </p:val>
                                        </p:tav>
                                      </p:tavLst>
                                    </p:anim>
                                  </p:childTnLst>
                                </p:cTn>
                              </p:par>
                            </p:childTnLst>
                          </p:cTn>
                        </p:par>
                        <p:par>
                          <p:cTn id="82" fill="hold">
                            <p:stCondLst>
                              <p:cond delay="1000"/>
                            </p:stCondLst>
                            <p:childTnLst>
                              <p:par>
                                <p:cTn id="83" presetID="21" presetClass="entr" presetSubtype="1" fill="hold"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wheel(1)">
                                      <p:cBhvr>
                                        <p:cTn id="85"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ircle, Colorful, Cooperation, Holding Hands, Hum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24392" y="1757107"/>
            <a:ext cx="2416957" cy="240028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Weather Fre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1776" y="2043056"/>
            <a:ext cx="1815882" cy="181588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64524" y="1330370"/>
            <a:ext cx="5842240" cy="523220"/>
          </a:xfrm>
          <a:prstGeom prst="rect">
            <a:avLst/>
          </a:prstGeom>
          <a:ln w="38100"/>
        </p:spPr>
        <p:style>
          <a:lnRef idx="2">
            <a:schemeClr val="accent3"/>
          </a:lnRef>
          <a:fillRef idx="1">
            <a:schemeClr val="lt1"/>
          </a:fillRef>
          <a:effectRef idx="0">
            <a:schemeClr val="accent3"/>
          </a:effectRef>
          <a:fontRef idx="minor">
            <a:schemeClr val="dk1"/>
          </a:fontRef>
        </p:style>
        <p:txBody>
          <a:bodyPr wrap="none">
            <a:spAutoFit/>
          </a:bodyPr>
          <a:lstStyle/>
          <a:p>
            <a:r>
              <a:rPr lang="en-US" sz="2800" dirty="0"/>
              <a:t>The </a:t>
            </a:r>
            <a:r>
              <a:rPr lang="en-US" sz="2800" dirty="0" err="1"/>
              <a:t>colours</a:t>
            </a:r>
            <a:r>
              <a:rPr lang="en-US" sz="2800" dirty="0"/>
              <a:t> went on quarrelling loudly,</a:t>
            </a:r>
            <a:endParaRPr lang="en-IN" sz="2800" dirty="0"/>
          </a:p>
        </p:txBody>
      </p:sp>
      <p:sp>
        <p:nvSpPr>
          <p:cNvPr id="4" name="Rectangle 3"/>
          <p:cNvSpPr/>
          <p:nvPr/>
        </p:nvSpPr>
        <p:spPr>
          <a:xfrm>
            <a:off x="2855640" y="2043055"/>
            <a:ext cx="2809617" cy="2246769"/>
          </a:xfrm>
          <a:prstGeom prst="rect">
            <a:avLst/>
          </a:prstGeom>
          <a:ln w="28575"/>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US" sz="2800" dirty="0"/>
              <a:t>Suddenly there were flashes of lightening and sounds of  thunder!!!</a:t>
            </a:r>
          </a:p>
        </p:txBody>
      </p:sp>
      <p:sp>
        <p:nvSpPr>
          <p:cNvPr id="5" name="Rectangle 4"/>
          <p:cNvSpPr/>
          <p:nvPr/>
        </p:nvSpPr>
        <p:spPr>
          <a:xfrm>
            <a:off x="6312024" y="2068140"/>
            <a:ext cx="3128073" cy="1815882"/>
          </a:xfrm>
          <a:prstGeom prst="rect">
            <a:avLst/>
          </a:prstGeom>
          <a:ln w="28575">
            <a:prstDash val="solid"/>
          </a:ln>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US" sz="2800" dirty="0" err="1"/>
              <a:t>Colours</a:t>
            </a:r>
            <a:r>
              <a:rPr lang="en-US" sz="2800" dirty="0"/>
              <a:t> came closer and huddled together to comfort each other.</a:t>
            </a:r>
            <a:endParaRPr lang="en-IN" sz="2800" dirty="0"/>
          </a:p>
        </p:txBody>
      </p:sp>
      <p:sp>
        <p:nvSpPr>
          <p:cNvPr id="6" name="Rectangle 5"/>
          <p:cNvSpPr/>
          <p:nvPr/>
        </p:nvSpPr>
        <p:spPr>
          <a:xfrm>
            <a:off x="0" y="4725144"/>
            <a:ext cx="12192000" cy="138499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2800" dirty="0"/>
              <a:t>That is when </a:t>
            </a:r>
            <a:r>
              <a:rPr lang="en-US" sz="2800" b="1" dirty="0"/>
              <a:t>rain</a:t>
            </a:r>
            <a:r>
              <a:rPr lang="en-US" sz="2800" dirty="0"/>
              <a:t> spoke out to them, “Each of you is </a:t>
            </a:r>
            <a:r>
              <a:rPr lang="en-US" sz="2800" b="1" dirty="0"/>
              <a:t>unique</a:t>
            </a:r>
            <a:r>
              <a:rPr lang="en-US" sz="2800" dirty="0"/>
              <a:t> in your own way, all the seven of you should </a:t>
            </a:r>
            <a:r>
              <a:rPr lang="en-US" sz="2800" b="1" dirty="0"/>
              <a:t>join hands </a:t>
            </a:r>
            <a:r>
              <a:rPr lang="en-US" sz="2800" dirty="0"/>
              <a:t>and stretch across the sky to </a:t>
            </a:r>
            <a:r>
              <a:rPr lang="en-US" sz="2800" b="1" dirty="0"/>
              <a:t>form a beautiful rainbow</a:t>
            </a:r>
            <a:r>
              <a:rPr lang="en-US" sz="2800" dirty="0"/>
              <a:t>, as a symbol of </a:t>
            </a:r>
            <a:r>
              <a:rPr lang="en-US" sz="2800" b="1" dirty="0"/>
              <a:t>peace and happiness</a:t>
            </a:r>
            <a:r>
              <a:rPr lang="en-US" sz="2800" dirty="0"/>
              <a:t>.</a:t>
            </a:r>
            <a:endParaRPr lang="en-IN" sz="2800" dirty="0"/>
          </a:p>
        </p:txBody>
      </p:sp>
      <p:sp>
        <p:nvSpPr>
          <p:cNvPr id="20" name="Rectangle 19"/>
          <p:cNvSpPr/>
          <p:nvPr/>
        </p:nvSpPr>
        <p:spPr>
          <a:xfrm>
            <a:off x="2449985" y="188640"/>
            <a:ext cx="6096000" cy="646331"/>
          </a:xfrm>
          <a:prstGeom prst="rect">
            <a:avLst/>
          </a:prstGeom>
        </p:spPr>
        <p:txBody>
          <a:bodyPr>
            <a:spAutoFit/>
          </a:bodyPr>
          <a:lstStyle/>
          <a:p>
            <a:pPr algn="ctr"/>
            <a:r>
              <a:rPr lang="en-IN" sz="3600" b="1" i="1" dirty="0"/>
              <a:t> </a:t>
            </a:r>
            <a:r>
              <a:rPr lang="en-IN" sz="3600" b="1" i="1" dirty="0">
                <a:solidFill>
                  <a:schemeClr val="bg1"/>
                </a:solidFill>
              </a:rPr>
              <a:t>Story </a:t>
            </a:r>
            <a:r>
              <a:rPr lang="en-IN" sz="3600" b="1" i="1" dirty="0" err="1">
                <a:solidFill>
                  <a:schemeClr val="bg1"/>
                </a:solidFill>
              </a:rPr>
              <a:t>Contd</a:t>
            </a:r>
            <a:r>
              <a:rPr lang="en-IN" sz="3600" b="1" i="1" dirty="0">
                <a:solidFill>
                  <a:schemeClr val="bg1"/>
                </a:solidFill>
              </a:rPr>
              <a:t>…</a:t>
            </a:r>
            <a:endParaRPr lang="en-IN" sz="3600" dirty="0">
              <a:solidFill>
                <a:schemeClr val="bg1"/>
              </a:solidFill>
            </a:endParaRPr>
          </a:p>
        </p:txBody>
      </p:sp>
      <p:sp>
        <p:nvSpPr>
          <p:cNvPr id="7" name="Right Arrow 6"/>
          <p:cNvSpPr/>
          <p:nvPr/>
        </p:nvSpPr>
        <p:spPr>
          <a:xfrm>
            <a:off x="5706407" y="2584328"/>
            <a:ext cx="59523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32" name="Group 31">
            <a:extLst>
              <a:ext uri="{FF2B5EF4-FFF2-40B4-BE49-F238E27FC236}">
                <a16:creationId xmlns:a16="http://schemas.microsoft.com/office/drawing/2014/main" id="{00706BBB-9B66-421A-9C35-9223AAABAA92}"/>
              </a:ext>
            </a:extLst>
          </p:cNvPr>
          <p:cNvGrpSpPr/>
          <p:nvPr/>
        </p:nvGrpSpPr>
        <p:grpSpPr>
          <a:xfrm>
            <a:off x="2361634" y="40346"/>
            <a:ext cx="7511092" cy="1028860"/>
            <a:chOff x="2057668" y="2382501"/>
            <a:chExt cx="7511092" cy="1028860"/>
          </a:xfrm>
        </p:grpSpPr>
        <p:grpSp>
          <p:nvGrpSpPr>
            <p:cNvPr id="33" name="Group 32">
              <a:extLst>
                <a:ext uri="{FF2B5EF4-FFF2-40B4-BE49-F238E27FC236}">
                  <a16:creationId xmlns:a16="http://schemas.microsoft.com/office/drawing/2014/main" id="{D75BA40A-8D9B-48F4-97AF-1BFFA4EE41B5}"/>
                </a:ext>
              </a:extLst>
            </p:cNvPr>
            <p:cNvGrpSpPr/>
            <p:nvPr/>
          </p:nvGrpSpPr>
          <p:grpSpPr>
            <a:xfrm flipH="1">
              <a:off x="8678586" y="2382501"/>
              <a:ext cx="890174" cy="1028860"/>
              <a:chOff x="1487488" y="2996952"/>
              <a:chExt cx="890174" cy="1028860"/>
            </a:xfrm>
            <a:solidFill>
              <a:srgbClr val="F77F00"/>
            </a:solidFill>
            <a:scene3d>
              <a:camera prst="orthographicFront">
                <a:rot lat="0" lon="0" rev="0"/>
              </a:camera>
              <a:lightRig rig="contrasting" dir="t">
                <a:rot lat="0" lon="0" rev="1500000"/>
              </a:lightRig>
            </a:scene3d>
          </p:grpSpPr>
          <p:grpSp>
            <p:nvGrpSpPr>
              <p:cNvPr id="35" name="Group 34">
                <a:extLst>
                  <a:ext uri="{FF2B5EF4-FFF2-40B4-BE49-F238E27FC236}">
                    <a16:creationId xmlns:a16="http://schemas.microsoft.com/office/drawing/2014/main" id="{53BD4E79-D2D5-45B7-B90E-61335768D59A}"/>
                  </a:ext>
                </a:extLst>
              </p:cNvPr>
              <p:cNvGrpSpPr/>
              <p:nvPr/>
            </p:nvGrpSpPr>
            <p:grpSpPr>
              <a:xfrm>
                <a:off x="1693252" y="2996952"/>
                <a:ext cx="684410" cy="1017686"/>
                <a:chOff x="1091111" y="2721876"/>
                <a:chExt cx="1368819" cy="3285058"/>
              </a:xfrm>
              <a:grpFill/>
            </p:grpSpPr>
            <p:sp>
              <p:nvSpPr>
                <p:cNvPr id="40" name="Parallelogram 39">
                  <a:extLst>
                    <a:ext uri="{FF2B5EF4-FFF2-40B4-BE49-F238E27FC236}">
                      <a16:creationId xmlns:a16="http://schemas.microsoft.com/office/drawing/2014/main" id="{A42F9E0E-792A-41B3-8603-3A436E06DAA5}"/>
                    </a:ext>
                  </a:extLst>
                </p:cNvPr>
                <p:cNvSpPr/>
                <p:nvPr/>
              </p:nvSpPr>
              <p:spPr>
                <a:xfrm rot="21200212">
                  <a:off x="1091111" y="2721876"/>
                  <a:ext cx="1368819" cy="166260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sp>
              <p:nvSpPr>
                <p:cNvPr id="41" name="Parallelogram 40">
                  <a:extLst>
                    <a:ext uri="{FF2B5EF4-FFF2-40B4-BE49-F238E27FC236}">
                      <a16:creationId xmlns:a16="http://schemas.microsoft.com/office/drawing/2014/main" id="{28D0C825-D343-41F9-B820-9ED7DE208CEB}"/>
                    </a:ext>
                  </a:extLst>
                </p:cNvPr>
                <p:cNvSpPr/>
                <p:nvPr/>
              </p:nvSpPr>
              <p:spPr>
                <a:xfrm rot="306632" flipH="1">
                  <a:off x="1137120" y="4487107"/>
                  <a:ext cx="1247143" cy="151982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sp>
              <p:nvSpPr>
                <p:cNvPr id="42" name="Isosceles Triangle 41">
                  <a:extLst>
                    <a:ext uri="{FF2B5EF4-FFF2-40B4-BE49-F238E27FC236}">
                      <a16:creationId xmlns:a16="http://schemas.microsoft.com/office/drawing/2014/main" id="{D1F0E379-C29D-4771-9EC1-9D6C846E2D48}"/>
                    </a:ext>
                  </a:extLst>
                </p:cNvPr>
                <p:cNvSpPr/>
                <p:nvPr/>
              </p:nvSpPr>
              <p:spPr>
                <a:xfrm rot="16200000">
                  <a:off x="1207714" y="4326597"/>
                  <a:ext cx="288000" cy="216000"/>
                </a:xfrm>
                <a:prstGeom prst="triangl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grpSp>
          <p:grpSp>
            <p:nvGrpSpPr>
              <p:cNvPr id="36" name="Group 35">
                <a:extLst>
                  <a:ext uri="{FF2B5EF4-FFF2-40B4-BE49-F238E27FC236}">
                    <a16:creationId xmlns:a16="http://schemas.microsoft.com/office/drawing/2014/main" id="{96771EFA-81EC-40B1-8B4A-D39FB7ABCF94}"/>
                  </a:ext>
                </a:extLst>
              </p:cNvPr>
              <p:cNvGrpSpPr/>
              <p:nvPr/>
            </p:nvGrpSpPr>
            <p:grpSpPr>
              <a:xfrm>
                <a:off x="1487488" y="3008126"/>
                <a:ext cx="492616" cy="1017686"/>
                <a:chOff x="1091111" y="2721876"/>
                <a:chExt cx="1368819" cy="3285058"/>
              </a:xfrm>
              <a:grpFill/>
            </p:grpSpPr>
            <p:sp>
              <p:nvSpPr>
                <p:cNvPr id="37" name="Parallelogram 36">
                  <a:extLst>
                    <a:ext uri="{FF2B5EF4-FFF2-40B4-BE49-F238E27FC236}">
                      <a16:creationId xmlns:a16="http://schemas.microsoft.com/office/drawing/2014/main" id="{E336AC0D-2E74-4434-A628-32EFD4683E74}"/>
                    </a:ext>
                  </a:extLst>
                </p:cNvPr>
                <p:cNvSpPr/>
                <p:nvPr/>
              </p:nvSpPr>
              <p:spPr>
                <a:xfrm rot="21200212">
                  <a:off x="1091111" y="2721876"/>
                  <a:ext cx="1368819" cy="166260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sp>
              <p:nvSpPr>
                <p:cNvPr id="38" name="Parallelogram 37">
                  <a:extLst>
                    <a:ext uri="{FF2B5EF4-FFF2-40B4-BE49-F238E27FC236}">
                      <a16:creationId xmlns:a16="http://schemas.microsoft.com/office/drawing/2014/main" id="{2CEC5628-65E7-4BCD-8835-9EECDD3A9794}"/>
                    </a:ext>
                  </a:extLst>
                </p:cNvPr>
                <p:cNvSpPr/>
                <p:nvPr/>
              </p:nvSpPr>
              <p:spPr>
                <a:xfrm rot="306632" flipH="1">
                  <a:off x="1137120" y="4487107"/>
                  <a:ext cx="1247143" cy="151982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sp>
              <p:nvSpPr>
                <p:cNvPr id="39" name="Isosceles Triangle 38">
                  <a:extLst>
                    <a:ext uri="{FF2B5EF4-FFF2-40B4-BE49-F238E27FC236}">
                      <a16:creationId xmlns:a16="http://schemas.microsoft.com/office/drawing/2014/main" id="{4514551A-C39D-43E7-9A58-0A0E7695B573}"/>
                    </a:ext>
                  </a:extLst>
                </p:cNvPr>
                <p:cNvSpPr/>
                <p:nvPr/>
              </p:nvSpPr>
              <p:spPr>
                <a:xfrm rot="16200000">
                  <a:off x="1207714" y="4326597"/>
                  <a:ext cx="288000" cy="216000"/>
                </a:xfrm>
                <a:prstGeom prst="triangl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grpSp>
        </p:grpSp>
        <p:sp>
          <p:nvSpPr>
            <p:cNvPr id="34" name="Freeform: Shape 59">
              <a:extLst>
                <a:ext uri="{FF2B5EF4-FFF2-40B4-BE49-F238E27FC236}">
                  <a16:creationId xmlns:a16="http://schemas.microsoft.com/office/drawing/2014/main" id="{E340904A-F5F6-4F91-B23A-D3C8C6B40D66}"/>
                </a:ext>
              </a:extLst>
            </p:cNvPr>
            <p:cNvSpPr/>
            <p:nvPr/>
          </p:nvSpPr>
          <p:spPr>
            <a:xfrm flipH="1">
              <a:off x="2057668" y="2446870"/>
              <a:ext cx="6874606" cy="904514"/>
            </a:xfrm>
            <a:custGeom>
              <a:avLst/>
              <a:gdLst>
                <a:gd name="connsiteX0" fmla="*/ 284716 w 6874606"/>
                <a:gd name="connsiteY0" fmla="*/ 0 h 904514"/>
                <a:gd name="connsiteX1" fmla="*/ 281419 w 6874606"/>
                <a:gd name="connsiteY1" fmla="*/ 69836 h 904514"/>
                <a:gd name="connsiteX2" fmla="*/ 6874606 w 6874606"/>
                <a:gd name="connsiteY2" fmla="*/ 69836 h 904514"/>
                <a:gd name="connsiteX3" fmla="*/ 6874606 w 6874606"/>
                <a:gd name="connsiteY3" fmla="*/ 856829 h 904514"/>
                <a:gd name="connsiteX4" fmla="*/ 249870 w 6874606"/>
                <a:gd name="connsiteY4" fmla="*/ 856829 h 904514"/>
                <a:gd name="connsiteX5" fmla="*/ 249870 w 6874606"/>
                <a:gd name="connsiteY5" fmla="*/ 738251 h 904514"/>
                <a:gd name="connsiteX6" fmla="*/ 242022 w 6874606"/>
                <a:gd name="connsiteY6" fmla="*/ 904514 h 904514"/>
                <a:gd name="connsiteX7" fmla="*/ 0 w 6874606"/>
                <a:gd name="connsiteY7" fmla="*/ 481173 h 904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74606" h="904514">
                  <a:moveTo>
                    <a:pt x="284716" y="0"/>
                  </a:moveTo>
                  <a:lnTo>
                    <a:pt x="281419" y="69836"/>
                  </a:lnTo>
                  <a:lnTo>
                    <a:pt x="6874606" y="69836"/>
                  </a:lnTo>
                  <a:lnTo>
                    <a:pt x="6874606" y="856829"/>
                  </a:lnTo>
                  <a:lnTo>
                    <a:pt x="249870" y="856829"/>
                  </a:lnTo>
                  <a:lnTo>
                    <a:pt x="249870" y="738251"/>
                  </a:lnTo>
                  <a:lnTo>
                    <a:pt x="242022" y="904514"/>
                  </a:lnTo>
                  <a:lnTo>
                    <a:pt x="0" y="481173"/>
                  </a:lnTo>
                  <a:close/>
                </a:path>
              </a:pathLst>
            </a:custGeom>
            <a:solidFill>
              <a:srgbClr val="F77F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3600" dirty="0">
                <a:solidFill>
                  <a:schemeClr val="bg1"/>
                </a:solidFill>
              </a:endParaRPr>
            </a:p>
          </p:txBody>
        </p:sp>
      </p:grpSp>
      <p:sp>
        <p:nvSpPr>
          <p:cNvPr id="43" name="Rectangle 42">
            <a:extLst>
              <a:ext uri="{FF2B5EF4-FFF2-40B4-BE49-F238E27FC236}">
                <a16:creationId xmlns:a16="http://schemas.microsoft.com/office/drawing/2014/main" id="{221F5FD8-68E0-4F67-8FC1-FCD4B242A9AE}"/>
              </a:ext>
            </a:extLst>
          </p:cNvPr>
          <p:cNvSpPr/>
          <p:nvPr/>
        </p:nvSpPr>
        <p:spPr>
          <a:xfrm>
            <a:off x="4224936" y="246694"/>
            <a:ext cx="3785136" cy="646331"/>
          </a:xfrm>
          <a:prstGeom prst="rect">
            <a:avLst/>
          </a:prstGeom>
        </p:spPr>
        <p:txBody>
          <a:bodyPr>
            <a:spAutoFit/>
          </a:bodyPr>
          <a:lstStyle/>
          <a:p>
            <a:pPr algn="ctr"/>
            <a:r>
              <a:rPr lang="en-IN" sz="3600" b="1" i="1" dirty="0">
                <a:solidFill>
                  <a:schemeClr val="bg1"/>
                </a:solidFill>
              </a:rPr>
              <a:t>Story  </a:t>
            </a:r>
            <a:r>
              <a:rPr lang="en-IN" sz="3600" b="1" i="1" dirty="0" err="1">
                <a:solidFill>
                  <a:schemeClr val="bg1"/>
                </a:solidFill>
              </a:rPr>
              <a:t>Contd</a:t>
            </a:r>
            <a:r>
              <a:rPr lang="en-IN" sz="3600" b="1" i="1" dirty="0">
                <a:solidFill>
                  <a:schemeClr val="bg1"/>
                </a:solidFill>
              </a:rPr>
              <a:t>…</a:t>
            </a:r>
            <a:endParaRPr lang="en-IN" sz="3600" dirty="0">
              <a:solidFill>
                <a:schemeClr val="bg1"/>
              </a:solidFill>
            </a:endParaRPr>
          </a:p>
        </p:txBody>
      </p:sp>
    </p:spTree>
    <p:extLst>
      <p:ext uri="{BB962C8B-B14F-4D97-AF65-F5344CB8AC3E}">
        <p14:creationId xmlns:p14="http://schemas.microsoft.com/office/powerpoint/2010/main" val="110630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2000"/>
                                        <p:tgtEl>
                                          <p:spTgt spid="4"/>
                                        </p:tgtEl>
                                      </p:cBhvr>
                                    </p:animEffect>
                                  </p:childTnLst>
                                </p:cTn>
                              </p:par>
                              <p:par>
                                <p:cTn id="13" presetID="47" presetClass="entr" presetSubtype="0" fill="hold" nodeType="withEffect">
                                  <p:stCondLst>
                                    <p:cond delay="0"/>
                                  </p:stCondLst>
                                  <p:childTnLst>
                                    <p:set>
                                      <p:cBhvr>
                                        <p:cTn id="14" dur="1" fill="hold">
                                          <p:stCondLst>
                                            <p:cond delay="0"/>
                                          </p:stCondLst>
                                        </p:cTn>
                                        <p:tgtEl>
                                          <p:spTgt spid="4100"/>
                                        </p:tgtEl>
                                        <p:attrNameLst>
                                          <p:attrName>style.visibility</p:attrName>
                                        </p:attrNameLst>
                                      </p:cBhvr>
                                      <p:to>
                                        <p:strVal val="visible"/>
                                      </p:to>
                                    </p:set>
                                    <p:animEffect transition="in" filter="fade">
                                      <p:cBhvr>
                                        <p:cTn id="15" dur="1000"/>
                                        <p:tgtEl>
                                          <p:spTgt spid="4100"/>
                                        </p:tgtEl>
                                      </p:cBhvr>
                                    </p:animEffect>
                                    <p:anim calcmode="lin" valueType="num">
                                      <p:cBhvr>
                                        <p:cTn id="16" dur="1000" fill="hold"/>
                                        <p:tgtEl>
                                          <p:spTgt spid="4100"/>
                                        </p:tgtEl>
                                        <p:attrNameLst>
                                          <p:attrName>ppt_x</p:attrName>
                                        </p:attrNameLst>
                                      </p:cBhvr>
                                      <p:tavLst>
                                        <p:tav tm="0">
                                          <p:val>
                                            <p:strVal val="#ppt_x"/>
                                          </p:val>
                                        </p:tav>
                                        <p:tav tm="100000">
                                          <p:val>
                                            <p:strVal val="#ppt_x"/>
                                          </p:val>
                                        </p:tav>
                                      </p:tavLst>
                                    </p:anim>
                                    <p:anim calcmode="lin" valueType="num">
                                      <p:cBhvr>
                                        <p:cTn id="17" dur="1000" fill="hold"/>
                                        <p:tgtEl>
                                          <p:spTgt spid="4100"/>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2000"/>
                                        <p:tgtEl>
                                          <p:spTgt spid="5"/>
                                        </p:tgtEl>
                                      </p:cBhvr>
                                    </p:animEffect>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4098"/>
                                        </p:tgtEl>
                                        <p:attrNameLst>
                                          <p:attrName>style.visibility</p:attrName>
                                        </p:attrNameLst>
                                      </p:cBhvr>
                                      <p:to>
                                        <p:strVal val="visible"/>
                                      </p:to>
                                    </p:set>
                                    <p:animEffect transition="in" filter="fade">
                                      <p:cBhvr>
                                        <p:cTn id="30" dur="1000"/>
                                        <p:tgtEl>
                                          <p:spTgt spid="4098"/>
                                        </p:tgtEl>
                                      </p:cBhvr>
                                    </p:animEffect>
                                    <p:anim calcmode="lin" valueType="num">
                                      <p:cBhvr>
                                        <p:cTn id="31" dur="1000" fill="hold"/>
                                        <p:tgtEl>
                                          <p:spTgt spid="4098"/>
                                        </p:tgtEl>
                                        <p:attrNameLst>
                                          <p:attrName>ppt_x</p:attrName>
                                        </p:attrNameLst>
                                      </p:cBhvr>
                                      <p:tavLst>
                                        <p:tav tm="0">
                                          <p:val>
                                            <p:strVal val="#ppt_x"/>
                                          </p:val>
                                        </p:tav>
                                        <p:tav tm="100000">
                                          <p:val>
                                            <p:strVal val="#ppt_x"/>
                                          </p:val>
                                        </p:tav>
                                      </p:tavLst>
                                    </p:anim>
                                    <p:anim calcmode="lin" valueType="num">
                                      <p:cBhvr>
                                        <p:cTn id="32"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17356" y="38941"/>
            <a:ext cx="7511092" cy="1028860"/>
            <a:chOff x="2057668" y="2382501"/>
            <a:chExt cx="7511092" cy="1028860"/>
          </a:xfrm>
        </p:grpSpPr>
        <p:grpSp>
          <p:nvGrpSpPr>
            <p:cNvPr id="4" name="Group 3">
              <a:extLst>
                <a:ext uri="{FF2B5EF4-FFF2-40B4-BE49-F238E27FC236}">
                  <a16:creationId xmlns:a16="http://schemas.microsoft.com/office/drawing/2014/main" id="{058AB846-D39D-4E6A-B09D-C0B8A00BB5F3}"/>
                </a:ext>
              </a:extLst>
            </p:cNvPr>
            <p:cNvGrpSpPr/>
            <p:nvPr/>
          </p:nvGrpSpPr>
          <p:grpSpPr>
            <a:xfrm flipH="1">
              <a:off x="8678586" y="2382501"/>
              <a:ext cx="890174" cy="1028860"/>
              <a:chOff x="1487488" y="2996952"/>
              <a:chExt cx="890174" cy="1028860"/>
            </a:xfrm>
            <a:solidFill>
              <a:srgbClr val="F77F00"/>
            </a:solidFill>
            <a:scene3d>
              <a:camera prst="orthographicFront">
                <a:rot lat="0" lon="0" rev="0"/>
              </a:camera>
              <a:lightRig rig="contrasting" dir="t">
                <a:rot lat="0" lon="0" rev="1500000"/>
              </a:lightRig>
            </a:scene3d>
          </p:grpSpPr>
          <p:grpSp>
            <p:nvGrpSpPr>
              <p:cNvPr id="6" name="Group 5">
                <a:extLst>
                  <a:ext uri="{FF2B5EF4-FFF2-40B4-BE49-F238E27FC236}">
                    <a16:creationId xmlns:a16="http://schemas.microsoft.com/office/drawing/2014/main" id="{3EAF46FB-B2FB-406F-A31F-B9D202E62EA3}"/>
                  </a:ext>
                </a:extLst>
              </p:cNvPr>
              <p:cNvGrpSpPr/>
              <p:nvPr/>
            </p:nvGrpSpPr>
            <p:grpSpPr>
              <a:xfrm>
                <a:off x="1693252" y="2996952"/>
                <a:ext cx="684410" cy="1017686"/>
                <a:chOff x="1091111" y="2721876"/>
                <a:chExt cx="1368819" cy="3285058"/>
              </a:xfrm>
              <a:grpFill/>
            </p:grpSpPr>
            <p:sp>
              <p:nvSpPr>
                <p:cNvPr id="11" name="Parallelogram 10">
                  <a:extLst>
                    <a:ext uri="{FF2B5EF4-FFF2-40B4-BE49-F238E27FC236}">
                      <a16:creationId xmlns:a16="http://schemas.microsoft.com/office/drawing/2014/main" id="{BE50284D-8538-4348-85DA-3B34B47C939B}"/>
                    </a:ext>
                  </a:extLst>
                </p:cNvPr>
                <p:cNvSpPr/>
                <p:nvPr/>
              </p:nvSpPr>
              <p:spPr>
                <a:xfrm rot="21200212">
                  <a:off x="1091111" y="2721876"/>
                  <a:ext cx="1368819" cy="166260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sp>
              <p:nvSpPr>
                <p:cNvPr id="12" name="Parallelogram 11">
                  <a:extLst>
                    <a:ext uri="{FF2B5EF4-FFF2-40B4-BE49-F238E27FC236}">
                      <a16:creationId xmlns:a16="http://schemas.microsoft.com/office/drawing/2014/main" id="{0A732FEB-4DAE-4825-BA5B-4E1515F027A3}"/>
                    </a:ext>
                  </a:extLst>
                </p:cNvPr>
                <p:cNvSpPr/>
                <p:nvPr/>
              </p:nvSpPr>
              <p:spPr>
                <a:xfrm rot="306632" flipH="1">
                  <a:off x="1137120" y="4487107"/>
                  <a:ext cx="1247143" cy="151982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sp>
              <p:nvSpPr>
                <p:cNvPr id="13" name="Isosceles Triangle 12">
                  <a:extLst>
                    <a:ext uri="{FF2B5EF4-FFF2-40B4-BE49-F238E27FC236}">
                      <a16:creationId xmlns:a16="http://schemas.microsoft.com/office/drawing/2014/main" id="{D499D635-FCF3-4340-B90E-1C6E94EC1A88}"/>
                    </a:ext>
                  </a:extLst>
                </p:cNvPr>
                <p:cNvSpPr/>
                <p:nvPr/>
              </p:nvSpPr>
              <p:spPr>
                <a:xfrm rot="16200000">
                  <a:off x="1207714" y="4326597"/>
                  <a:ext cx="288000" cy="216000"/>
                </a:xfrm>
                <a:prstGeom prst="triangl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grpSp>
          <p:grpSp>
            <p:nvGrpSpPr>
              <p:cNvPr id="7" name="Group 6">
                <a:extLst>
                  <a:ext uri="{FF2B5EF4-FFF2-40B4-BE49-F238E27FC236}">
                    <a16:creationId xmlns:a16="http://schemas.microsoft.com/office/drawing/2014/main" id="{5902258E-5832-4B89-B0E8-256DA59B196F}"/>
                  </a:ext>
                </a:extLst>
              </p:cNvPr>
              <p:cNvGrpSpPr/>
              <p:nvPr/>
            </p:nvGrpSpPr>
            <p:grpSpPr>
              <a:xfrm>
                <a:off x="1487488" y="3008126"/>
                <a:ext cx="492616" cy="1017686"/>
                <a:chOff x="1091111" y="2721876"/>
                <a:chExt cx="1368819" cy="3285058"/>
              </a:xfrm>
              <a:grpFill/>
            </p:grpSpPr>
            <p:sp>
              <p:nvSpPr>
                <p:cNvPr id="8" name="Parallelogram 7">
                  <a:extLst>
                    <a:ext uri="{FF2B5EF4-FFF2-40B4-BE49-F238E27FC236}">
                      <a16:creationId xmlns:a16="http://schemas.microsoft.com/office/drawing/2014/main" id="{7E11DC21-024E-4973-94EA-34D460A562F2}"/>
                    </a:ext>
                  </a:extLst>
                </p:cNvPr>
                <p:cNvSpPr/>
                <p:nvPr/>
              </p:nvSpPr>
              <p:spPr>
                <a:xfrm rot="21200212">
                  <a:off x="1091111" y="2721876"/>
                  <a:ext cx="1368819" cy="166260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sp>
              <p:nvSpPr>
                <p:cNvPr id="9" name="Parallelogram 8">
                  <a:extLst>
                    <a:ext uri="{FF2B5EF4-FFF2-40B4-BE49-F238E27FC236}">
                      <a16:creationId xmlns:a16="http://schemas.microsoft.com/office/drawing/2014/main" id="{61F25CD1-E2BB-4CE2-BD9B-00EB723CE3FE}"/>
                    </a:ext>
                  </a:extLst>
                </p:cNvPr>
                <p:cNvSpPr/>
                <p:nvPr/>
              </p:nvSpPr>
              <p:spPr>
                <a:xfrm rot="306632" flipH="1">
                  <a:off x="1137120" y="4487107"/>
                  <a:ext cx="1247143" cy="1519827"/>
                </a:xfrm>
                <a:prstGeom prst="parallelogram">
                  <a:avLst>
                    <a:gd name="adj" fmla="val 79756"/>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sp>
              <p:nvSpPr>
                <p:cNvPr id="10" name="Isosceles Triangle 9">
                  <a:extLst>
                    <a:ext uri="{FF2B5EF4-FFF2-40B4-BE49-F238E27FC236}">
                      <a16:creationId xmlns:a16="http://schemas.microsoft.com/office/drawing/2014/main" id="{9F7A714F-0B2C-47F2-91FA-5EE654F209D0}"/>
                    </a:ext>
                  </a:extLst>
                </p:cNvPr>
                <p:cNvSpPr/>
                <p:nvPr/>
              </p:nvSpPr>
              <p:spPr>
                <a:xfrm rot="16200000">
                  <a:off x="1207714" y="4326597"/>
                  <a:ext cx="288000" cy="216000"/>
                </a:xfrm>
                <a:prstGeom prst="triangl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p>
              </p:txBody>
            </p:sp>
          </p:grpSp>
        </p:grpSp>
        <p:sp>
          <p:nvSpPr>
            <p:cNvPr id="5" name="Freeform: Shape 59">
              <a:extLst>
                <a:ext uri="{FF2B5EF4-FFF2-40B4-BE49-F238E27FC236}">
                  <a16:creationId xmlns:a16="http://schemas.microsoft.com/office/drawing/2014/main" id="{6E4DD103-FAE1-4FAA-9702-7F4C91BBC0BA}"/>
                </a:ext>
              </a:extLst>
            </p:cNvPr>
            <p:cNvSpPr/>
            <p:nvPr/>
          </p:nvSpPr>
          <p:spPr>
            <a:xfrm flipH="1">
              <a:off x="2057668" y="2446870"/>
              <a:ext cx="6874606" cy="904514"/>
            </a:xfrm>
            <a:custGeom>
              <a:avLst/>
              <a:gdLst>
                <a:gd name="connsiteX0" fmla="*/ 284716 w 6874606"/>
                <a:gd name="connsiteY0" fmla="*/ 0 h 904514"/>
                <a:gd name="connsiteX1" fmla="*/ 281419 w 6874606"/>
                <a:gd name="connsiteY1" fmla="*/ 69836 h 904514"/>
                <a:gd name="connsiteX2" fmla="*/ 6874606 w 6874606"/>
                <a:gd name="connsiteY2" fmla="*/ 69836 h 904514"/>
                <a:gd name="connsiteX3" fmla="*/ 6874606 w 6874606"/>
                <a:gd name="connsiteY3" fmla="*/ 856829 h 904514"/>
                <a:gd name="connsiteX4" fmla="*/ 249870 w 6874606"/>
                <a:gd name="connsiteY4" fmla="*/ 856829 h 904514"/>
                <a:gd name="connsiteX5" fmla="*/ 249870 w 6874606"/>
                <a:gd name="connsiteY5" fmla="*/ 738251 h 904514"/>
                <a:gd name="connsiteX6" fmla="*/ 242022 w 6874606"/>
                <a:gd name="connsiteY6" fmla="*/ 904514 h 904514"/>
                <a:gd name="connsiteX7" fmla="*/ 0 w 6874606"/>
                <a:gd name="connsiteY7" fmla="*/ 481173 h 904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74606" h="904514">
                  <a:moveTo>
                    <a:pt x="284716" y="0"/>
                  </a:moveTo>
                  <a:lnTo>
                    <a:pt x="281419" y="69836"/>
                  </a:lnTo>
                  <a:lnTo>
                    <a:pt x="6874606" y="69836"/>
                  </a:lnTo>
                  <a:lnTo>
                    <a:pt x="6874606" y="856829"/>
                  </a:lnTo>
                  <a:lnTo>
                    <a:pt x="249870" y="856829"/>
                  </a:lnTo>
                  <a:lnTo>
                    <a:pt x="249870" y="738251"/>
                  </a:lnTo>
                  <a:lnTo>
                    <a:pt x="242022" y="904514"/>
                  </a:lnTo>
                  <a:lnTo>
                    <a:pt x="0" y="481173"/>
                  </a:lnTo>
                  <a:close/>
                </a:path>
              </a:pathLst>
            </a:custGeom>
            <a:solidFill>
              <a:srgbClr val="F77F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3600" dirty="0">
                <a:solidFill>
                  <a:schemeClr val="bg1"/>
                </a:solidFill>
              </a:endParaRPr>
            </a:p>
          </p:txBody>
        </p:sp>
      </p:grpSp>
      <p:sp>
        <p:nvSpPr>
          <p:cNvPr id="14" name="Rectangle 13"/>
          <p:cNvSpPr/>
          <p:nvPr/>
        </p:nvSpPr>
        <p:spPr>
          <a:xfrm>
            <a:off x="3598360" y="262389"/>
            <a:ext cx="5038016" cy="646331"/>
          </a:xfrm>
          <a:prstGeom prst="rect">
            <a:avLst/>
          </a:prstGeom>
        </p:spPr>
        <p:txBody>
          <a:bodyPr>
            <a:spAutoFit/>
          </a:bodyPr>
          <a:lstStyle/>
          <a:p>
            <a:pPr algn="ctr"/>
            <a:r>
              <a:rPr lang="en-IN" sz="3600" b="1" i="1" dirty="0">
                <a:solidFill>
                  <a:schemeClr val="bg1"/>
                </a:solidFill>
              </a:rPr>
              <a:t>Points to ponder/reflect</a:t>
            </a:r>
          </a:p>
        </p:txBody>
      </p:sp>
      <p:pic>
        <p:nvPicPr>
          <p:cNvPr id="7170" name="Picture 2" descr="Flower garden and beautiful rainbow Free Vec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392" y="2002606"/>
            <a:ext cx="4392488" cy="283239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172067" y="5116472"/>
            <a:ext cx="11881320" cy="954107"/>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algn="ctr"/>
            <a:r>
              <a:rPr lang="en-US" sz="2800" dirty="0"/>
              <a:t>Just like the </a:t>
            </a:r>
            <a:r>
              <a:rPr lang="en-US" sz="2800" dirty="0" err="1"/>
              <a:t>colours</a:t>
            </a:r>
            <a:r>
              <a:rPr lang="en-US" sz="2800" dirty="0"/>
              <a:t> joined together to form a beautiful rainbow, we need to love everyone and live together in peace and harmony.</a:t>
            </a:r>
          </a:p>
        </p:txBody>
      </p:sp>
      <p:pic>
        <p:nvPicPr>
          <p:cNvPr id="2050" name="Picture 2" descr="Family, Love, Rainbow, Boy, Child, Chromatic, Colorful">
            <a:extLst>
              <a:ext uri="{FF2B5EF4-FFF2-40B4-BE49-F238E27FC236}">
                <a16:creationId xmlns:a16="http://schemas.microsoft.com/office/drawing/2014/main" id="{000A1660-B0CB-4BC6-B76E-4D3C9D0AD2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11165" y="1890438"/>
            <a:ext cx="6245475" cy="3122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311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2000" fill="hold"/>
                                        <p:tgtEl>
                                          <p:spTgt spid="7170"/>
                                        </p:tgtEl>
                                        <p:attrNameLst>
                                          <p:attrName>ppt_w</p:attrName>
                                        </p:attrNameLst>
                                      </p:cBhvr>
                                      <p:tavLst>
                                        <p:tav tm="0">
                                          <p:val>
                                            <p:fltVal val="0"/>
                                          </p:val>
                                        </p:tav>
                                        <p:tav tm="100000">
                                          <p:val>
                                            <p:strVal val="#ppt_w"/>
                                          </p:val>
                                        </p:tav>
                                      </p:tavLst>
                                    </p:anim>
                                    <p:anim calcmode="lin" valueType="num">
                                      <p:cBhvr>
                                        <p:cTn id="8" dur="2000" fill="hold"/>
                                        <p:tgtEl>
                                          <p:spTgt spid="7170"/>
                                        </p:tgtEl>
                                        <p:attrNameLst>
                                          <p:attrName>ppt_h</p:attrName>
                                        </p:attrNameLst>
                                      </p:cBhvr>
                                      <p:tavLst>
                                        <p:tav tm="0">
                                          <p:val>
                                            <p:fltVal val="0"/>
                                          </p:val>
                                        </p:tav>
                                        <p:tav tm="100000">
                                          <p:val>
                                            <p:strVal val="#ppt_h"/>
                                          </p:val>
                                        </p:tav>
                                      </p:tavLst>
                                    </p:anim>
                                    <p:animEffect transition="in" filter="fade">
                                      <p:cBhvr>
                                        <p:cTn id="9" dur="2000"/>
                                        <p:tgtEl>
                                          <p:spTgt spid="7170"/>
                                        </p:tgtEl>
                                      </p:cBhvr>
                                    </p:animEffect>
                                  </p:childTnLst>
                                </p:cTn>
                              </p:par>
                            </p:childTnLst>
                          </p:cTn>
                        </p:par>
                        <p:par>
                          <p:cTn id="10" fill="hold">
                            <p:stCondLst>
                              <p:cond delay="2000"/>
                            </p:stCondLst>
                            <p:childTnLst>
                              <p:par>
                                <p:cTn id="11" presetID="53" presetClass="entr" presetSubtype="16" fill="hold" nodeType="after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p:cTn id="13" dur="2000" fill="hold"/>
                                        <p:tgtEl>
                                          <p:spTgt spid="2050"/>
                                        </p:tgtEl>
                                        <p:attrNameLst>
                                          <p:attrName>ppt_w</p:attrName>
                                        </p:attrNameLst>
                                      </p:cBhvr>
                                      <p:tavLst>
                                        <p:tav tm="0">
                                          <p:val>
                                            <p:fltVal val="0"/>
                                          </p:val>
                                        </p:tav>
                                        <p:tav tm="100000">
                                          <p:val>
                                            <p:strVal val="#ppt_w"/>
                                          </p:val>
                                        </p:tav>
                                      </p:tavLst>
                                    </p:anim>
                                    <p:anim calcmode="lin" valueType="num">
                                      <p:cBhvr>
                                        <p:cTn id="14" dur="2000" fill="hold"/>
                                        <p:tgtEl>
                                          <p:spTgt spid="2050"/>
                                        </p:tgtEl>
                                        <p:attrNameLst>
                                          <p:attrName>ppt_h</p:attrName>
                                        </p:attrNameLst>
                                      </p:cBhvr>
                                      <p:tavLst>
                                        <p:tav tm="0">
                                          <p:val>
                                            <p:fltVal val="0"/>
                                          </p:val>
                                        </p:tav>
                                        <p:tav tm="100000">
                                          <p:val>
                                            <p:strVal val="#ppt_h"/>
                                          </p:val>
                                        </p:tav>
                                      </p:tavLst>
                                    </p:anim>
                                    <p:animEffect transition="in" filter="fade">
                                      <p:cBhvr>
                                        <p:cTn id="15" dur="2000"/>
                                        <p:tgtEl>
                                          <p:spTgt spid="2050"/>
                                        </p:tgtEl>
                                      </p:cBhvr>
                                    </p:animEffect>
                                  </p:childTnLst>
                                </p:cTn>
                              </p:par>
                            </p:childTnLst>
                          </p:cTn>
                        </p:par>
                        <p:par>
                          <p:cTn id="16" fill="hold">
                            <p:stCondLst>
                              <p:cond delay="4000"/>
                            </p:stCondLst>
                            <p:childTnLst>
                              <p:par>
                                <p:cTn id="17" presetID="22" presetClass="entr" presetSubtype="8"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73678344-BA90-4966-BE23-0177B4F4B779}"/>
              </a:ext>
            </a:extLst>
          </p:cNvPr>
          <p:cNvGraphicFramePr>
            <a:graphicFrameLocks noGrp="1"/>
          </p:cNvGraphicFramePr>
          <p:nvPr>
            <p:extLst>
              <p:ext uri="{D42A27DB-BD31-4B8C-83A1-F6EECF244321}">
                <p14:modId xmlns:p14="http://schemas.microsoft.com/office/powerpoint/2010/main" val="2724637544"/>
              </p:ext>
            </p:extLst>
          </p:nvPr>
        </p:nvGraphicFramePr>
        <p:xfrm>
          <a:off x="1127448" y="523942"/>
          <a:ext cx="10009113" cy="3233893"/>
        </p:xfrm>
        <a:graphic>
          <a:graphicData uri="http://schemas.openxmlformats.org/drawingml/2006/table">
            <a:tbl>
              <a:tblPr firstRow="1" bandRow="1">
                <a:tableStyleId>{5C22544A-7EE6-4342-B048-85BDC9FD1C3A}</a:tableStyleId>
              </a:tblPr>
              <a:tblGrid>
                <a:gridCol w="935432">
                  <a:extLst>
                    <a:ext uri="{9D8B030D-6E8A-4147-A177-3AD203B41FA5}">
                      <a16:colId xmlns:a16="http://schemas.microsoft.com/office/drawing/2014/main" val="20000"/>
                    </a:ext>
                  </a:extLst>
                </a:gridCol>
                <a:gridCol w="1496690">
                  <a:extLst>
                    <a:ext uri="{9D8B030D-6E8A-4147-A177-3AD203B41FA5}">
                      <a16:colId xmlns:a16="http://schemas.microsoft.com/office/drawing/2014/main" val="20001"/>
                    </a:ext>
                  </a:extLst>
                </a:gridCol>
                <a:gridCol w="7576991">
                  <a:extLst>
                    <a:ext uri="{9D8B030D-6E8A-4147-A177-3AD203B41FA5}">
                      <a16:colId xmlns:a16="http://schemas.microsoft.com/office/drawing/2014/main" val="20002"/>
                    </a:ext>
                  </a:extLst>
                </a:gridCol>
              </a:tblGrid>
              <a:tr h="470138">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562712">
                <a:tc>
                  <a:txBody>
                    <a:bodyPr/>
                    <a:lstStyle/>
                    <a:p>
                      <a:r>
                        <a:rPr lang="en-US" sz="900" dirty="0"/>
                        <a:t>2</a:t>
                      </a:r>
                      <a:endParaRPr lang="en-IN" sz="900" dirty="0"/>
                    </a:p>
                  </a:txBody>
                  <a:tcPr/>
                </a:tc>
                <a:tc>
                  <a:txBody>
                    <a:bodyPr/>
                    <a:lstStyle/>
                    <a:p>
                      <a:endParaRPr lang="en-IN" sz="900" dirty="0"/>
                    </a:p>
                  </a:txBody>
                  <a:tcPr/>
                </a:tc>
                <a:tc>
                  <a:txBody>
                    <a:bodyPr/>
                    <a:lstStyle/>
                    <a:p>
                      <a:pPr rtl="0"/>
                      <a:endParaRPr lang="en-IN" sz="900" b="1" i="0" u="none" strike="noStrike" kern="1200" dirty="0">
                        <a:solidFill>
                          <a:schemeClr val="tx1"/>
                        </a:solidFill>
                        <a:latin typeface="+mn-lt"/>
                        <a:ea typeface="+mn-ea"/>
                        <a:cs typeface="+mn-cs"/>
                      </a:endParaRPr>
                    </a:p>
                    <a:p>
                      <a:pPr rtl="0"/>
                      <a:r>
                        <a:rPr lang="en-IN" sz="900" dirty="0"/>
                        <a:t>Colour - https://pixabay.com/vectors/crayon-art-drawing-school-color-2214272/</a:t>
                      </a:r>
                    </a:p>
                    <a:p>
                      <a:pPr rtl="0"/>
                      <a:r>
                        <a:rPr lang="en-IN" sz="900" dirty="0"/>
                        <a:t>Man - https://pixabay.com/vectors/figure-person-stick-standing-slim-25590/</a:t>
                      </a:r>
                    </a:p>
                  </a:txBody>
                  <a:tcPr/>
                </a:tc>
                <a:extLst>
                  <a:ext uri="{0D108BD9-81ED-4DB2-BD59-A6C34878D82A}">
                    <a16:rowId xmlns:a16="http://schemas.microsoft.com/office/drawing/2014/main" val="10001"/>
                  </a:ext>
                </a:extLst>
              </a:tr>
              <a:tr h="596714">
                <a:tc>
                  <a:txBody>
                    <a:bodyPr/>
                    <a:lstStyle/>
                    <a:p>
                      <a:r>
                        <a:rPr lang="en-US" sz="900" dirty="0"/>
                        <a:t>3</a:t>
                      </a:r>
                      <a:endParaRPr lang="en-IN" sz="900" dirty="0"/>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a:solidFill>
                            <a:schemeClr val="tx1"/>
                          </a:solidFill>
                          <a:latin typeface="+mn-lt"/>
                          <a:ea typeface="+mn-ea"/>
                          <a:cs typeface="+mn-cs"/>
                          <a:hlinkClick r:id="rId3"/>
                        </a:rPr>
                        <a:t>https://pixabay.com/vectors/star-pentagons-rainbow-colors-3615972</a:t>
                      </a:r>
                      <a:endParaRPr lang="en-IN" sz="900" b="0" i="0" u="none" strike="noStrike"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555414">
                <a:tc>
                  <a:txBody>
                    <a:bodyPr/>
                    <a:lstStyle/>
                    <a:p>
                      <a:r>
                        <a:rPr lang="en-US" sz="900" dirty="0"/>
                        <a:t>4</a:t>
                      </a:r>
                      <a:endParaRPr lang="en-IN" sz="900" dirty="0"/>
                    </a:p>
                  </a:txBody>
                  <a:tcPr/>
                </a:tc>
                <a:tc>
                  <a:txBody>
                    <a:bodyPr/>
                    <a:lstStyle/>
                    <a:p>
                      <a:endParaRPr lang="en-IN" sz="900" dirty="0"/>
                    </a:p>
                  </a:txBody>
                  <a:tcPr/>
                </a:tc>
                <a:tc>
                  <a:txBody>
                    <a:bodyPr/>
                    <a:lstStyle/>
                    <a:p>
                      <a:r>
                        <a:rPr lang="en-IN" sz="900" dirty="0"/>
                        <a:t>Thunder: </a:t>
                      </a:r>
                      <a:r>
                        <a:rPr lang="en-IN" sz="900" dirty="0">
                          <a:hlinkClick r:id="rId4"/>
                        </a:rPr>
                        <a:t>https://www.flaticon.com/free-icon/weather_992289</a:t>
                      </a:r>
                      <a:r>
                        <a:rPr lang="en-IN" sz="900" dirty="0"/>
                        <a:t> By </a:t>
                      </a:r>
                      <a:r>
                        <a:rPr lang="en-IN" sz="900" dirty="0" err="1"/>
                        <a:t>geotatah</a:t>
                      </a:r>
                      <a:endParaRPr lang="en-IN" sz="900" dirty="0"/>
                    </a:p>
                    <a:p>
                      <a:r>
                        <a:rPr lang="en-IN" sz="900" dirty="0">
                          <a:hlinkClick r:id="rId5"/>
                        </a:rPr>
                        <a:t>https://pixabay.com/vectors/circle-colorful-cooperation-1300241</a:t>
                      </a:r>
                      <a:endParaRPr lang="en-IN" sz="900" dirty="0"/>
                    </a:p>
                  </a:txBody>
                  <a:tcPr/>
                </a:tc>
                <a:extLst>
                  <a:ext uri="{0D108BD9-81ED-4DB2-BD59-A6C34878D82A}">
                    <a16:rowId xmlns:a16="http://schemas.microsoft.com/office/drawing/2014/main" val="10003"/>
                  </a:ext>
                </a:extLst>
              </a:tr>
              <a:tr h="433974">
                <a:tc>
                  <a:txBody>
                    <a:bodyPr/>
                    <a:lstStyle/>
                    <a:p>
                      <a:r>
                        <a:rPr lang="en-US" sz="900" dirty="0"/>
                        <a:t>5</a:t>
                      </a:r>
                      <a:endParaRPr lang="en-IN" sz="900" dirty="0"/>
                    </a:p>
                  </a:txBody>
                  <a:tcPr/>
                </a:tc>
                <a:tc>
                  <a:txBody>
                    <a:bodyPr/>
                    <a:lstStyle/>
                    <a:p>
                      <a:endParaRPr lang="en-IN" sz="900" dirty="0"/>
                    </a:p>
                  </a:txBody>
                  <a:tcPr/>
                </a:tc>
                <a:tc>
                  <a:txBody>
                    <a:bodyPr/>
                    <a:lstStyle/>
                    <a:p>
                      <a:r>
                        <a:rPr lang="en-IN" sz="900" dirty="0"/>
                        <a:t>https://www.freepik.com/free-vector/flower-garden-beautiful-rainbow_2439628.htm attribution to </a:t>
                      </a:r>
                      <a:r>
                        <a:rPr lang="en-IN" sz="900" dirty="0" err="1"/>
                        <a:t>brgfx</a:t>
                      </a:r>
                      <a:endParaRPr lang="en-IN" sz="900" dirty="0"/>
                    </a:p>
                    <a:p>
                      <a:r>
                        <a:rPr lang="en-IN" sz="900" dirty="0"/>
                        <a:t>https://pixabay.com/vectors/family-love-rainbow-boy-child-2112266/</a:t>
                      </a:r>
                    </a:p>
                  </a:txBody>
                  <a:tcPr/>
                </a:tc>
                <a:extLst>
                  <a:ext uri="{0D108BD9-81ED-4DB2-BD59-A6C34878D82A}">
                    <a16:rowId xmlns:a16="http://schemas.microsoft.com/office/drawing/2014/main" val="10004"/>
                  </a:ext>
                </a:extLst>
              </a:tr>
              <a:tr h="343707">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271234">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bl>
          </a:graphicData>
        </a:graphic>
      </p:graphicFrame>
      <p:pic>
        <p:nvPicPr>
          <p:cNvPr id="6" name="Picture 6" descr="Crayon, Art, Drawing, School, Color, Design, Colorful"/>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07568" y="1125872"/>
            <a:ext cx="320654" cy="2137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Star, Pentagons, Rainbow Colors, Colors, Gradien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80203" y="1628800"/>
            <a:ext cx="618125" cy="40316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Weather Free Ic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172931" y="2204864"/>
            <a:ext cx="484845" cy="37322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ircle, Colorful, Cooperation, Holding Hands, Human"/>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898305" y="2204864"/>
            <a:ext cx="453295" cy="4105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Flower garden and beautiful rainbow Free Vecto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187243" y="2782569"/>
            <a:ext cx="407469" cy="28988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Figure, Person, Stick, Standing, Slim, Fit, Waist">
            <a:extLst>
              <a:ext uri="{FF2B5EF4-FFF2-40B4-BE49-F238E27FC236}">
                <a16:creationId xmlns:a16="http://schemas.microsoft.com/office/drawing/2014/main" id="{0ABA0D39-FBBD-41C9-A8CB-E8D1D54CE4D7}"/>
              </a:ext>
            </a:extLst>
          </p:cNvPr>
          <p:cNvPicPr>
            <a:picLocks noChangeAspect="1" noChangeArrowheads="1"/>
          </p:cNvPicPr>
          <p:nvPr/>
        </p:nvPicPr>
        <p:blipFill>
          <a:blip r:embed="rId11" cstate="print">
            <a:extLst>
              <a:ext uri="{BEBA8EAE-BF5A-486C-A8C5-ECC9F3942E4B}">
                <a14:imgProps xmlns:a14="http://schemas.microsoft.com/office/drawing/2010/main">
                  <a14:imgLayer r:embed="rId12">
                    <a14:imgEffect>
                      <a14:artisticMosiaicBubbles/>
                    </a14:imgEffect>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2756739" y="1090252"/>
            <a:ext cx="219834" cy="357293"/>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Family, Love, Rainbow, Boy, Child, Chromatic, Colorful">
            <a:extLst>
              <a:ext uri="{FF2B5EF4-FFF2-40B4-BE49-F238E27FC236}">
                <a16:creationId xmlns:a16="http://schemas.microsoft.com/office/drawing/2014/main" id="{BA948E59-2250-43AA-A939-19FA54A6BCAD}"/>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83632" y="2780745"/>
            <a:ext cx="576433" cy="2882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745</Words>
  <Application>Microsoft Office PowerPoint</Application>
  <PresentationFormat>Widescreen</PresentationFormat>
  <Paragraphs>86</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DD</vt:lpstr>
      <vt:lpstr>PowerPoint Presentation</vt:lpstr>
      <vt:lpstr>PowerPoint Presentation</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78</cp:revision>
  <dcterms:created xsi:type="dcterms:W3CDTF">2020-08-28T09:38:22Z</dcterms:created>
  <dcterms:modified xsi:type="dcterms:W3CDTF">2022-05-20T13:58:27Z</dcterms:modified>
</cp:coreProperties>
</file>