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9" r:id="rId3"/>
    <p:sldId id="260" r:id="rId4"/>
    <p:sldId id="261" r:id="rId5"/>
    <p:sldId id="262" r:id="rId6"/>
    <p:sldId id="264" r:id="rId7"/>
    <p:sldId id="265" r:id="rId8"/>
    <p:sldId id="266" r:id="rId9"/>
    <p:sldId id="269" r:id="rId10"/>
    <p:sldId id="270" r:id="rId11"/>
    <p:sldId id="258"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C9E"/>
    <a:srgbClr val="007A37"/>
    <a:srgbClr val="CEDBEE"/>
    <a:srgbClr val="B8CBE6"/>
    <a:srgbClr val="9FB8DD"/>
    <a:srgbClr val="28446F"/>
    <a:srgbClr val="EAE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54" autoAdjust="0"/>
  </p:normalViewPr>
  <p:slideViewPr>
    <p:cSldViewPr>
      <p:cViewPr varScale="1">
        <p:scale>
          <a:sx n="55" d="100"/>
          <a:sy n="55" d="100"/>
        </p:scale>
        <p:origin x="1004"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4/3/2022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photos/hills-india-nature-kodaikanal-2836301/"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pixabay.com/illustrations/leaves-foliage-background-flora-5643327/" TargetMode="External"/><Relationship Id="rId4" Type="http://schemas.openxmlformats.org/officeDocument/2006/relationships/hyperlink" Target="https://pixabay.com/photos/field-grass-nature-landscape-542911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Image - https://pixabay.com/illustrations/question-mark-question-mark-sign-1722862/ by </a:t>
            </a:r>
            <a:r>
              <a:rPr lang="en-US" b="0" i="0" dirty="0" err="1">
                <a:solidFill>
                  <a:srgbClr val="FFFFFF"/>
                </a:solidFill>
                <a:effectLst/>
                <a:latin typeface="Open Sans" panose="020B0606030504020204" pitchFamily="34" charset="0"/>
              </a:rPr>
              <a:t>Arek</a:t>
            </a:r>
            <a:r>
              <a:rPr lang="en-US" b="0" i="0" dirty="0">
                <a:solidFill>
                  <a:srgbClr val="FFFFFF"/>
                </a:solidFill>
                <a:effectLst/>
                <a:latin typeface="Open Sans" panose="020B0606030504020204" pitchFamily="34" charset="0"/>
              </a:rPr>
              <a:t> </a:t>
            </a:r>
            <a:r>
              <a:rPr lang="en-US" b="0" i="0" dirty="0" err="1">
                <a:solidFill>
                  <a:srgbClr val="FFFFFF"/>
                </a:solidFill>
                <a:effectLst/>
                <a:latin typeface="Open Sans" panose="020B0606030504020204" pitchFamily="34" charset="0"/>
              </a:rPr>
              <a:t>Socha</a:t>
            </a:r>
            <a:endParaRPr lang="en-US" b="0" i="0" dirty="0">
              <a:solidFill>
                <a:srgbClr val="FFFFFF"/>
              </a:solidFill>
              <a:effectLst/>
              <a:latin typeface="Open Sans" panose="020B0606030504020204" pitchFamily="34" charset="0"/>
            </a:endParaRPr>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 </a:t>
            </a:r>
            <a:r>
              <a:rPr lang="en-IE" sz="1800" dirty="0">
                <a:effectLst/>
                <a:latin typeface="Arial" panose="020B0604020202020204" pitchFamily="34" charset="0"/>
                <a:ea typeface="Arial" panose="020B0604020202020204" pitchFamily="34" charset="0"/>
              </a:rPr>
              <a:t>At the end, the points can be tallied and the group with the highest points is declared the winner.</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Ants - https://pixabay.com/photos/black-ant-insect-garden-ant-3667014/ by </a:t>
            </a:r>
            <a:r>
              <a:rPr lang="en-US" b="0" i="0" dirty="0">
                <a:solidFill>
                  <a:srgbClr val="FFFFFF"/>
                </a:solidFill>
                <a:effectLst/>
                <a:latin typeface="Open Sans" panose="020B0606030504020204" pitchFamily="34" charset="0"/>
              </a:rPr>
              <a:t>Sandeep </a:t>
            </a:r>
            <a:r>
              <a:rPr lang="en-US" b="0" i="0" dirty="0" err="1">
                <a:solidFill>
                  <a:srgbClr val="FFFFFF"/>
                </a:solidFill>
                <a:effectLst/>
                <a:latin typeface="Open Sans" panose="020B0606030504020204" pitchFamily="34" charset="0"/>
              </a:rPr>
              <a:t>Handa</a:t>
            </a:r>
            <a:r>
              <a:rPr lang="en-US" b="0" i="0" dirty="0">
                <a:solidFill>
                  <a:srgbClr val="FFFFFF"/>
                </a:solidFill>
                <a:effectLst/>
                <a:latin typeface="Open Sans" panose="020B0606030504020204" pitchFamily="34" charset="0"/>
              </a:rPr>
              <a:t> </a:t>
            </a:r>
          </a:p>
          <a:p>
            <a:r>
              <a:rPr lang="en-IN" dirty="0"/>
              <a:t>Butterflies - https://pixabay.com/photos/animals-butterflies-butterfly-2772006/ by Gerhard G</a:t>
            </a:r>
          </a:p>
          <a:p>
            <a:r>
              <a:rPr lang="en-IN" dirty="0"/>
              <a:t>Caterpillars - https://pixabay.com/photos/larvae-yellow-black-many-1054724/ by </a:t>
            </a:r>
            <a:r>
              <a:rPr lang="en-IN" dirty="0" err="1"/>
              <a:t>Sandid</a:t>
            </a:r>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10</a:t>
            </a:fld>
            <a:endParaRPr lang="en-IN"/>
          </a:p>
        </p:txBody>
      </p:sp>
    </p:spTree>
    <p:extLst>
      <p:ext uri="{BB962C8B-B14F-4D97-AF65-F5344CB8AC3E}">
        <p14:creationId xmlns:p14="http://schemas.microsoft.com/office/powerpoint/2010/main" val="3154773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11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12</a:t>
            </a:fld>
            <a:endParaRPr lang="en-IN"/>
          </a:p>
        </p:txBody>
      </p:sp>
    </p:spTree>
    <p:extLst>
      <p:ext uri="{BB962C8B-B14F-4D97-AF65-F5344CB8AC3E}">
        <p14:creationId xmlns:p14="http://schemas.microsoft.com/office/powerpoint/2010/main" val="473121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10000"/>
          </a:bodyPr>
          <a:lstStyle/>
          <a:p>
            <a:pPr marL="0" marR="0">
              <a:lnSpc>
                <a:spcPct val="115000"/>
              </a:lnSpc>
              <a:spcBef>
                <a:spcPts val="0"/>
              </a:spcBef>
              <a:spcAft>
                <a:spcPts val="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r>
              <a:rPr lang="en-IE" sz="1200" b="1" dirty="0">
                <a:solidFill>
                  <a:srgbClr val="0000FF"/>
                </a:solidFill>
                <a:effectLst/>
                <a:latin typeface="+mn-lt"/>
                <a:ea typeface="Arial" panose="020B0604020202020204" pitchFamily="34" charset="0"/>
              </a:rPr>
              <a:t>The teacher could use the following quiz to assess the understanding of collective nouns. </a:t>
            </a:r>
            <a:endParaRPr lang="en-US" sz="1200" b="1" dirty="0">
              <a:effectLst/>
              <a:latin typeface="+mn-lt"/>
              <a:ea typeface="Calibri" panose="020F0502020204030204" pitchFamily="34" charset="0"/>
            </a:endParaRPr>
          </a:p>
          <a:p>
            <a:pPr marL="0" marR="0">
              <a:lnSpc>
                <a:spcPct val="115000"/>
              </a:lnSpc>
              <a:spcBef>
                <a:spcPts val="0"/>
              </a:spcBef>
              <a:spcAft>
                <a:spcPts val="0"/>
              </a:spcAft>
            </a:pPr>
            <a:r>
              <a:rPr lang="en-IE" sz="1200" b="0" dirty="0">
                <a:solidFill>
                  <a:srgbClr val="0000FF"/>
                </a:solidFill>
                <a:effectLst/>
                <a:latin typeface="+mn-lt"/>
                <a:ea typeface="Arial" panose="020B0604020202020204" pitchFamily="34" charset="0"/>
              </a:rPr>
              <a:t> </a:t>
            </a:r>
            <a:endParaRPr lang="en-US" sz="1200" b="0" dirty="0">
              <a:effectLst/>
              <a:latin typeface="+mn-lt"/>
              <a:ea typeface="Calibri" panose="020F0502020204030204" pitchFamily="34" charset="0"/>
            </a:endParaRPr>
          </a:p>
          <a:p>
            <a:pPr marL="0" marR="0">
              <a:lnSpc>
                <a:spcPct val="115000"/>
              </a:lnSpc>
              <a:spcBef>
                <a:spcPts val="0"/>
              </a:spcBef>
              <a:spcAft>
                <a:spcPts val="0"/>
              </a:spcAft>
            </a:pPr>
            <a:r>
              <a:rPr lang="en-IE" sz="1200" b="1" dirty="0">
                <a:solidFill>
                  <a:srgbClr val="0000FF"/>
                </a:solidFill>
                <a:effectLst/>
                <a:latin typeface="+mn-lt"/>
                <a:ea typeface="Arial" panose="020B0604020202020204" pitchFamily="34" charset="0"/>
              </a:rPr>
              <a:t>How to conduct the quiz?</a:t>
            </a:r>
            <a:endParaRPr lang="en-US" sz="1200" b="1" dirty="0">
              <a:effectLst/>
              <a:latin typeface="+mn-lt"/>
              <a:ea typeface="Calibri" panose="020F0502020204030204" pitchFamily="34" charset="0"/>
            </a:endParaRPr>
          </a:p>
          <a:p>
            <a:pPr marL="0" marR="0">
              <a:lnSpc>
                <a:spcPct val="115000"/>
              </a:lnSpc>
              <a:spcBef>
                <a:spcPts val="0"/>
              </a:spcBef>
              <a:spcAft>
                <a:spcPts val="0"/>
              </a:spcAft>
            </a:pPr>
            <a:r>
              <a:rPr lang="en-IE" sz="1200" b="0" dirty="0">
                <a:solidFill>
                  <a:srgbClr val="0000FF"/>
                </a:solidFill>
                <a:effectLst/>
                <a:latin typeface="+mn-lt"/>
                <a:ea typeface="Arial" panose="020B0604020202020204" pitchFamily="34" charset="0"/>
              </a:rPr>
              <a:t>—&gt; The class could be divided into four groups namely Groups A, B, C and D.</a:t>
            </a:r>
            <a:endParaRPr lang="en-US" sz="1200" b="0" dirty="0">
              <a:effectLst/>
              <a:latin typeface="+mn-lt"/>
              <a:ea typeface="Calibri" panose="020F0502020204030204" pitchFamily="34" charset="0"/>
            </a:endParaRPr>
          </a:p>
          <a:p>
            <a:pPr marL="0" marR="0">
              <a:lnSpc>
                <a:spcPct val="115000"/>
              </a:lnSpc>
              <a:spcBef>
                <a:spcPts val="0"/>
              </a:spcBef>
              <a:spcAft>
                <a:spcPts val="0"/>
              </a:spcAft>
            </a:pPr>
            <a:r>
              <a:rPr lang="en-IE" sz="1200" b="0" dirty="0">
                <a:solidFill>
                  <a:srgbClr val="0000FF"/>
                </a:solidFill>
                <a:effectLst/>
                <a:latin typeface="+mn-lt"/>
                <a:ea typeface="Arial" panose="020B0604020202020204" pitchFamily="34" charset="0"/>
              </a:rPr>
              <a:t>—&gt; The quiz consists of three rounds of four questions each.</a:t>
            </a:r>
            <a:endParaRPr lang="en-US" sz="1200" b="0" dirty="0">
              <a:effectLst/>
              <a:latin typeface="+mn-lt"/>
              <a:ea typeface="Calibri" panose="020F0502020204030204" pitchFamily="34" charset="0"/>
            </a:endParaRPr>
          </a:p>
          <a:p>
            <a:pPr marL="0" marR="0">
              <a:lnSpc>
                <a:spcPct val="115000"/>
              </a:lnSpc>
              <a:spcBef>
                <a:spcPts val="0"/>
              </a:spcBef>
              <a:spcAft>
                <a:spcPts val="0"/>
              </a:spcAft>
            </a:pPr>
            <a:r>
              <a:rPr lang="en-IE" sz="1200" b="0" dirty="0">
                <a:solidFill>
                  <a:srgbClr val="0000FF"/>
                </a:solidFill>
                <a:effectLst/>
                <a:latin typeface="+mn-lt"/>
                <a:ea typeface="Arial" panose="020B0604020202020204" pitchFamily="34" charset="0"/>
              </a:rPr>
              <a:t>—&gt; The time allotted to answer each question is only 30 seconds. </a:t>
            </a:r>
            <a:endParaRPr lang="en-US" sz="1200" b="0" dirty="0">
              <a:effectLst/>
              <a:latin typeface="+mn-lt"/>
              <a:ea typeface="Calibri" panose="020F0502020204030204" pitchFamily="34" charset="0"/>
            </a:endParaRPr>
          </a:p>
          <a:p>
            <a:pPr marL="0" marR="0">
              <a:lnSpc>
                <a:spcPct val="115000"/>
              </a:lnSpc>
              <a:spcBef>
                <a:spcPts val="0"/>
              </a:spcBef>
              <a:spcAft>
                <a:spcPts val="0"/>
              </a:spcAft>
            </a:pPr>
            <a:r>
              <a:rPr lang="en-IE" sz="1200" b="0" dirty="0">
                <a:solidFill>
                  <a:srgbClr val="0000FF"/>
                </a:solidFill>
                <a:effectLst/>
                <a:latin typeface="+mn-lt"/>
                <a:ea typeface="Arial" panose="020B0604020202020204" pitchFamily="34" charset="0"/>
              </a:rPr>
              <a:t>—&gt; In round 1&amp;3, if a group fails to answer the question, then the question is </a:t>
            </a:r>
            <a:r>
              <a:rPr lang="en-IE" sz="1200" b="0" u="sng" dirty="0">
                <a:solidFill>
                  <a:srgbClr val="0000FF"/>
                </a:solidFill>
                <a:effectLst/>
                <a:latin typeface="+mn-lt"/>
                <a:ea typeface="Arial" panose="020B0604020202020204" pitchFamily="34" charset="0"/>
              </a:rPr>
              <a:t>not</a:t>
            </a:r>
            <a:r>
              <a:rPr lang="en-IE" sz="1200" b="0" dirty="0">
                <a:solidFill>
                  <a:srgbClr val="0000FF"/>
                </a:solidFill>
                <a:effectLst/>
                <a:latin typeface="+mn-lt"/>
                <a:ea typeface="Arial" panose="020B0604020202020204" pitchFamily="34" charset="0"/>
              </a:rPr>
              <a:t> passed on to the next group. The question gets passed </a:t>
            </a:r>
            <a:r>
              <a:rPr lang="en-IE" sz="1200" b="0" u="sng" dirty="0">
                <a:solidFill>
                  <a:srgbClr val="0000FF"/>
                </a:solidFill>
                <a:effectLst/>
                <a:latin typeface="+mn-lt"/>
                <a:ea typeface="Arial" panose="020B0604020202020204" pitchFamily="34" charset="0"/>
              </a:rPr>
              <a:t>only</a:t>
            </a:r>
            <a:r>
              <a:rPr lang="en-IE" sz="1200" b="0" dirty="0">
                <a:solidFill>
                  <a:srgbClr val="0000FF"/>
                </a:solidFill>
                <a:effectLst/>
                <a:latin typeface="+mn-lt"/>
                <a:ea typeface="Arial" panose="020B0604020202020204" pitchFamily="34" charset="0"/>
              </a:rPr>
              <a:t> in round 2.The team that answers the passed question gets a bonus point of 5.</a:t>
            </a:r>
            <a:endParaRPr lang="en-US" sz="1200" b="0" dirty="0">
              <a:effectLst/>
              <a:latin typeface="+mn-lt"/>
              <a:ea typeface="Calibri" panose="020F0502020204030204" pitchFamily="34" charset="0"/>
            </a:endParaRPr>
          </a:p>
          <a:p>
            <a:pPr marL="0" marR="0">
              <a:lnSpc>
                <a:spcPct val="115000"/>
              </a:lnSpc>
              <a:spcBef>
                <a:spcPts val="0"/>
              </a:spcBef>
              <a:spcAft>
                <a:spcPts val="0"/>
              </a:spcAft>
            </a:pPr>
            <a:r>
              <a:rPr lang="en-IE" sz="1200" b="0" dirty="0">
                <a:solidFill>
                  <a:srgbClr val="0000FF"/>
                </a:solidFill>
                <a:effectLst/>
                <a:latin typeface="+mn-lt"/>
                <a:ea typeface="Arial" panose="020B0604020202020204" pitchFamily="34" charset="0"/>
              </a:rPr>
              <a:t>—&gt; In round 1&amp;2, each correct answer gets 10 points.</a:t>
            </a:r>
            <a:endParaRPr lang="en-US" sz="1200" b="0" dirty="0">
              <a:effectLst/>
              <a:latin typeface="+mn-lt"/>
              <a:ea typeface="Calibri" panose="020F0502020204030204" pitchFamily="34" charset="0"/>
            </a:endParaRPr>
          </a:p>
          <a:p>
            <a:pPr marL="0" marR="0">
              <a:lnSpc>
                <a:spcPct val="115000"/>
              </a:lnSpc>
              <a:spcBef>
                <a:spcPts val="0"/>
              </a:spcBef>
              <a:spcAft>
                <a:spcPts val="0"/>
              </a:spcAft>
            </a:pPr>
            <a:r>
              <a:rPr lang="en-IE" sz="1200" b="0" dirty="0">
                <a:solidFill>
                  <a:srgbClr val="0000FF"/>
                </a:solidFill>
                <a:effectLst/>
                <a:latin typeface="+mn-lt"/>
                <a:ea typeface="Arial" panose="020B0604020202020204" pitchFamily="34" charset="0"/>
              </a:rPr>
              <a:t>—&gt; One child could be asked to keep the scoreboard going.</a:t>
            </a:r>
            <a:endParaRPr lang="en-US" sz="1200" b="0" dirty="0">
              <a:effectLst/>
              <a:latin typeface="+mn-lt"/>
              <a:ea typeface="Calibri" panose="020F0502020204030204" pitchFamily="34" charset="0"/>
            </a:endParaRPr>
          </a:p>
          <a:p>
            <a:pPr marL="0" marR="0">
              <a:lnSpc>
                <a:spcPct val="115000"/>
              </a:lnSpc>
              <a:spcBef>
                <a:spcPts val="0"/>
              </a:spcBef>
              <a:spcAft>
                <a:spcPts val="0"/>
              </a:spcAft>
            </a:pPr>
            <a:r>
              <a:rPr lang="en-IE" sz="1200" b="0" dirty="0">
                <a:solidFill>
                  <a:srgbClr val="0000FF"/>
                </a:solidFill>
                <a:effectLst/>
                <a:latin typeface="+mn-lt"/>
                <a:ea typeface="Arial" panose="020B0604020202020204" pitchFamily="34" charset="0"/>
              </a:rPr>
              <a:t>—&gt; The team with the maximum points at the end is the winning team.</a:t>
            </a:r>
            <a:endParaRPr lang="en-US" sz="1200" b="0" dirty="0">
              <a:effectLst/>
              <a:latin typeface="+mn-lt"/>
              <a:ea typeface="Calibri" panose="020F0502020204030204" pitchFamily="34" charset="0"/>
            </a:endParaRPr>
          </a:p>
          <a:p>
            <a:pPr marL="0" marR="0">
              <a:lnSpc>
                <a:spcPct val="115000"/>
              </a:lnSpc>
              <a:spcBef>
                <a:spcPts val="0"/>
              </a:spcBef>
              <a:spcAft>
                <a:spcPts val="0"/>
              </a:spcAft>
            </a:pPr>
            <a:r>
              <a:rPr lang="en-IE" sz="1200" b="0" dirty="0">
                <a:solidFill>
                  <a:srgbClr val="0000FF"/>
                </a:solidFill>
                <a:effectLst/>
                <a:latin typeface="+mn-lt"/>
                <a:ea typeface="Arial" panose="020B0604020202020204" pitchFamily="34" charset="0"/>
              </a:rPr>
              <a:t> </a:t>
            </a:r>
            <a:endParaRPr lang="en-US" sz="1200" b="0" dirty="0">
              <a:effectLst/>
              <a:latin typeface="+mn-lt"/>
              <a:ea typeface="Calibri" panose="020F0502020204030204" pitchFamily="34" charset="0"/>
            </a:endParaRPr>
          </a:p>
          <a:p>
            <a:pPr marL="0" marR="0">
              <a:lnSpc>
                <a:spcPct val="115000"/>
              </a:lnSpc>
              <a:spcBef>
                <a:spcPts val="0"/>
              </a:spcBef>
              <a:spcAft>
                <a:spcPts val="0"/>
              </a:spcAft>
            </a:pPr>
            <a:r>
              <a:rPr lang="en-IE" sz="1200" b="1" u="sng" dirty="0">
                <a:solidFill>
                  <a:srgbClr val="0000FF"/>
                </a:solidFill>
                <a:effectLst/>
                <a:latin typeface="+mn-lt"/>
                <a:ea typeface="Arial" panose="020B0604020202020204" pitchFamily="34" charset="0"/>
              </a:rPr>
              <a:t>PLEASE NOTE- </a:t>
            </a:r>
            <a:r>
              <a:rPr lang="en-IE" sz="1200" b="0" dirty="0">
                <a:solidFill>
                  <a:srgbClr val="0000FF"/>
                </a:solidFill>
                <a:effectLst/>
                <a:latin typeface="+mn-lt"/>
                <a:ea typeface="Arial" panose="020B0604020202020204" pitchFamily="34" charset="0"/>
              </a:rPr>
              <a:t>Any one child from a group can answer in consultation with the group. NO MASS ANSWERING. If that happens, the group can lose a round. </a:t>
            </a:r>
            <a:endParaRPr lang="en-US" sz="1200" b="0" dirty="0">
              <a:effectLst/>
              <a:latin typeface="+mn-lt"/>
              <a:ea typeface="Calibri" panose="020F0502020204030204" pitchFamily="34" charset="0"/>
            </a:endParaRPr>
          </a:p>
          <a:p>
            <a:pPr marL="0" marR="0">
              <a:lnSpc>
                <a:spcPct val="115000"/>
              </a:lnSpc>
              <a:spcBef>
                <a:spcPts val="0"/>
              </a:spcBef>
              <a:spcAft>
                <a:spcPts val="0"/>
              </a:spcAft>
            </a:pPr>
            <a:r>
              <a:rPr lang="en-IE" sz="1200" b="0" dirty="0">
                <a:solidFill>
                  <a:srgbClr val="0000FF"/>
                </a:solidFill>
                <a:effectLst/>
                <a:latin typeface="+mn-lt"/>
                <a:ea typeface="Arial" panose="020B0604020202020204" pitchFamily="34" charset="0"/>
              </a:rPr>
              <a:t> </a:t>
            </a:r>
            <a:endParaRPr lang="en-US" sz="1200" b="0" dirty="0">
              <a:effectLst/>
              <a:latin typeface="+mn-lt"/>
              <a:ea typeface="Calibri" panose="020F0502020204030204" pitchFamily="34" charset="0"/>
            </a:endParaRPr>
          </a:p>
          <a:p>
            <a:pPr marL="0" marR="0">
              <a:lnSpc>
                <a:spcPct val="115000"/>
              </a:lnSpc>
              <a:spcBef>
                <a:spcPts val="0"/>
              </a:spcBef>
              <a:spcAft>
                <a:spcPts val="0"/>
              </a:spcAft>
            </a:pPr>
            <a:r>
              <a:rPr lang="en-IE" sz="1200" b="0" dirty="0">
                <a:solidFill>
                  <a:srgbClr val="0000FF"/>
                </a:solidFill>
                <a:effectLst/>
                <a:latin typeface="+mn-lt"/>
                <a:ea typeface="Arial" panose="020B0604020202020204" pitchFamily="34" charset="0"/>
              </a:rPr>
              <a:t>The teacher could repeat the rules of each round at the beginning of each round.</a:t>
            </a:r>
            <a:endParaRPr lang="en-US" sz="1200" b="0" dirty="0">
              <a:effectLst/>
              <a:latin typeface="+mn-lt"/>
              <a:ea typeface="Calibri" panose="020F0502020204030204" pitchFamily="34" charset="0"/>
            </a:endParaRPr>
          </a:p>
          <a:p>
            <a:pPr rtl="0"/>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Classroom - https://pixabay.com/photos/happy-children-education-876541/ by </a:t>
            </a:r>
            <a:r>
              <a:rPr lang="en-US" b="0" i="0" dirty="0" err="1">
                <a:solidFill>
                  <a:srgbClr val="FFFFFF"/>
                </a:solidFill>
                <a:effectLst/>
                <a:latin typeface="Open Sans" panose="020B0606030504020204" pitchFamily="34" charset="0"/>
              </a:rPr>
              <a:t>AkshayaPatra</a:t>
            </a:r>
            <a:r>
              <a:rPr lang="en-US" b="0" i="0" dirty="0">
                <a:solidFill>
                  <a:srgbClr val="FFFFFF"/>
                </a:solidFill>
                <a:effectLst/>
                <a:latin typeface="Open Sans" panose="020B0606030504020204" pitchFamily="34" charset="0"/>
              </a:rPr>
              <a:t> Foundation</a:t>
            </a:r>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Mountains - https://www.pexels.com/photo/green-fields-near-brown-mountain-210243/ by </a:t>
            </a:r>
            <a:r>
              <a:rPr lang="en-IN" dirty="0" err="1"/>
              <a:t>Pixabay</a:t>
            </a:r>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extLst>
      <p:ext uri="{BB962C8B-B14F-4D97-AF65-F5344CB8AC3E}">
        <p14:creationId xmlns:p14="http://schemas.microsoft.com/office/powerpoint/2010/main" val="372107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US" b="0" dirty="0">
              <a:solidFill>
                <a:srgbClr val="FFFFFF"/>
              </a:solidFill>
              <a:effectLst/>
              <a:latin typeface="Open Sans" panose="020B0606030504020204" pitchFamily="34" charset="0"/>
            </a:endParaRPr>
          </a:p>
          <a:p>
            <a:r>
              <a:rPr lang="en-IN" dirty="0"/>
              <a:t>Six aircrafts - https://www.pexels.com/photo/six-aircrafts-in-formation-flying-in-the-skies-298207/ by </a:t>
            </a:r>
            <a:r>
              <a:rPr lang="en-US" b="0" i="0" dirty="0">
                <a:solidFill>
                  <a:srgbClr val="1A1A1A"/>
                </a:solidFill>
                <a:effectLst/>
                <a:latin typeface="-apple-system"/>
              </a:rPr>
              <a:t>Leigh Patrick</a:t>
            </a:r>
            <a:endParaRPr lang="en-IN" b="0"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4</a:t>
            </a:fld>
            <a:endParaRPr lang="en-IN"/>
          </a:p>
        </p:txBody>
      </p:sp>
    </p:spTree>
    <p:extLst>
      <p:ext uri="{BB962C8B-B14F-4D97-AF65-F5344CB8AC3E}">
        <p14:creationId xmlns:p14="http://schemas.microsoft.com/office/powerpoint/2010/main" val="1734325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Starry sky galaxy - https://pixabay.com/illustrations/night-stars-starry-sky-heaven-927168/ by </a:t>
            </a:r>
            <a:r>
              <a:rPr lang="en-US" b="0" i="0" dirty="0">
                <a:solidFill>
                  <a:srgbClr val="FFFFFF"/>
                </a:solidFill>
                <a:effectLst/>
                <a:latin typeface="Open Sans" panose="020B0606030504020204" pitchFamily="34" charset="0"/>
              </a:rPr>
              <a:t>Gerd Altmann</a:t>
            </a:r>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5</a:t>
            </a:fld>
            <a:endParaRPr lang="en-IN"/>
          </a:p>
        </p:txBody>
      </p:sp>
    </p:spTree>
    <p:extLst>
      <p:ext uri="{BB962C8B-B14F-4D97-AF65-F5344CB8AC3E}">
        <p14:creationId xmlns:p14="http://schemas.microsoft.com/office/powerpoint/2010/main" val="1106915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 Video for the audio round has been uploaded separately.</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Clapper Board – From icons of PowerPoint</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Sheep bleat - https://pixabay.com/sound-effects/search/sheep/?theme=nature by </a:t>
            </a:r>
            <a:r>
              <a:rPr lang="en-IN" dirty="0" err="1"/>
              <a:t>Gitanki</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Group of dogs Barking - https://pixabay.com/sound-effects/search/dogs%20barking/ by </a:t>
            </a:r>
            <a:r>
              <a:rPr lang="en-IN" dirty="0" err="1"/>
              <a:t>ivolipa</a:t>
            </a:r>
            <a:r>
              <a:rPr lang="en-IN"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Dog barking - https://pixabay.com/sound-effects/search/dogs%20barking/ by Ken788 </a:t>
            </a:r>
          </a:p>
          <a:p>
            <a:r>
              <a:rPr lang="en-IN" dirty="0"/>
              <a:t>Bees buzzing - https://pixabay.com/sound-effects/search/bee%20buzz/ by </a:t>
            </a:r>
            <a:r>
              <a:rPr lang="en-IN" dirty="0" err="1"/>
              <a:t>JonCon</a:t>
            </a:r>
            <a:r>
              <a:rPr lang="en-IN" dirty="0"/>
              <a:t> Library </a:t>
            </a:r>
          </a:p>
          <a:p>
            <a:r>
              <a:rPr lang="en-IN" dirty="0"/>
              <a:t>Elephant trumpet - https://pixabay.com/sound-effects/search/elephant/ by </a:t>
            </a:r>
            <a:r>
              <a:rPr lang="en-IN" dirty="0" err="1"/>
              <a:t>D.jones</a:t>
            </a:r>
            <a:r>
              <a:rPr lang="en-IN" dirty="0"/>
              <a:t> </a:t>
            </a:r>
          </a:p>
          <a:p>
            <a:r>
              <a:rPr lang="en-IN" dirty="0"/>
              <a:t>Image of nature - </a:t>
            </a:r>
            <a:r>
              <a:rPr lang="en-IN" sz="1200" dirty="0">
                <a:solidFill>
                  <a:schemeClr val="tx1"/>
                </a:solidFill>
                <a:hlinkClick r:id="rId3">
                  <a:extLst>
                    <a:ext uri="{A12FA001-AC4F-418D-AE19-62706E023703}">
                      <ahyp:hlinkClr xmlns:ahyp="http://schemas.microsoft.com/office/drawing/2018/hyperlinkcolor" val="tx"/>
                    </a:ext>
                  </a:extLst>
                </a:hlinkClick>
              </a:rPr>
              <a:t>https://pixabay.com/photos/hills-india-nature-kodaikanal-2836301/</a:t>
            </a:r>
            <a:r>
              <a:rPr lang="en-IN" sz="1200" dirty="0">
                <a:solidFill>
                  <a:schemeClr val="tx1"/>
                </a:solidFill>
              </a:rPr>
              <a:t> by </a:t>
            </a:r>
            <a:r>
              <a:rPr lang="en-US" sz="1200" b="0" i="0" dirty="0">
                <a:solidFill>
                  <a:schemeClr val="tx1"/>
                </a:solidFill>
                <a:effectLst/>
                <a:latin typeface="Open Sans" panose="020B0606030504020204" pitchFamily="34" charset="0"/>
              </a:rPr>
              <a:t>Sathish </a:t>
            </a:r>
            <a:r>
              <a:rPr lang="en-US" sz="1200" b="0" i="0" dirty="0" err="1">
                <a:solidFill>
                  <a:schemeClr val="tx1"/>
                </a:solidFill>
                <a:effectLst/>
                <a:latin typeface="Open Sans" panose="020B0606030504020204" pitchFamily="34" charset="0"/>
              </a:rPr>
              <a:t>kumar</a:t>
            </a:r>
            <a:r>
              <a:rPr lang="en-US" sz="1200" b="0" i="0" dirty="0">
                <a:solidFill>
                  <a:schemeClr val="tx1"/>
                </a:solidFill>
                <a:effectLst/>
                <a:latin typeface="Open Sans" panose="020B0606030504020204" pitchFamily="34" charset="0"/>
              </a:rPr>
              <a:t> </a:t>
            </a:r>
            <a:r>
              <a:rPr lang="en-US" sz="1200" b="0" i="0" dirty="0" err="1">
                <a:solidFill>
                  <a:schemeClr val="tx1"/>
                </a:solidFill>
                <a:effectLst/>
                <a:latin typeface="Open Sans" panose="020B0606030504020204" pitchFamily="34" charset="0"/>
              </a:rPr>
              <a:t>Periyasamy</a:t>
            </a:r>
            <a:endParaRPr lang="en-US" sz="1200" b="0" i="0" dirty="0">
              <a:solidFill>
                <a:schemeClr val="tx1"/>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chemeClr val="tx1"/>
                </a:solidFill>
              </a:rPr>
              <a:t>Field image - </a:t>
            </a:r>
            <a:r>
              <a:rPr lang="en-IN" sz="1200" dirty="0">
                <a:solidFill>
                  <a:schemeClr val="tx1"/>
                </a:solidFill>
                <a:latin typeface="+mn-lt"/>
                <a:hlinkClick r:id="rId4">
                  <a:extLst>
                    <a:ext uri="{A12FA001-AC4F-418D-AE19-62706E023703}">
                      <ahyp:hlinkClr xmlns:ahyp="http://schemas.microsoft.com/office/drawing/2018/hyperlinkcolor" val="tx"/>
                    </a:ext>
                  </a:extLst>
                </a:hlinkClick>
              </a:rPr>
              <a:t>https://pixabay.com/photos/field-grass-nature-landscape-5429112/</a:t>
            </a:r>
            <a:r>
              <a:rPr lang="en-IN" sz="1200" dirty="0">
                <a:solidFill>
                  <a:schemeClr val="tx1"/>
                </a:solidFill>
                <a:latin typeface="+mn-lt"/>
              </a:rPr>
              <a:t> by inactive account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chemeClr val="tx1"/>
                </a:solidFill>
              </a:rPr>
              <a:t>Leaves background - </a:t>
            </a:r>
            <a:r>
              <a:rPr lang="en-IN" sz="1200" dirty="0">
                <a:solidFill>
                  <a:schemeClr val="tx1"/>
                </a:solidFill>
                <a:latin typeface="+mn-lt"/>
                <a:hlinkClick r:id="rId5">
                  <a:extLst>
                    <a:ext uri="{A12FA001-AC4F-418D-AE19-62706E023703}">
                      <ahyp:hlinkClr xmlns:ahyp="http://schemas.microsoft.com/office/drawing/2018/hyperlinkcolor" val="tx"/>
                    </a:ext>
                  </a:extLst>
                </a:hlinkClick>
              </a:rPr>
              <a:t>https://pixabay.com/illustrations/leaves-foliage-background-flora-5643327/</a:t>
            </a:r>
            <a:r>
              <a:rPr lang="en-IN" sz="1200" dirty="0">
                <a:solidFill>
                  <a:schemeClr val="tx1"/>
                </a:solidFill>
                <a:latin typeface="+mn-lt"/>
              </a:rPr>
              <a:t> by </a:t>
            </a:r>
            <a:r>
              <a:rPr lang="en-US" sz="1200" b="0" i="0" dirty="0">
                <a:solidFill>
                  <a:schemeClr val="tx1"/>
                </a:solidFill>
                <a:effectLst/>
                <a:latin typeface="+mn-lt"/>
              </a:rPr>
              <a:t>Dung Tran</a:t>
            </a:r>
          </a:p>
          <a:p>
            <a:endParaRPr lang="en-IN" sz="1200" dirty="0">
              <a:solidFill>
                <a:schemeClr val="tx1"/>
              </a:solidFill>
            </a:endParaRPr>
          </a:p>
        </p:txBody>
      </p:sp>
      <p:sp>
        <p:nvSpPr>
          <p:cNvPr id="4" name="Slide Number Placeholder 3"/>
          <p:cNvSpPr>
            <a:spLocks noGrp="1"/>
          </p:cNvSpPr>
          <p:nvPr>
            <p:ph type="sldNum" sz="quarter" idx="10"/>
          </p:nvPr>
        </p:nvSpPr>
        <p:spPr/>
        <p:txBody>
          <a:bodyPr/>
          <a:lstStyle/>
          <a:p>
            <a:fld id="{21E69404-76F5-4205-AB8A-DE608B1B0BD3}" type="slidenum">
              <a:rPr lang="en-IN" smtClean="0"/>
              <a:pPr/>
              <a:t>6</a:t>
            </a:fld>
            <a:endParaRPr lang="en-IN"/>
          </a:p>
        </p:txBody>
      </p:sp>
    </p:spTree>
    <p:extLst>
      <p:ext uri="{BB962C8B-B14F-4D97-AF65-F5344CB8AC3E}">
        <p14:creationId xmlns:p14="http://schemas.microsoft.com/office/powerpoint/2010/main" val="639881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dirty="0">
                <a:solidFill>
                  <a:schemeClr val="tx1"/>
                </a:solidFill>
                <a:latin typeface="+mn-lt"/>
                <a:ea typeface="+mn-ea"/>
                <a:cs typeface="+mn-cs"/>
              </a:rPr>
              <a:t>Flowers - https://pixabay.com/photos/tulips-flowers-bunch-bouquet-1997282/ by </a:t>
            </a:r>
            <a:r>
              <a:rPr lang="en-US" b="0" i="0" dirty="0">
                <a:solidFill>
                  <a:srgbClr val="FFFFFF"/>
                </a:solidFill>
                <a:effectLst/>
                <a:latin typeface="Open Sans" panose="020B0606030504020204" pitchFamily="34" charset="0"/>
              </a:rPr>
              <a:t>Angelina Ho.</a:t>
            </a:r>
          </a:p>
          <a:p>
            <a:pPr rtl="0"/>
            <a:r>
              <a:rPr lang="en-IN" b="0" dirty="0"/>
              <a:t>Grapes – https://pixabay.com/photos/black-grapes-power-fruit-eat-2205732/ by inactive account</a:t>
            </a:r>
          </a:p>
          <a:p>
            <a:pPr rtl="0"/>
            <a:r>
              <a:rPr lang="en-IN" b="0" dirty="0"/>
              <a:t>Keys - https://pixabay.com/photos/bunch-of-keys-keys-key-fob-unlock-390979/ by </a:t>
            </a:r>
            <a:r>
              <a:rPr lang="en-IN" b="0" dirty="0" err="1"/>
              <a:t>PDPics</a:t>
            </a:r>
            <a:endParaRPr lang="en-IN" b="0"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7</a:t>
            </a:fld>
            <a:endParaRPr lang="en-IN"/>
          </a:p>
        </p:txBody>
      </p:sp>
    </p:spTree>
    <p:extLst>
      <p:ext uri="{BB962C8B-B14F-4D97-AF65-F5344CB8AC3E}">
        <p14:creationId xmlns:p14="http://schemas.microsoft.com/office/powerpoint/2010/main" val="1106844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Geese - https://pixabay.com/photos/geese-bird-nature-white-geese-3568536/ by </a:t>
            </a:r>
            <a:r>
              <a:rPr lang="en-US" b="0" i="0" dirty="0">
                <a:solidFill>
                  <a:srgbClr val="FFFFFF"/>
                </a:solidFill>
                <a:effectLst/>
                <a:latin typeface="Open Sans" panose="020B0606030504020204" pitchFamily="34" charset="0"/>
              </a:rPr>
              <a:t>Russian Federation</a:t>
            </a:r>
          </a:p>
          <a:p>
            <a:r>
              <a:rPr lang="en-IN" dirty="0"/>
              <a:t>Birds flying - https://pixabay.com/photos/geese-birds-flock-wildlife-flying-1990202/ by inactive account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Chickens - https://pixabay.com/photos/chickens-birds-poultry-rooster-hen-2522623/ by </a:t>
            </a:r>
            <a:r>
              <a:rPr lang="en-US" b="0" i="0" dirty="0" err="1">
                <a:solidFill>
                  <a:srgbClr val="FFFFFF"/>
                </a:solidFill>
                <a:effectLst/>
                <a:latin typeface="Open Sans" panose="020B0606030504020204" pitchFamily="34" charset="0"/>
              </a:rPr>
              <a:t>svklimkin</a:t>
            </a:r>
            <a:r>
              <a:rPr lang="en-US" b="0" i="0" dirty="0">
                <a:solidFill>
                  <a:srgbClr val="FFFFFF"/>
                </a:solidFill>
                <a:effectLst/>
                <a:latin typeface="Open Sans" panose="020B0606030504020204" pitchFamily="34" charset="0"/>
              </a:rPr>
              <a:t> </a:t>
            </a:r>
          </a:p>
          <a:p>
            <a:endParaRPr lang="en-IN"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8</a:t>
            </a:fld>
            <a:endParaRPr lang="en-IN"/>
          </a:p>
        </p:txBody>
      </p:sp>
    </p:spTree>
    <p:extLst>
      <p:ext uri="{BB962C8B-B14F-4D97-AF65-F5344CB8AC3E}">
        <p14:creationId xmlns:p14="http://schemas.microsoft.com/office/powerpoint/2010/main" val="4169425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Beads - https://pixabay.com/photos/necklace-jewelry-accessory-green-2413006/ by </a:t>
            </a:r>
            <a:r>
              <a:rPr lang="en-US" b="0" i="0" dirty="0">
                <a:solidFill>
                  <a:srgbClr val="FFFFFF"/>
                </a:solidFill>
                <a:effectLst/>
                <a:latin typeface="Open Sans" panose="020B0606030504020204" pitchFamily="34" charset="0"/>
              </a:rPr>
              <a:t>Jenny Porter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Sticks - https://pixabay.com/photos/pick-up-sticks-sticks-game-5606767/ by </a:t>
            </a:r>
            <a:r>
              <a:rPr lang="en-US" b="0" dirty="0">
                <a:solidFill>
                  <a:srgbClr val="FFFFFF"/>
                </a:solidFill>
                <a:effectLst/>
                <a:latin typeface="Open Sans" panose="020B0606030504020204" pitchFamily="34" charset="0"/>
              </a:rPr>
              <a:t>moritz320</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Books - https://pixabay.com/photos/books-library-pile-old-reading-6976790/ by </a:t>
            </a:r>
            <a:r>
              <a:rPr lang="en-US" b="0" i="0" dirty="0">
                <a:solidFill>
                  <a:srgbClr val="FFFFFF"/>
                </a:solidFill>
                <a:effectLst/>
                <a:latin typeface="Open Sans" panose="020B0606030504020204" pitchFamily="34" charset="0"/>
              </a:rPr>
              <a:t>Alexei </a:t>
            </a:r>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9</a:t>
            </a:fld>
            <a:endParaRPr lang="en-IN"/>
          </a:p>
        </p:txBody>
      </p:sp>
    </p:spTree>
    <p:extLst>
      <p:ext uri="{BB962C8B-B14F-4D97-AF65-F5344CB8AC3E}">
        <p14:creationId xmlns:p14="http://schemas.microsoft.com/office/powerpoint/2010/main" val="2605994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18" Type="http://schemas.openxmlformats.org/officeDocument/2006/relationships/image" Target="../media/image38.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jpeg"/><Relationship Id="rId2" Type="http://schemas.openxmlformats.org/officeDocument/2006/relationships/notesSlide" Target="../notesSlides/notesSlide11.xml"/><Relationship Id="rId16" Type="http://schemas.openxmlformats.org/officeDocument/2006/relationships/image" Target="../media/image36.jpeg"/><Relationship Id="rId1" Type="http://schemas.openxmlformats.org/officeDocument/2006/relationships/slideLayout" Target="../slideLayouts/slideLayout3.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jpeg"/><Relationship Id="rId19" Type="http://schemas.openxmlformats.org/officeDocument/2006/relationships/image" Target="../media/image39.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pixabay.com/photos/hills-india-nature-kodaikanal-2836301/" TargetMode="External"/><Relationship Id="rId7"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hyperlink" Target="https://pixabay.com/illustrations/leaves-foliage-background-flora-5643327/" TargetMode="External"/><Relationship Id="rId4" Type="http://schemas.openxmlformats.org/officeDocument/2006/relationships/hyperlink" Target="https://pixabay.com/photos/field-grass-nature-landscape-542911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352" y="1196752"/>
            <a:ext cx="11665296" cy="1584176"/>
          </a:xfrm>
          <a:solidFill>
            <a:schemeClr val="accent2">
              <a:lumMod val="40000"/>
              <a:lumOff val="60000"/>
            </a:schemeClr>
          </a:solidFill>
          <a:ln>
            <a:noFill/>
          </a:ln>
          <a:effectLst>
            <a:glow rad="1397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IN" dirty="0"/>
              <a:t>Quiz Time for Collective Nouns</a:t>
            </a:r>
          </a:p>
        </p:txBody>
      </p:sp>
      <p:pic>
        <p:nvPicPr>
          <p:cNvPr id="5" name="Picture 4">
            <a:extLst>
              <a:ext uri="{FF2B5EF4-FFF2-40B4-BE49-F238E27FC236}">
                <a16:creationId xmlns:a16="http://schemas.microsoft.com/office/drawing/2014/main" id="{9023B46C-575A-4D70-917B-C500F1A9C5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422" t="9026" r="22831" b="13456"/>
          <a:stretch/>
        </p:blipFill>
        <p:spPr>
          <a:xfrm>
            <a:off x="4655840" y="2969257"/>
            <a:ext cx="2880321" cy="22156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C83316-571B-4824-B447-E51E5DDE26F4}"/>
              </a:ext>
            </a:extLst>
          </p:cNvPr>
          <p:cNvSpPr>
            <a:spLocks noGrp="1"/>
          </p:cNvSpPr>
          <p:nvPr>
            <p:ph type="title"/>
          </p:nvPr>
        </p:nvSpPr>
        <p:spPr>
          <a:xfrm>
            <a:off x="1919536" y="116632"/>
            <a:ext cx="7653479" cy="654032"/>
          </a:xfrm>
          <a:prstGeom prst="chevron">
            <a:avLst/>
          </a:prstGeom>
          <a:solidFill>
            <a:schemeClr val="accent6">
              <a:lumMod val="20000"/>
              <a:lumOff val="80000"/>
            </a:schemeClr>
          </a:solidFill>
          <a:ln>
            <a:solidFill>
              <a:schemeClr val="accent4">
                <a:lumMod val="60000"/>
                <a:lumOff val="40000"/>
              </a:schemeClr>
            </a:solidFill>
          </a:ln>
          <a:effectLst>
            <a:glow rad="101600">
              <a:schemeClr val="accent4">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a:lstStyle/>
          <a:p>
            <a:r>
              <a:rPr lang="en-IN" b="1" dirty="0"/>
              <a:t>Round 3 – Rapid Fire Round</a:t>
            </a:r>
          </a:p>
        </p:txBody>
      </p:sp>
      <p:sp>
        <p:nvSpPr>
          <p:cNvPr id="6" name="TextBox 5">
            <a:extLst>
              <a:ext uri="{FF2B5EF4-FFF2-40B4-BE49-F238E27FC236}">
                <a16:creationId xmlns:a16="http://schemas.microsoft.com/office/drawing/2014/main" id="{279B4973-9BF7-486E-9468-90A14BD8A1BA}"/>
              </a:ext>
            </a:extLst>
          </p:cNvPr>
          <p:cNvSpPr txBox="1"/>
          <p:nvPr/>
        </p:nvSpPr>
        <p:spPr>
          <a:xfrm>
            <a:off x="551384" y="1331062"/>
            <a:ext cx="1779761" cy="523220"/>
          </a:xfrm>
          <a:prstGeom prst="rect">
            <a:avLst/>
          </a:prstGeom>
          <a:noFill/>
        </p:spPr>
        <p:txBody>
          <a:bodyPr wrap="square" rtlCol="0">
            <a:spAutoFit/>
          </a:bodyPr>
          <a:lstStyle/>
          <a:p>
            <a:r>
              <a:rPr lang="en-US" sz="2800" b="1" dirty="0"/>
              <a:t>Group D</a:t>
            </a:r>
          </a:p>
        </p:txBody>
      </p:sp>
      <p:sp>
        <p:nvSpPr>
          <p:cNvPr id="7" name="TextBox 6">
            <a:extLst>
              <a:ext uri="{FF2B5EF4-FFF2-40B4-BE49-F238E27FC236}">
                <a16:creationId xmlns:a16="http://schemas.microsoft.com/office/drawing/2014/main" id="{7AA47A33-33F7-4E07-9BB4-1943A9F3AC44}"/>
              </a:ext>
            </a:extLst>
          </p:cNvPr>
          <p:cNvSpPr txBox="1"/>
          <p:nvPr/>
        </p:nvSpPr>
        <p:spPr>
          <a:xfrm>
            <a:off x="2331144" y="1772816"/>
            <a:ext cx="5637064" cy="3149452"/>
          </a:xfrm>
          <a:prstGeom prst="rect">
            <a:avLst/>
          </a:prstGeom>
          <a:noFill/>
        </p:spPr>
        <p:txBody>
          <a:bodyPr wrap="square" rtlCol="0">
            <a:spAutoFit/>
          </a:bodyPr>
          <a:lstStyle/>
          <a:p>
            <a:pPr marL="342900" indent="-342900">
              <a:lnSpc>
                <a:spcPct val="250000"/>
              </a:lnSpc>
              <a:buAutoNum type="arabicPeriod"/>
            </a:pPr>
            <a:r>
              <a:rPr lang="en-US" sz="2800" dirty="0"/>
              <a:t>a _____________ of ants</a:t>
            </a:r>
          </a:p>
          <a:p>
            <a:pPr marL="342900" indent="-342900">
              <a:lnSpc>
                <a:spcPct val="250000"/>
              </a:lnSpc>
              <a:buAutoNum type="arabicPeriod"/>
            </a:pPr>
            <a:r>
              <a:rPr lang="en-US" sz="2800" dirty="0"/>
              <a:t>a _____________ of butterflies</a:t>
            </a:r>
          </a:p>
          <a:p>
            <a:pPr marL="342900" indent="-342900">
              <a:lnSpc>
                <a:spcPct val="250000"/>
              </a:lnSpc>
              <a:buAutoNum type="arabicPeriod"/>
            </a:pPr>
            <a:r>
              <a:rPr lang="en-US" sz="2800" dirty="0"/>
              <a:t>an _____________ of caterpillars</a:t>
            </a:r>
          </a:p>
        </p:txBody>
      </p:sp>
      <p:sp>
        <p:nvSpPr>
          <p:cNvPr id="8" name="TextBox 7">
            <a:extLst>
              <a:ext uri="{FF2B5EF4-FFF2-40B4-BE49-F238E27FC236}">
                <a16:creationId xmlns:a16="http://schemas.microsoft.com/office/drawing/2014/main" id="{73D29A00-2F51-420B-8B35-A3A419D2F793}"/>
              </a:ext>
            </a:extLst>
          </p:cNvPr>
          <p:cNvSpPr txBox="1"/>
          <p:nvPr/>
        </p:nvSpPr>
        <p:spPr>
          <a:xfrm>
            <a:off x="3328181" y="2155220"/>
            <a:ext cx="2263763" cy="523220"/>
          </a:xfrm>
          <a:prstGeom prst="rect">
            <a:avLst/>
          </a:prstGeom>
          <a:noFill/>
        </p:spPr>
        <p:txBody>
          <a:bodyPr wrap="square" rtlCol="0">
            <a:spAutoFit/>
          </a:bodyPr>
          <a:lstStyle/>
          <a:p>
            <a:r>
              <a:rPr lang="en-US" sz="2800" dirty="0">
                <a:solidFill>
                  <a:srgbClr val="0E1C9E"/>
                </a:solidFill>
              </a:rPr>
              <a:t>colony</a:t>
            </a:r>
          </a:p>
        </p:txBody>
      </p:sp>
      <p:sp>
        <p:nvSpPr>
          <p:cNvPr id="9" name="TextBox 8">
            <a:extLst>
              <a:ext uri="{FF2B5EF4-FFF2-40B4-BE49-F238E27FC236}">
                <a16:creationId xmlns:a16="http://schemas.microsoft.com/office/drawing/2014/main" id="{C557FC90-24F7-483D-877C-BF747E4CDBCB}"/>
              </a:ext>
            </a:extLst>
          </p:cNvPr>
          <p:cNvSpPr txBox="1"/>
          <p:nvPr/>
        </p:nvSpPr>
        <p:spPr>
          <a:xfrm>
            <a:off x="3328181" y="3209937"/>
            <a:ext cx="1779761" cy="523220"/>
          </a:xfrm>
          <a:prstGeom prst="rect">
            <a:avLst/>
          </a:prstGeom>
          <a:noFill/>
        </p:spPr>
        <p:txBody>
          <a:bodyPr wrap="square" rtlCol="0">
            <a:spAutoFit/>
          </a:bodyPr>
          <a:lstStyle/>
          <a:p>
            <a:r>
              <a:rPr lang="en-US" sz="2800" dirty="0">
                <a:solidFill>
                  <a:srgbClr val="0E1C9E"/>
                </a:solidFill>
              </a:rPr>
              <a:t>flight</a:t>
            </a:r>
          </a:p>
        </p:txBody>
      </p:sp>
      <p:sp>
        <p:nvSpPr>
          <p:cNvPr id="10" name="TextBox 9">
            <a:extLst>
              <a:ext uri="{FF2B5EF4-FFF2-40B4-BE49-F238E27FC236}">
                <a16:creationId xmlns:a16="http://schemas.microsoft.com/office/drawing/2014/main" id="{A838DDCD-50AF-425F-9027-3188C7336E10}"/>
              </a:ext>
            </a:extLst>
          </p:cNvPr>
          <p:cNvSpPr txBox="1"/>
          <p:nvPr/>
        </p:nvSpPr>
        <p:spPr>
          <a:xfrm>
            <a:off x="3328181" y="4297412"/>
            <a:ext cx="1779761" cy="523220"/>
          </a:xfrm>
          <a:prstGeom prst="rect">
            <a:avLst/>
          </a:prstGeom>
          <a:noFill/>
        </p:spPr>
        <p:txBody>
          <a:bodyPr wrap="square" rtlCol="0">
            <a:spAutoFit/>
          </a:bodyPr>
          <a:lstStyle/>
          <a:p>
            <a:r>
              <a:rPr lang="en-US" sz="2800" dirty="0">
                <a:solidFill>
                  <a:srgbClr val="0E1C9E"/>
                </a:solidFill>
              </a:rPr>
              <a:t>army</a:t>
            </a:r>
          </a:p>
        </p:txBody>
      </p:sp>
      <p:pic>
        <p:nvPicPr>
          <p:cNvPr id="3" name="Picture 2" descr="A close up of a caterpillar&#10;&#10;Description automatically generated with medium confidence">
            <a:extLst>
              <a:ext uri="{FF2B5EF4-FFF2-40B4-BE49-F238E27FC236}">
                <a16:creationId xmlns:a16="http://schemas.microsoft.com/office/drawing/2014/main" id="{F6BD2072-E6DF-40DE-9F12-0CD9F5CFE3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250" r="29379" b="5901"/>
          <a:stretch/>
        </p:blipFill>
        <p:spPr>
          <a:xfrm>
            <a:off x="8024446" y="4158490"/>
            <a:ext cx="1942110" cy="1257228"/>
          </a:xfrm>
          <a:prstGeom prst="rect">
            <a:avLst/>
          </a:prstGeom>
        </p:spPr>
      </p:pic>
      <p:pic>
        <p:nvPicPr>
          <p:cNvPr id="12" name="Picture 11" descr="A map of the world&#10;&#10;Description automatically generated with low confidence">
            <a:extLst>
              <a:ext uri="{FF2B5EF4-FFF2-40B4-BE49-F238E27FC236}">
                <a16:creationId xmlns:a16="http://schemas.microsoft.com/office/drawing/2014/main" id="{394DDBCF-803F-4819-B283-F6DC6CD17F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2893"/>
          <a:stretch/>
        </p:blipFill>
        <p:spPr>
          <a:xfrm>
            <a:off x="8015672" y="2732399"/>
            <a:ext cx="2040768" cy="1257228"/>
          </a:xfrm>
          <a:prstGeom prst="rect">
            <a:avLst/>
          </a:prstGeom>
        </p:spPr>
      </p:pic>
      <p:pic>
        <p:nvPicPr>
          <p:cNvPr id="14" name="Picture 13" descr="A group of ants on a leaf&#10;&#10;Description automatically generated with medium confidence">
            <a:extLst>
              <a:ext uri="{FF2B5EF4-FFF2-40B4-BE49-F238E27FC236}">
                <a16:creationId xmlns:a16="http://schemas.microsoft.com/office/drawing/2014/main" id="{05F6398E-E23F-46AE-A613-07532D5DE5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2830" y="1257423"/>
            <a:ext cx="1916275" cy="1388259"/>
          </a:xfrm>
          <a:prstGeom prst="rect">
            <a:avLst/>
          </a:prstGeom>
        </p:spPr>
      </p:pic>
    </p:spTree>
    <p:extLst>
      <p:ext uri="{BB962C8B-B14F-4D97-AF65-F5344CB8AC3E}">
        <p14:creationId xmlns:p14="http://schemas.microsoft.com/office/powerpoint/2010/main" val="49355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25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1000"/>
                                        <p:tgtEl>
                                          <p:spTgt spid="7">
                                            <p:txEl>
                                              <p:pRg st="0" end="0"/>
                                            </p:txEl>
                                          </p:spTgt>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par>
                          <p:cTn id="16" fill="hold">
                            <p:stCondLst>
                              <p:cond delay="3250"/>
                            </p:stCondLst>
                            <p:childTnLst>
                              <p:par>
                                <p:cTn id="17" presetID="22" presetClass="entr" presetSubtype="8" fill="hold" grpId="0" nodeType="afterEffect">
                                  <p:stCondLst>
                                    <p:cond delay="25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left)">
                                      <p:cBhvr>
                                        <p:cTn id="19" dur="1000"/>
                                        <p:tgtEl>
                                          <p:spTgt spid="7">
                                            <p:txEl>
                                              <p:pRg st="1" end="1"/>
                                            </p:txEl>
                                          </p:spTgt>
                                        </p:tgtEl>
                                      </p:cBhvr>
                                    </p:animEffect>
                                  </p:childTnLst>
                                </p:cTn>
                              </p:par>
                            </p:childTnLst>
                          </p:cTn>
                        </p:par>
                        <p:par>
                          <p:cTn id="20" fill="hold">
                            <p:stCondLst>
                              <p:cond delay="45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5500"/>
                            </p:stCondLst>
                            <p:childTnLst>
                              <p:par>
                                <p:cTn id="25" presetID="22" presetClass="entr" presetSubtype="8" fill="hold" grpId="0" nodeType="afterEffect">
                                  <p:stCondLst>
                                    <p:cond delay="25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left)">
                                      <p:cBhvr>
                                        <p:cTn id="27" dur="1000"/>
                                        <p:tgtEl>
                                          <p:spTgt spid="7">
                                            <p:txEl>
                                              <p:pRg st="2" end="2"/>
                                            </p:txEl>
                                          </p:spTgt>
                                        </p:tgtEl>
                                      </p:cBhvr>
                                    </p:animEffect>
                                  </p:childTnLst>
                                </p:cTn>
                              </p:par>
                            </p:childTnLst>
                          </p:cTn>
                        </p:par>
                        <p:par>
                          <p:cTn id="28" fill="hold">
                            <p:stCondLst>
                              <p:cond delay="675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1000"/>
                                        <p:tgtEl>
                                          <p:spTgt spid="8"/>
                                        </p:tgtEl>
                                      </p:cBhvr>
                                    </p:animEffect>
                                  </p:childTnLst>
                                </p:cTn>
                              </p:par>
                            </p:childTnLst>
                          </p:cTn>
                        </p:par>
                        <p:par>
                          <p:cTn id="37" fill="hold">
                            <p:stCondLst>
                              <p:cond delay="1000"/>
                            </p:stCondLst>
                            <p:childTnLst>
                              <p:par>
                                <p:cTn id="38" presetID="22" presetClass="entr" presetSubtype="8" fill="hold" grpId="0" nodeType="afterEffect">
                                  <p:stCondLst>
                                    <p:cond delay="25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1000"/>
                                        <p:tgtEl>
                                          <p:spTgt spid="9"/>
                                        </p:tgtEl>
                                      </p:cBhvr>
                                    </p:animEffect>
                                  </p:childTnLst>
                                </p:cTn>
                              </p:par>
                            </p:childTnLst>
                          </p:cTn>
                        </p:par>
                        <p:par>
                          <p:cTn id="41" fill="hold">
                            <p:stCondLst>
                              <p:cond delay="2250"/>
                            </p:stCondLst>
                            <p:childTnLst>
                              <p:par>
                                <p:cTn id="42" presetID="22" presetClass="entr" presetSubtype="8" fill="hold" grpId="0" nodeType="afterEffect">
                                  <p:stCondLst>
                                    <p:cond delay="25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373071586"/>
              </p:ext>
            </p:extLst>
          </p:nvPr>
        </p:nvGraphicFramePr>
        <p:xfrm>
          <a:off x="1127448" y="700345"/>
          <a:ext cx="9937104" cy="5451765"/>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latin typeface="+mn-lt"/>
                        </a:rPr>
                        <a:t>Slide</a:t>
                      </a:r>
                      <a:r>
                        <a:rPr lang="en-IN" sz="2000" baseline="0" dirty="0">
                          <a:latin typeface="+mn-lt"/>
                        </a:rPr>
                        <a:t> #</a:t>
                      </a:r>
                      <a:endParaRPr lang="en-IN" sz="2000" dirty="0">
                        <a:latin typeface="+mn-lt"/>
                      </a:endParaRPr>
                    </a:p>
                  </a:txBody>
                  <a:tcPr/>
                </a:tc>
                <a:tc>
                  <a:txBody>
                    <a:bodyPr/>
                    <a:lstStyle/>
                    <a:p>
                      <a:pPr algn="ctr"/>
                      <a:r>
                        <a:rPr lang="en-IN" sz="2000" dirty="0">
                          <a:latin typeface="+mn-lt"/>
                        </a:rPr>
                        <a:t>Thumbnail</a:t>
                      </a:r>
                    </a:p>
                  </a:txBody>
                  <a:tcPr/>
                </a:tc>
                <a:tc>
                  <a:txBody>
                    <a:bodyPr/>
                    <a:lstStyle/>
                    <a:p>
                      <a:pPr algn="ctr"/>
                      <a:r>
                        <a:rPr lang="en-IN" sz="2000" dirty="0">
                          <a:latin typeface="+mn-lt"/>
                        </a:rPr>
                        <a:t>Source link and Attribution</a:t>
                      </a:r>
                    </a:p>
                  </a:txBody>
                  <a:tcPr/>
                </a:tc>
                <a:extLst>
                  <a:ext uri="{0D108BD9-81ED-4DB2-BD59-A6C34878D82A}">
                    <a16:rowId xmlns:a16="http://schemas.microsoft.com/office/drawing/2014/main" val="10000"/>
                  </a:ext>
                </a:extLst>
              </a:tr>
              <a:tr h="389313">
                <a:tc>
                  <a:txBody>
                    <a:bodyPr/>
                    <a:lstStyle/>
                    <a:p>
                      <a:r>
                        <a:rPr lang="en-IN" sz="900" dirty="0">
                          <a:solidFill>
                            <a:schemeClr val="tx1"/>
                          </a:solidFill>
                          <a:latin typeface="+mn-lt"/>
                        </a:rPr>
                        <a:t>1</a:t>
                      </a:r>
                    </a:p>
                  </a:txBody>
                  <a:tcPr/>
                </a:tc>
                <a:tc>
                  <a:txBody>
                    <a:bodyPr/>
                    <a:lstStyle/>
                    <a:p>
                      <a:endParaRPr lang="en-IN" sz="9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solidFill>
                            <a:schemeClr val="tx1"/>
                          </a:solidFill>
                          <a:latin typeface="+mn-lt"/>
                        </a:rPr>
                        <a:t>https://pixabay.com/illustrations/question-mark-question-mark-sign-1722862/ by </a:t>
                      </a:r>
                      <a:r>
                        <a:rPr lang="en-US" sz="900" b="0" i="0" dirty="0" err="1">
                          <a:solidFill>
                            <a:schemeClr val="tx1"/>
                          </a:solidFill>
                          <a:effectLst/>
                          <a:latin typeface="+mn-lt"/>
                        </a:rPr>
                        <a:t>Arek</a:t>
                      </a:r>
                      <a:r>
                        <a:rPr lang="en-US" sz="900" b="0" i="0" dirty="0">
                          <a:solidFill>
                            <a:schemeClr val="tx1"/>
                          </a:solidFill>
                          <a:effectLst/>
                          <a:latin typeface="+mn-lt"/>
                        </a:rPr>
                        <a:t> </a:t>
                      </a:r>
                      <a:r>
                        <a:rPr lang="en-US" sz="900" b="0" i="0" dirty="0" err="1">
                          <a:solidFill>
                            <a:schemeClr val="tx1"/>
                          </a:solidFill>
                          <a:effectLst/>
                          <a:latin typeface="+mn-lt"/>
                        </a:rPr>
                        <a:t>Socha</a:t>
                      </a:r>
                      <a:endParaRPr lang="en-US" sz="900" b="0" i="0" dirty="0">
                        <a:solidFill>
                          <a:schemeClr val="tx1"/>
                        </a:solidFill>
                        <a:effectLst/>
                        <a:latin typeface="+mn-lt"/>
                      </a:endParaRPr>
                    </a:p>
                    <a:p>
                      <a:endParaRPr lang="en-IN" sz="900" dirty="0">
                        <a:solidFill>
                          <a:schemeClr val="tx1"/>
                        </a:solidFill>
                        <a:latin typeface="+mn-lt"/>
                      </a:endParaRPr>
                    </a:p>
                  </a:txBody>
                  <a:tcPr/>
                </a:tc>
                <a:extLst>
                  <a:ext uri="{0D108BD9-81ED-4DB2-BD59-A6C34878D82A}">
                    <a16:rowId xmlns:a16="http://schemas.microsoft.com/office/drawing/2014/main" val="10001"/>
                  </a:ext>
                </a:extLst>
              </a:tr>
              <a:tr h="389313">
                <a:tc>
                  <a:txBody>
                    <a:bodyPr/>
                    <a:lstStyle/>
                    <a:p>
                      <a:r>
                        <a:rPr lang="en-IN" sz="900" dirty="0">
                          <a:solidFill>
                            <a:schemeClr val="tx1"/>
                          </a:solidFill>
                          <a:latin typeface="+mn-lt"/>
                        </a:rPr>
                        <a:t>2</a:t>
                      </a:r>
                    </a:p>
                  </a:txBody>
                  <a:tcPr/>
                </a:tc>
                <a:tc>
                  <a:txBody>
                    <a:bodyPr/>
                    <a:lstStyle/>
                    <a:p>
                      <a:endParaRPr lang="en-IN" sz="9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solidFill>
                            <a:schemeClr val="tx1"/>
                          </a:solidFill>
                          <a:latin typeface="+mn-lt"/>
                        </a:rPr>
                        <a:t>https://pixabay.com/photos/happy-children-education-876541/ by </a:t>
                      </a:r>
                      <a:r>
                        <a:rPr lang="en-US" sz="900" b="0" i="0" dirty="0" err="1">
                          <a:solidFill>
                            <a:schemeClr val="tx1"/>
                          </a:solidFill>
                          <a:effectLst/>
                          <a:latin typeface="+mn-lt"/>
                        </a:rPr>
                        <a:t>AkshayaPatra</a:t>
                      </a:r>
                      <a:r>
                        <a:rPr lang="en-US" sz="900" b="0" i="0" dirty="0">
                          <a:solidFill>
                            <a:schemeClr val="tx1"/>
                          </a:solidFill>
                          <a:effectLst/>
                          <a:latin typeface="+mn-lt"/>
                        </a:rPr>
                        <a:t> Foundation</a:t>
                      </a:r>
                    </a:p>
                    <a:p>
                      <a:endParaRPr lang="en-IN" sz="900" dirty="0">
                        <a:solidFill>
                          <a:schemeClr val="tx1"/>
                        </a:solidFill>
                        <a:latin typeface="+mn-lt"/>
                      </a:endParaRPr>
                    </a:p>
                  </a:txBody>
                  <a:tcPr/>
                </a:tc>
                <a:extLst>
                  <a:ext uri="{0D108BD9-81ED-4DB2-BD59-A6C34878D82A}">
                    <a16:rowId xmlns:a16="http://schemas.microsoft.com/office/drawing/2014/main" val="10002"/>
                  </a:ext>
                </a:extLst>
              </a:tr>
              <a:tr h="389313">
                <a:tc>
                  <a:txBody>
                    <a:bodyPr/>
                    <a:lstStyle/>
                    <a:p>
                      <a:r>
                        <a:rPr lang="en-IN" sz="900" dirty="0">
                          <a:solidFill>
                            <a:schemeClr val="tx1"/>
                          </a:solidFill>
                          <a:latin typeface="+mn-lt"/>
                        </a:rPr>
                        <a:t>3</a:t>
                      </a:r>
                    </a:p>
                  </a:txBody>
                  <a:tcPr/>
                </a:tc>
                <a:tc>
                  <a:txBody>
                    <a:bodyPr/>
                    <a:lstStyle/>
                    <a:p>
                      <a:endParaRPr lang="en-IN" sz="900" dirty="0">
                        <a:solidFill>
                          <a:schemeClr val="tx1"/>
                        </a:solidFill>
                        <a:latin typeface="+mn-lt"/>
                      </a:endParaRPr>
                    </a:p>
                  </a:txBody>
                  <a:tcPr/>
                </a:tc>
                <a:tc>
                  <a:txBody>
                    <a:bodyPr/>
                    <a:lstStyle/>
                    <a:p>
                      <a:r>
                        <a:rPr lang="en-IN" sz="900" dirty="0">
                          <a:solidFill>
                            <a:schemeClr val="tx1"/>
                          </a:solidFill>
                          <a:latin typeface="+mn-lt"/>
                        </a:rPr>
                        <a:t>https://www.pexels.com/photo/green-fields-near-brown-mountain-210243/ by </a:t>
                      </a:r>
                      <a:r>
                        <a:rPr lang="en-IN" sz="900" dirty="0" err="1">
                          <a:solidFill>
                            <a:schemeClr val="tx1"/>
                          </a:solidFill>
                          <a:latin typeface="+mn-lt"/>
                        </a:rPr>
                        <a:t>Pixabay</a:t>
                      </a:r>
                      <a:endParaRPr lang="en-IN" sz="900" dirty="0">
                        <a:solidFill>
                          <a:schemeClr val="tx1"/>
                        </a:solidFill>
                        <a:latin typeface="+mn-lt"/>
                      </a:endParaRPr>
                    </a:p>
                  </a:txBody>
                  <a:tcPr/>
                </a:tc>
                <a:extLst>
                  <a:ext uri="{0D108BD9-81ED-4DB2-BD59-A6C34878D82A}">
                    <a16:rowId xmlns:a16="http://schemas.microsoft.com/office/drawing/2014/main" val="10003"/>
                  </a:ext>
                </a:extLst>
              </a:tr>
              <a:tr h="389313">
                <a:tc>
                  <a:txBody>
                    <a:bodyPr/>
                    <a:lstStyle/>
                    <a:p>
                      <a:r>
                        <a:rPr lang="en-IN" sz="900" dirty="0">
                          <a:solidFill>
                            <a:schemeClr val="tx1"/>
                          </a:solidFill>
                          <a:latin typeface="+mn-lt"/>
                        </a:rPr>
                        <a:t>4</a:t>
                      </a:r>
                    </a:p>
                  </a:txBody>
                  <a:tcPr/>
                </a:tc>
                <a:tc>
                  <a:txBody>
                    <a:bodyPr/>
                    <a:lstStyle/>
                    <a:p>
                      <a:endParaRPr lang="en-IN" sz="900" dirty="0">
                        <a:solidFill>
                          <a:schemeClr val="tx1"/>
                        </a:solidFill>
                        <a:latin typeface="+mn-lt"/>
                      </a:endParaRPr>
                    </a:p>
                  </a:txBody>
                  <a:tcPr/>
                </a:tc>
                <a:tc>
                  <a:txBody>
                    <a:bodyPr/>
                    <a:lstStyle/>
                    <a:p>
                      <a:r>
                        <a:rPr lang="en-IN" sz="900" dirty="0">
                          <a:solidFill>
                            <a:schemeClr val="tx1"/>
                          </a:solidFill>
                          <a:latin typeface="+mn-lt"/>
                        </a:rPr>
                        <a:t>https://www.pexels.com/photo/six-aircrafts-in-formation-flying-in-the-skies-298207/ by </a:t>
                      </a:r>
                      <a:r>
                        <a:rPr lang="en-US" sz="900" b="0" i="0" dirty="0">
                          <a:solidFill>
                            <a:schemeClr val="tx1"/>
                          </a:solidFill>
                          <a:effectLst/>
                          <a:latin typeface="+mn-lt"/>
                        </a:rPr>
                        <a:t>Leigh Patrick</a:t>
                      </a:r>
                      <a:endParaRPr lang="en-IN" sz="900" dirty="0">
                        <a:solidFill>
                          <a:schemeClr val="tx1"/>
                        </a:solidFill>
                        <a:latin typeface="+mn-lt"/>
                      </a:endParaRPr>
                    </a:p>
                  </a:txBody>
                  <a:tcPr/>
                </a:tc>
                <a:extLst>
                  <a:ext uri="{0D108BD9-81ED-4DB2-BD59-A6C34878D82A}">
                    <a16:rowId xmlns:a16="http://schemas.microsoft.com/office/drawing/2014/main" val="10004"/>
                  </a:ext>
                </a:extLst>
              </a:tr>
              <a:tr h="389313">
                <a:tc>
                  <a:txBody>
                    <a:bodyPr/>
                    <a:lstStyle/>
                    <a:p>
                      <a:r>
                        <a:rPr lang="en-IN" sz="900" dirty="0">
                          <a:solidFill>
                            <a:schemeClr val="tx1"/>
                          </a:solidFill>
                          <a:latin typeface="+mn-lt"/>
                        </a:rPr>
                        <a:t>5</a:t>
                      </a:r>
                    </a:p>
                  </a:txBody>
                  <a:tcPr/>
                </a:tc>
                <a:tc>
                  <a:txBody>
                    <a:bodyPr/>
                    <a:lstStyle/>
                    <a:p>
                      <a:endParaRPr lang="en-IN" sz="9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solidFill>
                            <a:schemeClr val="tx1"/>
                          </a:solidFill>
                          <a:latin typeface="+mn-lt"/>
                        </a:rPr>
                        <a:t>https://pixabay.com/illustrations/night-stars-starry-sky-heaven-927168/ by </a:t>
                      </a:r>
                      <a:r>
                        <a:rPr lang="en-US" sz="900" b="0" i="0" dirty="0">
                          <a:solidFill>
                            <a:schemeClr val="tx1"/>
                          </a:solidFill>
                          <a:effectLst/>
                          <a:latin typeface="+mn-lt"/>
                        </a:rPr>
                        <a:t>Gerd Altmann</a:t>
                      </a:r>
                    </a:p>
                    <a:p>
                      <a:endParaRPr lang="en-IN" sz="900" dirty="0">
                        <a:solidFill>
                          <a:schemeClr val="tx1"/>
                        </a:solidFill>
                        <a:latin typeface="+mn-lt"/>
                      </a:endParaRPr>
                    </a:p>
                  </a:txBody>
                  <a:tcPr/>
                </a:tc>
                <a:extLst>
                  <a:ext uri="{0D108BD9-81ED-4DB2-BD59-A6C34878D82A}">
                    <a16:rowId xmlns:a16="http://schemas.microsoft.com/office/drawing/2014/main" val="10005"/>
                  </a:ext>
                </a:extLst>
              </a:tr>
              <a:tr h="389313">
                <a:tc>
                  <a:txBody>
                    <a:bodyPr/>
                    <a:lstStyle/>
                    <a:p>
                      <a:r>
                        <a:rPr lang="en-IN" sz="900" dirty="0">
                          <a:solidFill>
                            <a:schemeClr val="tx1"/>
                          </a:solidFill>
                          <a:latin typeface="+mn-lt"/>
                        </a:rPr>
                        <a:t>7</a:t>
                      </a:r>
                    </a:p>
                  </a:txBody>
                  <a:tcPr/>
                </a:tc>
                <a:tc>
                  <a:txBody>
                    <a:bodyPr/>
                    <a:lstStyle/>
                    <a:p>
                      <a:endParaRPr lang="en-IN" sz="9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baseline="0" dirty="0">
                          <a:solidFill>
                            <a:schemeClr val="tx1"/>
                          </a:solidFill>
                          <a:latin typeface="+mn-lt"/>
                          <a:ea typeface="+mn-ea"/>
                          <a:cs typeface="+mn-cs"/>
                        </a:rPr>
                        <a:t>Flowers - https://pixabay.com/photos/tulips-flowers-bunch-bouquet-1997282/ by </a:t>
                      </a:r>
                      <a:r>
                        <a:rPr lang="en-US" sz="900" b="0" i="0" dirty="0">
                          <a:solidFill>
                            <a:schemeClr val="tx1"/>
                          </a:solidFill>
                          <a:effectLst/>
                          <a:latin typeface="+mn-lt"/>
                        </a:rPr>
                        <a:t>Angelina Ho.</a:t>
                      </a:r>
                    </a:p>
                    <a:p>
                      <a:pPr rtl="0"/>
                      <a:r>
                        <a:rPr lang="en-IN" sz="900" b="0" dirty="0">
                          <a:solidFill>
                            <a:schemeClr val="tx1"/>
                          </a:solidFill>
                          <a:latin typeface="+mn-lt"/>
                        </a:rPr>
                        <a:t>Grapes – https://pixabay.com/photos/black-grapes-power-fruit-eat-2205732/ by inactive account</a:t>
                      </a:r>
                    </a:p>
                    <a:p>
                      <a:pPr rtl="0"/>
                      <a:r>
                        <a:rPr lang="en-IN" sz="900" b="0" dirty="0">
                          <a:solidFill>
                            <a:schemeClr val="tx1"/>
                          </a:solidFill>
                          <a:latin typeface="+mn-lt"/>
                        </a:rPr>
                        <a:t>Keys - https://pixabay.com/photos/bunch-of-keys-keys-key-fob-unlock-390979/ by </a:t>
                      </a:r>
                      <a:r>
                        <a:rPr lang="en-IN" sz="900" b="0" dirty="0" err="1">
                          <a:solidFill>
                            <a:schemeClr val="tx1"/>
                          </a:solidFill>
                          <a:latin typeface="+mn-lt"/>
                        </a:rPr>
                        <a:t>PDPics</a:t>
                      </a:r>
                      <a:endParaRPr lang="en-IN" sz="900" b="0" dirty="0">
                        <a:solidFill>
                          <a:schemeClr val="tx1"/>
                        </a:solidFill>
                        <a:latin typeface="+mn-lt"/>
                      </a:endParaRPr>
                    </a:p>
                    <a:p>
                      <a:endParaRPr lang="en-IN" sz="900" dirty="0">
                        <a:solidFill>
                          <a:schemeClr val="tx1"/>
                        </a:solidFill>
                        <a:latin typeface="+mn-lt"/>
                      </a:endParaRPr>
                    </a:p>
                    <a:p>
                      <a:endParaRPr lang="en-IN" sz="900" dirty="0">
                        <a:solidFill>
                          <a:schemeClr val="tx1"/>
                        </a:solidFill>
                        <a:latin typeface="+mn-lt"/>
                      </a:endParaRPr>
                    </a:p>
                  </a:txBody>
                  <a:tcPr/>
                </a:tc>
                <a:extLst>
                  <a:ext uri="{0D108BD9-81ED-4DB2-BD59-A6C34878D82A}">
                    <a16:rowId xmlns:a16="http://schemas.microsoft.com/office/drawing/2014/main" val="10006"/>
                  </a:ext>
                </a:extLst>
              </a:tr>
              <a:tr h="389313">
                <a:tc>
                  <a:txBody>
                    <a:bodyPr/>
                    <a:lstStyle/>
                    <a:p>
                      <a:r>
                        <a:rPr lang="en-IN" sz="900" dirty="0">
                          <a:solidFill>
                            <a:schemeClr val="tx1"/>
                          </a:solidFill>
                          <a:latin typeface="+mn-lt"/>
                        </a:rPr>
                        <a:t>8</a:t>
                      </a:r>
                    </a:p>
                  </a:txBody>
                  <a:tcPr/>
                </a:tc>
                <a:tc>
                  <a:txBody>
                    <a:bodyPr/>
                    <a:lstStyle/>
                    <a:p>
                      <a:endParaRPr lang="en-IN" sz="9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solidFill>
                            <a:schemeClr val="tx1"/>
                          </a:solidFill>
                          <a:latin typeface="+mn-lt"/>
                        </a:rPr>
                        <a:t>Geese - https://pixabay.com/photos/geese-bird-nature-white-geese-3568536/ by </a:t>
                      </a:r>
                      <a:r>
                        <a:rPr lang="en-US" sz="900" b="0" i="0" dirty="0">
                          <a:solidFill>
                            <a:schemeClr val="tx1"/>
                          </a:solidFill>
                          <a:effectLst/>
                          <a:latin typeface="+mn-lt"/>
                        </a:rPr>
                        <a:t>Russian Federation</a:t>
                      </a:r>
                    </a:p>
                    <a:p>
                      <a:r>
                        <a:rPr lang="en-IN" sz="900" dirty="0">
                          <a:solidFill>
                            <a:schemeClr val="tx1"/>
                          </a:solidFill>
                          <a:latin typeface="+mn-lt"/>
                        </a:rPr>
                        <a:t>Birds flying - https://pixabay.com/photos/geese-birds-flock-wildlife-flying-1990202/ by inactive account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solidFill>
                            <a:schemeClr val="tx1"/>
                          </a:solidFill>
                          <a:latin typeface="+mn-lt"/>
                        </a:rPr>
                        <a:t>Chickens - https://pixabay.com/photos/chickens-birds-poultry-rooster-hen-2522623/ by </a:t>
                      </a:r>
                      <a:r>
                        <a:rPr lang="en-US" sz="900" b="0" i="0" dirty="0" err="1">
                          <a:solidFill>
                            <a:schemeClr val="tx1"/>
                          </a:solidFill>
                          <a:effectLst/>
                          <a:latin typeface="+mn-lt"/>
                        </a:rPr>
                        <a:t>svklimkin</a:t>
                      </a:r>
                      <a:r>
                        <a:rPr lang="en-US" sz="900" b="0" i="0" dirty="0">
                          <a:solidFill>
                            <a:schemeClr val="tx1"/>
                          </a:solidFill>
                          <a:effectLst/>
                          <a:latin typeface="+mn-lt"/>
                        </a:rPr>
                        <a:t> </a:t>
                      </a:r>
                    </a:p>
                    <a:p>
                      <a:endParaRPr lang="en-IN" sz="900" dirty="0">
                        <a:solidFill>
                          <a:schemeClr val="tx1"/>
                        </a:solidFill>
                        <a:latin typeface="+mn-lt"/>
                      </a:endParaRPr>
                    </a:p>
                    <a:p>
                      <a:endParaRPr lang="en-IN" sz="900" dirty="0">
                        <a:solidFill>
                          <a:schemeClr val="tx1"/>
                        </a:solidFill>
                        <a:latin typeface="+mn-lt"/>
                      </a:endParaRPr>
                    </a:p>
                  </a:txBody>
                  <a:tcPr/>
                </a:tc>
                <a:extLst>
                  <a:ext uri="{0D108BD9-81ED-4DB2-BD59-A6C34878D82A}">
                    <a16:rowId xmlns:a16="http://schemas.microsoft.com/office/drawing/2014/main" val="10007"/>
                  </a:ext>
                </a:extLst>
              </a:tr>
              <a:tr h="389313">
                <a:tc>
                  <a:txBody>
                    <a:bodyPr/>
                    <a:lstStyle/>
                    <a:p>
                      <a:r>
                        <a:rPr lang="en-IN" sz="900" dirty="0">
                          <a:solidFill>
                            <a:schemeClr val="tx1"/>
                          </a:solidFill>
                          <a:latin typeface="+mn-lt"/>
                        </a:rPr>
                        <a:t>9</a:t>
                      </a:r>
                    </a:p>
                  </a:txBody>
                  <a:tcPr/>
                </a:tc>
                <a:tc>
                  <a:txBody>
                    <a:bodyPr/>
                    <a:lstStyle/>
                    <a:p>
                      <a:endParaRPr lang="en-IN" sz="900" dirty="0">
                        <a:solidFill>
                          <a:schemeClr val="tx1"/>
                        </a:solidFill>
                        <a:latin typeface="+mn-lt"/>
                      </a:endParaRPr>
                    </a:p>
                    <a:p>
                      <a:endParaRPr lang="en-IN" sz="900" dirty="0">
                        <a:solidFill>
                          <a:schemeClr val="tx1"/>
                        </a:solidFill>
                        <a:latin typeface="+mn-lt"/>
                      </a:endParaRPr>
                    </a:p>
                    <a:p>
                      <a:endParaRPr lang="en-IN" sz="900" dirty="0">
                        <a:solidFill>
                          <a:schemeClr val="tx1"/>
                        </a:solidFill>
                        <a:latin typeface="+mn-lt"/>
                      </a:endParaRPr>
                    </a:p>
                    <a:p>
                      <a:endParaRPr lang="en-IN" sz="900" dirty="0">
                        <a:solidFill>
                          <a:schemeClr val="tx1"/>
                        </a:solidFill>
                        <a:latin typeface="+mn-lt"/>
                      </a:endParaRPr>
                    </a:p>
                    <a:p>
                      <a:endParaRPr lang="en-IN" sz="9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solidFill>
                            <a:schemeClr val="tx1"/>
                          </a:solidFill>
                          <a:latin typeface="+mn-lt"/>
                        </a:rPr>
                        <a:t>Beads - https://pixabay.com/photos/necklace-jewelry-accessory-green-2413006/ by </a:t>
                      </a:r>
                      <a:r>
                        <a:rPr lang="en-US" sz="900" b="0" i="0" dirty="0">
                          <a:solidFill>
                            <a:schemeClr val="tx1"/>
                          </a:solidFill>
                          <a:effectLst/>
                          <a:latin typeface="+mn-lt"/>
                        </a:rPr>
                        <a:t>Jenny Porter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solidFill>
                            <a:schemeClr val="tx1"/>
                          </a:solidFill>
                          <a:latin typeface="+mn-lt"/>
                        </a:rPr>
                        <a:t>Sticks - https://pixabay.com/photos/pick-up-sticks-sticks-game-5606767/ by </a:t>
                      </a:r>
                      <a:r>
                        <a:rPr lang="en-US" sz="900" b="0" dirty="0">
                          <a:solidFill>
                            <a:schemeClr val="tx1"/>
                          </a:solidFill>
                          <a:effectLst/>
                          <a:latin typeface="+mn-lt"/>
                        </a:rPr>
                        <a:t>moritz320</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solidFill>
                            <a:schemeClr val="tx1"/>
                          </a:solidFill>
                          <a:latin typeface="+mn-lt"/>
                        </a:rPr>
                        <a:t>Books - https://pixabay.com/photos/books-library-pile-old-reading-6976790/ by </a:t>
                      </a:r>
                      <a:r>
                        <a:rPr lang="en-US" sz="900" b="0" i="0" dirty="0">
                          <a:solidFill>
                            <a:schemeClr val="tx1"/>
                          </a:solidFill>
                          <a:effectLst/>
                          <a:latin typeface="+mn-lt"/>
                        </a:rPr>
                        <a:t>Alexei </a:t>
                      </a:r>
                    </a:p>
                    <a:p>
                      <a:endParaRPr lang="en-IN" sz="900" dirty="0">
                        <a:solidFill>
                          <a:schemeClr val="tx1"/>
                        </a:solidFill>
                        <a:latin typeface="+mn-lt"/>
                      </a:endParaRPr>
                    </a:p>
                  </a:txBody>
                  <a:tcPr/>
                </a:tc>
                <a:extLst>
                  <a:ext uri="{0D108BD9-81ED-4DB2-BD59-A6C34878D82A}">
                    <a16:rowId xmlns:a16="http://schemas.microsoft.com/office/drawing/2014/main" val="10008"/>
                  </a:ext>
                </a:extLst>
              </a:tr>
              <a:tr h="389313">
                <a:tc>
                  <a:txBody>
                    <a:bodyPr/>
                    <a:lstStyle/>
                    <a:p>
                      <a:r>
                        <a:rPr lang="en-IN" sz="900" dirty="0">
                          <a:solidFill>
                            <a:schemeClr val="tx1"/>
                          </a:solidFill>
                          <a:latin typeface="+mn-lt"/>
                        </a:rPr>
                        <a:t>10 </a:t>
                      </a:r>
                    </a:p>
                  </a:txBody>
                  <a:tcPr/>
                </a:tc>
                <a:tc>
                  <a:txBody>
                    <a:bodyPr/>
                    <a:lstStyle/>
                    <a:p>
                      <a:endParaRPr lang="en-IN" sz="9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solidFill>
                            <a:schemeClr val="tx1"/>
                          </a:solidFill>
                          <a:latin typeface="+mn-lt"/>
                        </a:rPr>
                        <a:t>Ants - https://pixabay.com/photos/black-ant-insect-garden-ant-3667014/ by </a:t>
                      </a:r>
                      <a:r>
                        <a:rPr lang="en-US" sz="900" b="0" i="0" dirty="0">
                          <a:solidFill>
                            <a:schemeClr val="tx1"/>
                          </a:solidFill>
                          <a:effectLst/>
                          <a:latin typeface="+mn-lt"/>
                        </a:rPr>
                        <a:t>Sandeep </a:t>
                      </a:r>
                      <a:r>
                        <a:rPr lang="en-US" sz="900" b="0" i="0" dirty="0" err="1">
                          <a:solidFill>
                            <a:schemeClr val="tx1"/>
                          </a:solidFill>
                          <a:effectLst/>
                          <a:latin typeface="+mn-lt"/>
                        </a:rPr>
                        <a:t>Handa</a:t>
                      </a:r>
                      <a:r>
                        <a:rPr lang="en-US" sz="900" b="0" i="0" dirty="0">
                          <a:solidFill>
                            <a:schemeClr val="tx1"/>
                          </a:solidFill>
                          <a:effectLst/>
                          <a:latin typeface="+mn-lt"/>
                        </a:rPr>
                        <a:t> </a:t>
                      </a:r>
                    </a:p>
                    <a:p>
                      <a:r>
                        <a:rPr lang="en-IN" sz="900" dirty="0">
                          <a:solidFill>
                            <a:schemeClr val="tx1"/>
                          </a:solidFill>
                          <a:latin typeface="+mn-lt"/>
                        </a:rPr>
                        <a:t>Butterflies - https://pixabay.com/photos/animals-butterflies-butterfly-2772006/ by Gerhard G</a:t>
                      </a:r>
                    </a:p>
                    <a:p>
                      <a:r>
                        <a:rPr lang="en-IN" sz="900" dirty="0">
                          <a:solidFill>
                            <a:schemeClr val="tx1"/>
                          </a:solidFill>
                          <a:latin typeface="+mn-lt"/>
                        </a:rPr>
                        <a:t>Caterpillars - https://pixabay.com/photos/larvae-yellow-black-many-1054724/ by </a:t>
                      </a:r>
                      <a:r>
                        <a:rPr lang="en-IN" sz="900" dirty="0" err="1">
                          <a:solidFill>
                            <a:schemeClr val="tx1"/>
                          </a:solidFill>
                          <a:latin typeface="+mn-lt"/>
                        </a:rPr>
                        <a:t>Sandid</a:t>
                      </a:r>
                      <a:endParaRPr lang="en-IN" sz="900" dirty="0">
                        <a:solidFill>
                          <a:schemeClr val="tx1"/>
                        </a:solidFill>
                        <a:latin typeface="+mn-lt"/>
                      </a:endParaRPr>
                    </a:p>
                    <a:p>
                      <a:endParaRPr lang="en-IN" sz="900" dirty="0">
                        <a:solidFill>
                          <a:schemeClr val="tx1"/>
                        </a:solidFill>
                        <a:latin typeface="+mn-lt"/>
                      </a:endParaRPr>
                    </a:p>
                    <a:p>
                      <a:endParaRPr lang="en-IN" sz="900" dirty="0">
                        <a:solidFill>
                          <a:schemeClr val="tx1"/>
                        </a:solidFill>
                        <a:latin typeface="+mn-lt"/>
                      </a:endParaRPr>
                    </a:p>
                  </a:txBody>
                  <a:tcPr/>
                </a:tc>
                <a:extLst>
                  <a:ext uri="{0D108BD9-81ED-4DB2-BD59-A6C34878D82A}">
                    <a16:rowId xmlns:a16="http://schemas.microsoft.com/office/drawing/2014/main" val="10009"/>
                  </a:ext>
                </a:extLst>
              </a:tr>
            </a:tbl>
          </a:graphicData>
        </a:graphic>
      </p:graphicFrame>
      <p:pic>
        <p:nvPicPr>
          <p:cNvPr id="4" name="Picture 3">
            <a:extLst>
              <a:ext uri="{FF2B5EF4-FFF2-40B4-BE49-F238E27FC236}">
                <a16:creationId xmlns:a16="http://schemas.microsoft.com/office/drawing/2014/main" id="{42CF92CF-5332-4268-B682-710FAFD0C8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422" t="9026" r="22831" b="13456"/>
          <a:stretch/>
        </p:blipFill>
        <p:spPr>
          <a:xfrm>
            <a:off x="2567608" y="1124744"/>
            <a:ext cx="432048" cy="332345"/>
          </a:xfrm>
          <a:prstGeom prst="rect">
            <a:avLst/>
          </a:prstGeom>
        </p:spPr>
      </p:pic>
      <p:pic>
        <p:nvPicPr>
          <p:cNvPr id="6" name="Picture 5" descr="A group of children in a classroom&#10;&#10;Description automatically generated">
            <a:extLst>
              <a:ext uri="{FF2B5EF4-FFF2-40B4-BE49-F238E27FC236}">
                <a16:creationId xmlns:a16="http://schemas.microsoft.com/office/drawing/2014/main" id="{F0234B83-B129-48C4-86F8-7C09B767BD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7608" y="1536307"/>
            <a:ext cx="469740" cy="313038"/>
          </a:xfrm>
          <a:prstGeom prst="rect">
            <a:avLst/>
          </a:prstGeom>
        </p:spPr>
      </p:pic>
      <p:pic>
        <p:nvPicPr>
          <p:cNvPr id="7" name="Picture 6" descr="A large mountain with trees in front of it&#10;&#10;Description automatically generated with low confidence">
            <a:extLst>
              <a:ext uri="{FF2B5EF4-FFF2-40B4-BE49-F238E27FC236}">
                <a16:creationId xmlns:a16="http://schemas.microsoft.com/office/drawing/2014/main" id="{DADA6332-52D3-4A73-B997-DEC34E980C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0779"/>
          <a:stretch/>
        </p:blipFill>
        <p:spPr>
          <a:xfrm>
            <a:off x="2535809" y="1897011"/>
            <a:ext cx="527533" cy="297515"/>
          </a:xfrm>
          <a:prstGeom prst="rect">
            <a:avLst/>
          </a:prstGeom>
        </p:spPr>
      </p:pic>
      <p:pic>
        <p:nvPicPr>
          <p:cNvPr id="8" name="Picture 7" descr="A group of airplanes fly through the air&#10;&#10;Description automatically generated with medium confidence">
            <a:extLst>
              <a:ext uri="{FF2B5EF4-FFF2-40B4-BE49-F238E27FC236}">
                <a16:creationId xmlns:a16="http://schemas.microsoft.com/office/drawing/2014/main" id="{3CE3C922-D807-4D47-95D2-EC2764ED1AC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800" t="15350" r="10451" b="9050"/>
          <a:stretch/>
        </p:blipFill>
        <p:spPr>
          <a:xfrm>
            <a:off x="2535809" y="2301633"/>
            <a:ext cx="527533" cy="310060"/>
          </a:xfrm>
          <a:prstGeom prst="rect">
            <a:avLst/>
          </a:prstGeom>
        </p:spPr>
      </p:pic>
      <p:pic>
        <p:nvPicPr>
          <p:cNvPr id="9" name="Picture 8" descr="A group of stars in space&#10;&#10;Description automatically generated with low confidence">
            <a:extLst>
              <a:ext uri="{FF2B5EF4-FFF2-40B4-BE49-F238E27FC236}">
                <a16:creationId xmlns:a16="http://schemas.microsoft.com/office/drawing/2014/main" id="{042969C2-71CA-4CD0-81BD-CD35CA19A7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35809" y="2637796"/>
            <a:ext cx="527533" cy="372845"/>
          </a:xfrm>
          <a:prstGeom prst="rect">
            <a:avLst/>
          </a:prstGeom>
        </p:spPr>
      </p:pic>
      <p:pic>
        <p:nvPicPr>
          <p:cNvPr id="10" name="Picture 9" descr="A set of keys&#10;&#10;Description automatically generated with medium confidence">
            <a:extLst>
              <a:ext uri="{FF2B5EF4-FFF2-40B4-BE49-F238E27FC236}">
                <a16:creationId xmlns:a16="http://schemas.microsoft.com/office/drawing/2014/main" id="{AFA04A2B-0CF6-489D-8FD7-86FAE506A3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61573" y="3460143"/>
            <a:ext cx="501422" cy="300176"/>
          </a:xfrm>
          <a:prstGeom prst="rect">
            <a:avLst/>
          </a:prstGeom>
        </p:spPr>
      </p:pic>
      <p:pic>
        <p:nvPicPr>
          <p:cNvPr id="11" name="Picture 10" descr="A picture containing fruit, grape&#10;&#10;Description automatically generated">
            <a:extLst>
              <a:ext uri="{FF2B5EF4-FFF2-40B4-BE49-F238E27FC236}">
                <a16:creationId xmlns:a16="http://schemas.microsoft.com/office/drawing/2014/main" id="{F657A34D-53F4-445C-8D4E-19B2CD2F37B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13138" y="3070677"/>
            <a:ext cx="438344" cy="302592"/>
          </a:xfrm>
          <a:prstGeom prst="rect">
            <a:avLst/>
          </a:prstGeom>
        </p:spPr>
      </p:pic>
      <p:pic>
        <p:nvPicPr>
          <p:cNvPr id="12" name="Picture 11" descr="A group of flowers&#10;&#10;Description automatically generated with low confidence">
            <a:extLst>
              <a:ext uri="{FF2B5EF4-FFF2-40B4-BE49-F238E27FC236}">
                <a16:creationId xmlns:a16="http://schemas.microsoft.com/office/drawing/2014/main" id="{46D07B62-92B6-46CA-85CF-EE6509D7D1B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27332" y="3068960"/>
            <a:ext cx="462104" cy="288118"/>
          </a:xfrm>
          <a:prstGeom prst="rect">
            <a:avLst/>
          </a:prstGeom>
        </p:spPr>
      </p:pic>
      <p:pic>
        <p:nvPicPr>
          <p:cNvPr id="13" name="Picture 12" descr="A group of chickens in a grassy area&#10;&#10;Description automatically generated with low confidence">
            <a:extLst>
              <a:ext uri="{FF2B5EF4-FFF2-40B4-BE49-F238E27FC236}">
                <a16:creationId xmlns:a16="http://schemas.microsoft.com/office/drawing/2014/main" id="{E0CF587F-14C1-4F71-9534-A7EC3352DA9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61574" y="4248654"/>
            <a:ext cx="501422" cy="323012"/>
          </a:xfrm>
          <a:prstGeom prst="rect">
            <a:avLst/>
          </a:prstGeom>
        </p:spPr>
      </p:pic>
      <p:pic>
        <p:nvPicPr>
          <p:cNvPr id="14" name="Picture 13" descr="A group of birds flying&#10;&#10;Description automatically generated with medium confidence">
            <a:extLst>
              <a:ext uri="{FF2B5EF4-FFF2-40B4-BE49-F238E27FC236}">
                <a16:creationId xmlns:a16="http://schemas.microsoft.com/office/drawing/2014/main" id="{85EF7A34-9D4A-4107-9F39-6D71B2414FA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99575" y="3862571"/>
            <a:ext cx="519956" cy="346637"/>
          </a:xfrm>
          <a:prstGeom prst="rect">
            <a:avLst/>
          </a:prstGeom>
        </p:spPr>
      </p:pic>
      <p:pic>
        <p:nvPicPr>
          <p:cNvPr id="15" name="Picture 14" descr="A group of geese walking on a road&#10;&#10;Description automatically generated with medium confidence">
            <a:extLst>
              <a:ext uri="{FF2B5EF4-FFF2-40B4-BE49-F238E27FC236}">
                <a16:creationId xmlns:a16="http://schemas.microsoft.com/office/drawing/2014/main" id="{9C222CF7-3E2F-4BBE-A072-062DD189E4F4}"/>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5356" t="15103" b="11606"/>
          <a:stretch/>
        </p:blipFill>
        <p:spPr>
          <a:xfrm>
            <a:off x="2117732" y="3861048"/>
            <a:ext cx="529556" cy="346637"/>
          </a:xfrm>
          <a:prstGeom prst="rect">
            <a:avLst/>
          </a:prstGeom>
        </p:spPr>
      </p:pic>
      <p:pic>
        <p:nvPicPr>
          <p:cNvPr id="16" name="Picture 15" descr="A stack of books&#10;&#10;Description automatically generated with medium confidence">
            <a:extLst>
              <a:ext uri="{FF2B5EF4-FFF2-40B4-BE49-F238E27FC236}">
                <a16:creationId xmlns:a16="http://schemas.microsoft.com/office/drawing/2014/main" id="{F74B266C-2633-47A9-94D3-622D73FB17E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96815" y="5002183"/>
            <a:ext cx="531950" cy="354634"/>
          </a:xfrm>
          <a:prstGeom prst="rect">
            <a:avLst/>
          </a:prstGeom>
        </p:spPr>
      </p:pic>
      <p:pic>
        <p:nvPicPr>
          <p:cNvPr id="17" name="Picture 16" descr="A close-up of a pencil&#10;&#10;Description automatically generated with low confidence">
            <a:extLst>
              <a:ext uri="{FF2B5EF4-FFF2-40B4-BE49-F238E27FC236}">
                <a16:creationId xmlns:a16="http://schemas.microsoft.com/office/drawing/2014/main" id="{B88276C0-4607-42F9-AF4D-93E3DC9C757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10743" y="4610374"/>
            <a:ext cx="531950" cy="354634"/>
          </a:xfrm>
          <a:prstGeom prst="rect">
            <a:avLst/>
          </a:prstGeom>
        </p:spPr>
      </p:pic>
      <p:pic>
        <p:nvPicPr>
          <p:cNvPr id="18" name="Picture 17" descr="A picture containing accessory, indoor, green, arranged&#10;&#10;Description automatically generated">
            <a:extLst>
              <a:ext uri="{FF2B5EF4-FFF2-40B4-BE49-F238E27FC236}">
                <a16:creationId xmlns:a16="http://schemas.microsoft.com/office/drawing/2014/main" id="{38883B40-68B8-435B-A183-F811F533A3F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r="8157"/>
          <a:stretch/>
        </p:blipFill>
        <p:spPr>
          <a:xfrm>
            <a:off x="2083624" y="4597934"/>
            <a:ext cx="531950" cy="361850"/>
          </a:xfrm>
          <a:prstGeom prst="rect">
            <a:avLst/>
          </a:prstGeom>
        </p:spPr>
      </p:pic>
      <p:pic>
        <p:nvPicPr>
          <p:cNvPr id="19" name="Picture 18" descr="A close up of a caterpillar&#10;&#10;Description automatically generated with medium confidence">
            <a:extLst>
              <a:ext uri="{FF2B5EF4-FFF2-40B4-BE49-F238E27FC236}">
                <a16:creationId xmlns:a16="http://schemas.microsoft.com/office/drawing/2014/main" id="{342780CD-D1E4-4512-AA61-989360FB5DE7}"/>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13250" r="29379" b="5901"/>
          <a:stretch/>
        </p:blipFill>
        <p:spPr>
          <a:xfrm>
            <a:off x="2496815" y="5756054"/>
            <a:ext cx="470895" cy="341143"/>
          </a:xfrm>
          <a:prstGeom prst="rect">
            <a:avLst/>
          </a:prstGeom>
        </p:spPr>
      </p:pic>
      <p:pic>
        <p:nvPicPr>
          <p:cNvPr id="20" name="Picture 19" descr="A map of the world&#10;&#10;Description automatically generated with low confidence">
            <a:extLst>
              <a:ext uri="{FF2B5EF4-FFF2-40B4-BE49-F238E27FC236}">
                <a16:creationId xmlns:a16="http://schemas.microsoft.com/office/drawing/2014/main" id="{194A69F0-0B15-4D84-A39A-95BB5D948B6D}"/>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r="22893"/>
          <a:stretch/>
        </p:blipFill>
        <p:spPr>
          <a:xfrm>
            <a:off x="2821692" y="5392840"/>
            <a:ext cx="622029" cy="314563"/>
          </a:xfrm>
          <a:prstGeom prst="rect">
            <a:avLst/>
          </a:prstGeom>
        </p:spPr>
      </p:pic>
      <p:pic>
        <p:nvPicPr>
          <p:cNvPr id="21" name="Picture 20" descr="A group of ants on a leaf&#10;&#10;Description automatically generated with medium confidence">
            <a:extLst>
              <a:ext uri="{FF2B5EF4-FFF2-40B4-BE49-F238E27FC236}">
                <a16:creationId xmlns:a16="http://schemas.microsoft.com/office/drawing/2014/main" id="{6A70FB9A-80C2-4279-816E-8B38A978BDE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32046" y="5393317"/>
            <a:ext cx="469740" cy="34030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9996" y="85779"/>
            <a:ext cx="4732008" cy="500042"/>
          </a:xfrm>
        </p:spPr>
        <p:txBody>
          <a:bodyPr>
            <a:normAutofit fontScale="90000"/>
          </a:bodyPr>
          <a:lstStyle/>
          <a:p>
            <a:r>
              <a:rPr lang="en-IN" dirty="0"/>
              <a:t>MM INDEX for video</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4126418173"/>
              </p:ext>
            </p:extLst>
          </p:nvPr>
        </p:nvGraphicFramePr>
        <p:xfrm>
          <a:off x="1127448" y="700345"/>
          <a:ext cx="9937104" cy="4398819"/>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1200" dirty="0">
                          <a:solidFill>
                            <a:schemeClr val="tx1"/>
                          </a:solidFill>
                          <a:latin typeface="+mn-lt"/>
                        </a:rPr>
                        <a:t>1</a:t>
                      </a:r>
                    </a:p>
                  </a:txBody>
                  <a:tcPr/>
                </a:tc>
                <a:tc>
                  <a:txBody>
                    <a:bodyPr/>
                    <a:lstStyle/>
                    <a:p>
                      <a:endParaRPr lang="en-IN" sz="1200" dirty="0">
                        <a:solidFill>
                          <a:schemeClr val="tx1"/>
                        </a:solidFill>
                        <a:latin typeface="+mn-lt"/>
                      </a:endParaRPr>
                    </a:p>
                  </a:txBody>
                  <a:tcPr/>
                </a:tc>
                <a:tc>
                  <a:txBody>
                    <a:bodyPr/>
                    <a:lstStyle/>
                    <a:p>
                      <a:pPr algn="ctr"/>
                      <a:r>
                        <a:rPr lang="en-IN" sz="1200" dirty="0">
                          <a:solidFill>
                            <a:schemeClr val="tx1"/>
                          </a:solidFill>
                          <a:latin typeface="+mn-lt"/>
                          <a:hlinkClick r:id="rId3">
                            <a:extLst>
                              <a:ext uri="{A12FA001-AC4F-418D-AE19-62706E023703}">
                                <ahyp:hlinkClr xmlns:ahyp="http://schemas.microsoft.com/office/drawing/2018/hyperlinkcolor" val="tx"/>
                              </a:ext>
                            </a:extLst>
                          </a:hlinkClick>
                        </a:rPr>
                        <a:t>https://pixabay.com/photos/hills-india-nature-kodaikanal-2836301/</a:t>
                      </a:r>
                      <a:r>
                        <a:rPr lang="en-IN" sz="1200" dirty="0">
                          <a:solidFill>
                            <a:schemeClr val="tx1"/>
                          </a:solidFill>
                          <a:latin typeface="+mn-lt"/>
                        </a:rPr>
                        <a:t> by </a:t>
                      </a:r>
                      <a:r>
                        <a:rPr lang="en-US" sz="1200" b="0" i="0" dirty="0">
                          <a:solidFill>
                            <a:schemeClr val="tx1"/>
                          </a:solidFill>
                          <a:effectLst/>
                          <a:latin typeface="+mn-lt"/>
                        </a:rPr>
                        <a:t>Sathish </a:t>
                      </a:r>
                      <a:r>
                        <a:rPr lang="en-US" sz="1200" b="0" i="0" dirty="0" err="1">
                          <a:solidFill>
                            <a:schemeClr val="tx1"/>
                          </a:solidFill>
                          <a:effectLst/>
                          <a:latin typeface="+mn-lt"/>
                        </a:rPr>
                        <a:t>kumar</a:t>
                      </a:r>
                      <a:r>
                        <a:rPr lang="en-US" sz="1200" b="0" i="0" dirty="0">
                          <a:solidFill>
                            <a:schemeClr val="tx1"/>
                          </a:solidFill>
                          <a:effectLst/>
                          <a:latin typeface="+mn-lt"/>
                        </a:rPr>
                        <a:t> </a:t>
                      </a:r>
                      <a:r>
                        <a:rPr lang="en-US" sz="1200" b="0" i="0" dirty="0" err="1">
                          <a:solidFill>
                            <a:schemeClr val="tx1"/>
                          </a:solidFill>
                          <a:effectLst/>
                          <a:latin typeface="+mn-lt"/>
                        </a:rPr>
                        <a:t>Periyasamy</a:t>
                      </a:r>
                      <a:endParaRPr lang="en-US" sz="1200" b="0" i="0" dirty="0">
                        <a:solidFill>
                          <a:schemeClr val="tx1"/>
                        </a:solidFill>
                        <a:effectLst/>
                        <a:latin typeface="+mn-lt"/>
                      </a:endParaRPr>
                    </a:p>
                    <a:p>
                      <a:endParaRPr lang="en-IN" sz="1200" dirty="0">
                        <a:solidFill>
                          <a:schemeClr val="tx1"/>
                        </a:solidFill>
                        <a:latin typeface="+mn-lt"/>
                      </a:endParaRPr>
                    </a:p>
                    <a:p>
                      <a:endParaRPr lang="en-IN" sz="1200" dirty="0">
                        <a:solidFill>
                          <a:schemeClr val="tx1"/>
                        </a:solidFill>
                        <a:latin typeface="+mn-lt"/>
                      </a:endParaRPr>
                    </a:p>
                  </a:txBody>
                  <a:tcPr/>
                </a:tc>
                <a:extLst>
                  <a:ext uri="{0D108BD9-81ED-4DB2-BD59-A6C34878D82A}">
                    <a16:rowId xmlns:a16="http://schemas.microsoft.com/office/drawing/2014/main" val="10001"/>
                  </a:ext>
                </a:extLst>
              </a:tr>
              <a:tr h="389313">
                <a:tc>
                  <a:txBody>
                    <a:bodyPr/>
                    <a:lstStyle/>
                    <a:p>
                      <a:r>
                        <a:rPr lang="en-IN" sz="900" dirty="0">
                          <a:solidFill>
                            <a:schemeClr val="tx1"/>
                          </a:solidFill>
                          <a:latin typeface="+mn-lt"/>
                        </a:rPr>
                        <a:t>2</a:t>
                      </a:r>
                    </a:p>
                  </a:txBody>
                  <a:tcPr/>
                </a:tc>
                <a:tc>
                  <a:txBody>
                    <a:bodyPr/>
                    <a:lstStyle/>
                    <a:p>
                      <a:r>
                        <a:rPr lang="en-IN" sz="900" dirty="0">
                          <a:solidFill>
                            <a:schemeClr val="tx1"/>
                          </a:solidFill>
                          <a:latin typeface="+mn-lt"/>
                        </a:rPr>
                        <a:t>Audios of sheep, dog, bees and elephant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solidFill>
                            <a:schemeClr val="tx1"/>
                          </a:solidFill>
                          <a:latin typeface="+mn-lt"/>
                        </a:rPr>
                        <a:t>Sheep bleat - https://pixabay.com/sound-effects/search/sheep/?theme=nature by </a:t>
                      </a:r>
                      <a:r>
                        <a:rPr lang="en-IN" sz="900" dirty="0" err="1">
                          <a:solidFill>
                            <a:schemeClr val="tx1"/>
                          </a:solidFill>
                          <a:latin typeface="+mn-lt"/>
                        </a:rPr>
                        <a:t>Gitanki</a:t>
                      </a:r>
                      <a:endParaRPr lang="en-IN" sz="9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solidFill>
                            <a:schemeClr val="tx1"/>
                          </a:solidFill>
                          <a:latin typeface="+mn-lt"/>
                        </a:rPr>
                        <a:t>Group of dogs Barking - https://pixabay.com/sound-effects/search/dogs%20barking/ by </a:t>
                      </a:r>
                      <a:r>
                        <a:rPr lang="en-IN" sz="900" dirty="0" err="1">
                          <a:solidFill>
                            <a:schemeClr val="tx1"/>
                          </a:solidFill>
                          <a:latin typeface="+mn-lt"/>
                        </a:rPr>
                        <a:t>ivolipa</a:t>
                      </a:r>
                      <a:r>
                        <a:rPr lang="en-IN" sz="900" dirty="0">
                          <a:solidFill>
                            <a:schemeClr val="tx1"/>
                          </a:solidFill>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solidFill>
                            <a:schemeClr val="tx1"/>
                          </a:solidFill>
                          <a:latin typeface="+mn-lt"/>
                        </a:rPr>
                        <a:t>Dog barking - https://pixabay.com/sound-effects/search/dogs%20barking/ by Ken788 </a:t>
                      </a:r>
                    </a:p>
                    <a:p>
                      <a:r>
                        <a:rPr lang="en-IN" sz="900" dirty="0">
                          <a:solidFill>
                            <a:schemeClr val="tx1"/>
                          </a:solidFill>
                          <a:latin typeface="+mn-lt"/>
                        </a:rPr>
                        <a:t>Bees buzzing - https://pixabay.com/sound-effects/search/bee%20buzz/ by </a:t>
                      </a:r>
                      <a:r>
                        <a:rPr lang="en-IN" sz="900" dirty="0" err="1">
                          <a:solidFill>
                            <a:schemeClr val="tx1"/>
                          </a:solidFill>
                          <a:latin typeface="+mn-lt"/>
                        </a:rPr>
                        <a:t>JonCon</a:t>
                      </a:r>
                      <a:r>
                        <a:rPr lang="en-IN" sz="900" dirty="0">
                          <a:solidFill>
                            <a:schemeClr val="tx1"/>
                          </a:solidFill>
                          <a:latin typeface="+mn-lt"/>
                        </a:rPr>
                        <a:t> Library </a:t>
                      </a:r>
                    </a:p>
                    <a:p>
                      <a:r>
                        <a:rPr lang="en-IN" sz="900" dirty="0">
                          <a:solidFill>
                            <a:schemeClr val="tx1"/>
                          </a:solidFill>
                          <a:latin typeface="+mn-lt"/>
                        </a:rPr>
                        <a:t>Elephant trumpet - https://pixabay.com/sound-effects/search/elephant/ by </a:t>
                      </a:r>
                      <a:r>
                        <a:rPr lang="en-IN" sz="900" dirty="0" err="1">
                          <a:solidFill>
                            <a:schemeClr val="tx1"/>
                          </a:solidFill>
                          <a:latin typeface="+mn-lt"/>
                        </a:rPr>
                        <a:t>D.jones</a:t>
                      </a:r>
                      <a:endParaRPr lang="en-IN" sz="900" dirty="0">
                        <a:solidFill>
                          <a:schemeClr val="tx1"/>
                        </a:solidFill>
                        <a:latin typeface="+mn-lt"/>
                      </a:endParaRPr>
                    </a:p>
                    <a:p>
                      <a:endParaRPr lang="en-IN" sz="900" dirty="0">
                        <a:solidFill>
                          <a:schemeClr val="tx1"/>
                        </a:solidFill>
                        <a:latin typeface="+mn-lt"/>
                      </a:endParaRPr>
                    </a:p>
                  </a:txBody>
                  <a:tcPr/>
                </a:tc>
                <a:extLst>
                  <a:ext uri="{0D108BD9-81ED-4DB2-BD59-A6C34878D82A}">
                    <a16:rowId xmlns:a16="http://schemas.microsoft.com/office/drawing/2014/main" val="10002"/>
                  </a:ext>
                </a:extLst>
              </a:tr>
              <a:tr h="389313">
                <a:tc>
                  <a:txBody>
                    <a:bodyPr/>
                    <a:lstStyle/>
                    <a:p>
                      <a:r>
                        <a:rPr lang="en-IN" sz="900" dirty="0">
                          <a:solidFill>
                            <a:schemeClr val="tx1"/>
                          </a:solidFill>
                          <a:latin typeface="+mn-lt"/>
                        </a:rPr>
                        <a:t>3</a:t>
                      </a:r>
                    </a:p>
                  </a:txBody>
                  <a:tcPr/>
                </a:tc>
                <a:tc>
                  <a:txBody>
                    <a:bodyPr/>
                    <a:lstStyle/>
                    <a:p>
                      <a:endParaRPr lang="en-IN" sz="900" dirty="0">
                        <a:solidFill>
                          <a:schemeClr val="tx1"/>
                        </a:solidFill>
                        <a:latin typeface="+mn-lt"/>
                      </a:endParaRPr>
                    </a:p>
                  </a:txBody>
                  <a:tcPr/>
                </a:tc>
                <a:tc>
                  <a:txBody>
                    <a:bodyPr/>
                    <a:lstStyle/>
                    <a:p>
                      <a:r>
                        <a:rPr lang="en-IN" sz="900" dirty="0">
                          <a:solidFill>
                            <a:schemeClr val="tx1"/>
                          </a:solidFill>
                          <a:latin typeface="+mn-lt"/>
                          <a:hlinkClick r:id="rId4">
                            <a:extLst>
                              <a:ext uri="{A12FA001-AC4F-418D-AE19-62706E023703}">
                                <ahyp:hlinkClr xmlns:ahyp="http://schemas.microsoft.com/office/drawing/2018/hyperlinkcolor" val="tx"/>
                              </a:ext>
                            </a:extLst>
                          </a:hlinkClick>
                        </a:rPr>
                        <a:t>https://pixabay.com/photos/field-grass-nature-landscape-5429112/</a:t>
                      </a:r>
                      <a:r>
                        <a:rPr lang="en-IN" sz="900" dirty="0">
                          <a:solidFill>
                            <a:schemeClr val="tx1"/>
                          </a:solidFill>
                          <a:latin typeface="+mn-lt"/>
                        </a:rPr>
                        <a:t> by inactive account</a:t>
                      </a:r>
                    </a:p>
                    <a:p>
                      <a:endParaRPr lang="en-IN" sz="900" dirty="0">
                        <a:solidFill>
                          <a:schemeClr val="tx1"/>
                        </a:solidFill>
                        <a:latin typeface="+mn-lt"/>
                      </a:endParaRPr>
                    </a:p>
                    <a:p>
                      <a:endParaRPr lang="en-IN" sz="900" dirty="0">
                        <a:solidFill>
                          <a:schemeClr val="tx1"/>
                        </a:solidFill>
                        <a:latin typeface="+mn-lt"/>
                      </a:endParaRPr>
                    </a:p>
                    <a:p>
                      <a:endParaRPr lang="en-IN" sz="900" dirty="0">
                        <a:solidFill>
                          <a:schemeClr val="tx1"/>
                        </a:solidFill>
                        <a:latin typeface="+mn-lt"/>
                      </a:endParaRPr>
                    </a:p>
                  </a:txBody>
                  <a:tcPr/>
                </a:tc>
                <a:extLst>
                  <a:ext uri="{0D108BD9-81ED-4DB2-BD59-A6C34878D82A}">
                    <a16:rowId xmlns:a16="http://schemas.microsoft.com/office/drawing/2014/main" val="10003"/>
                  </a:ext>
                </a:extLst>
              </a:tr>
              <a:tr h="389313">
                <a:tc>
                  <a:txBody>
                    <a:bodyPr/>
                    <a:lstStyle/>
                    <a:p>
                      <a:r>
                        <a:rPr lang="en-IN" sz="900" dirty="0">
                          <a:solidFill>
                            <a:schemeClr val="tx1"/>
                          </a:solidFill>
                          <a:latin typeface="+mn-lt"/>
                        </a:rPr>
                        <a:t>4</a:t>
                      </a:r>
                    </a:p>
                  </a:txBody>
                  <a:tcPr/>
                </a:tc>
                <a:tc>
                  <a:txBody>
                    <a:bodyPr/>
                    <a:lstStyle/>
                    <a:p>
                      <a:endParaRPr lang="en-IN" sz="900" dirty="0">
                        <a:solidFill>
                          <a:schemeClr val="tx1"/>
                        </a:solidFill>
                        <a:latin typeface="+mn-lt"/>
                      </a:endParaRPr>
                    </a:p>
                  </a:txBody>
                  <a:tcPr/>
                </a:tc>
                <a:tc>
                  <a:txBody>
                    <a:bodyPr/>
                    <a:lstStyle/>
                    <a:p>
                      <a:pPr algn="l"/>
                      <a:r>
                        <a:rPr lang="en-IN" sz="900" dirty="0">
                          <a:solidFill>
                            <a:schemeClr val="tx1"/>
                          </a:solidFill>
                          <a:latin typeface="+mn-lt"/>
                          <a:hlinkClick r:id="rId5">
                            <a:extLst>
                              <a:ext uri="{A12FA001-AC4F-418D-AE19-62706E023703}">
                                <ahyp:hlinkClr xmlns:ahyp="http://schemas.microsoft.com/office/drawing/2018/hyperlinkcolor" val="tx"/>
                              </a:ext>
                            </a:extLst>
                          </a:hlinkClick>
                        </a:rPr>
                        <a:t>https://pixabay.com/illustrations/leaves-foliage-background-flora-5643327/</a:t>
                      </a:r>
                      <a:r>
                        <a:rPr lang="en-IN" sz="900" dirty="0">
                          <a:solidFill>
                            <a:schemeClr val="tx1"/>
                          </a:solidFill>
                          <a:latin typeface="+mn-lt"/>
                        </a:rPr>
                        <a:t> by </a:t>
                      </a:r>
                      <a:r>
                        <a:rPr lang="en-US" sz="900" b="0" i="0" dirty="0">
                          <a:solidFill>
                            <a:schemeClr val="tx1"/>
                          </a:solidFill>
                          <a:effectLst/>
                          <a:latin typeface="+mn-lt"/>
                        </a:rPr>
                        <a:t>Dung Tran</a:t>
                      </a:r>
                    </a:p>
                    <a:p>
                      <a:pPr algn="l"/>
                      <a:endParaRPr lang="en-US" sz="900" b="0" i="0" dirty="0">
                        <a:solidFill>
                          <a:schemeClr val="tx1"/>
                        </a:solidFill>
                        <a:effectLst/>
                        <a:latin typeface="+mn-lt"/>
                      </a:endParaRPr>
                    </a:p>
                    <a:p>
                      <a:pPr algn="l"/>
                      <a:endParaRPr lang="en-US" sz="900" b="0" i="0" dirty="0">
                        <a:solidFill>
                          <a:schemeClr val="tx1"/>
                        </a:solidFill>
                        <a:effectLst/>
                        <a:latin typeface="+mn-lt"/>
                      </a:endParaRPr>
                    </a:p>
                    <a:p>
                      <a:pPr algn="l"/>
                      <a:endParaRPr lang="en-US" sz="900" b="0" i="0" dirty="0">
                        <a:solidFill>
                          <a:schemeClr val="tx1"/>
                        </a:solidFill>
                        <a:effectLst/>
                        <a:latin typeface="+mn-lt"/>
                      </a:endParaRPr>
                    </a:p>
                  </a:txBody>
                  <a:tcPr/>
                </a:tc>
                <a:extLst>
                  <a:ext uri="{0D108BD9-81ED-4DB2-BD59-A6C34878D82A}">
                    <a16:rowId xmlns:a16="http://schemas.microsoft.com/office/drawing/2014/main" val="10004"/>
                  </a:ext>
                </a:extLst>
              </a:tr>
              <a:tr h="389313">
                <a:tc>
                  <a:txBody>
                    <a:bodyPr/>
                    <a:lstStyle/>
                    <a:p>
                      <a:endParaRPr lang="en-IN" sz="900" dirty="0">
                        <a:solidFill>
                          <a:schemeClr val="tx1"/>
                        </a:solidFill>
                        <a:latin typeface="+mn-lt"/>
                      </a:endParaRPr>
                    </a:p>
                  </a:txBody>
                  <a:tcPr/>
                </a:tc>
                <a:tc>
                  <a:txBody>
                    <a:bodyPr/>
                    <a:lstStyle/>
                    <a:p>
                      <a:endParaRPr lang="en-IN" sz="900" dirty="0">
                        <a:solidFill>
                          <a:schemeClr val="tx1"/>
                        </a:solidFill>
                        <a:latin typeface="+mn-lt"/>
                      </a:endParaRPr>
                    </a:p>
                  </a:txBody>
                  <a:tcPr/>
                </a:tc>
                <a:tc>
                  <a:txBody>
                    <a:bodyPr/>
                    <a:lstStyle/>
                    <a:p>
                      <a:endParaRPr lang="en-IN" sz="900" dirty="0">
                        <a:solidFill>
                          <a:schemeClr val="tx1"/>
                        </a:solidFill>
                        <a:latin typeface="+mn-lt"/>
                      </a:endParaRPr>
                    </a:p>
                  </a:txBody>
                  <a:tcPr/>
                </a:tc>
                <a:extLst>
                  <a:ext uri="{0D108BD9-81ED-4DB2-BD59-A6C34878D82A}">
                    <a16:rowId xmlns:a16="http://schemas.microsoft.com/office/drawing/2014/main" val="10005"/>
                  </a:ext>
                </a:extLst>
              </a:tr>
              <a:tr h="389313">
                <a:tc>
                  <a:txBody>
                    <a:bodyPr/>
                    <a:lstStyle/>
                    <a:p>
                      <a:endParaRPr lang="en-IN" sz="900" dirty="0">
                        <a:solidFill>
                          <a:schemeClr val="tx1"/>
                        </a:solidFill>
                        <a:latin typeface="+mn-lt"/>
                      </a:endParaRPr>
                    </a:p>
                  </a:txBody>
                  <a:tcPr/>
                </a:tc>
                <a:tc>
                  <a:txBody>
                    <a:bodyPr/>
                    <a:lstStyle/>
                    <a:p>
                      <a:endParaRPr lang="en-IN" sz="900" dirty="0">
                        <a:solidFill>
                          <a:schemeClr val="tx1"/>
                        </a:solidFill>
                        <a:latin typeface="+mn-lt"/>
                      </a:endParaRPr>
                    </a:p>
                  </a:txBody>
                  <a:tcPr/>
                </a:tc>
                <a:tc>
                  <a:txBody>
                    <a:bodyPr/>
                    <a:lstStyle/>
                    <a:p>
                      <a:endParaRPr lang="en-IN" sz="900" dirty="0">
                        <a:solidFill>
                          <a:schemeClr val="tx1"/>
                        </a:solidFill>
                        <a:latin typeface="+mn-lt"/>
                      </a:endParaRPr>
                    </a:p>
                  </a:txBody>
                  <a:tcPr/>
                </a:tc>
                <a:extLst>
                  <a:ext uri="{0D108BD9-81ED-4DB2-BD59-A6C34878D82A}">
                    <a16:rowId xmlns:a16="http://schemas.microsoft.com/office/drawing/2014/main" val="10006"/>
                  </a:ext>
                </a:extLst>
              </a:tr>
              <a:tr h="389313">
                <a:tc>
                  <a:txBody>
                    <a:bodyPr/>
                    <a:lstStyle/>
                    <a:p>
                      <a:endParaRPr lang="en-IN" sz="900" dirty="0">
                        <a:solidFill>
                          <a:schemeClr val="tx1"/>
                        </a:solidFill>
                        <a:latin typeface="+mn-lt"/>
                      </a:endParaRPr>
                    </a:p>
                  </a:txBody>
                  <a:tcPr/>
                </a:tc>
                <a:tc>
                  <a:txBody>
                    <a:bodyPr/>
                    <a:lstStyle/>
                    <a:p>
                      <a:endParaRPr lang="en-IN" sz="900" dirty="0">
                        <a:solidFill>
                          <a:schemeClr val="tx1"/>
                        </a:solidFill>
                        <a:latin typeface="+mn-lt"/>
                      </a:endParaRPr>
                    </a:p>
                  </a:txBody>
                  <a:tcPr/>
                </a:tc>
                <a:tc>
                  <a:txBody>
                    <a:bodyPr/>
                    <a:lstStyle/>
                    <a:p>
                      <a:endParaRPr lang="en-IN" sz="900" dirty="0">
                        <a:solidFill>
                          <a:schemeClr val="tx1"/>
                        </a:solidFill>
                        <a:latin typeface="+mn-lt"/>
                      </a:endParaRPr>
                    </a:p>
                  </a:txBody>
                  <a:tcPr/>
                </a:tc>
                <a:extLst>
                  <a:ext uri="{0D108BD9-81ED-4DB2-BD59-A6C34878D82A}">
                    <a16:rowId xmlns:a16="http://schemas.microsoft.com/office/drawing/2014/main" val="10007"/>
                  </a:ext>
                </a:extLst>
              </a:tr>
            </a:tbl>
          </a:graphicData>
        </a:graphic>
      </p:graphicFrame>
      <p:pic>
        <p:nvPicPr>
          <p:cNvPr id="4" name="Picture 3" descr="A picture containing grass, sky, outdoor, tree&#10;&#10;Description automatically generated">
            <a:extLst>
              <a:ext uri="{FF2B5EF4-FFF2-40B4-BE49-F238E27FC236}">
                <a16:creationId xmlns:a16="http://schemas.microsoft.com/office/drawing/2014/main" id="{8AA575C4-B8A2-4708-B7AD-FCAF15E882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3592" y="1124744"/>
            <a:ext cx="792088" cy="495055"/>
          </a:xfrm>
          <a:prstGeom prst="rect">
            <a:avLst/>
          </a:prstGeom>
        </p:spPr>
      </p:pic>
      <p:pic>
        <p:nvPicPr>
          <p:cNvPr id="7" name="Picture 6" descr="A large green field&#10;&#10;Description automatically generated with low confidence">
            <a:extLst>
              <a:ext uri="{FF2B5EF4-FFF2-40B4-BE49-F238E27FC236}">
                <a16:creationId xmlns:a16="http://schemas.microsoft.com/office/drawing/2014/main" id="{20D9F78F-2BAB-4101-A5E7-C3915E99AC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9657" y="2690837"/>
            <a:ext cx="850594" cy="567063"/>
          </a:xfrm>
          <a:prstGeom prst="rect">
            <a:avLst/>
          </a:prstGeom>
        </p:spPr>
      </p:pic>
      <p:pic>
        <p:nvPicPr>
          <p:cNvPr id="9" name="Picture 8" descr="A picture containing indoor, food, dish&#10;&#10;Description automatically generated">
            <a:extLst>
              <a:ext uri="{FF2B5EF4-FFF2-40B4-BE49-F238E27FC236}">
                <a16:creationId xmlns:a16="http://schemas.microsoft.com/office/drawing/2014/main" id="{79AB8E2D-038D-4538-8FD7-B984936E14F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65086" y="3326760"/>
            <a:ext cx="850596" cy="567062"/>
          </a:xfrm>
          <a:prstGeom prst="rect">
            <a:avLst/>
          </a:prstGeom>
        </p:spPr>
      </p:pic>
    </p:spTree>
    <p:extLst>
      <p:ext uri="{BB962C8B-B14F-4D97-AF65-F5344CB8AC3E}">
        <p14:creationId xmlns:p14="http://schemas.microsoft.com/office/powerpoint/2010/main" val="2496132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116632"/>
            <a:ext cx="7653479" cy="654032"/>
          </a:xfrm>
          <a:prstGeom prst="chevron">
            <a:avLst/>
          </a:prstGeom>
          <a:solidFill>
            <a:schemeClr val="accent6">
              <a:lumMod val="20000"/>
              <a:lumOff val="80000"/>
            </a:schemeClr>
          </a:solidFill>
          <a:ln>
            <a:solidFill>
              <a:schemeClr val="accent4">
                <a:lumMod val="60000"/>
                <a:lumOff val="40000"/>
              </a:schemeClr>
            </a:solidFill>
          </a:ln>
          <a:effectLst>
            <a:glow rad="101600">
              <a:schemeClr val="accent4">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a:lstStyle/>
          <a:p>
            <a:r>
              <a:rPr lang="en-IN" b="1" dirty="0"/>
              <a:t>Round 1 – Visual Round</a:t>
            </a:r>
          </a:p>
        </p:txBody>
      </p:sp>
      <p:sp>
        <p:nvSpPr>
          <p:cNvPr id="3" name="Text Placeholder 2"/>
          <p:cNvSpPr>
            <a:spLocks noGrp="1"/>
          </p:cNvSpPr>
          <p:nvPr>
            <p:ph type="body" sz="quarter" idx="10"/>
          </p:nvPr>
        </p:nvSpPr>
        <p:spPr>
          <a:xfrm>
            <a:off x="548154" y="980811"/>
            <a:ext cx="10225136" cy="936104"/>
          </a:xfrm>
        </p:spPr>
        <p:txBody>
          <a:bodyPr/>
          <a:lstStyle/>
          <a:p>
            <a:pPr marL="0" indent="0">
              <a:lnSpc>
                <a:spcPct val="115000"/>
              </a:lnSpc>
              <a:spcBef>
                <a:spcPts val="0"/>
              </a:spcBef>
              <a:buNone/>
            </a:pPr>
            <a:r>
              <a:rPr lang="en-IE" sz="2400" b="1" dirty="0">
                <a:solidFill>
                  <a:srgbClr val="0070C0"/>
                </a:solidFill>
                <a:effectLst/>
                <a:latin typeface="Calibri" panose="020F0502020204030204" pitchFamily="34" charset="0"/>
                <a:ea typeface="Arial" panose="020B0604020202020204" pitchFamily="34" charset="0"/>
              </a:rPr>
              <a:t>Choose the right collective nouns for the following nouns.</a:t>
            </a:r>
            <a:r>
              <a:rPr lang="en-US" sz="2400" dirty="0">
                <a:solidFill>
                  <a:srgbClr val="0070C0"/>
                </a:solidFill>
                <a:latin typeface="Calibri" panose="020F0502020204030204" pitchFamily="34" charset="0"/>
                <a:ea typeface="Arial" panose="020B0604020202020204" pitchFamily="34" charset="0"/>
              </a:rPr>
              <a:t> </a:t>
            </a:r>
            <a:r>
              <a:rPr lang="en-IE" sz="2400" b="1" dirty="0">
                <a:solidFill>
                  <a:srgbClr val="0070C0"/>
                </a:solidFill>
                <a:effectLst/>
                <a:latin typeface="Calibri" panose="020F0502020204030204" pitchFamily="34" charset="0"/>
                <a:ea typeface="Arial" panose="020B0604020202020204" pitchFamily="34" charset="0"/>
              </a:rPr>
              <a:t>10 points for each correct answer. </a:t>
            </a:r>
            <a:r>
              <a:rPr lang="en-IE" sz="2400" b="1" dirty="0">
                <a:solidFill>
                  <a:srgbClr val="C00000"/>
                </a:solidFill>
                <a:effectLst/>
                <a:latin typeface="Calibri" panose="020F0502020204030204" pitchFamily="34" charset="0"/>
                <a:ea typeface="Arial" panose="020B0604020202020204" pitchFamily="34" charset="0"/>
              </a:rPr>
              <a:t>(*No passing of questions)</a:t>
            </a:r>
            <a:endParaRPr lang="en-US" sz="2400" dirty="0">
              <a:solidFill>
                <a:srgbClr val="C00000"/>
              </a:solidFill>
              <a:effectLst/>
              <a:latin typeface="Calibri" panose="020F0502020204030204" pitchFamily="34" charset="0"/>
              <a:ea typeface="Calibri" panose="020F0502020204030204" pitchFamily="34" charset="0"/>
            </a:endParaRPr>
          </a:p>
          <a:p>
            <a:pPr marL="0" marR="0" indent="0">
              <a:lnSpc>
                <a:spcPct val="115000"/>
              </a:lnSpc>
              <a:spcBef>
                <a:spcPts val="0"/>
              </a:spcBef>
              <a:spcAft>
                <a:spcPts val="0"/>
              </a:spcAft>
              <a:buNone/>
            </a:pPr>
            <a:endParaRPr lang="en-US" sz="2400" dirty="0">
              <a:solidFill>
                <a:srgbClr val="0070C0"/>
              </a:solidFill>
              <a:effectLst/>
              <a:latin typeface="Calibri" panose="020F0502020204030204" pitchFamily="34" charset="0"/>
              <a:ea typeface="Calibri" panose="020F0502020204030204" pitchFamily="34" charset="0"/>
            </a:endParaRPr>
          </a:p>
          <a:p>
            <a:pPr marL="0" indent="0">
              <a:buNone/>
            </a:pPr>
            <a:endParaRPr lang="en-IN" sz="2400" dirty="0">
              <a:solidFill>
                <a:srgbClr val="0070C0"/>
              </a:solidFill>
            </a:endParaRPr>
          </a:p>
        </p:txBody>
      </p:sp>
      <p:sp>
        <p:nvSpPr>
          <p:cNvPr id="4" name="TextBox 3">
            <a:extLst>
              <a:ext uri="{FF2B5EF4-FFF2-40B4-BE49-F238E27FC236}">
                <a16:creationId xmlns:a16="http://schemas.microsoft.com/office/drawing/2014/main" id="{717139AD-FC86-415E-9B2F-82995D0DFFF6}"/>
              </a:ext>
            </a:extLst>
          </p:cNvPr>
          <p:cNvSpPr txBox="1"/>
          <p:nvPr/>
        </p:nvSpPr>
        <p:spPr>
          <a:xfrm>
            <a:off x="548154" y="1910872"/>
            <a:ext cx="3816424" cy="461665"/>
          </a:xfrm>
          <a:prstGeom prst="rect">
            <a:avLst/>
          </a:prstGeom>
          <a:noFill/>
        </p:spPr>
        <p:txBody>
          <a:bodyPr wrap="square" rtlCol="0">
            <a:spAutoFit/>
          </a:bodyPr>
          <a:lstStyle/>
          <a:p>
            <a:r>
              <a:rPr lang="en-US" sz="2400" b="1" dirty="0"/>
              <a:t>1</a:t>
            </a:r>
            <a:r>
              <a:rPr lang="en-US" sz="2400" b="1" baseline="30000" dirty="0"/>
              <a:t>st</a:t>
            </a:r>
            <a:r>
              <a:rPr lang="en-US" sz="2400" b="1" dirty="0"/>
              <a:t> Question to Group A</a:t>
            </a:r>
          </a:p>
        </p:txBody>
      </p:sp>
      <p:pic>
        <p:nvPicPr>
          <p:cNvPr id="6" name="Picture 5" descr="A group of children in a classroom&#10;&#10;Description automatically generated">
            <a:extLst>
              <a:ext uri="{FF2B5EF4-FFF2-40B4-BE49-F238E27FC236}">
                <a16:creationId xmlns:a16="http://schemas.microsoft.com/office/drawing/2014/main" id="{12AE113E-67BA-44E5-A5E3-D5EBB7C48A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1951" y="2348880"/>
            <a:ext cx="4471249" cy="2979668"/>
          </a:xfrm>
          <a:prstGeom prst="rect">
            <a:avLst/>
          </a:prstGeom>
        </p:spPr>
      </p:pic>
      <p:graphicFrame>
        <p:nvGraphicFramePr>
          <p:cNvPr id="7" name="Table 7">
            <a:extLst>
              <a:ext uri="{FF2B5EF4-FFF2-40B4-BE49-F238E27FC236}">
                <a16:creationId xmlns:a16="http://schemas.microsoft.com/office/drawing/2014/main" id="{FD1264F2-1752-4DEF-A029-D938EA99E9D0}"/>
              </a:ext>
            </a:extLst>
          </p:cNvPr>
          <p:cNvGraphicFramePr>
            <a:graphicFrameLocks noGrp="1"/>
          </p:cNvGraphicFramePr>
          <p:nvPr>
            <p:extLst>
              <p:ext uri="{D42A27DB-BD31-4B8C-83A1-F6EECF244321}">
                <p14:modId xmlns:p14="http://schemas.microsoft.com/office/powerpoint/2010/main" val="2589624070"/>
              </p:ext>
            </p:extLst>
          </p:nvPr>
        </p:nvGraphicFramePr>
        <p:xfrm>
          <a:off x="2027549" y="5477960"/>
          <a:ext cx="8136903" cy="615336"/>
        </p:xfrm>
        <a:graphic>
          <a:graphicData uri="http://schemas.openxmlformats.org/drawingml/2006/table">
            <a:tbl>
              <a:tblPr firstRow="1" bandRow="1">
                <a:tableStyleId>{5940675A-B579-460E-94D1-54222C63F5DA}</a:tableStyleId>
              </a:tblPr>
              <a:tblGrid>
                <a:gridCol w="2712301">
                  <a:extLst>
                    <a:ext uri="{9D8B030D-6E8A-4147-A177-3AD203B41FA5}">
                      <a16:colId xmlns:a16="http://schemas.microsoft.com/office/drawing/2014/main" val="209673605"/>
                    </a:ext>
                  </a:extLst>
                </a:gridCol>
                <a:gridCol w="2712301">
                  <a:extLst>
                    <a:ext uri="{9D8B030D-6E8A-4147-A177-3AD203B41FA5}">
                      <a16:colId xmlns:a16="http://schemas.microsoft.com/office/drawing/2014/main" val="3882709582"/>
                    </a:ext>
                  </a:extLst>
                </a:gridCol>
                <a:gridCol w="2712301">
                  <a:extLst>
                    <a:ext uri="{9D8B030D-6E8A-4147-A177-3AD203B41FA5}">
                      <a16:colId xmlns:a16="http://schemas.microsoft.com/office/drawing/2014/main" val="1733907873"/>
                    </a:ext>
                  </a:extLst>
                </a:gridCol>
              </a:tblGrid>
              <a:tr h="615336">
                <a:tc>
                  <a:txBody>
                    <a:bodyPr/>
                    <a:lstStyle/>
                    <a:p>
                      <a:pPr algn="ctr"/>
                      <a:r>
                        <a:rPr lang="en-US" sz="2400" b="1" dirty="0">
                          <a:solidFill>
                            <a:srgbClr val="C00000"/>
                          </a:solidFill>
                        </a:rPr>
                        <a:t>school</a:t>
                      </a:r>
                    </a:p>
                  </a:txBody>
                  <a:tcPr anchor="ctr">
                    <a:solidFill>
                      <a:srgbClr val="EAE5EF"/>
                    </a:solidFill>
                  </a:tcPr>
                </a:tc>
                <a:tc>
                  <a:txBody>
                    <a:bodyPr/>
                    <a:lstStyle/>
                    <a:p>
                      <a:pPr algn="ctr"/>
                      <a:r>
                        <a:rPr lang="en-US" sz="2400" b="1" dirty="0">
                          <a:solidFill>
                            <a:srgbClr val="C00000"/>
                          </a:solidFill>
                        </a:rPr>
                        <a:t>team </a:t>
                      </a:r>
                    </a:p>
                  </a:txBody>
                  <a:tcPr anchor="ctr">
                    <a:solidFill>
                      <a:srgbClr val="EAE5EF"/>
                    </a:solidFill>
                  </a:tcPr>
                </a:tc>
                <a:tc>
                  <a:txBody>
                    <a:bodyPr/>
                    <a:lstStyle/>
                    <a:p>
                      <a:pPr algn="ctr"/>
                      <a:r>
                        <a:rPr lang="en-US" sz="2400" b="1" dirty="0">
                          <a:solidFill>
                            <a:srgbClr val="C00000"/>
                          </a:solidFill>
                        </a:rPr>
                        <a:t>class</a:t>
                      </a:r>
                    </a:p>
                  </a:txBody>
                  <a:tcPr anchor="ctr">
                    <a:solidFill>
                      <a:srgbClr val="EAE5EF"/>
                    </a:solidFill>
                  </a:tcPr>
                </a:tc>
                <a:extLst>
                  <a:ext uri="{0D108BD9-81ED-4DB2-BD59-A6C34878D82A}">
                    <a16:rowId xmlns:a16="http://schemas.microsoft.com/office/drawing/2014/main" val="3186925008"/>
                  </a:ext>
                </a:extLst>
              </a:tr>
            </a:tbl>
          </a:graphicData>
        </a:graphic>
      </p:graphicFrame>
      <p:sp>
        <p:nvSpPr>
          <p:cNvPr id="13" name="Graphic 11" descr="Checkmark with solid fill">
            <a:extLst>
              <a:ext uri="{FF2B5EF4-FFF2-40B4-BE49-F238E27FC236}">
                <a16:creationId xmlns:a16="http://schemas.microsoft.com/office/drawing/2014/main" id="{726D892F-5387-4258-846F-E5207AFFD9B4}"/>
              </a:ext>
            </a:extLst>
          </p:cNvPr>
          <p:cNvSpPr/>
          <p:nvPr/>
        </p:nvSpPr>
        <p:spPr>
          <a:xfrm>
            <a:off x="9142371" y="5218700"/>
            <a:ext cx="758952" cy="566928"/>
          </a:xfrm>
          <a:custGeom>
            <a:avLst/>
            <a:gdLst>
              <a:gd name="connsiteX0" fmla="*/ 705892 w 773718"/>
              <a:gd name="connsiteY0" fmla="*/ 0 h 543444"/>
              <a:gd name="connsiteX1" fmla="*/ 277165 w 773718"/>
              <a:gd name="connsiteY1" fmla="*/ 405281 h 543444"/>
              <a:gd name="connsiteX2" fmla="*/ 71175 w 773718"/>
              <a:gd name="connsiteY2" fmla="*/ 194267 h 543444"/>
              <a:gd name="connsiteX3" fmla="*/ 0 w 773718"/>
              <a:gd name="connsiteY3" fmla="*/ 262093 h 543444"/>
              <a:gd name="connsiteX4" fmla="*/ 273816 w 773718"/>
              <a:gd name="connsiteY4" fmla="*/ 543445 h 543444"/>
              <a:gd name="connsiteX5" fmla="*/ 345829 w 773718"/>
              <a:gd name="connsiteY5" fmla="*/ 476456 h 543444"/>
              <a:gd name="connsiteX6" fmla="*/ 773718 w 773718"/>
              <a:gd name="connsiteY6" fmla="*/ 70338 h 54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3718" h="543444">
                <a:moveTo>
                  <a:pt x="705892" y="0"/>
                </a:moveTo>
                <a:lnTo>
                  <a:pt x="277165" y="405281"/>
                </a:lnTo>
                <a:lnTo>
                  <a:pt x="71175" y="194267"/>
                </a:lnTo>
                <a:lnTo>
                  <a:pt x="0" y="262093"/>
                </a:lnTo>
                <a:lnTo>
                  <a:pt x="273816" y="543445"/>
                </a:lnTo>
                <a:lnTo>
                  <a:pt x="345829" y="476456"/>
                </a:lnTo>
                <a:lnTo>
                  <a:pt x="773718" y="70338"/>
                </a:lnTo>
                <a:close/>
              </a:path>
            </a:pathLst>
          </a:custGeom>
          <a:solidFill>
            <a:srgbClr val="007A37"/>
          </a:solidFill>
          <a:ln w="8334" cap="flat">
            <a:noFill/>
            <a:prstDash val="solid"/>
            <a:miter/>
          </a:ln>
        </p:spPr>
        <p:txBody>
          <a:bodyPr rtlCol="0"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6" presetClass="entr" presetSubtype="37"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1000"/>
                                        <p:tgtEl>
                                          <p:spTgt spid="6"/>
                                        </p:tgtEl>
                                      </p:cBhvr>
                                    </p:animEffect>
                                  </p:childTnLst>
                                </p:cTn>
                              </p:par>
                            </p:childTnLst>
                          </p:cTn>
                        </p:par>
                        <p:par>
                          <p:cTn id="12" fill="hold">
                            <p:stCondLst>
                              <p:cond delay="2500"/>
                            </p:stCondLst>
                            <p:childTnLst>
                              <p:par>
                                <p:cTn id="13" presetID="22" presetClass="entr" presetSubtype="1" fill="hold" nodeType="after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012AA2-3E85-4A5F-B1FD-E7BB80E5ACB4}"/>
              </a:ext>
            </a:extLst>
          </p:cNvPr>
          <p:cNvSpPr>
            <a:spLocks noGrp="1"/>
          </p:cNvSpPr>
          <p:nvPr>
            <p:ph type="title"/>
          </p:nvPr>
        </p:nvSpPr>
        <p:spPr>
          <a:xfrm>
            <a:off x="1919536" y="116632"/>
            <a:ext cx="7653479" cy="654032"/>
          </a:xfrm>
          <a:prstGeom prst="chevron">
            <a:avLst/>
          </a:prstGeom>
          <a:solidFill>
            <a:schemeClr val="accent6">
              <a:lumMod val="20000"/>
              <a:lumOff val="80000"/>
            </a:schemeClr>
          </a:solidFill>
          <a:ln>
            <a:solidFill>
              <a:schemeClr val="accent4">
                <a:lumMod val="60000"/>
                <a:lumOff val="40000"/>
              </a:schemeClr>
            </a:solidFill>
          </a:ln>
          <a:effectLst>
            <a:glow rad="101600">
              <a:schemeClr val="accent4">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a:lstStyle/>
          <a:p>
            <a:r>
              <a:rPr lang="en-IN" b="1" dirty="0"/>
              <a:t>Round 1 – Visual Round</a:t>
            </a:r>
          </a:p>
        </p:txBody>
      </p:sp>
      <p:sp>
        <p:nvSpPr>
          <p:cNvPr id="5" name="TextBox 4">
            <a:extLst>
              <a:ext uri="{FF2B5EF4-FFF2-40B4-BE49-F238E27FC236}">
                <a16:creationId xmlns:a16="http://schemas.microsoft.com/office/drawing/2014/main" id="{959AD179-F6C6-4316-933C-8036432A9C69}"/>
              </a:ext>
            </a:extLst>
          </p:cNvPr>
          <p:cNvSpPr txBox="1"/>
          <p:nvPr/>
        </p:nvSpPr>
        <p:spPr>
          <a:xfrm>
            <a:off x="767408" y="1124744"/>
            <a:ext cx="3816424" cy="461665"/>
          </a:xfrm>
          <a:prstGeom prst="rect">
            <a:avLst/>
          </a:prstGeom>
          <a:noFill/>
        </p:spPr>
        <p:txBody>
          <a:bodyPr wrap="square" rtlCol="0">
            <a:spAutoFit/>
          </a:bodyPr>
          <a:lstStyle/>
          <a:p>
            <a:r>
              <a:rPr lang="en-US" sz="2400" b="1" dirty="0"/>
              <a:t>2</a:t>
            </a:r>
            <a:r>
              <a:rPr lang="en-US" sz="2400" b="1" baseline="30000" dirty="0"/>
              <a:t>nd</a:t>
            </a:r>
            <a:r>
              <a:rPr lang="en-US" sz="2400" b="1" dirty="0"/>
              <a:t>  Question to Group B</a:t>
            </a:r>
          </a:p>
        </p:txBody>
      </p:sp>
      <p:pic>
        <p:nvPicPr>
          <p:cNvPr id="7" name="Picture 6" descr="A large mountain with trees in front of it&#10;&#10;Description automatically generated with low confidence">
            <a:extLst>
              <a:ext uri="{FF2B5EF4-FFF2-40B4-BE49-F238E27FC236}">
                <a16:creationId xmlns:a16="http://schemas.microsoft.com/office/drawing/2014/main" id="{D512CA60-E982-4FD5-A21D-2D4C2A0AA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779"/>
          <a:stretch/>
        </p:blipFill>
        <p:spPr>
          <a:xfrm>
            <a:off x="3359696" y="1734608"/>
            <a:ext cx="6008764" cy="3388783"/>
          </a:xfrm>
          <a:prstGeom prst="rect">
            <a:avLst/>
          </a:prstGeom>
        </p:spPr>
      </p:pic>
      <p:graphicFrame>
        <p:nvGraphicFramePr>
          <p:cNvPr id="8" name="Table 7">
            <a:extLst>
              <a:ext uri="{FF2B5EF4-FFF2-40B4-BE49-F238E27FC236}">
                <a16:creationId xmlns:a16="http://schemas.microsoft.com/office/drawing/2014/main" id="{5D0615DC-E357-45C9-BC8F-BBF89A45276B}"/>
              </a:ext>
            </a:extLst>
          </p:cNvPr>
          <p:cNvGraphicFramePr>
            <a:graphicFrameLocks noGrp="1"/>
          </p:cNvGraphicFramePr>
          <p:nvPr>
            <p:extLst>
              <p:ext uri="{D42A27DB-BD31-4B8C-83A1-F6EECF244321}">
                <p14:modId xmlns:p14="http://schemas.microsoft.com/office/powerpoint/2010/main" val="811784997"/>
              </p:ext>
            </p:extLst>
          </p:nvPr>
        </p:nvGraphicFramePr>
        <p:xfrm>
          <a:off x="2027548" y="5425588"/>
          <a:ext cx="8136903" cy="615336"/>
        </p:xfrm>
        <a:graphic>
          <a:graphicData uri="http://schemas.openxmlformats.org/drawingml/2006/table">
            <a:tbl>
              <a:tblPr firstRow="1" bandRow="1">
                <a:tableStyleId>{5940675A-B579-460E-94D1-54222C63F5DA}</a:tableStyleId>
              </a:tblPr>
              <a:tblGrid>
                <a:gridCol w="2712301">
                  <a:extLst>
                    <a:ext uri="{9D8B030D-6E8A-4147-A177-3AD203B41FA5}">
                      <a16:colId xmlns:a16="http://schemas.microsoft.com/office/drawing/2014/main" val="209673605"/>
                    </a:ext>
                  </a:extLst>
                </a:gridCol>
                <a:gridCol w="2712301">
                  <a:extLst>
                    <a:ext uri="{9D8B030D-6E8A-4147-A177-3AD203B41FA5}">
                      <a16:colId xmlns:a16="http://schemas.microsoft.com/office/drawing/2014/main" val="3882709582"/>
                    </a:ext>
                  </a:extLst>
                </a:gridCol>
                <a:gridCol w="2712301">
                  <a:extLst>
                    <a:ext uri="{9D8B030D-6E8A-4147-A177-3AD203B41FA5}">
                      <a16:colId xmlns:a16="http://schemas.microsoft.com/office/drawing/2014/main" val="1733907873"/>
                    </a:ext>
                  </a:extLst>
                </a:gridCol>
              </a:tblGrid>
              <a:tr h="615336">
                <a:tc>
                  <a:txBody>
                    <a:bodyPr/>
                    <a:lstStyle/>
                    <a:p>
                      <a:pPr algn="ctr"/>
                      <a:r>
                        <a:rPr lang="en-US" sz="2400" b="1" dirty="0">
                          <a:solidFill>
                            <a:srgbClr val="C00000"/>
                          </a:solidFill>
                        </a:rPr>
                        <a:t>range</a:t>
                      </a:r>
                    </a:p>
                  </a:txBody>
                  <a:tcPr anchor="ctr">
                    <a:solidFill>
                      <a:schemeClr val="accent6">
                        <a:lumMod val="20000"/>
                        <a:lumOff val="80000"/>
                      </a:schemeClr>
                    </a:solidFill>
                  </a:tcPr>
                </a:tc>
                <a:tc>
                  <a:txBody>
                    <a:bodyPr/>
                    <a:lstStyle/>
                    <a:p>
                      <a:pPr algn="ctr"/>
                      <a:r>
                        <a:rPr lang="en-US" sz="2400" b="1" dirty="0">
                          <a:solidFill>
                            <a:srgbClr val="C00000"/>
                          </a:solidFill>
                        </a:rPr>
                        <a:t>block</a:t>
                      </a:r>
                    </a:p>
                  </a:txBody>
                  <a:tcPr anchor="ctr">
                    <a:solidFill>
                      <a:schemeClr val="accent6">
                        <a:lumMod val="20000"/>
                        <a:lumOff val="80000"/>
                      </a:schemeClr>
                    </a:solidFill>
                  </a:tcPr>
                </a:tc>
                <a:tc>
                  <a:txBody>
                    <a:bodyPr/>
                    <a:lstStyle/>
                    <a:p>
                      <a:pPr algn="ctr"/>
                      <a:r>
                        <a:rPr lang="en-US" sz="2400" b="1" dirty="0">
                          <a:solidFill>
                            <a:srgbClr val="C00000"/>
                          </a:solidFill>
                        </a:rPr>
                        <a:t>group</a:t>
                      </a:r>
                    </a:p>
                  </a:txBody>
                  <a:tcPr anchor="ctr">
                    <a:solidFill>
                      <a:schemeClr val="accent6">
                        <a:lumMod val="20000"/>
                        <a:lumOff val="80000"/>
                      </a:schemeClr>
                    </a:solidFill>
                  </a:tcPr>
                </a:tc>
                <a:extLst>
                  <a:ext uri="{0D108BD9-81ED-4DB2-BD59-A6C34878D82A}">
                    <a16:rowId xmlns:a16="http://schemas.microsoft.com/office/drawing/2014/main" val="3186925008"/>
                  </a:ext>
                </a:extLst>
              </a:tr>
            </a:tbl>
          </a:graphicData>
        </a:graphic>
      </p:graphicFrame>
      <p:sp>
        <p:nvSpPr>
          <p:cNvPr id="10" name="Graphic 11" descr="Checkmark with solid fill">
            <a:extLst>
              <a:ext uri="{FF2B5EF4-FFF2-40B4-BE49-F238E27FC236}">
                <a16:creationId xmlns:a16="http://schemas.microsoft.com/office/drawing/2014/main" id="{73AFD627-7348-41DC-BADD-FBC3DE9BA024}"/>
              </a:ext>
            </a:extLst>
          </p:cNvPr>
          <p:cNvSpPr/>
          <p:nvPr/>
        </p:nvSpPr>
        <p:spPr>
          <a:xfrm>
            <a:off x="2267979" y="5188579"/>
            <a:ext cx="758952" cy="566928"/>
          </a:xfrm>
          <a:custGeom>
            <a:avLst/>
            <a:gdLst>
              <a:gd name="connsiteX0" fmla="*/ 705892 w 773718"/>
              <a:gd name="connsiteY0" fmla="*/ 0 h 543444"/>
              <a:gd name="connsiteX1" fmla="*/ 277165 w 773718"/>
              <a:gd name="connsiteY1" fmla="*/ 405281 h 543444"/>
              <a:gd name="connsiteX2" fmla="*/ 71175 w 773718"/>
              <a:gd name="connsiteY2" fmla="*/ 194267 h 543444"/>
              <a:gd name="connsiteX3" fmla="*/ 0 w 773718"/>
              <a:gd name="connsiteY3" fmla="*/ 262093 h 543444"/>
              <a:gd name="connsiteX4" fmla="*/ 273816 w 773718"/>
              <a:gd name="connsiteY4" fmla="*/ 543445 h 543444"/>
              <a:gd name="connsiteX5" fmla="*/ 345829 w 773718"/>
              <a:gd name="connsiteY5" fmla="*/ 476456 h 543444"/>
              <a:gd name="connsiteX6" fmla="*/ 773718 w 773718"/>
              <a:gd name="connsiteY6" fmla="*/ 70338 h 54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3718" h="543444">
                <a:moveTo>
                  <a:pt x="705892" y="0"/>
                </a:moveTo>
                <a:lnTo>
                  <a:pt x="277165" y="405281"/>
                </a:lnTo>
                <a:lnTo>
                  <a:pt x="71175" y="194267"/>
                </a:lnTo>
                <a:lnTo>
                  <a:pt x="0" y="262093"/>
                </a:lnTo>
                <a:lnTo>
                  <a:pt x="273816" y="543445"/>
                </a:lnTo>
                <a:lnTo>
                  <a:pt x="345829" y="476456"/>
                </a:lnTo>
                <a:lnTo>
                  <a:pt x="773718" y="70338"/>
                </a:lnTo>
                <a:close/>
              </a:path>
            </a:pathLst>
          </a:custGeom>
          <a:solidFill>
            <a:srgbClr val="007A37"/>
          </a:solidFill>
          <a:ln w="8334" cap="flat">
            <a:noFill/>
            <a:prstDash val="solid"/>
            <a:miter/>
          </a:ln>
        </p:spPr>
        <p:txBody>
          <a:bodyPr rtlCol="0" anchor="ctr"/>
          <a:lstStyle/>
          <a:p>
            <a:endParaRPr lang="en-US"/>
          </a:p>
        </p:txBody>
      </p:sp>
    </p:spTree>
    <p:extLst>
      <p:ext uri="{BB962C8B-B14F-4D97-AF65-F5344CB8AC3E}">
        <p14:creationId xmlns:p14="http://schemas.microsoft.com/office/powerpoint/2010/main" val="39760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16" presetClass="entr" presetSubtype="37"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1000"/>
                                        <p:tgtEl>
                                          <p:spTgt spid="7"/>
                                        </p:tgtEl>
                                      </p:cBhvr>
                                    </p:animEffect>
                                  </p:childTnLst>
                                </p:cTn>
                              </p:par>
                            </p:childTnLst>
                          </p:cTn>
                        </p:par>
                        <p:par>
                          <p:cTn id="12" fill="hold">
                            <p:stCondLst>
                              <p:cond delay="2250"/>
                            </p:stCondLst>
                            <p:childTnLst>
                              <p:par>
                                <p:cTn id="13" presetID="22" presetClass="entr" presetSubtype="1" fill="hold"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17B43A-750F-4A13-B95D-823A25003C9E}"/>
              </a:ext>
            </a:extLst>
          </p:cNvPr>
          <p:cNvSpPr>
            <a:spLocks noGrp="1"/>
          </p:cNvSpPr>
          <p:nvPr>
            <p:ph type="title"/>
          </p:nvPr>
        </p:nvSpPr>
        <p:spPr>
          <a:xfrm>
            <a:off x="1919536" y="116632"/>
            <a:ext cx="7653479" cy="654032"/>
          </a:xfrm>
          <a:prstGeom prst="chevron">
            <a:avLst/>
          </a:prstGeom>
          <a:solidFill>
            <a:schemeClr val="accent6">
              <a:lumMod val="20000"/>
              <a:lumOff val="80000"/>
            </a:schemeClr>
          </a:solidFill>
          <a:ln>
            <a:solidFill>
              <a:schemeClr val="accent4">
                <a:lumMod val="60000"/>
                <a:lumOff val="40000"/>
              </a:schemeClr>
            </a:solidFill>
          </a:ln>
          <a:effectLst>
            <a:glow rad="101600">
              <a:schemeClr val="accent4">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a:lstStyle/>
          <a:p>
            <a:r>
              <a:rPr lang="en-IN" b="1" dirty="0"/>
              <a:t>Round 1 – Visual Round</a:t>
            </a:r>
          </a:p>
        </p:txBody>
      </p:sp>
      <p:sp>
        <p:nvSpPr>
          <p:cNvPr id="5" name="TextBox 4">
            <a:extLst>
              <a:ext uri="{FF2B5EF4-FFF2-40B4-BE49-F238E27FC236}">
                <a16:creationId xmlns:a16="http://schemas.microsoft.com/office/drawing/2014/main" id="{2D2E6E47-031B-4075-9B7C-A549280392D5}"/>
              </a:ext>
            </a:extLst>
          </p:cNvPr>
          <p:cNvSpPr txBox="1"/>
          <p:nvPr/>
        </p:nvSpPr>
        <p:spPr>
          <a:xfrm>
            <a:off x="911424" y="1052736"/>
            <a:ext cx="3816424" cy="461665"/>
          </a:xfrm>
          <a:prstGeom prst="rect">
            <a:avLst/>
          </a:prstGeom>
          <a:noFill/>
        </p:spPr>
        <p:txBody>
          <a:bodyPr wrap="square" rtlCol="0">
            <a:spAutoFit/>
          </a:bodyPr>
          <a:lstStyle/>
          <a:p>
            <a:r>
              <a:rPr lang="en-US" sz="2400" b="1" dirty="0"/>
              <a:t>3</a:t>
            </a:r>
            <a:r>
              <a:rPr lang="en-US" sz="2400" b="1" baseline="30000" dirty="0"/>
              <a:t>rd</a:t>
            </a:r>
            <a:r>
              <a:rPr lang="en-US" sz="2400" b="1" dirty="0"/>
              <a:t> Question to Group C</a:t>
            </a:r>
          </a:p>
        </p:txBody>
      </p:sp>
      <p:graphicFrame>
        <p:nvGraphicFramePr>
          <p:cNvPr id="6" name="Table 5">
            <a:extLst>
              <a:ext uri="{FF2B5EF4-FFF2-40B4-BE49-F238E27FC236}">
                <a16:creationId xmlns:a16="http://schemas.microsoft.com/office/drawing/2014/main" id="{17CA24CE-5F74-4E70-BE1A-F1493C2E039F}"/>
              </a:ext>
            </a:extLst>
          </p:cNvPr>
          <p:cNvGraphicFramePr>
            <a:graphicFrameLocks noGrp="1"/>
          </p:cNvGraphicFramePr>
          <p:nvPr>
            <p:extLst>
              <p:ext uri="{D42A27DB-BD31-4B8C-83A1-F6EECF244321}">
                <p14:modId xmlns:p14="http://schemas.microsoft.com/office/powerpoint/2010/main" val="3954611293"/>
              </p:ext>
            </p:extLst>
          </p:nvPr>
        </p:nvGraphicFramePr>
        <p:xfrm>
          <a:off x="2027548" y="5425588"/>
          <a:ext cx="8136903" cy="615336"/>
        </p:xfrm>
        <a:graphic>
          <a:graphicData uri="http://schemas.openxmlformats.org/drawingml/2006/table">
            <a:tbl>
              <a:tblPr firstRow="1" bandRow="1">
                <a:tableStyleId>{5940675A-B579-460E-94D1-54222C63F5DA}</a:tableStyleId>
              </a:tblPr>
              <a:tblGrid>
                <a:gridCol w="2712301">
                  <a:extLst>
                    <a:ext uri="{9D8B030D-6E8A-4147-A177-3AD203B41FA5}">
                      <a16:colId xmlns:a16="http://schemas.microsoft.com/office/drawing/2014/main" val="209673605"/>
                    </a:ext>
                  </a:extLst>
                </a:gridCol>
                <a:gridCol w="2712301">
                  <a:extLst>
                    <a:ext uri="{9D8B030D-6E8A-4147-A177-3AD203B41FA5}">
                      <a16:colId xmlns:a16="http://schemas.microsoft.com/office/drawing/2014/main" val="3882709582"/>
                    </a:ext>
                  </a:extLst>
                </a:gridCol>
                <a:gridCol w="2712301">
                  <a:extLst>
                    <a:ext uri="{9D8B030D-6E8A-4147-A177-3AD203B41FA5}">
                      <a16:colId xmlns:a16="http://schemas.microsoft.com/office/drawing/2014/main" val="1733907873"/>
                    </a:ext>
                  </a:extLst>
                </a:gridCol>
              </a:tblGrid>
              <a:tr h="615336">
                <a:tc>
                  <a:txBody>
                    <a:bodyPr/>
                    <a:lstStyle/>
                    <a:p>
                      <a:pPr algn="ctr"/>
                      <a:r>
                        <a:rPr lang="en-US" sz="2400" b="1" dirty="0">
                          <a:solidFill>
                            <a:srgbClr val="C00000"/>
                          </a:solidFill>
                        </a:rPr>
                        <a:t>group</a:t>
                      </a:r>
                    </a:p>
                  </a:txBody>
                  <a:tcPr anchor="ctr">
                    <a:solidFill>
                      <a:srgbClr val="CEDBEE"/>
                    </a:solidFill>
                  </a:tcPr>
                </a:tc>
                <a:tc>
                  <a:txBody>
                    <a:bodyPr/>
                    <a:lstStyle/>
                    <a:p>
                      <a:pPr algn="ctr"/>
                      <a:r>
                        <a:rPr lang="en-US" sz="2400" b="1" dirty="0">
                          <a:solidFill>
                            <a:srgbClr val="C00000"/>
                          </a:solidFill>
                        </a:rPr>
                        <a:t>pile</a:t>
                      </a:r>
                    </a:p>
                  </a:txBody>
                  <a:tcPr anchor="ctr">
                    <a:solidFill>
                      <a:srgbClr val="CEDBEE"/>
                    </a:solidFill>
                  </a:tcPr>
                </a:tc>
                <a:tc>
                  <a:txBody>
                    <a:bodyPr/>
                    <a:lstStyle/>
                    <a:p>
                      <a:pPr algn="ctr"/>
                      <a:r>
                        <a:rPr lang="en-US" sz="2400" b="1" dirty="0">
                          <a:solidFill>
                            <a:srgbClr val="C00000"/>
                          </a:solidFill>
                        </a:rPr>
                        <a:t>fleet</a:t>
                      </a:r>
                    </a:p>
                  </a:txBody>
                  <a:tcPr anchor="ctr">
                    <a:solidFill>
                      <a:srgbClr val="CEDBEE"/>
                    </a:solidFill>
                  </a:tcPr>
                </a:tc>
                <a:extLst>
                  <a:ext uri="{0D108BD9-81ED-4DB2-BD59-A6C34878D82A}">
                    <a16:rowId xmlns:a16="http://schemas.microsoft.com/office/drawing/2014/main" val="3186925008"/>
                  </a:ext>
                </a:extLst>
              </a:tr>
            </a:tbl>
          </a:graphicData>
        </a:graphic>
      </p:graphicFrame>
      <p:sp>
        <p:nvSpPr>
          <p:cNvPr id="10" name="Graphic 11" descr="Checkmark with solid fill">
            <a:extLst>
              <a:ext uri="{FF2B5EF4-FFF2-40B4-BE49-F238E27FC236}">
                <a16:creationId xmlns:a16="http://schemas.microsoft.com/office/drawing/2014/main" id="{1360D2CA-5367-446C-8285-F8423C06FB7A}"/>
              </a:ext>
            </a:extLst>
          </p:cNvPr>
          <p:cNvSpPr/>
          <p:nvPr/>
        </p:nvSpPr>
        <p:spPr>
          <a:xfrm>
            <a:off x="9408066" y="5173808"/>
            <a:ext cx="756385" cy="563628"/>
          </a:xfrm>
          <a:custGeom>
            <a:avLst/>
            <a:gdLst>
              <a:gd name="connsiteX0" fmla="*/ 705892 w 773718"/>
              <a:gd name="connsiteY0" fmla="*/ 0 h 543444"/>
              <a:gd name="connsiteX1" fmla="*/ 277165 w 773718"/>
              <a:gd name="connsiteY1" fmla="*/ 405281 h 543444"/>
              <a:gd name="connsiteX2" fmla="*/ 71175 w 773718"/>
              <a:gd name="connsiteY2" fmla="*/ 194267 h 543444"/>
              <a:gd name="connsiteX3" fmla="*/ 0 w 773718"/>
              <a:gd name="connsiteY3" fmla="*/ 262093 h 543444"/>
              <a:gd name="connsiteX4" fmla="*/ 273816 w 773718"/>
              <a:gd name="connsiteY4" fmla="*/ 543445 h 543444"/>
              <a:gd name="connsiteX5" fmla="*/ 345829 w 773718"/>
              <a:gd name="connsiteY5" fmla="*/ 476456 h 543444"/>
              <a:gd name="connsiteX6" fmla="*/ 773718 w 773718"/>
              <a:gd name="connsiteY6" fmla="*/ 70338 h 54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3718" h="543444">
                <a:moveTo>
                  <a:pt x="705892" y="0"/>
                </a:moveTo>
                <a:lnTo>
                  <a:pt x="277165" y="405281"/>
                </a:lnTo>
                <a:lnTo>
                  <a:pt x="71175" y="194267"/>
                </a:lnTo>
                <a:lnTo>
                  <a:pt x="0" y="262093"/>
                </a:lnTo>
                <a:lnTo>
                  <a:pt x="273816" y="543445"/>
                </a:lnTo>
                <a:lnTo>
                  <a:pt x="345829" y="476456"/>
                </a:lnTo>
                <a:lnTo>
                  <a:pt x="773718" y="70338"/>
                </a:lnTo>
                <a:close/>
              </a:path>
            </a:pathLst>
          </a:custGeom>
          <a:solidFill>
            <a:srgbClr val="007A37"/>
          </a:solidFill>
          <a:ln w="8334" cap="flat">
            <a:noFill/>
            <a:prstDash val="solid"/>
            <a:miter/>
          </a:ln>
        </p:spPr>
        <p:txBody>
          <a:bodyPr rtlCol="0" anchor="ctr"/>
          <a:lstStyle/>
          <a:p>
            <a:endParaRPr lang="en-US"/>
          </a:p>
        </p:txBody>
      </p:sp>
      <p:pic>
        <p:nvPicPr>
          <p:cNvPr id="12" name="Picture 11" descr="A group of airplanes fly through the air&#10;&#10;Description automatically generated with medium confidence">
            <a:extLst>
              <a:ext uri="{FF2B5EF4-FFF2-40B4-BE49-F238E27FC236}">
                <a16:creationId xmlns:a16="http://schemas.microsoft.com/office/drawing/2014/main" id="{79F6588C-C356-4B28-8BFD-E1F398FA06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00" t="15350" r="10451" b="9050"/>
          <a:stretch/>
        </p:blipFill>
        <p:spPr>
          <a:xfrm>
            <a:off x="3119612" y="1675034"/>
            <a:ext cx="5952776" cy="3498774"/>
          </a:xfrm>
          <a:prstGeom prst="rect">
            <a:avLst/>
          </a:prstGeom>
        </p:spPr>
      </p:pic>
    </p:spTree>
    <p:extLst>
      <p:ext uri="{BB962C8B-B14F-4D97-AF65-F5344CB8AC3E}">
        <p14:creationId xmlns:p14="http://schemas.microsoft.com/office/powerpoint/2010/main" val="110905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16" presetClass="entr" presetSubtype="37" fill="hold" nodeType="after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barn(outVertical)">
                                      <p:cBhvr>
                                        <p:cTn id="11" dur="1000"/>
                                        <p:tgtEl>
                                          <p:spTgt spid="12"/>
                                        </p:tgtEl>
                                      </p:cBhvr>
                                    </p:animEffect>
                                  </p:childTnLst>
                                </p:cTn>
                              </p:par>
                            </p:childTnLst>
                          </p:cTn>
                        </p:par>
                        <p:par>
                          <p:cTn id="12" fill="hold">
                            <p:stCondLst>
                              <p:cond delay="2250"/>
                            </p:stCondLst>
                            <p:childTnLst>
                              <p:par>
                                <p:cTn id="13" presetID="22" presetClass="entr" presetSubtype="1" fill="hold" nodeType="after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51C5DEC-D62C-4BE5-898E-F072D6403AD9}"/>
              </a:ext>
            </a:extLst>
          </p:cNvPr>
          <p:cNvSpPr>
            <a:spLocks noGrp="1"/>
          </p:cNvSpPr>
          <p:nvPr>
            <p:ph type="title"/>
          </p:nvPr>
        </p:nvSpPr>
        <p:spPr>
          <a:xfrm>
            <a:off x="1919536" y="116632"/>
            <a:ext cx="7653479" cy="654032"/>
          </a:xfrm>
          <a:prstGeom prst="chevron">
            <a:avLst/>
          </a:prstGeom>
          <a:solidFill>
            <a:schemeClr val="accent6">
              <a:lumMod val="20000"/>
              <a:lumOff val="80000"/>
            </a:schemeClr>
          </a:solidFill>
          <a:ln>
            <a:solidFill>
              <a:schemeClr val="accent4">
                <a:lumMod val="60000"/>
                <a:lumOff val="40000"/>
              </a:schemeClr>
            </a:solidFill>
          </a:ln>
          <a:effectLst>
            <a:glow rad="101600">
              <a:schemeClr val="accent4">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a:lstStyle/>
          <a:p>
            <a:r>
              <a:rPr lang="en-IN" b="1" dirty="0"/>
              <a:t>Round 1 – Visual Round</a:t>
            </a:r>
          </a:p>
        </p:txBody>
      </p:sp>
      <p:sp>
        <p:nvSpPr>
          <p:cNvPr id="5" name="TextBox 4">
            <a:extLst>
              <a:ext uri="{FF2B5EF4-FFF2-40B4-BE49-F238E27FC236}">
                <a16:creationId xmlns:a16="http://schemas.microsoft.com/office/drawing/2014/main" id="{5F8DBBA3-384D-4DAD-9340-D672F5BE2B69}"/>
              </a:ext>
            </a:extLst>
          </p:cNvPr>
          <p:cNvSpPr txBox="1"/>
          <p:nvPr/>
        </p:nvSpPr>
        <p:spPr>
          <a:xfrm>
            <a:off x="695400" y="967052"/>
            <a:ext cx="3816424" cy="461665"/>
          </a:xfrm>
          <a:prstGeom prst="rect">
            <a:avLst/>
          </a:prstGeom>
          <a:noFill/>
        </p:spPr>
        <p:txBody>
          <a:bodyPr wrap="square" rtlCol="0">
            <a:spAutoFit/>
          </a:bodyPr>
          <a:lstStyle/>
          <a:p>
            <a:r>
              <a:rPr lang="en-US" sz="2400" b="1" dirty="0"/>
              <a:t>4</a:t>
            </a:r>
            <a:r>
              <a:rPr lang="en-US" sz="2400" b="1" baseline="30000" dirty="0"/>
              <a:t>th</a:t>
            </a:r>
            <a:r>
              <a:rPr lang="en-US" sz="2400" b="1" dirty="0"/>
              <a:t> Question to Group D</a:t>
            </a:r>
          </a:p>
        </p:txBody>
      </p:sp>
      <p:graphicFrame>
        <p:nvGraphicFramePr>
          <p:cNvPr id="6" name="Table 5">
            <a:extLst>
              <a:ext uri="{FF2B5EF4-FFF2-40B4-BE49-F238E27FC236}">
                <a16:creationId xmlns:a16="http://schemas.microsoft.com/office/drawing/2014/main" id="{939E3B42-D0DA-4450-9531-2E769E74CBEF}"/>
              </a:ext>
            </a:extLst>
          </p:cNvPr>
          <p:cNvGraphicFramePr>
            <a:graphicFrameLocks noGrp="1"/>
          </p:cNvGraphicFramePr>
          <p:nvPr>
            <p:extLst>
              <p:ext uri="{D42A27DB-BD31-4B8C-83A1-F6EECF244321}">
                <p14:modId xmlns:p14="http://schemas.microsoft.com/office/powerpoint/2010/main" val="1320745600"/>
              </p:ext>
            </p:extLst>
          </p:nvPr>
        </p:nvGraphicFramePr>
        <p:xfrm>
          <a:off x="2027549" y="5425588"/>
          <a:ext cx="8136903" cy="615336"/>
        </p:xfrm>
        <a:graphic>
          <a:graphicData uri="http://schemas.openxmlformats.org/drawingml/2006/table">
            <a:tbl>
              <a:tblPr firstRow="1" bandRow="1">
                <a:tableStyleId>{5940675A-B579-460E-94D1-54222C63F5DA}</a:tableStyleId>
              </a:tblPr>
              <a:tblGrid>
                <a:gridCol w="2712301">
                  <a:extLst>
                    <a:ext uri="{9D8B030D-6E8A-4147-A177-3AD203B41FA5}">
                      <a16:colId xmlns:a16="http://schemas.microsoft.com/office/drawing/2014/main" val="209673605"/>
                    </a:ext>
                  </a:extLst>
                </a:gridCol>
                <a:gridCol w="2712301">
                  <a:extLst>
                    <a:ext uri="{9D8B030D-6E8A-4147-A177-3AD203B41FA5}">
                      <a16:colId xmlns:a16="http://schemas.microsoft.com/office/drawing/2014/main" val="3882709582"/>
                    </a:ext>
                  </a:extLst>
                </a:gridCol>
                <a:gridCol w="2712301">
                  <a:extLst>
                    <a:ext uri="{9D8B030D-6E8A-4147-A177-3AD203B41FA5}">
                      <a16:colId xmlns:a16="http://schemas.microsoft.com/office/drawing/2014/main" val="1733907873"/>
                    </a:ext>
                  </a:extLst>
                </a:gridCol>
              </a:tblGrid>
              <a:tr h="615336">
                <a:tc>
                  <a:txBody>
                    <a:bodyPr/>
                    <a:lstStyle/>
                    <a:p>
                      <a:pPr algn="ctr"/>
                      <a:r>
                        <a:rPr lang="en-US" sz="2400" b="1" dirty="0">
                          <a:solidFill>
                            <a:srgbClr val="C00000"/>
                          </a:solidFill>
                        </a:rPr>
                        <a:t>bunch</a:t>
                      </a:r>
                    </a:p>
                  </a:txBody>
                  <a:tcPr anchor="ctr">
                    <a:solidFill>
                      <a:schemeClr val="accent6">
                        <a:lumMod val="20000"/>
                        <a:lumOff val="80000"/>
                      </a:schemeClr>
                    </a:solidFill>
                  </a:tcPr>
                </a:tc>
                <a:tc>
                  <a:txBody>
                    <a:bodyPr/>
                    <a:lstStyle/>
                    <a:p>
                      <a:pPr algn="ctr"/>
                      <a:r>
                        <a:rPr lang="en-US" sz="2400" b="1" dirty="0">
                          <a:solidFill>
                            <a:srgbClr val="C00000"/>
                          </a:solidFill>
                        </a:rPr>
                        <a:t>group</a:t>
                      </a:r>
                    </a:p>
                  </a:txBody>
                  <a:tcPr anchor="ctr">
                    <a:solidFill>
                      <a:schemeClr val="accent6">
                        <a:lumMod val="20000"/>
                        <a:lumOff val="80000"/>
                      </a:schemeClr>
                    </a:solidFill>
                  </a:tcPr>
                </a:tc>
                <a:tc>
                  <a:txBody>
                    <a:bodyPr/>
                    <a:lstStyle/>
                    <a:p>
                      <a:pPr algn="ctr"/>
                      <a:r>
                        <a:rPr lang="en-US" sz="2400" b="1" dirty="0">
                          <a:solidFill>
                            <a:srgbClr val="C00000"/>
                          </a:solidFill>
                        </a:rPr>
                        <a:t>galaxy</a:t>
                      </a:r>
                    </a:p>
                  </a:txBody>
                  <a:tcPr anchor="ctr">
                    <a:solidFill>
                      <a:schemeClr val="accent6">
                        <a:lumMod val="20000"/>
                        <a:lumOff val="80000"/>
                      </a:schemeClr>
                    </a:solidFill>
                  </a:tcPr>
                </a:tc>
                <a:extLst>
                  <a:ext uri="{0D108BD9-81ED-4DB2-BD59-A6C34878D82A}">
                    <a16:rowId xmlns:a16="http://schemas.microsoft.com/office/drawing/2014/main" val="3186925008"/>
                  </a:ext>
                </a:extLst>
              </a:tr>
            </a:tbl>
          </a:graphicData>
        </a:graphic>
      </p:graphicFrame>
      <p:sp>
        <p:nvSpPr>
          <p:cNvPr id="8" name="Graphic 11" descr="Checkmark with solid fill">
            <a:extLst>
              <a:ext uri="{FF2B5EF4-FFF2-40B4-BE49-F238E27FC236}">
                <a16:creationId xmlns:a16="http://schemas.microsoft.com/office/drawing/2014/main" id="{D1263AB6-B551-4185-95A2-95CE4F07D6AF}"/>
              </a:ext>
            </a:extLst>
          </p:cNvPr>
          <p:cNvSpPr/>
          <p:nvPr/>
        </p:nvSpPr>
        <p:spPr>
          <a:xfrm>
            <a:off x="9193539" y="5229200"/>
            <a:ext cx="758952" cy="566928"/>
          </a:xfrm>
          <a:custGeom>
            <a:avLst/>
            <a:gdLst>
              <a:gd name="connsiteX0" fmla="*/ 705892 w 773718"/>
              <a:gd name="connsiteY0" fmla="*/ 0 h 543444"/>
              <a:gd name="connsiteX1" fmla="*/ 277165 w 773718"/>
              <a:gd name="connsiteY1" fmla="*/ 405281 h 543444"/>
              <a:gd name="connsiteX2" fmla="*/ 71175 w 773718"/>
              <a:gd name="connsiteY2" fmla="*/ 194267 h 543444"/>
              <a:gd name="connsiteX3" fmla="*/ 0 w 773718"/>
              <a:gd name="connsiteY3" fmla="*/ 262093 h 543444"/>
              <a:gd name="connsiteX4" fmla="*/ 273816 w 773718"/>
              <a:gd name="connsiteY4" fmla="*/ 543445 h 543444"/>
              <a:gd name="connsiteX5" fmla="*/ 345829 w 773718"/>
              <a:gd name="connsiteY5" fmla="*/ 476456 h 543444"/>
              <a:gd name="connsiteX6" fmla="*/ 773718 w 773718"/>
              <a:gd name="connsiteY6" fmla="*/ 70338 h 54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3718" h="543444">
                <a:moveTo>
                  <a:pt x="705892" y="0"/>
                </a:moveTo>
                <a:lnTo>
                  <a:pt x="277165" y="405281"/>
                </a:lnTo>
                <a:lnTo>
                  <a:pt x="71175" y="194267"/>
                </a:lnTo>
                <a:lnTo>
                  <a:pt x="0" y="262093"/>
                </a:lnTo>
                <a:lnTo>
                  <a:pt x="273816" y="543445"/>
                </a:lnTo>
                <a:lnTo>
                  <a:pt x="345829" y="476456"/>
                </a:lnTo>
                <a:lnTo>
                  <a:pt x="773718" y="70338"/>
                </a:lnTo>
                <a:close/>
              </a:path>
            </a:pathLst>
          </a:custGeom>
          <a:solidFill>
            <a:srgbClr val="007A37"/>
          </a:solidFill>
          <a:ln w="8334" cap="flat">
            <a:noFill/>
            <a:prstDash val="solid"/>
            <a:miter/>
          </a:ln>
        </p:spPr>
        <p:txBody>
          <a:bodyPr rtlCol="0" anchor="ctr"/>
          <a:lstStyle/>
          <a:p>
            <a:endParaRPr lang="en-US"/>
          </a:p>
        </p:txBody>
      </p:sp>
      <p:pic>
        <p:nvPicPr>
          <p:cNvPr id="10" name="Picture 9" descr="A group of stars in space&#10;&#10;Description automatically generated with low confidence">
            <a:extLst>
              <a:ext uri="{FF2B5EF4-FFF2-40B4-BE49-F238E27FC236}">
                <a16:creationId xmlns:a16="http://schemas.microsoft.com/office/drawing/2014/main" id="{4E4BD944-7B6F-43C2-BCD9-5B96842760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6152" y="1539190"/>
            <a:ext cx="5319696" cy="3759806"/>
          </a:xfrm>
          <a:prstGeom prst="rect">
            <a:avLst/>
          </a:prstGeom>
        </p:spPr>
      </p:pic>
    </p:spTree>
    <p:extLst>
      <p:ext uri="{BB962C8B-B14F-4D97-AF65-F5344CB8AC3E}">
        <p14:creationId xmlns:p14="http://schemas.microsoft.com/office/powerpoint/2010/main" val="100878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16" presetClass="entr" presetSubtype="37" fill="hold"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childTnLst>
                          </p:cTn>
                        </p:par>
                        <p:par>
                          <p:cTn id="12" fill="hold">
                            <p:stCondLst>
                              <p:cond delay="2250"/>
                            </p:stCondLst>
                            <p:childTnLst>
                              <p:par>
                                <p:cTn id="13" presetID="22" presetClass="entr" presetSubtype="1" fill="hold" nodeType="after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15271D-AA82-4FF9-973E-0942D920EAD9}"/>
              </a:ext>
            </a:extLst>
          </p:cNvPr>
          <p:cNvSpPr>
            <a:spLocks noGrp="1"/>
          </p:cNvSpPr>
          <p:nvPr>
            <p:ph type="title"/>
          </p:nvPr>
        </p:nvSpPr>
        <p:spPr>
          <a:xfrm>
            <a:off x="1919536" y="116632"/>
            <a:ext cx="7653479" cy="654032"/>
          </a:xfrm>
          <a:prstGeom prst="chevron">
            <a:avLst/>
          </a:prstGeom>
          <a:solidFill>
            <a:schemeClr val="accent6">
              <a:lumMod val="20000"/>
              <a:lumOff val="80000"/>
            </a:schemeClr>
          </a:solidFill>
          <a:ln>
            <a:solidFill>
              <a:schemeClr val="accent4">
                <a:lumMod val="60000"/>
                <a:lumOff val="40000"/>
              </a:schemeClr>
            </a:solidFill>
          </a:ln>
          <a:effectLst>
            <a:glow rad="101600">
              <a:schemeClr val="accent4">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a:lstStyle/>
          <a:p>
            <a:r>
              <a:rPr lang="en-IN" b="1" dirty="0"/>
              <a:t>Round 2 – Audio Round</a:t>
            </a:r>
          </a:p>
        </p:txBody>
      </p:sp>
      <p:sp>
        <p:nvSpPr>
          <p:cNvPr id="2" name="TextBox 1">
            <a:extLst>
              <a:ext uri="{FF2B5EF4-FFF2-40B4-BE49-F238E27FC236}">
                <a16:creationId xmlns:a16="http://schemas.microsoft.com/office/drawing/2014/main" id="{78068564-C4A4-43F5-9DE4-BA7CD2002042}"/>
              </a:ext>
            </a:extLst>
          </p:cNvPr>
          <p:cNvSpPr txBox="1"/>
          <p:nvPr/>
        </p:nvSpPr>
        <p:spPr>
          <a:xfrm>
            <a:off x="2855640" y="1395148"/>
            <a:ext cx="6033299" cy="523220"/>
          </a:xfrm>
          <a:prstGeom prst="rect">
            <a:avLst/>
          </a:prstGeom>
          <a:noFill/>
        </p:spPr>
        <p:txBody>
          <a:bodyPr wrap="square" rtlCol="0">
            <a:spAutoFit/>
          </a:bodyPr>
          <a:lstStyle/>
          <a:p>
            <a:r>
              <a:rPr lang="en-US" sz="2800" dirty="0"/>
              <a:t> Let us watch the video for audio round</a:t>
            </a:r>
          </a:p>
        </p:txBody>
      </p:sp>
      <p:pic>
        <p:nvPicPr>
          <p:cNvPr id="5" name="Graphic 4" descr="Clapper board with solid fill">
            <a:extLst>
              <a:ext uri="{FF2B5EF4-FFF2-40B4-BE49-F238E27FC236}">
                <a16:creationId xmlns:a16="http://schemas.microsoft.com/office/drawing/2014/main" id="{0FF4BE2B-9D61-4F21-ADF3-0ADF1EFFF1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4117" y="2008004"/>
            <a:ext cx="3096344" cy="3096344"/>
          </a:xfrm>
          <a:prstGeom prst="rect">
            <a:avLst/>
          </a:prstGeom>
        </p:spPr>
      </p:pic>
    </p:spTree>
    <p:extLst>
      <p:ext uri="{BB962C8B-B14F-4D97-AF65-F5344CB8AC3E}">
        <p14:creationId xmlns:p14="http://schemas.microsoft.com/office/powerpoint/2010/main" val="194732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43372" y="1124744"/>
            <a:ext cx="11305256" cy="2088232"/>
          </a:xfrm>
        </p:spPr>
        <p:txBody>
          <a:bodyPr/>
          <a:lstStyle/>
          <a:p>
            <a:pPr marR="0">
              <a:lnSpc>
                <a:spcPct val="115000"/>
              </a:lnSpc>
              <a:spcBef>
                <a:spcPts val="0"/>
              </a:spcBef>
              <a:spcAft>
                <a:spcPts val="0"/>
              </a:spcAft>
            </a:pPr>
            <a:r>
              <a:rPr lang="en-IE" sz="2400" b="1" dirty="0">
                <a:solidFill>
                  <a:srgbClr val="C00000"/>
                </a:solidFill>
                <a:effectLst/>
                <a:ea typeface="Arial" panose="020B0604020202020204" pitchFamily="34" charset="0"/>
              </a:rPr>
              <a:t>No passing of questions. </a:t>
            </a:r>
            <a:endParaRPr lang="en-US" sz="2400" dirty="0">
              <a:solidFill>
                <a:srgbClr val="C00000"/>
              </a:solidFill>
              <a:effectLst/>
              <a:ea typeface="Calibri" panose="020F0502020204030204" pitchFamily="34" charset="0"/>
            </a:endParaRPr>
          </a:p>
          <a:p>
            <a:pPr marR="0">
              <a:lnSpc>
                <a:spcPct val="115000"/>
              </a:lnSpc>
              <a:spcBef>
                <a:spcPts val="0"/>
              </a:spcBef>
              <a:spcAft>
                <a:spcPts val="0"/>
              </a:spcAft>
            </a:pPr>
            <a:r>
              <a:rPr lang="en-IE" sz="2400" b="1" dirty="0">
                <a:solidFill>
                  <a:srgbClr val="C00000"/>
                </a:solidFill>
                <a:effectLst/>
                <a:ea typeface="Arial" panose="020B0604020202020204" pitchFamily="34" charset="0"/>
              </a:rPr>
              <a:t>3 questions will be asked orally, one after another. At the end of each question the answer should be given. </a:t>
            </a:r>
            <a:endParaRPr lang="en-US" sz="2400" dirty="0">
              <a:solidFill>
                <a:srgbClr val="C00000"/>
              </a:solidFill>
              <a:ea typeface="Arial" panose="020B0604020202020204" pitchFamily="34" charset="0"/>
            </a:endParaRPr>
          </a:p>
          <a:p>
            <a:pPr marR="0">
              <a:lnSpc>
                <a:spcPct val="115000"/>
              </a:lnSpc>
              <a:spcBef>
                <a:spcPts val="0"/>
              </a:spcBef>
              <a:spcAft>
                <a:spcPts val="0"/>
              </a:spcAft>
            </a:pPr>
            <a:r>
              <a:rPr lang="en-IE" sz="2400" b="1" dirty="0">
                <a:solidFill>
                  <a:srgbClr val="C00000"/>
                </a:solidFill>
                <a:effectLst/>
                <a:ea typeface="Arial" panose="020B0604020202020204" pitchFamily="34" charset="0"/>
              </a:rPr>
              <a:t>5 points awarded for each right answer. (A total of 15 points could be won in this round.)</a:t>
            </a:r>
            <a:endParaRPr lang="en-US" sz="2400" dirty="0">
              <a:solidFill>
                <a:srgbClr val="C00000"/>
              </a:solidFill>
              <a:effectLst/>
              <a:ea typeface="Calibri" panose="020F0502020204030204" pitchFamily="34" charset="0"/>
            </a:endParaRPr>
          </a:p>
          <a:p>
            <a:endParaRPr lang="en-IN" sz="2400" dirty="0">
              <a:solidFill>
                <a:srgbClr val="C00000"/>
              </a:solidFill>
            </a:endParaRPr>
          </a:p>
        </p:txBody>
      </p:sp>
      <p:sp>
        <p:nvSpPr>
          <p:cNvPr id="4" name="Title 1">
            <a:extLst>
              <a:ext uri="{FF2B5EF4-FFF2-40B4-BE49-F238E27FC236}">
                <a16:creationId xmlns:a16="http://schemas.microsoft.com/office/drawing/2014/main" id="{A75CFF22-787F-4D75-90E5-6D3DD752A5E1}"/>
              </a:ext>
            </a:extLst>
          </p:cNvPr>
          <p:cNvSpPr>
            <a:spLocks noGrp="1"/>
          </p:cNvSpPr>
          <p:nvPr>
            <p:ph type="title"/>
          </p:nvPr>
        </p:nvSpPr>
        <p:spPr>
          <a:xfrm>
            <a:off x="1919536" y="116632"/>
            <a:ext cx="7653479" cy="654032"/>
          </a:xfrm>
          <a:prstGeom prst="chevron">
            <a:avLst/>
          </a:prstGeom>
          <a:solidFill>
            <a:schemeClr val="accent6">
              <a:lumMod val="20000"/>
              <a:lumOff val="80000"/>
            </a:schemeClr>
          </a:solidFill>
          <a:ln>
            <a:solidFill>
              <a:schemeClr val="accent4">
                <a:lumMod val="60000"/>
                <a:lumOff val="40000"/>
              </a:schemeClr>
            </a:solidFill>
          </a:ln>
          <a:effectLst>
            <a:glow rad="101600">
              <a:schemeClr val="accent4">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a:lstStyle/>
          <a:p>
            <a:r>
              <a:rPr lang="en-IN" b="1" dirty="0"/>
              <a:t>Round 3 – Rapid Fire Round</a:t>
            </a:r>
          </a:p>
        </p:txBody>
      </p:sp>
      <p:sp>
        <p:nvSpPr>
          <p:cNvPr id="5" name="TextBox 4">
            <a:extLst>
              <a:ext uri="{FF2B5EF4-FFF2-40B4-BE49-F238E27FC236}">
                <a16:creationId xmlns:a16="http://schemas.microsoft.com/office/drawing/2014/main" id="{29CE044F-480C-4A29-AA8B-464D4E25FB1D}"/>
              </a:ext>
            </a:extLst>
          </p:cNvPr>
          <p:cNvSpPr txBox="1"/>
          <p:nvPr/>
        </p:nvSpPr>
        <p:spPr>
          <a:xfrm>
            <a:off x="571822" y="3429000"/>
            <a:ext cx="1779761" cy="523220"/>
          </a:xfrm>
          <a:prstGeom prst="rect">
            <a:avLst/>
          </a:prstGeom>
          <a:noFill/>
        </p:spPr>
        <p:txBody>
          <a:bodyPr wrap="square" rtlCol="0">
            <a:spAutoFit/>
          </a:bodyPr>
          <a:lstStyle/>
          <a:p>
            <a:r>
              <a:rPr lang="en-US" sz="2800" b="1" dirty="0"/>
              <a:t>Group A</a:t>
            </a:r>
          </a:p>
        </p:txBody>
      </p:sp>
      <p:sp>
        <p:nvSpPr>
          <p:cNvPr id="6" name="TextBox 5">
            <a:extLst>
              <a:ext uri="{FF2B5EF4-FFF2-40B4-BE49-F238E27FC236}">
                <a16:creationId xmlns:a16="http://schemas.microsoft.com/office/drawing/2014/main" id="{58F914C8-2AF9-4F0F-A705-B16E3FC99E58}"/>
              </a:ext>
            </a:extLst>
          </p:cNvPr>
          <p:cNvSpPr txBox="1"/>
          <p:nvPr/>
        </p:nvSpPr>
        <p:spPr>
          <a:xfrm>
            <a:off x="2095066" y="3257899"/>
            <a:ext cx="4000934" cy="3149452"/>
          </a:xfrm>
          <a:prstGeom prst="rect">
            <a:avLst/>
          </a:prstGeom>
          <a:noFill/>
        </p:spPr>
        <p:txBody>
          <a:bodyPr wrap="square" rtlCol="0">
            <a:spAutoFit/>
          </a:bodyPr>
          <a:lstStyle/>
          <a:p>
            <a:pPr marL="342900" indent="-342900">
              <a:lnSpc>
                <a:spcPct val="250000"/>
              </a:lnSpc>
              <a:buAutoNum type="arabicPeriod"/>
            </a:pPr>
            <a:r>
              <a:rPr lang="en-US" sz="2800" dirty="0"/>
              <a:t>a _________ of flowers</a:t>
            </a:r>
          </a:p>
          <a:p>
            <a:pPr marL="342900" indent="-342900">
              <a:lnSpc>
                <a:spcPct val="250000"/>
              </a:lnSpc>
              <a:buAutoNum type="arabicPeriod"/>
            </a:pPr>
            <a:r>
              <a:rPr lang="en-US" sz="2800" dirty="0"/>
              <a:t>a _________ of grapes</a:t>
            </a:r>
          </a:p>
          <a:p>
            <a:pPr marL="342900" indent="-342900">
              <a:lnSpc>
                <a:spcPct val="250000"/>
              </a:lnSpc>
              <a:buAutoNum type="arabicPeriod"/>
            </a:pPr>
            <a:r>
              <a:rPr lang="en-US" sz="2800" dirty="0"/>
              <a:t>a _________ of keys</a:t>
            </a:r>
          </a:p>
        </p:txBody>
      </p:sp>
      <p:sp>
        <p:nvSpPr>
          <p:cNvPr id="8" name="TextBox 7">
            <a:extLst>
              <a:ext uri="{FF2B5EF4-FFF2-40B4-BE49-F238E27FC236}">
                <a16:creationId xmlns:a16="http://schemas.microsoft.com/office/drawing/2014/main" id="{ED92A1EF-FB9A-44EB-B1A4-28C7F75DF4FE}"/>
              </a:ext>
            </a:extLst>
          </p:cNvPr>
          <p:cNvSpPr txBox="1"/>
          <p:nvPr/>
        </p:nvSpPr>
        <p:spPr>
          <a:xfrm>
            <a:off x="2818442" y="3668265"/>
            <a:ext cx="1779761" cy="523220"/>
          </a:xfrm>
          <a:prstGeom prst="rect">
            <a:avLst/>
          </a:prstGeom>
          <a:noFill/>
        </p:spPr>
        <p:txBody>
          <a:bodyPr wrap="square" rtlCol="0">
            <a:spAutoFit/>
          </a:bodyPr>
          <a:lstStyle/>
          <a:p>
            <a:r>
              <a:rPr lang="en-US" sz="2800" dirty="0">
                <a:solidFill>
                  <a:srgbClr val="0E1C9E"/>
                </a:solidFill>
              </a:rPr>
              <a:t>bouquet</a:t>
            </a:r>
          </a:p>
        </p:txBody>
      </p:sp>
      <p:sp>
        <p:nvSpPr>
          <p:cNvPr id="9" name="TextBox 8">
            <a:extLst>
              <a:ext uri="{FF2B5EF4-FFF2-40B4-BE49-F238E27FC236}">
                <a16:creationId xmlns:a16="http://schemas.microsoft.com/office/drawing/2014/main" id="{5B8E549C-16CA-4A8E-8096-63D423C342E3}"/>
              </a:ext>
            </a:extLst>
          </p:cNvPr>
          <p:cNvSpPr txBox="1"/>
          <p:nvPr/>
        </p:nvSpPr>
        <p:spPr>
          <a:xfrm>
            <a:off x="2818442" y="4753118"/>
            <a:ext cx="1779761" cy="523220"/>
          </a:xfrm>
          <a:prstGeom prst="rect">
            <a:avLst/>
          </a:prstGeom>
          <a:noFill/>
        </p:spPr>
        <p:txBody>
          <a:bodyPr wrap="square" rtlCol="0">
            <a:spAutoFit/>
          </a:bodyPr>
          <a:lstStyle/>
          <a:p>
            <a:r>
              <a:rPr lang="en-US" sz="2800" dirty="0">
                <a:solidFill>
                  <a:srgbClr val="0E1C9E"/>
                </a:solidFill>
              </a:rPr>
              <a:t>bunch</a:t>
            </a:r>
          </a:p>
        </p:txBody>
      </p:sp>
      <p:sp>
        <p:nvSpPr>
          <p:cNvPr id="10" name="TextBox 9">
            <a:extLst>
              <a:ext uri="{FF2B5EF4-FFF2-40B4-BE49-F238E27FC236}">
                <a16:creationId xmlns:a16="http://schemas.microsoft.com/office/drawing/2014/main" id="{FDBADA04-41D7-4524-A091-B348C9AACECC}"/>
              </a:ext>
            </a:extLst>
          </p:cNvPr>
          <p:cNvSpPr txBox="1"/>
          <p:nvPr/>
        </p:nvSpPr>
        <p:spPr>
          <a:xfrm>
            <a:off x="2818442" y="5821611"/>
            <a:ext cx="1779761" cy="523220"/>
          </a:xfrm>
          <a:prstGeom prst="rect">
            <a:avLst/>
          </a:prstGeom>
          <a:noFill/>
        </p:spPr>
        <p:txBody>
          <a:bodyPr wrap="square" rtlCol="0">
            <a:spAutoFit/>
          </a:bodyPr>
          <a:lstStyle/>
          <a:p>
            <a:r>
              <a:rPr lang="en-US" sz="2800" dirty="0">
                <a:solidFill>
                  <a:srgbClr val="0E1C9E"/>
                </a:solidFill>
              </a:rPr>
              <a:t>bunch</a:t>
            </a:r>
          </a:p>
        </p:txBody>
      </p:sp>
      <p:pic>
        <p:nvPicPr>
          <p:cNvPr id="12" name="Picture 11" descr="A set of keys&#10;&#10;Description automatically generated with medium confidence">
            <a:extLst>
              <a:ext uri="{FF2B5EF4-FFF2-40B4-BE49-F238E27FC236}">
                <a16:creationId xmlns:a16="http://schemas.microsoft.com/office/drawing/2014/main" id="{C55CE31B-E444-46CF-8AD6-A1817BAFE7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5255" y="5589240"/>
            <a:ext cx="1551279" cy="928673"/>
          </a:xfrm>
          <a:prstGeom prst="rect">
            <a:avLst/>
          </a:prstGeom>
        </p:spPr>
      </p:pic>
      <p:pic>
        <p:nvPicPr>
          <p:cNvPr id="14" name="Picture 13" descr="A picture containing fruit, grape&#10;&#10;Description automatically generated">
            <a:extLst>
              <a:ext uri="{FF2B5EF4-FFF2-40B4-BE49-F238E27FC236}">
                <a16:creationId xmlns:a16="http://schemas.microsoft.com/office/drawing/2014/main" id="{EDCB4799-1524-4DF0-BDE3-5A9F00D858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5257" y="4302502"/>
            <a:ext cx="1551278" cy="1070858"/>
          </a:xfrm>
          <a:prstGeom prst="rect">
            <a:avLst/>
          </a:prstGeom>
        </p:spPr>
      </p:pic>
      <p:pic>
        <p:nvPicPr>
          <p:cNvPr id="16" name="Picture 15" descr="A group of flowers&#10;&#10;Description automatically generated with low confidence">
            <a:extLst>
              <a:ext uri="{FF2B5EF4-FFF2-40B4-BE49-F238E27FC236}">
                <a16:creationId xmlns:a16="http://schemas.microsoft.com/office/drawing/2014/main" id="{9203C7C7-C051-4084-A4FD-5FFB5EB067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5257" y="3280844"/>
            <a:ext cx="1551278" cy="967208"/>
          </a:xfrm>
          <a:prstGeom prst="rect">
            <a:avLst/>
          </a:prstGeom>
        </p:spPr>
      </p:pic>
    </p:spTree>
    <p:extLst>
      <p:ext uri="{BB962C8B-B14F-4D97-AF65-F5344CB8AC3E}">
        <p14:creationId xmlns:p14="http://schemas.microsoft.com/office/powerpoint/2010/main" val="412710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25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1000"/>
                                        <p:tgtEl>
                                          <p:spTgt spid="5"/>
                                        </p:tgtEl>
                                      </p:cBhvr>
                                    </p:animEffect>
                                  </p:childTnLst>
                                </p:cTn>
                              </p:par>
                            </p:childTnLst>
                          </p:cTn>
                        </p:par>
                        <p:par>
                          <p:cTn id="21" fill="hold">
                            <p:stCondLst>
                              <p:cond delay="1000"/>
                            </p:stCondLst>
                            <p:childTnLst>
                              <p:par>
                                <p:cTn id="22" presetID="22" presetClass="entr" presetSubtype="8" fill="hold" grpId="0" nodeType="afterEffect">
                                  <p:stCondLst>
                                    <p:cond delay="25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1000"/>
                                        <p:tgtEl>
                                          <p:spTgt spid="6">
                                            <p:txEl>
                                              <p:pRg st="0" end="0"/>
                                            </p:txEl>
                                          </p:spTgt>
                                        </p:tgtEl>
                                      </p:cBhvr>
                                    </p:animEffect>
                                  </p:childTnLst>
                                </p:cTn>
                              </p:par>
                            </p:childTnLst>
                          </p:cTn>
                        </p:par>
                        <p:par>
                          <p:cTn id="25" fill="hold">
                            <p:stCondLst>
                              <p:cond delay="225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childTnLst>
                          </p:cTn>
                        </p:par>
                        <p:par>
                          <p:cTn id="29" fill="hold">
                            <p:stCondLst>
                              <p:cond delay="3250"/>
                            </p:stCondLst>
                            <p:childTnLst>
                              <p:par>
                                <p:cTn id="30" presetID="22" presetClass="entr" presetSubtype="8" fill="hold" grpId="0" nodeType="afterEffect">
                                  <p:stCondLst>
                                    <p:cond delay="25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1000"/>
                                        <p:tgtEl>
                                          <p:spTgt spid="6">
                                            <p:txEl>
                                              <p:pRg st="1" end="1"/>
                                            </p:txEl>
                                          </p:spTgt>
                                        </p:tgtEl>
                                      </p:cBhvr>
                                    </p:animEffect>
                                  </p:childTnLst>
                                </p:cTn>
                              </p:par>
                            </p:childTnLst>
                          </p:cTn>
                        </p:par>
                        <p:par>
                          <p:cTn id="33" fill="hold">
                            <p:stCondLst>
                              <p:cond delay="4500"/>
                            </p:stCondLst>
                            <p:childTnLst>
                              <p:par>
                                <p:cTn id="34" presetID="10"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childTnLst>
                                </p:cTn>
                              </p:par>
                            </p:childTnLst>
                          </p:cTn>
                        </p:par>
                        <p:par>
                          <p:cTn id="37" fill="hold">
                            <p:stCondLst>
                              <p:cond delay="5500"/>
                            </p:stCondLst>
                            <p:childTnLst>
                              <p:par>
                                <p:cTn id="38" presetID="22" presetClass="entr" presetSubtype="8" fill="hold" grpId="0" nodeType="afterEffect">
                                  <p:stCondLst>
                                    <p:cond delay="25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wipe(left)">
                                      <p:cBhvr>
                                        <p:cTn id="40" dur="1000"/>
                                        <p:tgtEl>
                                          <p:spTgt spid="6">
                                            <p:txEl>
                                              <p:pRg st="2" end="2"/>
                                            </p:txEl>
                                          </p:spTgt>
                                        </p:tgtEl>
                                      </p:cBhvr>
                                    </p:animEffect>
                                  </p:childTnLst>
                                </p:cTn>
                              </p:par>
                            </p:childTnLst>
                          </p:cTn>
                        </p:par>
                        <p:par>
                          <p:cTn id="41" fill="hold">
                            <p:stCondLst>
                              <p:cond delay="675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1000"/>
                                        <p:tgtEl>
                                          <p:spTgt spid="8"/>
                                        </p:tgtEl>
                                      </p:cBhvr>
                                    </p:animEffect>
                                  </p:childTnLst>
                                </p:cTn>
                              </p:par>
                            </p:childTnLst>
                          </p:cTn>
                        </p:par>
                        <p:par>
                          <p:cTn id="50" fill="hold">
                            <p:stCondLst>
                              <p:cond delay="1000"/>
                            </p:stCondLst>
                            <p:childTnLst>
                              <p:par>
                                <p:cTn id="51" presetID="22" presetClass="entr" presetSubtype="8" fill="hold" grpId="0" nodeType="afterEffect">
                                  <p:stCondLst>
                                    <p:cond delay="25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1000"/>
                                        <p:tgtEl>
                                          <p:spTgt spid="9"/>
                                        </p:tgtEl>
                                      </p:cBhvr>
                                    </p:animEffect>
                                  </p:childTnLst>
                                </p:cTn>
                              </p:par>
                            </p:childTnLst>
                          </p:cTn>
                        </p:par>
                        <p:par>
                          <p:cTn id="54" fill="hold">
                            <p:stCondLst>
                              <p:cond delay="2250"/>
                            </p:stCondLst>
                            <p:childTnLst>
                              <p:par>
                                <p:cTn id="55" presetID="22" presetClass="entr" presetSubtype="8" fill="hold" grpId="0" nodeType="afterEffect">
                                  <p:stCondLst>
                                    <p:cond delay="25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uiExpand="1" build="p"/>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C83316-571B-4824-B447-E51E5DDE26F4}"/>
              </a:ext>
            </a:extLst>
          </p:cNvPr>
          <p:cNvSpPr>
            <a:spLocks noGrp="1"/>
          </p:cNvSpPr>
          <p:nvPr>
            <p:ph type="title"/>
          </p:nvPr>
        </p:nvSpPr>
        <p:spPr>
          <a:xfrm>
            <a:off x="1919536" y="116632"/>
            <a:ext cx="7653479" cy="654032"/>
          </a:xfrm>
          <a:prstGeom prst="chevron">
            <a:avLst/>
          </a:prstGeom>
          <a:solidFill>
            <a:schemeClr val="accent6">
              <a:lumMod val="20000"/>
              <a:lumOff val="80000"/>
            </a:schemeClr>
          </a:solidFill>
          <a:ln>
            <a:solidFill>
              <a:schemeClr val="accent4">
                <a:lumMod val="60000"/>
                <a:lumOff val="40000"/>
              </a:schemeClr>
            </a:solidFill>
          </a:ln>
          <a:effectLst>
            <a:glow rad="101600">
              <a:schemeClr val="accent4">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a:lstStyle/>
          <a:p>
            <a:r>
              <a:rPr lang="en-IN" b="1" dirty="0"/>
              <a:t>Round 3 – Rapid Fire Round</a:t>
            </a:r>
          </a:p>
        </p:txBody>
      </p:sp>
      <p:sp>
        <p:nvSpPr>
          <p:cNvPr id="6" name="TextBox 5">
            <a:extLst>
              <a:ext uri="{FF2B5EF4-FFF2-40B4-BE49-F238E27FC236}">
                <a16:creationId xmlns:a16="http://schemas.microsoft.com/office/drawing/2014/main" id="{279B4973-9BF7-486E-9468-90A14BD8A1BA}"/>
              </a:ext>
            </a:extLst>
          </p:cNvPr>
          <p:cNvSpPr txBox="1"/>
          <p:nvPr/>
        </p:nvSpPr>
        <p:spPr>
          <a:xfrm>
            <a:off x="551384" y="1331062"/>
            <a:ext cx="1779761" cy="523220"/>
          </a:xfrm>
          <a:prstGeom prst="rect">
            <a:avLst/>
          </a:prstGeom>
          <a:noFill/>
        </p:spPr>
        <p:txBody>
          <a:bodyPr wrap="square" rtlCol="0">
            <a:spAutoFit/>
          </a:bodyPr>
          <a:lstStyle/>
          <a:p>
            <a:r>
              <a:rPr lang="en-US" sz="2800" b="1" dirty="0"/>
              <a:t>Group B</a:t>
            </a:r>
          </a:p>
        </p:txBody>
      </p:sp>
      <p:sp>
        <p:nvSpPr>
          <p:cNvPr id="7" name="TextBox 6">
            <a:extLst>
              <a:ext uri="{FF2B5EF4-FFF2-40B4-BE49-F238E27FC236}">
                <a16:creationId xmlns:a16="http://schemas.microsoft.com/office/drawing/2014/main" id="{7AA47A33-33F7-4E07-9BB4-1943A9F3AC44}"/>
              </a:ext>
            </a:extLst>
          </p:cNvPr>
          <p:cNvSpPr txBox="1"/>
          <p:nvPr/>
        </p:nvSpPr>
        <p:spPr>
          <a:xfrm>
            <a:off x="2331145" y="1772816"/>
            <a:ext cx="4292522" cy="3149452"/>
          </a:xfrm>
          <a:prstGeom prst="rect">
            <a:avLst/>
          </a:prstGeom>
          <a:noFill/>
        </p:spPr>
        <p:txBody>
          <a:bodyPr wrap="square" rtlCol="0">
            <a:spAutoFit/>
          </a:bodyPr>
          <a:lstStyle/>
          <a:p>
            <a:pPr marL="342900" indent="-342900">
              <a:lnSpc>
                <a:spcPct val="250000"/>
              </a:lnSpc>
              <a:buAutoNum type="arabicPeriod"/>
            </a:pPr>
            <a:r>
              <a:rPr lang="en-US" sz="2800" dirty="0"/>
              <a:t>a _________ of geese</a:t>
            </a:r>
          </a:p>
          <a:p>
            <a:pPr marL="342900" indent="-342900">
              <a:lnSpc>
                <a:spcPct val="250000"/>
              </a:lnSpc>
              <a:buAutoNum type="arabicPeriod"/>
            </a:pPr>
            <a:r>
              <a:rPr lang="en-US" sz="2800" dirty="0"/>
              <a:t>a _________ of birds</a:t>
            </a:r>
          </a:p>
          <a:p>
            <a:pPr marL="342900" indent="-342900">
              <a:lnSpc>
                <a:spcPct val="250000"/>
              </a:lnSpc>
              <a:buAutoNum type="arabicPeriod"/>
            </a:pPr>
            <a:r>
              <a:rPr lang="en-US" sz="2800" dirty="0"/>
              <a:t>a _________ of chickens</a:t>
            </a:r>
          </a:p>
        </p:txBody>
      </p:sp>
      <p:sp>
        <p:nvSpPr>
          <p:cNvPr id="8" name="TextBox 7">
            <a:extLst>
              <a:ext uri="{FF2B5EF4-FFF2-40B4-BE49-F238E27FC236}">
                <a16:creationId xmlns:a16="http://schemas.microsoft.com/office/drawing/2014/main" id="{73D29A00-2F51-420B-8B35-A3A419D2F793}"/>
              </a:ext>
            </a:extLst>
          </p:cNvPr>
          <p:cNvSpPr txBox="1"/>
          <p:nvPr/>
        </p:nvSpPr>
        <p:spPr>
          <a:xfrm>
            <a:off x="3054520" y="2174928"/>
            <a:ext cx="1779761" cy="523220"/>
          </a:xfrm>
          <a:prstGeom prst="rect">
            <a:avLst/>
          </a:prstGeom>
          <a:noFill/>
        </p:spPr>
        <p:txBody>
          <a:bodyPr wrap="square" rtlCol="0">
            <a:spAutoFit/>
          </a:bodyPr>
          <a:lstStyle/>
          <a:p>
            <a:r>
              <a:rPr lang="en-US" sz="2800" dirty="0">
                <a:solidFill>
                  <a:srgbClr val="0E1C9E"/>
                </a:solidFill>
              </a:rPr>
              <a:t>gaggle</a:t>
            </a:r>
          </a:p>
        </p:txBody>
      </p:sp>
      <p:sp>
        <p:nvSpPr>
          <p:cNvPr id="9" name="TextBox 8">
            <a:extLst>
              <a:ext uri="{FF2B5EF4-FFF2-40B4-BE49-F238E27FC236}">
                <a16:creationId xmlns:a16="http://schemas.microsoft.com/office/drawing/2014/main" id="{C557FC90-24F7-483D-877C-BF747E4CDBCB}"/>
              </a:ext>
            </a:extLst>
          </p:cNvPr>
          <p:cNvSpPr txBox="1"/>
          <p:nvPr/>
        </p:nvSpPr>
        <p:spPr>
          <a:xfrm>
            <a:off x="3054519" y="3269668"/>
            <a:ext cx="1779761" cy="523220"/>
          </a:xfrm>
          <a:prstGeom prst="rect">
            <a:avLst/>
          </a:prstGeom>
          <a:noFill/>
        </p:spPr>
        <p:txBody>
          <a:bodyPr wrap="square" rtlCol="0">
            <a:spAutoFit/>
          </a:bodyPr>
          <a:lstStyle/>
          <a:p>
            <a:r>
              <a:rPr lang="en-US" sz="2800" dirty="0">
                <a:solidFill>
                  <a:srgbClr val="0E1C9E"/>
                </a:solidFill>
              </a:rPr>
              <a:t>flock</a:t>
            </a:r>
          </a:p>
        </p:txBody>
      </p:sp>
      <p:sp>
        <p:nvSpPr>
          <p:cNvPr id="10" name="TextBox 9">
            <a:extLst>
              <a:ext uri="{FF2B5EF4-FFF2-40B4-BE49-F238E27FC236}">
                <a16:creationId xmlns:a16="http://schemas.microsoft.com/office/drawing/2014/main" id="{A838DDCD-50AF-425F-9027-3188C7336E10}"/>
              </a:ext>
            </a:extLst>
          </p:cNvPr>
          <p:cNvSpPr txBox="1"/>
          <p:nvPr/>
        </p:nvSpPr>
        <p:spPr>
          <a:xfrm>
            <a:off x="3054520" y="4345940"/>
            <a:ext cx="1779761" cy="523220"/>
          </a:xfrm>
          <a:prstGeom prst="rect">
            <a:avLst/>
          </a:prstGeom>
          <a:noFill/>
        </p:spPr>
        <p:txBody>
          <a:bodyPr wrap="square" rtlCol="0">
            <a:spAutoFit/>
          </a:bodyPr>
          <a:lstStyle/>
          <a:p>
            <a:r>
              <a:rPr lang="en-US" sz="2800" dirty="0">
                <a:solidFill>
                  <a:srgbClr val="0E1C9E"/>
                </a:solidFill>
              </a:rPr>
              <a:t>brood</a:t>
            </a:r>
          </a:p>
        </p:txBody>
      </p:sp>
      <p:pic>
        <p:nvPicPr>
          <p:cNvPr id="12" name="Picture 11" descr="A group of chickens in a grassy area&#10;&#10;Description automatically generated with low confidence">
            <a:extLst>
              <a:ext uri="{FF2B5EF4-FFF2-40B4-BE49-F238E27FC236}">
                <a16:creationId xmlns:a16="http://schemas.microsoft.com/office/drawing/2014/main" id="{C749AE21-7BB5-450B-93B1-58506D081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3667" y="4266672"/>
            <a:ext cx="1568535" cy="1010438"/>
          </a:xfrm>
          <a:prstGeom prst="rect">
            <a:avLst/>
          </a:prstGeom>
        </p:spPr>
      </p:pic>
      <p:pic>
        <p:nvPicPr>
          <p:cNvPr id="14" name="Picture 13" descr="A group of birds flying&#10;&#10;Description automatically generated with medium confidence">
            <a:extLst>
              <a:ext uri="{FF2B5EF4-FFF2-40B4-BE49-F238E27FC236}">
                <a16:creationId xmlns:a16="http://schemas.microsoft.com/office/drawing/2014/main" id="{3D1F4148-2520-44A2-A26A-FC035B54AB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3746" y="3020224"/>
            <a:ext cx="1533161" cy="1022107"/>
          </a:xfrm>
          <a:prstGeom prst="rect">
            <a:avLst/>
          </a:prstGeom>
        </p:spPr>
      </p:pic>
      <p:pic>
        <p:nvPicPr>
          <p:cNvPr id="16" name="Picture 15" descr="A group of geese walking on a road&#10;&#10;Description automatically generated with medium confidence">
            <a:extLst>
              <a:ext uri="{FF2B5EF4-FFF2-40B4-BE49-F238E27FC236}">
                <a16:creationId xmlns:a16="http://schemas.microsoft.com/office/drawing/2014/main" id="{6F93B219-EC28-4BA7-BAEF-51E04832B1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356" t="15103" b="11606"/>
          <a:stretch/>
        </p:blipFill>
        <p:spPr>
          <a:xfrm>
            <a:off x="6633746" y="1854282"/>
            <a:ext cx="1561468" cy="1022107"/>
          </a:xfrm>
          <a:prstGeom prst="rect">
            <a:avLst/>
          </a:prstGeom>
        </p:spPr>
      </p:pic>
    </p:spTree>
    <p:extLst>
      <p:ext uri="{BB962C8B-B14F-4D97-AF65-F5344CB8AC3E}">
        <p14:creationId xmlns:p14="http://schemas.microsoft.com/office/powerpoint/2010/main" val="256743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1000"/>
                                        <p:tgtEl>
                                          <p:spTgt spid="7">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left)">
                                      <p:cBhvr>
                                        <p:cTn id="19" dur="1000"/>
                                        <p:tgtEl>
                                          <p:spTgt spid="7">
                                            <p:txEl>
                                              <p:pRg st="1" end="1"/>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left)">
                                      <p:cBhvr>
                                        <p:cTn id="27" dur="1000"/>
                                        <p:tgtEl>
                                          <p:spTgt spid="7">
                                            <p:txEl>
                                              <p:pRg st="2" end="2"/>
                                            </p:txEl>
                                          </p:spTgt>
                                        </p:tgtEl>
                                      </p:cBhvr>
                                    </p:animEffect>
                                  </p:childTnLst>
                                </p:cTn>
                              </p:par>
                            </p:childTnLst>
                          </p:cTn>
                        </p:par>
                        <p:par>
                          <p:cTn id="28" fill="hold">
                            <p:stCondLst>
                              <p:cond delay="6000"/>
                            </p:stCondLst>
                            <p:childTnLst>
                              <p:par>
                                <p:cTn id="29" presetID="10" presetClass="entr" presetSubtype="0" fill="hold" nodeType="afterEffect">
                                  <p:stCondLst>
                                    <p:cond delay="25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1000"/>
                                        <p:tgtEl>
                                          <p:spTgt spid="8"/>
                                        </p:tgtEl>
                                      </p:cBhvr>
                                    </p:animEffect>
                                  </p:childTnLst>
                                </p:cTn>
                              </p:par>
                            </p:childTnLst>
                          </p:cTn>
                        </p:par>
                        <p:par>
                          <p:cTn id="37" fill="hold">
                            <p:stCondLst>
                              <p:cond delay="1000"/>
                            </p:stCondLst>
                            <p:childTnLst>
                              <p:par>
                                <p:cTn id="38" presetID="22" presetClass="entr" presetSubtype="8" fill="hold" grpId="0" nodeType="afterEffect">
                                  <p:stCondLst>
                                    <p:cond delay="25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1000"/>
                                        <p:tgtEl>
                                          <p:spTgt spid="9"/>
                                        </p:tgtEl>
                                      </p:cBhvr>
                                    </p:animEffect>
                                  </p:childTnLst>
                                </p:cTn>
                              </p:par>
                            </p:childTnLst>
                          </p:cTn>
                        </p:par>
                        <p:par>
                          <p:cTn id="41" fill="hold">
                            <p:stCondLst>
                              <p:cond delay="2250"/>
                            </p:stCondLst>
                            <p:childTnLst>
                              <p:par>
                                <p:cTn id="42" presetID="22" presetClass="entr" presetSubtype="8" fill="hold" grpId="0" nodeType="afterEffect">
                                  <p:stCondLst>
                                    <p:cond delay="25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C83316-571B-4824-B447-E51E5DDE26F4}"/>
              </a:ext>
            </a:extLst>
          </p:cNvPr>
          <p:cNvSpPr>
            <a:spLocks noGrp="1"/>
          </p:cNvSpPr>
          <p:nvPr>
            <p:ph type="title"/>
          </p:nvPr>
        </p:nvSpPr>
        <p:spPr>
          <a:xfrm>
            <a:off x="1919536" y="116632"/>
            <a:ext cx="7653479" cy="654032"/>
          </a:xfrm>
          <a:prstGeom prst="chevron">
            <a:avLst/>
          </a:prstGeom>
          <a:solidFill>
            <a:schemeClr val="accent6">
              <a:lumMod val="20000"/>
              <a:lumOff val="80000"/>
            </a:schemeClr>
          </a:solidFill>
          <a:ln>
            <a:solidFill>
              <a:schemeClr val="accent4">
                <a:lumMod val="60000"/>
                <a:lumOff val="40000"/>
              </a:schemeClr>
            </a:solidFill>
          </a:ln>
          <a:effectLst>
            <a:glow rad="101600">
              <a:schemeClr val="accent4">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a:lstStyle/>
          <a:p>
            <a:r>
              <a:rPr lang="en-IN" b="1" dirty="0"/>
              <a:t>Round 3 – Rapid Fire Round</a:t>
            </a:r>
          </a:p>
        </p:txBody>
      </p:sp>
      <p:sp>
        <p:nvSpPr>
          <p:cNvPr id="6" name="TextBox 5">
            <a:extLst>
              <a:ext uri="{FF2B5EF4-FFF2-40B4-BE49-F238E27FC236}">
                <a16:creationId xmlns:a16="http://schemas.microsoft.com/office/drawing/2014/main" id="{279B4973-9BF7-486E-9468-90A14BD8A1BA}"/>
              </a:ext>
            </a:extLst>
          </p:cNvPr>
          <p:cNvSpPr txBox="1"/>
          <p:nvPr/>
        </p:nvSpPr>
        <p:spPr>
          <a:xfrm>
            <a:off x="551384" y="1331062"/>
            <a:ext cx="1779761" cy="523220"/>
          </a:xfrm>
          <a:prstGeom prst="rect">
            <a:avLst/>
          </a:prstGeom>
          <a:noFill/>
        </p:spPr>
        <p:txBody>
          <a:bodyPr wrap="square" rtlCol="0">
            <a:spAutoFit/>
          </a:bodyPr>
          <a:lstStyle/>
          <a:p>
            <a:r>
              <a:rPr lang="en-US" sz="2800" b="1" dirty="0"/>
              <a:t>Group C</a:t>
            </a:r>
          </a:p>
        </p:txBody>
      </p:sp>
      <p:sp>
        <p:nvSpPr>
          <p:cNvPr id="7" name="TextBox 6">
            <a:extLst>
              <a:ext uri="{FF2B5EF4-FFF2-40B4-BE49-F238E27FC236}">
                <a16:creationId xmlns:a16="http://schemas.microsoft.com/office/drawing/2014/main" id="{7AA47A33-33F7-4E07-9BB4-1943A9F3AC44}"/>
              </a:ext>
            </a:extLst>
          </p:cNvPr>
          <p:cNvSpPr txBox="1"/>
          <p:nvPr/>
        </p:nvSpPr>
        <p:spPr>
          <a:xfrm>
            <a:off x="2331145" y="1772816"/>
            <a:ext cx="3908871" cy="3149452"/>
          </a:xfrm>
          <a:prstGeom prst="rect">
            <a:avLst/>
          </a:prstGeom>
          <a:noFill/>
        </p:spPr>
        <p:txBody>
          <a:bodyPr wrap="square" rtlCol="0">
            <a:spAutoFit/>
          </a:bodyPr>
          <a:lstStyle/>
          <a:p>
            <a:pPr marL="342900" indent="-342900">
              <a:lnSpc>
                <a:spcPct val="250000"/>
              </a:lnSpc>
              <a:buAutoNum type="arabicPeriod"/>
            </a:pPr>
            <a:r>
              <a:rPr lang="en-US" sz="2800" dirty="0"/>
              <a:t>a _________ of beads</a:t>
            </a:r>
          </a:p>
          <a:p>
            <a:pPr marL="342900" indent="-342900">
              <a:lnSpc>
                <a:spcPct val="250000"/>
              </a:lnSpc>
              <a:buAutoNum type="arabicPeriod"/>
            </a:pPr>
            <a:r>
              <a:rPr lang="en-US" sz="2800" dirty="0"/>
              <a:t>a _________ of sticks</a:t>
            </a:r>
          </a:p>
          <a:p>
            <a:pPr marL="342900" indent="-342900">
              <a:lnSpc>
                <a:spcPct val="250000"/>
              </a:lnSpc>
              <a:buAutoNum type="arabicPeriod"/>
            </a:pPr>
            <a:r>
              <a:rPr lang="en-US" sz="2800" dirty="0"/>
              <a:t>a _________ of books</a:t>
            </a:r>
          </a:p>
        </p:txBody>
      </p:sp>
      <p:sp>
        <p:nvSpPr>
          <p:cNvPr id="8" name="TextBox 7">
            <a:extLst>
              <a:ext uri="{FF2B5EF4-FFF2-40B4-BE49-F238E27FC236}">
                <a16:creationId xmlns:a16="http://schemas.microsoft.com/office/drawing/2014/main" id="{73D29A00-2F51-420B-8B35-A3A419D2F793}"/>
              </a:ext>
            </a:extLst>
          </p:cNvPr>
          <p:cNvSpPr txBox="1"/>
          <p:nvPr/>
        </p:nvSpPr>
        <p:spPr>
          <a:xfrm>
            <a:off x="3040148" y="2178066"/>
            <a:ext cx="1779761" cy="523220"/>
          </a:xfrm>
          <a:prstGeom prst="rect">
            <a:avLst/>
          </a:prstGeom>
          <a:noFill/>
        </p:spPr>
        <p:txBody>
          <a:bodyPr wrap="square" rtlCol="0">
            <a:spAutoFit/>
          </a:bodyPr>
          <a:lstStyle/>
          <a:p>
            <a:r>
              <a:rPr lang="en-US" sz="2800" dirty="0">
                <a:solidFill>
                  <a:srgbClr val="0E1C9E"/>
                </a:solidFill>
              </a:rPr>
              <a:t>string</a:t>
            </a:r>
          </a:p>
        </p:txBody>
      </p:sp>
      <p:sp>
        <p:nvSpPr>
          <p:cNvPr id="9" name="TextBox 8">
            <a:extLst>
              <a:ext uri="{FF2B5EF4-FFF2-40B4-BE49-F238E27FC236}">
                <a16:creationId xmlns:a16="http://schemas.microsoft.com/office/drawing/2014/main" id="{C557FC90-24F7-483D-877C-BF747E4CDBCB}"/>
              </a:ext>
            </a:extLst>
          </p:cNvPr>
          <p:cNvSpPr txBox="1"/>
          <p:nvPr/>
        </p:nvSpPr>
        <p:spPr>
          <a:xfrm>
            <a:off x="3040148" y="3250113"/>
            <a:ext cx="1779761" cy="523220"/>
          </a:xfrm>
          <a:prstGeom prst="rect">
            <a:avLst/>
          </a:prstGeom>
          <a:noFill/>
        </p:spPr>
        <p:txBody>
          <a:bodyPr wrap="square" rtlCol="0">
            <a:spAutoFit/>
          </a:bodyPr>
          <a:lstStyle/>
          <a:p>
            <a:r>
              <a:rPr lang="en-US" sz="2800" dirty="0">
                <a:solidFill>
                  <a:srgbClr val="0E1C9E"/>
                </a:solidFill>
              </a:rPr>
              <a:t>bundle</a:t>
            </a:r>
          </a:p>
        </p:txBody>
      </p:sp>
      <p:sp>
        <p:nvSpPr>
          <p:cNvPr id="10" name="TextBox 9">
            <a:extLst>
              <a:ext uri="{FF2B5EF4-FFF2-40B4-BE49-F238E27FC236}">
                <a16:creationId xmlns:a16="http://schemas.microsoft.com/office/drawing/2014/main" id="{A838DDCD-50AF-425F-9027-3188C7336E10}"/>
              </a:ext>
            </a:extLst>
          </p:cNvPr>
          <p:cNvSpPr txBox="1"/>
          <p:nvPr/>
        </p:nvSpPr>
        <p:spPr>
          <a:xfrm>
            <a:off x="3040148" y="4322161"/>
            <a:ext cx="1779761" cy="523220"/>
          </a:xfrm>
          <a:prstGeom prst="rect">
            <a:avLst/>
          </a:prstGeom>
          <a:noFill/>
        </p:spPr>
        <p:txBody>
          <a:bodyPr wrap="square" rtlCol="0">
            <a:spAutoFit/>
          </a:bodyPr>
          <a:lstStyle/>
          <a:p>
            <a:r>
              <a:rPr lang="en-US" sz="2800" dirty="0">
                <a:solidFill>
                  <a:srgbClr val="0E1C9E"/>
                </a:solidFill>
              </a:rPr>
              <a:t>pile</a:t>
            </a:r>
          </a:p>
        </p:txBody>
      </p:sp>
      <p:pic>
        <p:nvPicPr>
          <p:cNvPr id="3" name="Picture 2" descr="A stack of books&#10;&#10;Description automatically generated with medium confidence">
            <a:extLst>
              <a:ext uri="{FF2B5EF4-FFF2-40B4-BE49-F238E27FC236}">
                <a16:creationId xmlns:a16="http://schemas.microsoft.com/office/drawing/2014/main" id="{4AF09CA7-B830-4137-896E-9565C848B9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3916" y="4205519"/>
            <a:ext cx="1716516" cy="1144345"/>
          </a:xfrm>
          <a:prstGeom prst="rect">
            <a:avLst/>
          </a:prstGeom>
        </p:spPr>
      </p:pic>
      <p:pic>
        <p:nvPicPr>
          <p:cNvPr id="12" name="Picture 11" descr="A close-up of a pencil&#10;&#10;Description automatically generated with low confidence">
            <a:extLst>
              <a:ext uri="{FF2B5EF4-FFF2-40B4-BE49-F238E27FC236}">
                <a16:creationId xmlns:a16="http://schemas.microsoft.com/office/drawing/2014/main" id="{09EB28E8-F3A5-4577-A4B2-A017AA42B8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3916" y="2796494"/>
            <a:ext cx="1716516" cy="1144345"/>
          </a:xfrm>
          <a:prstGeom prst="rect">
            <a:avLst/>
          </a:prstGeom>
        </p:spPr>
      </p:pic>
      <p:pic>
        <p:nvPicPr>
          <p:cNvPr id="14" name="Picture 13" descr="A picture containing accessory, indoor, green, arranged&#10;&#10;Description automatically generated">
            <a:extLst>
              <a:ext uri="{FF2B5EF4-FFF2-40B4-BE49-F238E27FC236}">
                <a16:creationId xmlns:a16="http://schemas.microsoft.com/office/drawing/2014/main" id="{70D98DE2-4062-484D-8F80-B3199C490BA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157"/>
          <a:stretch/>
        </p:blipFill>
        <p:spPr>
          <a:xfrm>
            <a:off x="6373916" y="1432821"/>
            <a:ext cx="1716517" cy="1167632"/>
          </a:xfrm>
          <a:prstGeom prst="rect">
            <a:avLst/>
          </a:prstGeom>
        </p:spPr>
      </p:pic>
    </p:spTree>
    <p:extLst>
      <p:ext uri="{BB962C8B-B14F-4D97-AF65-F5344CB8AC3E}">
        <p14:creationId xmlns:p14="http://schemas.microsoft.com/office/powerpoint/2010/main" val="10421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25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1000"/>
                                        <p:tgtEl>
                                          <p:spTgt spid="7">
                                            <p:txEl>
                                              <p:pRg st="0" end="0"/>
                                            </p:txEl>
                                          </p:spTgt>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par>
                          <p:cTn id="16" fill="hold">
                            <p:stCondLst>
                              <p:cond delay="3250"/>
                            </p:stCondLst>
                            <p:childTnLst>
                              <p:par>
                                <p:cTn id="17" presetID="22" presetClass="entr" presetSubtype="8" fill="hold" grpId="0" nodeType="afterEffect">
                                  <p:stCondLst>
                                    <p:cond delay="25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left)">
                                      <p:cBhvr>
                                        <p:cTn id="19" dur="1000"/>
                                        <p:tgtEl>
                                          <p:spTgt spid="7">
                                            <p:txEl>
                                              <p:pRg st="1" end="1"/>
                                            </p:txEl>
                                          </p:spTgt>
                                        </p:tgtEl>
                                      </p:cBhvr>
                                    </p:animEffect>
                                  </p:childTnLst>
                                </p:cTn>
                              </p:par>
                            </p:childTnLst>
                          </p:cTn>
                        </p:par>
                        <p:par>
                          <p:cTn id="20" fill="hold">
                            <p:stCondLst>
                              <p:cond delay="45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5500"/>
                            </p:stCondLst>
                            <p:childTnLst>
                              <p:par>
                                <p:cTn id="25" presetID="22" presetClass="entr" presetSubtype="8" fill="hold" grpId="0" nodeType="afterEffect">
                                  <p:stCondLst>
                                    <p:cond delay="25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left)">
                                      <p:cBhvr>
                                        <p:cTn id="27" dur="1000"/>
                                        <p:tgtEl>
                                          <p:spTgt spid="7">
                                            <p:txEl>
                                              <p:pRg st="2" end="2"/>
                                            </p:txEl>
                                          </p:spTgt>
                                        </p:tgtEl>
                                      </p:cBhvr>
                                    </p:animEffect>
                                  </p:childTnLst>
                                </p:cTn>
                              </p:par>
                            </p:childTnLst>
                          </p:cTn>
                        </p:par>
                        <p:par>
                          <p:cTn id="28" fill="hold">
                            <p:stCondLst>
                              <p:cond delay="675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25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1000"/>
                                        <p:tgtEl>
                                          <p:spTgt spid="8"/>
                                        </p:tgtEl>
                                      </p:cBhvr>
                                    </p:animEffect>
                                  </p:childTnLst>
                                </p:cTn>
                              </p:par>
                            </p:childTnLst>
                          </p:cTn>
                        </p:par>
                        <p:par>
                          <p:cTn id="37" fill="hold">
                            <p:stCondLst>
                              <p:cond delay="125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1000"/>
                                        <p:tgtEl>
                                          <p:spTgt spid="9"/>
                                        </p:tgtEl>
                                      </p:cBhvr>
                                    </p:animEffect>
                                  </p:childTnLst>
                                </p:cTn>
                              </p:par>
                            </p:childTnLst>
                          </p:cTn>
                        </p:par>
                        <p:par>
                          <p:cTn id="41" fill="hold">
                            <p:stCondLst>
                              <p:cond delay="2250"/>
                            </p:stCondLst>
                            <p:childTnLst>
                              <p:par>
                                <p:cTn id="42" presetID="2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P spid="8" grpId="0"/>
      <p:bldP spid="9" grpId="0"/>
      <p:bldP spid="10" grpId="0"/>
    </p:bld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1993</Words>
  <Application>Microsoft Office PowerPoint</Application>
  <PresentationFormat>Widescreen</PresentationFormat>
  <Paragraphs>199</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-apple-system</vt:lpstr>
      <vt:lpstr>Arial</vt:lpstr>
      <vt:lpstr>Calibri</vt:lpstr>
      <vt:lpstr>Open Sans</vt:lpstr>
      <vt:lpstr>Wingdings</vt:lpstr>
      <vt:lpstr>DD</vt:lpstr>
      <vt:lpstr>Quiz Time for Collective Nouns</vt:lpstr>
      <vt:lpstr>Round 1 – Visual Round</vt:lpstr>
      <vt:lpstr>Round 1 – Visual Round</vt:lpstr>
      <vt:lpstr>Round 1 – Visual Round</vt:lpstr>
      <vt:lpstr>Round 1 – Visual Round</vt:lpstr>
      <vt:lpstr>Round 2 – Audio Round</vt:lpstr>
      <vt:lpstr>Round 3 – Rapid Fire Round</vt:lpstr>
      <vt:lpstr>Round 3 – Rapid Fire Round</vt:lpstr>
      <vt:lpstr>Round 3 – Rapid Fire Round</vt:lpstr>
      <vt:lpstr>Round 3 – Rapid Fire Round</vt:lpstr>
      <vt:lpstr>MM INDEX</vt:lpstr>
      <vt:lpstr>MM INDEX for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148</cp:revision>
  <dcterms:created xsi:type="dcterms:W3CDTF">2020-08-28T09:38:22Z</dcterms:created>
  <dcterms:modified xsi:type="dcterms:W3CDTF">2022-04-03T11:14:56Z</dcterms:modified>
</cp:coreProperties>
</file>