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3" r:id="rId3"/>
    <p:sldId id="262"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899" autoAdjust="0"/>
  </p:normalViewPr>
  <p:slideViewPr>
    <p:cSldViewPr>
      <p:cViewPr varScale="1">
        <p:scale>
          <a:sx n="77" d="100"/>
          <a:sy n="77" d="100"/>
        </p:scale>
        <p:origin x="144" y="55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DF657F-02CC-4965-8C08-F347D6717137}" type="datetimeFigureOut">
              <a:rPr lang="en-US" smtClean="0"/>
              <a:pPr/>
              <a:t>4/7/2022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69404-76F5-4205-AB8A-DE608B1B0BD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r>
              <a:rPr lang="en-IN" sz="1200" dirty="0"/>
              <a:t>https://pixabay.com/illustrations/read-book-boy-study-sit-childhood-2799818/</a:t>
            </a:r>
            <a:r>
              <a:rPr lang="en-IN" sz="1200" b="0" i="0" u="none" strike="noStrike" kern="1200" baseline="0" dirty="0">
                <a:solidFill>
                  <a:schemeClr val="tx1"/>
                </a:solidFill>
                <a:latin typeface="+mn-lt"/>
                <a:ea typeface="+mn-ea"/>
                <a:cs typeface="+mn-cs"/>
              </a:rPr>
              <a: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The initial display of all the elements on the slide is automatic. For the matching answers to appear, click on each word on the left. </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p>
          <a:p>
            <a:pPr rtl="0"/>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dirty="0"/>
              <a:t>https://pixabay.com/vectors/bananas-fruit-food-yellow-fruit-575773/</a:t>
            </a:r>
          </a:p>
          <a:p>
            <a:pPr rtl="0"/>
            <a:r>
              <a:rPr lang="en-IN" dirty="0"/>
              <a:t>https://pixabay.com/vectors/kitten-cute-cat-animals-furry-4794761/</a:t>
            </a:r>
          </a:p>
          <a:p>
            <a:pPr rtl="0"/>
            <a:r>
              <a:rPr lang="en-IN" dirty="0"/>
              <a:t>https://pixabay.com/vectors/ants-three-insects-group-bug-team-45805/</a:t>
            </a:r>
          </a:p>
          <a:p>
            <a:pPr rtl="0"/>
            <a:r>
              <a:rPr lang="en-IN" dirty="0"/>
              <a:t>https://pixabay.com/vectors/cows-animals-nature-farm-1789577/</a:t>
            </a:r>
          </a:p>
          <a:p>
            <a:pPr rtl="0"/>
            <a:r>
              <a:rPr lang="en-IN" dirty="0"/>
              <a:t>https://pixabay.com/vectors/back-hand-card-face-game-playing-48947/</a:t>
            </a:r>
          </a:p>
        </p:txBody>
      </p:sp>
      <p:sp>
        <p:nvSpPr>
          <p:cNvPr id="4" name="Slide Number Placeholder 3"/>
          <p:cNvSpPr>
            <a:spLocks noGrp="1"/>
          </p:cNvSpPr>
          <p:nvPr>
            <p:ph type="sldNum" sz="quarter" idx="5"/>
          </p:nvPr>
        </p:nvSpPr>
        <p:spPr/>
        <p:txBody>
          <a:bodyPr/>
          <a:lstStyle/>
          <a:p>
            <a:fld id="{21E69404-76F5-4205-AB8A-DE608B1B0BD3}" type="slidenum">
              <a:rPr lang="en-IN" smtClean="0"/>
              <a:pPr/>
              <a:t>2</a:t>
            </a:fld>
            <a:endParaRPr lang="en-IN"/>
          </a:p>
        </p:txBody>
      </p:sp>
    </p:spTree>
    <p:extLst>
      <p:ext uri="{BB962C8B-B14F-4D97-AF65-F5344CB8AC3E}">
        <p14:creationId xmlns:p14="http://schemas.microsoft.com/office/powerpoint/2010/main" val="254041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The initial display of all the elements on the slide is automatic. </a:t>
            </a:r>
            <a:r>
              <a:rPr lang="en-IN" sz="1200" b="0" i="0" u="none" strike="noStrike" kern="1200">
                <a:solidFill>
                  <a:schemeClr val="tx1"/>
                </a:solidFill>
                <a:latin typeface="+mn-lt"/>
                <a:ea typeface="+mn-ea"/>
                <a:cs typeface="+mn-cs"/>
              </a:rPr>
              <a:t>For the matching answers to appear, click on each word on the left.  </a:t>
            </a:r>
            <a:endParaRPr lang="en-IN" sz="1200" b="0" i="0" u="none" strike="noStrike" kern="1200" dirty="0">
              <a:solidFill>
                <a:schemeClr val="tx1"/>
              </a:solidFill>
              <a:latin typeface="+mn-lt"/>
              <a:ea typeface="+mn-ea"/>
              <a:cs typeface="+mn-cs"/>
            </a:endParaRPr>
          </a:p>
          <a:p>
            <a:pPr rtl="0"/>
            <a:endParaRPr lang="en-IN" sz="1200" b="0" i="0" u="none" strike="noStrike" kern="1200" dirty="0">
              <a:solidFill>
                <a:schemeClr val="tx1"/>
              </a:solidFill>
              <a:latin typeface="+mn-lt"/>
              <a:ea typeface="+mn-ea"/>
              <a:cs typeface="+mn-cs"/>
            </a:endParaRPr>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p>
          <a:p>
            <a:pPr rtl="0"/>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r>
              <a:rPr lang="en-IN" sz="1200" dirty="0"/>
              <a:t>https://pixabay.com/vectors/bouquet-bouquet-of-flowers-flowers-161758/</a:t>
            </a:r>
            <a:br>
              <a:rPr lang="en-IN" sz="1200" dirty="0"/>
            </a:br>
            <a:r>
              <a:rPr lang="en-IN" sz="1200" dirty="0"/>
              <a:t>https://pixabay.com/photos/pearl-chaplet-beads-white-2407275/</a:t>
            </a:r>
          </a:p>
          <a:p>
            <a:pPr rtl="0"/>
            <a:r>
              <a:rPr lang="en-IN" dirty="0"/>
              <a:t>https://pixabay.com/vectors/pirate-ship-ship-pirates-sail-2028574/</a:t>
            </a:r>
          </a:p>
          <a:p>
            <a:pPr rtl="0"/>
            <a:r>
              <a:rPr lang="en-IN" dirty="0"/>
              <a:t>https://pixabay.com/illustrations/crowd-people-silhouettes-2045499/</a:t>
            </a:r>
          </a:p>
          <a:p>
            <a:pPr rtl="0"/>
            <a:r>
              <a:rPr lang="en-IN" dirty="0"/>
              <a:t>https://pixabay.com/photos/wolves-wolf-pack-forest-woods-2864647/</a:t>
            </a:r>
          </a:p>
        </p:txBody>
      </p:sp>
      <p:sp>
        <p:nvSpPr>
          <p:cNvPr id="4" name="Slide Number Placeholder 3"/>
          <p:cNvSpPr>
            <a:spLocks noGrp="1"/>
          </p:cNvSpPr>
          <p:nvPr>
            <p:ph type="sldNum" sz="quarter" idx="5"/>
          </p:nvPr>
        </p:nvSpPr>
        <p:spPr/>
        <p:txBody>
          <a:bodyPr/>
          <a:lstStyle/>
          <a:p>
            <a:fld id="{21E69404-76F5-4205-AB8A-DE608B1B0BD3}" type="slidenum">
              <a:rPr lang="en-IN" smtClean="0"/>
              <a:pPr/>
              <a:t>3</a:t>
            </a:fld>
            <a:endParaRPr lang="en-IN"/>
          </a:p>
        </p:txBody>
      </p:sp>
    </p:spTree>
    <p:extLst>
      <p:ext uri="{BB962C8B-B14F-4D97-AF65-F5344CB8AC3E}">
        <p14:creationId xmlns:p14="http://schemas.microsoft.com/office/powerpoint/2010/main" val="3724952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0701" y="899649"/>
            <a:ext cx="10363200" cy="1752600"/>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900"/>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32B2550C-E334-410C-A8D5-BDCC3B12752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5" y="57149"/>
            <a:ext cx="902286" cy="957155"/>
          </a:xfrm>
          <a:prstGeom prst="rect">
            <a:avLst/>
          </a:prstGeom>
        </p:spPr>
      </p:pic>
      <p:pic>
        <p:nvPicPr>
          <p:cNvPr id="19" name="Picture 18" descr="Graphical user interface, application&#10;&#10;Description automatically generated">
            <a:extLst>
              <a:ext uri="{FF2B5EF4-FFF2-40B4-BE49-F238E27FC236}">
                <a16:creationId xmlns:a16="http://schemas.microsoft.com/office/drawing/2014/main" id="{B692E92C-8302-4BEF-A74B-2A7EADDBDD3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51B7FA20-1129-4EFF-895B-7ACDF3A101E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
        <p:nvSpPr>
          <p:cNvPr id="9" name="TextBox 8">
            <a:extLst>
              <a:ext uri="{FF2B5EF4-FFF2-40B4-BE49-F238E27FC236}">
                <a16:creationId xmlns:a16="http://schemas.microsoft.com/office/drawing/2014/main" id="{53C1298D-35CF-4F13-B213-DB27DF936D37}"/>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Graphical user interface, application&#10;&#10;Description automatically generated">
            <a:extLst>
              <a:ext uri="{FF2B5EF4-FFF2-40B4-BE49-F238E27FC236}">
                <a16:creationId xmlns:a16="http://schemas.microsoft.com/office/drawing/2014/main" id="{9D81579E-00DA-4798-BDD1-D15D5C767B5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57A42AAF-D943-43DC-BC30-BFB93833B1B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8328" y="85779"/>
            <a:ext cx="3415344"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Graphical user interface, application&#10;&#10;Description automatically generated">
            <a:extLst>
              <a:ext uri="{FF2B5EF4-FFF2-40B4-BE49-F238E27FC236}">
                <a16:creationId xmlns:a16="http://schemas.microsoft.com/office/drawing/2014/main" id="{4EB87868-EA43-4610-9B75-91ECD0733A4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1823326-A623-4232-9434-FB98ECDCE1E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4.jp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8.png"/><Relationship Id="rId11" Type="http://schemas.openxmlformats.org/officeDocument/2006/relationships/image" Target="../media/image23.jpeg"/><Relationship Id="rId5" Type="http://schemas.openxmlformats.org/officeDocument/2006/relationships/image" Target="../media/image17.png"/><Relationship Id="rId10" Type="http://schemas.openxmlformats.org/officeDocument/2006/relationships/image" Target="../media/image22.jpeg"/><Relationship Id="rId4" Type="http://schemas.openxmlformats.org/officeDocument/2006/relationships/image" Target="../media/image16.png"/><Relationship Id="rId9"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7;p1">
            <a:extLst>
              <a:ext uri="{FF2B5EF4-FFF2-40B4-BE49-F238E27FC236}">
                <a16:creationId xmlns:a16="http://schemas.microsoft.com/office/drawing/2014/main" id="{EC8577DA-3DD1-4F61-9DA3-5F26F4C37560}"/>
              </a:ext>
            </a:extLst>
          </p:cNvPr>
          <p:cNvSpPr txBox="1">
            <a:spLocks noGrp="1"/>
          </p:cNvSpPr>
          <p:nvPr>
            <p:ph type="ctrTitle"/>
          </p:nvPr>
        </p:nvSpPr>
        <p:spPr>
          <a:xfrm>
            <a:off x="1775520" y="908720"/>
            <a:ext cx="7900525" cy="2304256"/>
          </a:xfrm>
          <a:prstGeom prst="rect">
            <a:avLst/>
          </a:prstGeom>
          <a:ln/>
        </p:spPr>
        <p:style>
          <a:lnRef idx="0">
            <a:schemeClr val="accent3"/>
          </a:lnRef>
          <a:fillRef idx="3">
            <a:schemeClr val="accent3"/>
          </a:fillRef>
          <a:effectRef idx="3">
            <a:schemeClr val="accent3"/>
          </a:effectRef>
          <a:fontRef idx="minor">
            <a:schemeClr val="lt1"/>
          </a:fontRef>
        </p:style>
        <p:txBody>
          <a:bodyPr spcFirstLastPara="1" wrap="square" lIns="91425" tIns="45700" rIns="91425" bIns="45700" anchor="ctr" anchorCtr="0">
            <a:noAutofit/>
          </a:bodyPr>
          <a:lstStyle/>
          <a:p>
            <a:pPr marL="0" lvl="0" indent="0" algn="ctr" rtl="0">
              <a:spcBef>
                <a:spcPts val="0"/>
              </a:spcBef>
              <a:spcAft>
                <a:spcPts val="0"/>
              </a:spcAft>
              <a:buClr>
                <a:schemeClr val="dk1"/>
              </a:buClr>
              <a:buSzPts val="5400"/>
              <a:buFont typeface="Calibri"/>
              <a:buNone/>
            </a:pPr>
            <a:r>
              <a:rPr lang="en-IN" b="1" dirty="0"/>
              <a:t>MATCHING COLLECTIVE NOUNS</a:t>
            </a:r>
            <a:endParaRPr b="1" dirty="0"/>
          </a:p>
        </p:txBody>
      </p:sp>
      <p:pic>
        <p:nvPicPr>
          <p:cNvPr id="5" name="Picture 4" descr="Chart&#10;&#10;Description automatically generated">
            <a:extLst>
              <a:ext uri="{FF2B5EF4-FFF2-40B4-BE49-F238E27FC236}">
                <a16:creationId xmlns:a16="http://schemas.microsoft.com/office/drawing/2014/main" id="{D893183E-EAEF-4F82-B0FB-41966C987EBB}"/>
              </a:ext>
            </a:extLst>
          </p:cNvPr>
          <p:cNvPicPr>
            <a:picLocks noChangeAspect="1"/>
          </p:cNvPicPr>
          <p:nvPr/>
        </p:nvPicPr>
        <p:blipFill>
          <a:blip r:embed="rId3"/>
          <a:stretch>
            <a:fillRect/>
          </a:stretch>
        </p:blipFill>
        <p:spPr>
          <a:xfrm>
            <a:off x="5015880" y="3424663"/>
            <a:ext cx="1620231" cy="162023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4;p2">
            <a:extLst>
              <a:ext uri="{FF2B5EF4-FFF2-40B4-BE49-F238E27FC236}">
                <a16:creationId xmlns:a16="http://schemas.microsoft.com/office/drawing/2014/main" id="{A2D36A50-DD4E-4D86-B8DA-A100813B21CE}"/>
              </a:ext>
            </a:extLst>
          </p:cNvPr>
          <p:cNvSpPr txBox="1">
            <a:spLocks noGrp="1"/>
          </p:cNvSpPr>
          <p:nvPr>
            <p:ph type="title"/>
          </p:nvPr>
        </p:nvSpPr>
        <p:spPr>
          <a:xfrm>
            <a:off x="3876975" y="239105"/>
            <a:ext cx="4186136" cy="667069"/>
          </a:xfrm>
          <a:prstGeom prst="rect">
            <a:avLst/>
          </a:prstGeom>
          <a:ln/>
        </p:spPr>
        <p:style>
          <a:lnRef idx="1">
            <a:schemeClr val="accent2"/>
          </a:lnRef>
          <a:fillRef idx="2">
            <a:schemeClr val="accent2"/>
          </a:fillRef>
          <a:effectRef idx="1">
            <a:schemeClr val="accent2"/>
          </a:effectRef>
          <a:fontRef idx="minor">
            <a:schemeClr val="dk1"/>
          </a:fontRef>
        </p:style>
        <p:txBody>
          <a:bodyPr spcFirstLastPara="1" wrap="square" lIns="91425" tIns="45700" rIns="91425" bIns="45700" anchor="t" anchorCtr="0">
            <a:noAutofit/>
          </a:bodyPr>
          <a:lstStyle/>
          <a:p>
            <a:pPr lvl="0">
              <a:spcBef>
                <a:spcPts val="0"/>
              </a:spcBef>
              <a:buClr>
                <a:schemeClr val="dk1"/>
              </a:buClr>
              <a:buSzPts val="3600"/>
            </a:pPr>
            <a:r>
              <a:rPr lang="en-IN" b="1" dirty="0"/>
              <a:t>EXERCISE</a:t>
            </a:r>
            <a:endParaRPr b="1" dirty="0"/>
          </a:p>
        </p:txBody>
      </p:sp>
      <p:sp>
        <p:nvSpPr>
          <p:cNvPr id="5" name="TextBox 4">
            <a:extLst>
              <a:ext uri="{FF2B5EF4-FFF2-40B4-BE49-F238E27FC236}">
                <a16:creationId xmlns:a16="http://schemas.microsoft.com/office/drawing/2014/main" id="{821B3383-BE61-408A-AB09-6CECFD7DD7DD}"/>
              </a:ext>
            </a:extLst>
          </p:cNvPr>
          <p:cNvSpPr txBox="1"/>
          <p:nvPr/>
        </p:nvSpPr>
        <p:spPr>
          <a:xfrm>
            <a:off x="2500871" y="1117484"/>
            <a:ext cx="7326757" cy="523220"/>
          </a:xfrm>
          <a:prstGeom prst="rect">
            <a:avLst/>
          </a:prstGeom>
          <a:noFill/>
          <a:ln>
            <a:solidFill>
              <a:schemeClr val="tx1"/>
            </a:solidFill>
          </a:ln>
        </p:spPr>
        <p:txBody>
          <a:bodyPr wrap="square">
            <a:spAutoFit/>
          </a:bodyPr>
          <a:lstStyle>
            <a:defPPr marR="0" lvl="0" algn="l" rtl="0">
              <a:lnSpc>
                <a:spcPct val="100000"/>
              </a:lnSpc>
              <a:spcBef>
                <a:spcPts val="0"/>
              </a:spcBef>
              <a:spcAft>
                <a:spcPts val="0"/>
              </a:spcAft>
            </a:defPPr>
            <a:lvl1pPr algn="ctr">
              <a:defRPr sz="2800">
                <a:effectLst/>
                <a:latin typeface="Calibri" panose="020F0502020204030204" pitchFamily="34" charset="0"/>
                <a:ea typeface="Cambria" panose="02040503050406030204" pitchFamily="18" charset="0"/>
                <a:cs typeface="Cambria" panose="02040503050406030204" pitchFamily="18" charset="0"/>
              </a:defRPr>
            </a:lvl1pPr>
          </a:lstStyle>
          <a:p>
            <a:r>
              <a:rPr lang="en-US" dirty="0"/>
              <a:t>Match the collective noun with the phrase</a:t>
            </a:r>
            <a:endParaRPr lang="en-IN" dirty="0"/>
          </a:p>
        </p:txBody>
      </p:sp>
      <p:sp>
        <p:nvSpPr>
          <p:cNvPr id="6" name="TextBox 5">
            <a:extLst>
              <a:ext uri="{FF2B5EF4-FFF2-40B4-BE49-F238E27FC236}">
                <a16:creationId xmlns:a16="http://schemas.microsoft.com/office/drawing/2014/main" id="{3ADCE835-E595-4231-B11C-6C9E8C469D1D}"/>
              </a:ext>
            </a:extLst>
          </p:cNvPr>
          <p:cNvSpPr txBox="1"/>
          <p:nvPr/>
        </p:nvSpPr>
        <p:spPr>
          <a:xfrm>
            <a:off x="2500873" y="2104529"/>
            <a:ext cx="2628898" cy="46166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2400" dirty="0"/>
              <a:t>deck </a:t>
            </a:r>
            <a:endParaRPr lang="en-IN" sz="3200" dirty="0">
              <a:solidFill>
                <a:schemeClr val="bg1"/>
              </a:solidFill>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4BA1A9BF-EACB-4AE5-9F16-0389704CE3C0}"/>
              </a:ext>
            </a:extLst>
          </p:cNvPr>
          <p:cNvSpPr txBox="1"/>
          <p:nvPr/>
        </p:nvSpPr>
        <p:spPr>
          <a:xfrm>
            <a:off x="2500869" y="2866193"/>
            <a:ext cx="2628902" cy="461665"/>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2400" dirty="0"/>
              <a:t>army </a:t>
            </a:r>
            <a:endParaRPr lang="en-IN" sz="3200" b="0" dirty="0">
              <a:solidFill>
                <a:schemeClr val="bg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DEDEDBFB-C2E7-438A-8850-077D8A96385A}"/>
              </a:ext>
            </a:extLst>
          </p:cNvPr>
          <p:cNvSpPr txBox="1"/>
          <p:nvPr/>
        </p:nvSpPr>
        <p:spPr>
          <a:xfrm>
            <a:off x="2509626" y="3628741"/>
            <a:ext cx="2628902" cy="461665"/>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2400" dirty="0"/>
              <a:t>litter </a:t>
            </a:r>
            <a:endParaRPr lang="en-IN" sz="3200" b="0" dirty="0">
              <a:solidFill>
                <a:schemeClr val="bg1"/>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C7339EC1-A2AE-4D00-A313-65198BBAD2FB}"/>
              </a:ext>
            </a:extLst>
          </p:cNvPr>
          <p:cNvSpPr txBox="1"/>
          <p:nvPr/>
        </p:nvSpPr>
        <p:spPr>
          <a:xfrm>
            <a:off x="2491618" y="4491423"/>
            <a:ext cx="2628902" cy="461665"/>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lvl="0">
              <a:buClr>
                <a:srgbClr val="000000"/>
              </a:buClr>
              <a:defRPr/>
            </a:pPr>
            <a:r>
              <a:rPr lang="en-US" sz="2400" dirty="0"/>
              <a:t>herd </a:t>
            </a:r>
            <a:endParaRPr lang="en-IN" sz="3200" b="0" dirty="0">
              <a:solidFill>
                <a:schemeClr val="bg1"/>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1BEDD01C-BAD3-4A53-A492-0B781DEAFFB2}"/>
              </a:ext>
            </a:extLst>
          </p:cNvPr>
          <p:cNvSpPr txBox="1"/>
          <p:nvPr/>
        </p:nvSpPr>
        <p:spPr>
          <a:xfrm>
            <a:off x="2500871" y="5278851"/>
            <a:ext cx="2628902" cy="461665"/>
          </a:xfrm>
          <a:prstGeom prst="rect">
            <a:avLst/>
          </a:prstGeom>
          <a:solidFill>
            <a:schemeClr val="tx2">
              <a:lumMod val="75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lvl="0">
              <a:buClr>
                <a:srgbClr val="000000"/>
              </a:buClr>
              <a:defRPr/>
            </a:pPr>
            <a:r>
              <a:rPr lang="en-US" sz="2400" dirty="0"/>
              <a:t>bunch </a:t>
            </a:r>
            <a:endParaRPr lang="en-IN" sz="3200" b="0" dirty="0">
              <a:solidFill>
                <a:schemeClr val="bg1"/>
              </a:solidFill>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2E164982-BF5C-40E6-8177-B1621820E1B9}"/>
              </a:ext>
            </a:extLst>
          </p:cNvPr>
          <p:cNvSpPr txBox="1"/>
          <p:nvPr/>
        </p:nvSpPr>
        <p:spPr>
          <a:xfrm>
            <a:off x="6674525" y="2104528"/>
            <a:ext cx="3153103" cy="461665"/>
          </a:xfrm>
          <a:prstGeom prst="rect">
            <a:avLst/>
          </a:prstGeom>
          <a:solidFill>
            <a:schemeClr val="bg1">
              <a:lumMod val="85000"/>
            </a:schemeClr>
          </a:solidFill>
          <a:ln>
            <a:solidFill>
              <a:schemeClr val="accent4">
                <a:lumMod val="75000"/>
              </a:schemeClr>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2400" dirty="0">
                <a:solidFill>
                  <a:schemeClr val="tx1"/>
                </a:solidFill>
                <a:effectLst/>
                <a:latin typeface="Calibri" panose="020F0502020204030204" pitchFamily="34" charset="0"/>
                <a:ea typeface="Calibri" panose="020F0502020204030204" pitchFamily="34" charset="0"/>
              </a:rPr>
              <a:t>of bananas</a:t>
            </a:r>
            <a:endParaRPr lang="en-IN" sz="4000" b="0" dirty="0">
              <a:solidFill>
                <a:schemeClr val="tx1"/>
              </a:solidFill>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46A21AD6-EFD7-4F3D-94DC-AEEA70360422}"/>
              </a:ext>
            </a:extLst>
          </p:cNvPr>
          <p:cNvSpPr txBox="1"/>
          <p:nvPr/>
        </p:nvSpPr>
        <p:spPr>
          <a:xfrm>
            <a:off x="6674525" y="2897628"/>
            <a:ext cx="3153103" cy="461665"/>
          </a:xfrm>
          <a:prstGeom prst="rect">
            <a:avLst/>
          </a:prstGeom>
          <a:solidFill>
            <a:schemeClr val="bg1">
              <a:lumMod val="85000"/>
            </a:schemeClr>
          </a:solidFill>
          <a:ln>
            <a:solidFill>
              <a:schemeClr val="accent4">
                <a:lumMod val="75000"/>
              </a:schemeClr>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2400" dirty="0">
                <a:solidFill>
                  <a:schemeClr val="tx1"/>
                </a:solidFill>
                <a:effectLst/>
                <a:latin typeface="Calibri" panose="020F0502020204030204" pitchFamily="34" charset="0"/>
                <a:ea typeface="Calibri" panose="020F0502020204030204" pitchFamily="34" charset="0"/>
              </a:rPr>
              <a:t>of cattle</a:t>
            </a:r>
            <a:endParaRPr lang="en-IN" sz="4000" b="0" dirty="0">
              <a:solidFill>
                <a:schemeClr val="tx1"/>
              </a:solidFill>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BD89BBDE-7564-44CB-9A31-F1919B36E60C}"/>
              </a:ext>
            </a:extLst>
          </p:cNvPr>
          <p:cNvSpPr txBox="1"/>
          <p:nvPr/>
        </p:nvSpPr>
        <p:spPr>
          <a:xfrm>
            <a:off x="6683282" y="3651909"/>
            <a:ext cx="3153103" cy="461665"/>
          </a:xfrm>
          <a:prstGeom prst="rect">
            <a:avLst/>
          </a:prstGeom>
          <a:solidFill>
            <a:schemeClr val="bg1">
              <a:lumMod val="85000"/>
            </a:schemeClr>
          </a:solidFill>
          <a:ln>
            <a:solidFill>
              <a:schemeClr val="accent4">
                <a:lumMod val="75000"/>
              </a:schemeClr>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2400" dirty="0">
                <a:solidFill>
                  <a:schemeClr val="tx1"/>
                </a:solidFill>
                <a:latin typeface="Calibri" panose="020F0502020204030204" pitchFamily="34" charset="0"/>
                <a:ea typeface="Calibri" panose="020F0502020204030204" pitchFamily="34" charset="0"/>
              </a:rPr>
              <a:t>o</a:t>
            </a:r>
            <a:r>
              <a:rPr lang="en-US" sz="2400" dirty="0">
                <a:solidFill>
                  <a:schemeClr val="tx1"/>
                </a:solidFill>
                <a:effectLst/>
                <a:latin typeface="Calibri" panose="020F0502020204030204" pitchFamily="34" charset="0"/>
                <a:ea typeface="Calibri" panose="020F0502020204030204" pitchFamily="34" charset="0"/>
              </a:rPr>
              <a:t>f cards</a:t>
            </a:r>
            <a:endParaRPr lang="en-IN" sz="4000" b="0" dirty="0">
              <a:solidFill>
                <a:schemeClr val="tx1"/>
              </a:solidFill>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14CA5BC7-2159-447F-98A9-2BDB9B29F48B}"/>
              </a:ext>
            </a:extLst>
          </p:cNvPr>
          <p:cNvSpPr txBox="1"/>
          <p:nvPr/>
        </p:nvSpPr>
        <p:spPr>
          <a:xfrm>
            <a:off x="6674525" y="4544321"/>
            <a:ext cx="3153103" cy="461665"/>
          </a:xfrm>
          <a:prstGeom prst="rect">
            <a:avLst/>
          </a:prstGeom>
          <a:solidFill>
            <a:schemeClr val="bg1">
              <a:lumMod val="85000"/>
            </a:schemeClr>
          </a:solidFill>
          <a:ln>
            <a:solidFill>
              <a:schemeClr val="accent4">
                <a:lumMod val="75000"/>
              </a:schemeClr>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2400" dirty="0">
                <a:solidFill>
                  <a:schemeClr val="tx1"/>
                </a:solidFill>
                <a:latin typeface="Calibri" panose="020F0502020204030204" pitchFamily="34" charset="0"/>
                <a:ea typeface="Calibri" panose="020F0502020204030204" pitchFamily="34" charset="0"/>
              </a:rPr>
              <a:t>o</a:t>
            </a:r>
            <a:r>
              <a:rPr lang="en-US" sz="2400" dirty="0">
                <a:solidFill>
                  <a:schemeClr val="tx1"/>
                </a:solidFill>
                <a:effectLst/>
                <a:latin typeface="Calibri" panose="020F0502020204030204" pitchFamily="34" charset="0"/>
                <a:ea typeface="Calibri" panose="020F0502020204030204" pitchFamily="34" charset="0"/>
              </a:rPr>
              <a:t>f kittens</a:t>
            </a:r>
            <a:endParaRPr lang="en-IN" sz="4000" b="0" dirty="0">
              <a:solidFill>
                <a:schemeClr val="tx1"/>
              </a:solidFill>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7506CEB6-4792-4E09-83B5-4B409F6C2416}"/>
              </a:ext>
            </a:extLst>
          </p:cNvPr>
          <p:cNvSpPr txBox="1"/>
          <p:nvPr/>
        </p:nvSpPr>
        <p:spPr>
          <a:xfrm>
            <a:off x="6674525" y="5278851"/>
            <a:ext cx="3153103" cy="461665"/>
          </a:xfrm>
          <a:prstGeom prst="rect">
            <a:avLst/>
          </a:prstGeom>
          <a:solidFill>
            <a:schemeClr val="bg1">
              <a:lumMod val="85000"/>
            </a:schemeClr>
          </a:solidFill>
          <a:ln>
            <a:solidFill>
              <a:schemeClr val="accent4">
                <a:lumMod val="75000"/>
              </a:schemeClr>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2400" dirty="0">
                <a:solidFill>
                  <a:schemeClr val="tx1"/>
                </a:solidFill>
                <a:effectLst/>
                <a:latin typeface="Calibri" panose="020F0502020204030204" pitchFamily="34" charset="0"/>
                <a:ea typeface="Calibri" panose="020F0502020204030204" pitchFamily="34" charset="0"/>
              </a:rPr>
              <a:t>of ants</a:t>
            </a:r>
            <a:endParaRPr lang="en-IN" sz="4000" b="0" dirty="0">
              <a:solidFill>
                <a:schemeClr val="tx1"/>
              </a:solidFill>
              <a:latin typeface="Calibri" panose="020F0502020204030204" pitchFamily="34" charset="0"/>
              <a:cs typeface="Calibri" panose="020F0502020204030204" pitchFamily="34" charset="0"/>
            </a:endParaRPr>
          </a:p>
        </p:txBody>
      </p:sp>
      <p:sp>
        <p:nvSpPr>
          <p:cNvPr id="26" name="TextBox 25">
            <a:extLst>
              <a:ext uri="{FF2B5EF4-FFF2-40B4-BE49-F238E27FC236}">
                <a16:creationId xmlns:a16="http://schemas.microsoft.com/office/drawing/2014/main" id="{3EEF7591-3864-46A7-9CCA-1E2DC308E388}"/>
              </a:ext>
            </a:extLst>
          </p:cNvPr>
          <p:cNvSpPr txBox="1"/>
          <p:nvPr/>
        </p:nvSpPr>
        <p:spPr>
          <a:xfrm>
            <a:off x="407368" y="906174"/>
            <a:ext cx="1434888" cy="1112930"/>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wrap="square" rtlCol="0" anchor="ctr">
            <a:noAutofit/>
          </a:bodyPr>
          <a:lstStyle/>
          <a:p>
            <a:pPr algn="ctr"/>
            <a:r>
              <a:rPr lang="en-IN" sz="2000" dirty="0"/>
              <a:t>Click on Each Word for Answer</a:t>
            </a:r>
          </a:p>
        </p:txBody>
      </p:sp>
      <p:sp>
        <p:nvSpPr>
          <p:cNvPr id="27" name="TextBox 26">
            <a:extLst>
              <a:ext uri="{FF2B5EF4-FFF2-40B4-BE49-F238E27FC236}">
                <a16:creationId xmlns:a16="http://schemas.microsoft.com/office/drawing/2014/main" id="{67936D81-3108-47B9-AD95-CECA10872A8D}"/>
              </a:ext>
            </a:extLst>
          </p:cNvPr>
          <p:cNvSpPr txBox="1"/>
          <p:nvPr/>
        </p:nvSpPr>
        <p:spPr>
          <a:xfrm>
            <a:off x="6665160" y="3636450"/>
            <a:ext cx="3171832" cy="46166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2400" dirty="0"/>
              <a:t>of cards </a:t>
            </a:r>
            <a:endParaRPr lang="en-IN" sz="3200" dirty="0">
              <a:solidFill>
                <a:schemeClr val="bg1"/>
              </a:solidFill>
              <a:latin typeface="Calibri" panose="020F0502020204030204" pitchFamily="34" charset="0"/>
              <a:cs typeface="Calibri" panose="020F0502020204030204" pitchFamily="34" charset="0"/>
            </a:endParaRPr>
          </a:p>
        </p:txBody>
      </p:sp>
      <p:sp>
        <p:nvSpPr>
          <p:cNvPr id="28" name="TextBox 27">
            <a:extLst>
              <a:ext uri="{FF2B5EF4-FFF2-40B4-BE49-F238E27FC236}">
                <a16:creationId xmlns:a16="http://schemas.microsoft.com/office/drawing/2014/main" id="{C3FC77F4-3193-45D1-A074-357640E58667}"/>
              </a:ext>
            </a:extLst>
          </p:cNvPr>
          <p:cNvSpPr txBox="1"/>
          <p:nvPr/>
        </p:nvSpPr>
        <p:spPr>
          <a:xfrm>
            <a:off x="6685563" y="5278850"/>
            <a:ext cx="3150822" cy="461665"/>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2400" dirty="0"/>
              <a:t>of ants </a:t>
            </a:r>
            <a:endParaRPr lang="en-IN" sz="3200" b="0" dirty="0">
              <a:solidFill>
                <a:schemeClr val="bg1"/>
              </a:solidFill>
              <a:latin typeface="Calibri" panose="020F0502020204030204" pitchFamily="34" charset="0"/>
              <a:cs typeface="Calibri" panose="020F0502020204030204" pitchFamily="34" charset="0"/>
            </a:endParaRPr>
          </a:p>
        </p:txBody>
      </p:sp>
      <p:sp>
        <p:nvSpPr>
          <p:cNvPr id="29" name="TextBox 28">
            <a:extLst>
              <a:ext uri="{FF2B5EF4-FFF2-40B4-BE49-F238E27FC236}">
                <a16:creationId xmlns:a16="http://schemas.microsoft.com/office/drawing/2014/main" id="{9969B72D-5D66-4A89-9739-A5E1A1380239}"/>
              </a:ext>
            </a:extLst>
          </p:cNvPr>
          <p:cNvSpPr txBox="1"/>
          <p:nvPr/>
        </p:nvSpPr>
        <p:spPr>
          <a:xfrm>
            <a:off x="6683281" y="4551511"/>
            <a:ext cx="3153103" cy="461665"/>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2400" dirty="0"/>
              <a:t>of kittens</a:t>
            </a:r>
            <a:endParaRPr lang="en-IN" sz="3200" b="0" dirty="0">
              <a:solidFill>
                <a:schemeClr val="bg1"/>
              </a:solidFill>
              <a:latin typeface="Calibri" panose="020F0502020204030204" pitchFamily="34" charset="0"/>
              <a:cs typeface="Calibri" panose="020F0502020204030204" pitchFamily="34" charset="0"/>
            </a:endParaRPr>
          </a:p>
        </p:txBody>
      </p:sp>
      <p:sp>
        <p:nvSpPr>
          <p:cNvPr id="30" name="TextBox 29">
            <a:extLst>
              <a:ext uri="{FF2B5EF4-FFF2-40B4-BE49-F238E27FC236}">
                <a16:creationId xmlns:a16="http://schemas.microsoft.com/office/drawing/2014/main" id="{8655D117-D550-4F28-A228-56CA03F5D3D9}"/>
              </a:ext>
            </a:extLst>
          </p:cNvPr>
          <p:cNvSpPr txBox="1"/>
          <p:nvPr/>
        </p:nvSpPr>
        <p:spPr>
          <a:xfrm>
            <a:off x="6683281" y="2904818"/>
            <a:ext cx="3176497" cy="461665"/>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lvl="0">
              <a:buClr>
                <a:srgbClr val="000000"/>
              </a:buClr>
              <a:defRPr/>
            </a:pPr>
            <a:r>
              <a:rPr lang="en-US" sz="2400" dirty="0"/>
              <a:t>of cattle </a:t>
            </a:r>
            <a:endParaRPr lang="en-IN" sz="3200" b="0" dirty="0">
              <a:solidFill>
                <a:schemeClr val="bg1"/>
              </a:solidFill>
              <a:latin typeface="Calibri" panose="020F0502020204030204" pitchFamily="34" charset="0"/>
              <a:cs typeface="Calibri" panose="020F0502020204030204" pitchFamily="34" charset="0"/>
            </a:endParaRPr>
          </a:p>
        </p:txBody>
      </p:sp>
      <p:sp>
        <p:nvSpPr>
          <p:cNvPr id="31" name="TextBox 30">
            <a:extLst>
              <a:ext uri="{FF2B5EF4-FFF2-40B4-BE49-F238E27FC236}">
                <a16:creationId xmlns:a16="http://schemas.microsoft.com/office/drawing/2014/main" id="{5FF25A8B-7D7A-4319-8DD6-6D96168442F9}"/>
              </a:ext>
            </a:extLst>
          </p:cNvPr>
          <p:cNvSpPr txBox="1"/>
          <p:nvPr/>
        </p:nvSpPr>
        <p:spPr>
          <a:xfrm>
            <a:off x="6674525" y="2104528"/>
            <a:ext cx="3180824" cy="461665"/>
          </a:xfrm>
          <a:prstGeom prst="rect">
            <a:avLst/>
          </a:prstGeom>
          <a:solidFill>
            <a:schemeClr val="tx2">
              <a:lumMod val="75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lvl="0">
              <a:buClr>
                <a:srgbClr val="000000"/>
              </a:buClr>
              <a:defRPr/>
            </a:pPr>
            <a:r>
              <a:rPr lang="en-US" sz="2400" dirty="0"/>
              <a:t>of bananas </a:t>
            </a:r>
            <a:endParaRPr lang="en-IN" sz="3200" b="0" dirty="0">
              <a:solidFill>
                <a:schemeClr val="bg1"/>
              </a:solidFill>
              <a:latin typeface="Calibri" panose="020F0502020204030204" pitchFamily="34" charset="0"/>
              <a:cs typeface="Calibri" panose="020F0502020204030204" pitchFamily="34" charset="0"/>
            </a:endParaRPr>
          </a:p>
        </p:txBody>
      </p:sp>
      <p:cxnSp>
        <p:nvCxnSpPr>
          <p:cNvPr id="22" name="Straight Arrow Connector 21">
            <a:extLst>
              <a:ext uri="{FF2B5EF4-FFF2-40B4-BE49-F238E27FC236}">
                <a16:creationId xmlns:a16="http://schemas.microsoft.com/office/drawing/2014/main" id="{4812BC5F-914A-4644-88B7-7E39718BDC34}"/>
              </a:ext>
            </a:extLst>
          </p:cNvPr>
          <p:cNvCxnSpPr>
            <a:cxnSpLocks/>
            <a:endCxn id="27" idx="1"/>
          </p:cNvCxnSpPr>
          <p:nvPr/>
        </p:nvCxnSpPr>
        <p:spPr>
          <a:xfrm>
            <a:off x="5120520" y="2338468"/>
            <a:ext cx="1544640" cy="1528815"/>
          </a:xfrm>
          <a:prstGeom prst="straightConnector1">
            <a:avLst/>
          </a:prstGeom>
          <a:ln>
            <a:prstDash val="dash"/>
            <a:tailEnd type="triangle"/>
          </a:ln>
        </p:spPr>
        <p:style>
          <a:lnRef idx="2">
            <a:schemeClr val="accent2"/>
          </a:lnRef>
          <a:fillRef idx="0">
            <a:schemeClr val="accent2"/>
          </a:fillRef>
          <a:effectRef idx="1">
            <a:schemeClr val="accent2"/>
          </a:effectRef>
          <a:fontRef idx="minor">
            <a:schemeClr val="tx1"/>
          </a:fontRef>
        </p:style>
      </p:cxnSp>
      <p:cxnSp>
        <p:nvCxnSpPr>
          <p:cNvPr id="24" name="Straight Arrow Connector 23">
            <a:extLst>
              <a:ext uri="{FF2B5EF4-FFF2-40B4-BE49-F238E27FC236}">
                <a16:creationId xmlns:a16="http://schemas.microsoft.com/office/drawing/2014/main" id="{49822F04-E88D-4577-A001-E1E0B1F1E403}"/>
              </a:ext>
            </a:extLst>
          </p:cNvPr>
          <p:cNvCxnSpPr>
            <a:cxnSpLocks/>
            <a:endCxn id="15" idx="1"/>
          </p:cNvCxnSpPr>
          <p:nvPr/>
        </p:nvCxnSpPr>
        <p:spPr>
          <a:xfrm>
            <a:off x="5156649" y="3048281"/>
            <a:ext cx="1517876" cy="2461403"/>
          </a:xfrm>
          <a:prstGeom prst="straightConnector1">
            <a:avLst/>
          </a:prstGeom>
          <a:ln>
            <a:prstDash val="dash"/>
            <a:tailEnd type="triangle"/>
          </a:ln>
        </p:spPr>
        <p:style>
          <a:lnRef idx="2">
            <a:schemeClr val="accent2"/>
          </a:lnRef>
          <a:fillRef idx="0">
            <a:schemeClr val="accent2"/>
          </a:fillRef>
          <a:effectRef idx="1">
            <a:schemeClr val="accent2"/>
          </a:effectRef>
          <a:fontRef idx="minor">
            <a:schemeClr val="tx1"/>
          </a:fontRef>
        </p:style>
      </p:cxnSp>
      <p:cxnSp>
        <p:nvCxnSpPr>
          <p:cNvPr id="32" name="Straight Arrow Connector 31">
            <a:extLst>
              <a:ext uri="{FF2B5EF4-FFF2-40B4-BE49-F238E27FC236}">
                <a16:creationId xmlns:a16="http://schemas.microsoft.com/office/drawing/2014/main" id="{795E786C-EC51-440F-82DC-D0DD2721EB5E}"/>
              </a:ext>
            </a:extLst>
          </p:cNvPr>
          <p:cNvCxnSpPr>
            <a:cxnSpLocks/>
            <a:endCxn id="29" idx="1"/>
          </p:cNvCxnSpPr>
          <p:nvPr/>
        </p:nvCxnSpPr>
        <p:spPr>
          <a:xfrm>
            <a:off x="5145611" y="3888198"/>
            <a:ext cx="1537670" cy="894146"/>
          </a:xfrm>
          <a:prstGeom prst="straightConnector1">
            <a:avLst/>
          </a:prstGeom>
          <a:ln>
            <a:prstDash val="dash"/>
            <a:tailEnd type="triangle"/>
          </a:ln>
        </p:spPr>
        <p:style>
          <a:lnRef idx="2">
            <a:schemeClr val="accent2"/>
          </a:lnRef>
          <a:fillRef idx="0">
            <a:schemeClr val="accent2"/>
          </a:fillRef>
          <a:effectRef idx="1">
            <a:schemeClr val="accent2"/>
          </a:effectRef>
          <a:fontRef idx="minor">
            <a:schemeClr val="tx1"/>
          </a:fontRef>
        </p:style>
      </p:cxnSp>
      <p:cxnSp>
        <p:nvCxnSpPr>
          <p:cNvPr id="34" name="Straight Arrow Connector 33">
            <a:extLst>
              <a:ext uri="{FF2B5EF4-FFF2-40B4-BE49-F238E27FC236}">
                <a16:creationId xmlns:a16="http://schemas.microsoft.com/office/drawing/2014/main" id="{E24CEE04-07FB-4AEE-86B2-026FAE999015}"/>
              </a:ext>
            </a:extLst>
          </p:cNvPr>
          <p:cNvCxnSpPr>
            <a:cxnSpLocks/>
            <a:endCxn id="30" idx="1"/>
          </p:cNvCxnSpPr>
          <p:nvPr/>
        </p:nvCxnSpPr>
        <p:spPr>
          <a:xfrm flipV="1">
            <a:off x="5133863" y="3135651"/>
            <a:ext cx="1549418" cy="1591708"/>
          </a:xfrm>
          <a:prstGeom prst="straightConnector1">
            <a:avLst/>
          </a:prstGeom>
          <a:ln>
            <a:prstDash val="dash"/>
            <a:tailEnd type="triangle"/>
          </a:ln>
        </p:spPr>
        <p:style>
          <a:lnRef idx="2">
            <a:schemeClr val="accent2"/>
          </a:lnRef>
          <a:fillRef idx="0">
            <a:schemeClr val="accent2"/>
          </a:fillRef>
          <a:effectRef idx="1">
            <a:schemeClr val="accent2"/>
          </a:effectRef>
          <a:fontRef idx="minor">
            <a:schemeClr val="tx1"/>
          </a:fontRef>
        </p:style>
      </p:cxnSp>
      <p:cxnSp>
        <p:nvCxnSpPr>
          <p:cNvPr id="35" name="Straight Arrow Connector 34">
            <a:extLst>
              <a:ext uri="{FF2B5EF4-FFF2-40B4-BE49-F238E27FC236}">
                <a16:creationId xmlns:a16="http://schemas.microsoft.com/office/drawing/2014/main" id="{CE13C457-5BFB-4AE2-A8CB-7CDA25DA5AAB}"/>
              </a:ext>
            </a:extLst>
          </p:cNvPr>
          <p:cNvCxnSpPr>
            <a:cxnSpLocks/>
            <a:stCxn id="10" idx="3"/>
            <a:endCxn id="31" idx="1"/>
          </p:cNvCxnSpPr>
          <p:nvPr/>
        </p:nvCxnSpPr>
        <p:spPr>
          <a:xfrm flipV="1">
            <a:off x="5129773" y="2335361"/>
            <a:ext cx="1544752" cy="3174323"/>
          </a:xfrm>
          <a:prstGeom prst="straightConnector1">
            <a:avLst/>
          </a:prstGeom>
          <a:ln>
            <a:prstDash val="dash"/>
            <a:tailEnd type="triangle"/>
          </a:ln>
        </p:spPr>
        <p:style>
          <a:lnRef idx="2">
            <a:schemeClr val="accent2"/>
          </a:lnRef>
          <a:fillRef idx="0">
            <a:schemeClr val="accent2"/>
          </a:fillRef>
          <a:effectRef idx="1">
            <a:schemeClr val="accent2"/>
          </a:effectRef>
          <a:fontRef idx="minor">
            <a:schemeClr val="tx1"/>
          </a:fontRef>
        </p:style>
      </p:cxnSp>
      <p:pic>
        <p:nvPicPr>
          <p:cNvPr id="36" name="Picture 35" descr="A picture containing connector&#10;&#10;Description automatically generated">
            <a:extLst>
              <a:ext uri="{FF2B5EF4-FFF2-40B4-BE49-F238E27FC236}">
                <a16:creationId xmlns:a16="http://schemas.microsoft.com/office/drawing/2014/main" id="{BEE50639-4686-41EF-8172-8E6CFBCB15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051" y="4869823"/>
            <a:ext cx="1988495" cy="1278540"/>
          </a:xfrm>
          <a:prstGeom prst="rect">
            <a:avLst/>
          </a:prstGeom>
        </p:spPr>
      </p:pic>
      <p:pic>
        <p:nvPicPr>
          <p:cNvPr id="38" name="Picture 37" descr="A picture containing blur&#10;&#10;Description automatically generated">
            <a:extLst>
              <a:ext uri="{FF2B5EF4-FFF2-40B4-BE49-F238E27FC236}">
                <a16:creationId xmlns:a16="http://schemas.microsoft.com/office/drawing/2014/main" id="{A323D92F-4E2C-4C87-BB52-AEADC91AB05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6479" y="2681290"/>
            <a:ext cx="1398031" cy="908720"/>
          </a:xfrm>
          <a:prstGeom prst="rect">
            <a:avLst/>
          </a:prstGeom>
        </p:spPr>
      </p:pic>
      <p:pic>
        <p:nvPicPr>
          <p:cNvPr id="40" name="Picture 39" descr="A picture containing shape&#10;&#10;Description automatically generated">
            <a:extLst>
              <a:ext uri="{FF2B5EF4-FFF2-40B4-BE49-F238E27FC236}">
                <a16:creationId xmlns:a16="http://schemas.microsoft.com/office/drawing/2014/main" id="{8F7A1380-9F4F-45A9-83B7-0DBA799DB07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72464" y="4491423"/>
            <a:ext cx="969406" cy="1212943"/>
          </a:xfrm>
          <a:prstGeom prst="rect">
            <a:avLst/>
          </a:prstGeom>
        </p:spPr>
      </p:pic>
      <p:pic>
        <p:nvPicPr>
          <p:cNvPr id="42" name="Picture 41" descr="A picture containing balloon, aircraft, vector graphics&#10;&#10;Description automatically generated">
            <a:extLst>
              <a:ext uri="{FF2B5EF4-FFF2-40B4-BE49-F238E27FC236}">
                <a16:creationId xmlns:a16="http://schemas.microsoft.com/office/drawing/2014/main" id="{4481BF1F-90F9-4B9A-B643-A1863A7887C7}"/>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10068" t="19661" r="10478" b="16295"/>
          <a:stretch/>
        </p:blipFill>
        <p:spPr>
          <a:xfrm>
            <a:off x="10059126" y="2465301"/>
            <a:ext cx="1647276" cy="908720"/>
          </a:xfrm>
          <a:prstGeom prst="rect">
            <a:avLst/>
          </a:prstGeom>
        </p:spPr>
      </p:pic>
      <p:pic>
        <p:nvPicPr>
          <p:cNvPr id="44" name="Picture 43" descr="A picture containing text, sign, vector graphics&#10;&#10;Description automatically generated">
            <a:extLst>
              <a:ext uri="{FF2B5EF4-FFF2-40B4-BE49-F238E27FC236}">
                <a16:creationId xmlns:a16="http://schemas.microsoft.com/office/drawing/2014/main" id="{C353C29A-4048-42CB-8EBB-BDFD9B3F192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272464" y="3467915"/>
            <a:ext cx="668413" cy="909213"/>
          </a:xfrm>
          <a:prstGeom prst="rect">
            <a:avLst/>
          </a:prstGeom>
        </p:spPr>
      </p:pic>
    </p:spTree>
    <p:extLst>
      <p:ext uri="{BB962C8B-B14F-4D97-AF65-F5344CB8AC3E}">
        <p14:creationId xmlns:p14="http://schemas.microsoft.com/office/powerpoint/2010/main" val="2804142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childTnLst>
                                </p:cTn>
                              </p:par>
                            </p:childTnLst>
                          </p:cTn>
                        </p:par>
                        <p:par>
                          <p:cTn id="20" fill="hold">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childTnLst>
                                </p:cTn>
                              </p:par>
                            </p:childTnLst>
                          </p:cTn>
                        </p:par>
                        <p:par>
                          <p:cTn id="24" fill="hold">
                            <p:stCondLst>
                              <p:cond delay="4500"/>
                            </p:stCondLst>
                            <p:childTnLst>
                              <p:par>
                                <p:cTn id="25" presetID="10"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childTnLst>
                                </p:cTn>
                              </p:par>
                            </p:childTnLst>
                          </p:cTn>
                        </p:par>
                        <p:par>
                          <p:cTn id="28" fill="hold">
                            <p:stCondLst>
                              <p:cond delay="550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childTnLst>
                                </p:cTn>
                              </p:par>
                            </p:childTnLst>
                          </p:cTn>
                        </p:par>
                        <p:par>
                          <p:cTn id="32" fill="hold">
                            <p:stCondLst>
                              <p:cond delay="6500"/>
                            </p:stCondLst>
                            <p:childTnLst>
                              <p:par>
                                <p:cTn id="33" presetID="10"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childTnLst>
                                </p:cTn>
                              </p:par>
                            </p:childTnLst>
                          </p:cTn>
                        </p:par>
                        <p:par>
                          <p:cTn id="36" fill="hold">
                            <p:stCondLst>
                              <p:cond delay="7500"/>
                            </p:stCondLst>
                            <p:childTnLst>
                              <p:par>
                                <p:cTn id="37" presetID="10"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00"/>
                                        <p:tgtEl>
                                          <p:spTgt spid="13"/>
                                        </p:tgtEl>
                                      </p:cBhvr>
                                    </p:animEffect>
                                  </p:childTnLst>
                                </p:cTn>
                              </p:par>
                            </p:childTnLst>
                          </p:cTn>
                        </p:par>
                        <p:par>
                          <p:cTn id="40" fill="hold">
                            <p:stCondLst>
                              <p:cond delay="8500"/>
                            </p:stCondLst>
                            <p:childTnLst>
                              <p:par>
                                <p:cTn id="41" presetID="10" presetClass="entr" presetSubtype="0"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childTnLst>
                                </p:cTn>
                              </p:par>
                            </p:childTnLst>
                          </p:cTn>
                        </p:par>
                        <p:par>
                          <p:cTn id="44" fill="hold">
                            <p:stCondLst>
                              <p:cond delay="9500"/>
                            </p:stCondLst>
                            <p:childTnLst>
                              <p:par>
                                <p:cTn id="45" presetID="10" presetClass="entr" presetSubtype="0"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000"/>
                                        <p:tgtEl>
                                          <p:spTgt spid="15"/>
                                        </p:tgtEl>
                                      </p:cBhvr>
                                    </p:animEffect>
                                  </p:childTnLst>
                                </p:cTn>
                              </p:par>
                            </p:childTnLst>
                          </p:cTn>
                        </p:par>
                        <p:par>
                          <p:cTn id="48" fill="hold">
                            <p:stCondLst>
                              <p:cond delay="10500"/>
                            </p:stCondLst>
                            <p:childTnLst>
                              <p:par>
                                <p:cTn id="49" presetID="16" presetClass="entr" presetSubtype="21"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barn(inVertical)">
                                      <p:cBhvr>
                                        <p:cTn id="5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52" restart="whenNotActive" fill="hold" evtFilter="cancelBubble" nodeType="interactiveSeq">
                <p:stCondLst>
                  <p:cond evt="onClick" delay="0">
                    <p:tgtEl>
                      <p:spTgt spid="6"/>
                    </p:tgtEl>
                  </p:cond>
                </p:stCondLst>
                <p:endSync evt="end" delay="0">
                  <p:rtn val="all"/>
                </p:endSync>
                <p:childTnLst>
                  <p:par>
                    <p:cTn id="53" fill="hold">
                      <p:stCondLst>
                        <p:cond delay="0"/>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heel(1)">
                                      <p:cBhvr>
                                        <p:cTn id="57" dur="1000"/>
                                        <p:tgtEl>
                                          <p:spTgt spid="27"/>
                                        </p:tgtEl>
                                      </p:cBhvr>
                                    </p:animEffect>
                                  </p:childTnLst>
                                </p:cTn>
                              </p:par>
                              <p:par>
                                <p:cTn id="58" presetID="6" presetClass="entr" presetSubtype="16" fill="hold"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circle(in)">
                                      <p:cBhvr>
                                        <p:cTn id="60" dur="500"/>
                                        <p:tgtEl>
                                          <p:spTgt spid="22"/>
                                        </p:tgtEl>
                                      </p:cBhvr>
                                    </p:animEffect>
                                  </p:childTnLst>
                                </p:cTn>
                              </p:par>
                              <p:par>
                                <p:cTn id="61" presetID="45" presetClass="entr" presetSubtype="0" fill="hold" nodeType="withEffect">
                                  <p:stCondLst>
                                    <p:cond delay="0"/>
                                  </p:stCondLst>
                                  <p:childTnLst>
                                    <p:set>
                                      <p:cBhvr>
                                        <p:cTn id="62" dur="1" fill="hold">
                                          <p:stCondLst>
                                            <p:cond delay="0"/>
                                          </p:stCondLst>
                                        </p:cTn>
                                        <p:tgtEl>
                                          <p:spTgt spid="44"/>
                                        </p:tgtEl>
                                        <p:attrNameLst>
                                          <p:attrName>style.visibility</p:attrName>
                                        </p:attrNameLst>
                                      </p:cBhvr>
                                      <p:to>
                                        <p:strVal val="visible"/>
                                      </p:to>
                                    </p:set>
                                    <p:animEffect transition="in" filter="fade">
                                      <p:cBhvr>
                                        <p:cTn id="63" dur="2000"/>
                                        <p:tgtEl>
                                          <p:spTgt spid="44"/>
                                        </p:tgtEl>
                                      </p:cBhvr>
                                    </p:animEffect>
                                    <p:anim calcmode="lin" valueType="num">
                                      <p:cBhvr>
                                        <p:cTn id="64" dur="2000" fill="hold"/>
                                        <p:tgtEl>
                                          <p:spTgt spid="44"/>
                                        </p:tgtEl>
                                        <p:attrNameLst>
                                          <p:attrName>ppt_w</p:attrName>
                                        </p:attrNameLst>
                                      </p:cBhvr>
                                      <p:tavLst>
                                        <p:tav tm="0" fmla="#ppt_w*sin(2.5*pi*$)">
                                          <p:val>
                                            <p:fltVal val="0"/>
                                          </p:val>
                                        </p:tav>
                                        <p:tav tm="100000">
                                          <p:val>
                                            <p:fltVal val="1"/>
                                          </p:val>
                                        </p:tav>
                                      </p:tavLst>
                                    </p:anim>
                                    <p:anim calcmode="lin" valueType="num">
                                      <p:cBhvr>
                                        <p:cTn id="65" dur="2000" fill="hold"/>
                                        <p:tgtEl>
                                          <p:spTgt spid="44"/>
                                        </p:tgtEl>
                                        <p:attrNameLst>
                                          <p:attrName>ppt_h</p:attrName>
                                        </p:attrNameLst>
                                      </p:cBhvr>
                                      <p:tavLst>
                                        <p:tav tm="0">
                                          <p:val>
                                            <p:strVal val="#ppt_h"/>
                                          </p:val>
                                        </p:tav>
                                        <p:tav tm="100000">
                                          <p:val>
                                            <p:strVal val="#ppt_h"/>
                                          </p:val>
                                        </p:tav>
                                      </p:tavLst>
                                    </p:anim>
                                  </p:childTnLst>
                                </p:cTn>
                              </p:par>
                            </p:childTnLst>
                          </p:cTn>
                        </p:par>
                        <p:par>
                          <p:cTn id="66" fill="hold">
                            <p:stCondLst>
                              <p:cond delay="2000"/>
                            </p:stCondLst>
                            <p:childTnLst>
                              <p:par>
                                <p:cTn id="67" presetID="1" presetClass="exit" presetSubtype="0" fill="hold" nodeType="afterEffect">
                                  <p:stCondLst>
                                    <p:cond delay="1000"/>
                                  </p:stCondLst>
                                  <p:childTnLst>
                                    <p:set>
                                      <p:cBhvr>
                                        <p:cTn id="68" dur="1" fill="hold">
                                          <p:stCondLst>
                                            <p:cond delay="0"/>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69" restart="whenNotActive" fill="hold" evtFilter="cancelBubble" nodeType="interactiveSeq">
                <p:stCondLst>
                  <p:cond evt="onClick" delay="0">
                    <p:tgtEl>
                      <p:spTgt spid="7"/>
                    </p:tgtEl>
                  </p:cond>
                </p:stCondLst>
                <p:endSync evt="end" delay="0">
                  <p:rtn val="all"/>
                </p:endSync>
                <p:childTnLst>
                  <p:par>
                    <p:cTn id="70" fill="hold">
                      <p:stCondLst>
                        <p:cond delay="0"/>
                      </p:stCondLst>
                      <p:childTnLst>
                        <p:par>
                          <p:cTn id="71" fill="hold">
                            <p:stCondLst>
                              <p:cond delay="0"/>
                            </p:stCondLst>
                            <p:childTnLst>
                              <p:par>
                                <p:cTn id="72" presetID="21" presetClass="entr" presetSubtype="1" fill="hold" grpId="0" nodeType="click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wheel(1)">
                                      <p:cBhvr>
                                        <p:cTn id="74" dur="1000"/>
                                        <p:tgtEl>
                                          <p:spTgt spid="28"/>
                                        </p:tgtEl>
                                      </p:cBhvr>
                                    </p:animEffect>
                                  </p:childTnLst>
                                </p:cTn>
                              </p:par>
                              <p:par>
                                <p:cTn id="75" presetID="6" presetClass="entr" presetSubtype="16" fill="hold" nodeType="with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circle(in)">
                                      <p:cBhvr>
                                        <p:cTn id="77" dur="500"/>
                                        <p:tgtEl>
                                          <p:spTgt spid="24"/>
                                        </p:tgtEl>
                                      </p:cBhvr>
                                    </p:animEffect>
                                  </p:childTnLst>
                                </p:cTn>
                              </p:par>
                              <p:par>
                                <p:cTn id="78" presetID="26" presetClass="entr" presetSubtype="0" fill="hold" nodeType="withEffect">
                                  <p:stCondLst>
                                    <p:cond delay="0"/>
                                  </p:stCondLst>
                                  <p:childTnLst>
                                    <p:set>
                                      <p:cBhvr>
                                        <p:cTn id="79" dur="1" fill="hold">
                                          <p:stCondLst>
                                            <p:cond delay="0"/>
                                          </p:stCondLst>
                                        </p:cTn>
                                        <p:tgtEl>
                                          <p:spTgt spid="38"/>
                                        </p:tgtEl>
                                        <p:attrNameLst>
                                          <p:attrName>style.visibility</p:attrName>
                                        </p:attrNameLst>
                                      </p:cBhvr>
                                      <p:to>
                                        <p:strVal val="visible"/>
                                      </p:to>
                                    </p:set>
                                    <p:animEffect transition="in" filter="wipe(down)">
                                      <p:cBhvr>
                                        <p:cTn id="80" dur="580">
                                          <p:stCondLst>
                                            <p:cond delay="0"/>
                                          </p:stCondLst>
                                        </p:cTn>
                                        <p:tgtEl>
                                          <p:spTgt spid="38"/>
                                        </p:tgtEl>
                                      </p:cBhvr>
                                    </p:animEffect>
                                    <p:anim calcmode="lin" valueType="num">
                                      <p:cBhvr>
                                        <p:cTn id="81" dur="1822"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38"/>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38"/>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38"/>
                                        </p:tgtEl>
                                        <p:attrNameLst>
                                          <p:attrName>ppt_y</p:attrName>
                                        </p:attrNameLst>
                                      </p:cBhvr>
                                      <p:tavLst>
                                        <p:tav tm="0" fmla="#ppt_y-sin(pi*$)/81">
                                          <p:val>
                                            <p:fltVal val="0"/>
                                          </p:val>
                                        </p:tav>
                                        <p:tav tm="100000">
                                          <p:val>
                                            <p:fltVal val="1"/>
                                          </p:val>
                                        </p:tav>
                                      </p:tavLst>
                                    </p:anim>
                                    <p:animScale>
                                      <p:cBhvr>
                                        <p:cTn id="86" dur="26">
                                          <p:stCondLst>
                                            <p:cond delay="650"/>
                                          </p:stCondLst>
                                        </p:cTn>
                                        <p:tgtEl>
                                          <p:spTgt spid="38"/>
                                        </p:tgtEl>
                                      </p:cBhvr>
                                      <p:to x="100000" y="60000"/>
                                    </p:animScale>
                                    <p:animScale>
                                      <p:cBhvr>
                                        <p:cTn id="87" dur="166" decel="50000">
                                          <p:stCondLst>
                                            <p:cond delay="676"/>
                                          </p:stCondLst>
                                        </p:cTn>
                                        <p:tgtEl>
                                          <p:spTgt spid="38"/>
                                        </p:tgtEl>
                                      </p:cBhvr>
                                      <p:to x="100000" y="100000"/>
                                    </p:animScale>
                                    <p:animScale>
                                      <p:cBhvr>
                                        <p:cTn id="88" dur="26">
                                          <p:stCondLst>
                                            <p:cond delay="1312"/>
                                          </p:stCondLst>
                                        </p:cTn>
                                        <p:tgtEl>
                                          <p:spTgt spid="38"/>
                                        </p:tgtEl>
                                      </p:cBhvr>
                                      <p:to x="100000" y="80000"/>
                                    </p:animScale>
                                    <p:animScale>
                                      <p:cBhvr>
                                        <p:cTn id="89" dur="166" decel="50000">
                                          <p:stCondLst>
                                            <p:cond delay="1338"/>
                                          </p:stCondLst>
                                        </p:cTn>
                                        <p:tgtEl>
                                          <p:spTgt spid="38"/>
                                        </p:tgtEl>
                                      </p:cBhvr>
                                      <p:to x="100000" y="100000"/>
                                    </p:animScale>
                                    <p:animScale>
                                      <p:cBhvr>
                                        <p:cTn id="90" dur="26">
                                          <p:stCondLst>
                                            <p:cond delay="1642"/>
                                          </p:stCondLst>
                                        </p:cTn>
                                        <p:tgtEl>
                                          <p:spTgt spid="38"/>
                                        </p:tgtEl>
                                      </p:cBhvr>
                                      <p:to x="100000" y="90000"/>
                                    </p:animScale>
                                    <p:animScale>
                                      <p:cBhvr>
                                        <p:cTn id="91" dur="166" decel="50000">
                                          <p:stCondLst>
                                            <p:cond delay="1668"/>
                                          </p:stCondLst>
                                        </p:cTn>
                                        <p:tgtEl>
                                          <p:spTgt spid="38"/>
                                        </p:tgtEl>
                                      </p:cBhvr>
                                      <p:to x="100000" y="100000"/>
                                    </p:animScale>
                                    <p:animScale>
                                      <p:cBhvr>
                                        <p:cTn id="92" dur="26">
                                          <p:stCondLst>
                                            <p:cond delay="1808"/>
                                          </p:stCondLst>
                                        </p:cTn>
                                        <p:tgtEl>
                                          <p:spTgt spid="38"/>
                                        </p:tgtEl>
                                      </p:cBhvr>
                                      <p:to x="100000" y="95000"/>
                                    </p:animScale>
                                    <p:animScale>
                                      <p:cBhvr>
                                        <p:cTn id="93" dur="166" decel="50000">
                                          <p:stCondLst>
                                            <p:cond delay="1834"/>
                                          </p:stCondLst>
                                        </p:cTn>
                                        <p:tgtEl>
                                          <p:spTgt spid="38"/>
                                        </p:tgtEl>
                                      </p:cBhvr>
                                      <p:to x="100000" y="100000"/>
                                    </p:animScale>
                                  </p:childTnLst>
                                </p:cTn>
                              </p:par>
                            </p:childTnLst>
                          </p:cTn>
                        </p:par>
                        <p:par>
                          <p:cTn id="94" fill="hold">
                            <p:stCondLst>
                              <p:cond delay="2000"/>
                            </p:stCondLst>
                            <p:childTnLst>
                              <p:par>
                                <p:cTn id="95" presetID="1" presetClass="exit" presetSubtype="0" fill="hold" nodeType="afterEffect">
                                  <p:stCondLst>
                                    <p:cond delay="1000"/>
                                  </p:stCondLst>
                                  <p:childTnLst>
                                    <p:set>
                                      <p:cBhvr>
                                        <p:cTn id="96" dur="1" fill="hold">
                                          <p:stCondLst>
                                            <p:cond delay="0"/>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97" restart="whenNotActive" fill="hold" evtFilter="cancelBubble" nodeType="interactiveSeq">
                <p:stCondLst>
                  <p:cond evt="onClick" delay="0">
                    <p:tgtEl>
                      <p:spTgt spid="8"/>
                    </p:tgtEl>
                  </p:cond>
                </p:stCondLst>
                <p:endSync evt="end" delay="0">
                  <p:rtn val="all"/>
                </p:endSync>
                <p:childTnLst>
                  <p:par>
                    <p:cTn id="98" fill="hold">
                      <p:stCondLst>
                        <p:cond delay="0"/>
                      </p:stCondLst>
                      <p:childTnLst>
                        <p:par>
                          <p:cTn id="99" fill="hold">
                            <p:stCondLst>
                              <p:cond delay="0"/>
                            </p:stCondLst>
                            <p:childTnLst>
                              <p:par>
                                <p:cTn id="100" presetID="21" presetClass="entr" presetSubtype="1" fill="hold" grpId="0" nodeType="clickEffect">
                                  <p:stCondLst>
                                    <p:cond delay="0"/>
                                  </p:stCondLst>
                                  <p:childTnLst>
                                    <p:set>
                                      <p:cBhvr>
                                        <p:cTn id="101" dur="1" fill="hold">
                                          <p:stCondLst>
                                            <p:cond delay="0"/>
                                          </p:stCondLst>
                                        </p:cTn>
                                        <p:tgtEl>
                                          <p:spTgt spid="29"/>
                                        </p:tgtEl>
                                        <p:attrNameLst>
                                          <p:attrName>style.visibility</p:attrName>
                                        </p:attrNameLst>
                                      </p:cBhvr>
                                      <p:to>
                                        <p:strVal val="visible"/>
                                      </p:to>
                                    </p:set>
                                    <p:animEffect transition="in" filter="wheel(1)">
                                      <p:cBhvr>
                                        <p:cTn id="102" dur="1000"/>
                                        <p:tgtEl>
                                          <p:spTgt spid="29"/>
                                        </p:tgtEl>
                                      </p:cBhvr>
                                    </p:animEffect>
                                  </p:childTnLst>
                                </p:cTn>
                              </p:par>
                              <p:par>
                                <p:cTn id="103" presetID="6" presetClass="entr" presetSubtype="16" fill="hold" nodeType="with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circle(in)">
                                      <p:cBhvr>
                                        <p:cTn id="105" dur="500"/>
                                        <p:tgtEl>
                                          <p:spTgt spid="32"/>
                                        </p:tgtEl>
                                      </p:cBhvr>
                                    </p:animEffect>
                                  </p:childTnLst>
                                </p:cTn>
                              </p:par>
                              <p:par>
                                <p:cTn id="106" presetID="45" presetClass="entr" presetSubtype="0" fill="hold" nodeType="withEffect">
                                  <p:stCondLst>
                                    <p:cond delay="0"/>
                                  </p:stCondLst>
                                  <p:childTnLst>
                                    <p:set>
                                      <p:cBhvr>
                                        <p:cTn id="107" dur="1" fill="hold">
                                          <p:stCondLst>
                                            <p:cond delay="0"/>
                                          </p:stCondLst>
                                        </p:cTn>
                                        <p:tgtEl>
                                          <p:spTgt spid="40"/>
                                        </p:tgtEl>
                                        <p:attrNameLst>
                                          <p:attrName>style.visibility</p:attrName>
                                        </p:attrNameLst>
                                      </p:cBhvr>
                                      <p:to>
                                        <p:strVal val="visible"/>
                                      </p:to>
                                    </p:set>
                                    <p:animEffect transition="in" filter="fade">
                                      <p:cBhvr>
                                        <p:cTn id="108" dur="2000"/>
                                        <p:tgtEl>
                                          <p:spTgt spid="40"/>
                                        </p:tgtEl>
                                      </p:cBhvr>
                                    </p:animEffect>
                                    <p:anim calcmode="lin" valueType="num">
                                      <p:cBhvr>
                                        <p:cTn id="109" dur="2000" fill="hold"/>
                                        <p:tgtEl>
                                          <p:spTgt spid="40"/>
                                        </p:tgtEl>
                                        <p:attrNameLst>
                                          <p:attrName>ppt_w</p:attrName>
                                        </p:attrNameLst>
                                      </p:cBhvr>
                                      <p:tavLst>
                                        <p:tav tm="0" fmla="#ppt_w*sin(2.5*pi*$)">
                                          <p:val>
                                            <p:fltVal val="0"/>
                                          </p:val>
                                        </p:tav>
                                        <p:tav tm="100000">
                                          <p:val>
                                            <p:fltVal val="1"/>
                                          </p:val>
                                        </p:tav>
                                      </p:tavLst>
                                    </p:anim>
                                    <p:anim calcmode="lin" valueType="num">
                                      <p:cBhvr>
                                        <p:cTn id="110" dur="2000" fill="hold"/>
                                        <p:tgtEl>
                                          <p:spTgt spid="40"/>
                                        </p:tgtEl>
                                        <p:attrNameLst>
                                          <p:attrName>ppt_h</p:attrName>
                                        </p:attrNameLst>
                                      </p:cBhvr>
                                      <p:tavLst>
                                        <p:tav tm="0">
                                          <p:val>
                                            <p:strVal val="#ppt_h"/>
                                          </p:val>
                                        </p:tav>
                                        <p:tav tm="100000">
                                          <p:val>
                                            <p:strVal val="#ppt_h"/>
                                          </p:val>
                                        </p:tav>
                                      </p:tavLst>
                                    </p:anim>
                                  </p:childTnLst>
                                </p:cTn>
                              </p:par>
                            </p:childTnLst>
                          </p:cTn>
                        </p:par>
                        <p:par>
                          <p:cTn id="111" fill="hold">
                            <p:stCondLst>
                              <p:cond delay="2000"/>
                            </p:stCondLst>
                            <p:childTnLst>
                              <p:par>
                                <p:cTn id="112" presetID="1" presetClass="exit" presetSubtype="0" fill="hold" nodeType="afterEffect">
                                  <p:stCondLst>
                                    <p:cond delay="1000"/>
                                  </p:stCondLst>
                                  <p:childTnLst>
                                    <p:set>
                                      <p:cBhvr>
                                        <p:cTn id="113" dur="1" fill="hold">
                                          <p:stCondLst>
                                            <p:cond delay="0"/>
                                          </p:stCondLst>
                                        </p:cTn>
                                        <p:tgtEl>
                                          <p:spTgt spid="32"/>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14" restart="whenNotActive" fill="hold" evtFilter="cancelBubble" nodeType="interactiveSeq">
                <p:stCondLst>
                  <p:cond evt="onClick" delay="0">
                    <p:tgtEl>
                      <p:spTgt spid="9"/>
                    </p:tgtEl>
                  </p:cond>
                </p:stCondLst>
                <p:endSync evt="end" delay="0">
                  <p:rtn val="all"/>
                </p:endSync>
                <p:childTnLst>
                  <p:par>
                    <p:cTn id="115" fill="hold">
                      <p:stCondLst>
                        <p:cond delay="0"/>
                      </p:stCondLst>
                      <p:childTnLst>
                        <p:par>
                          <p:cTn id="116" fill="hold">
                            <p:stCondLst>
                              <p:cond delay="0"/>
                            </p:stCondLst>
                            <p:childTnLst>
                              <p:par>
                                <p:cTn id="117" presetID="21" presetClass="entr" presetSubtype="1" fill="hold" grpId="0" nodeType="clickEffect">
                                  <p:stCondLst>
                                    <p:cond delay="0"/>
                                  </p:stCondLst>
                                  <p:childTnLst>
                                    <p:set>
                                      <p:cBhvr>
                                        <p:cTn id="118" dur="1" fill="hold">
                                          <p:stCondLst>
                                            <p:cond delay="0"/>
                                          </p:stCondLst>
                                        </p:cTn>
                                        <p:tgtEl>
                                          <p:spTgt spid="30"/>
                                        </p:tgtEl>
                                        <p:attrNameLst>
                                          <p:attrName>style.visibility</p:attrName>
                                        </p:attrNameLst>
                                      </p:cBhvr>
                                      <p:to>
                                        <p:strVal val="visible"/>
                                      </p:to>
                                    </p:set>
                                    <p:animEffect transition="in" filter="wheel(1)">
                                      <p:cBhvr>
                                        <p:cTn id="119" dur="1000"/>
                                        <p:tgtEl>
                                          <p:spTgt spid="30"/>
                                        </p:tgtEl>
                                      </p:cBhvr>
                                    </p:animEffect>
                                  </p:childTnLst>
                                </p:cTn>
                              </p:par>
                              <p:par>
                                <p:cTn id="120" presetID="6" presetClass="entr" presetSubtype="16" fill="hold" nodeType="withEffect">
                                  <p:stCondLst>
                                    <p:cond delay="0"/>
                                  </p:stCondLst>
                                  <p:childTnLst>
                                    <p:set>
                                      <p:cBhvr>
                                        <p:cTn id="121" dur="1" fill="hold">
                                          <p:stCondLst>
                                            <p:cond delay="0"/>
                                          </p:stCondLst>
                                        </p:cTn>
                                        <p:tgtEl>
                                          <p:spTgt spid="34"/>
                                        </p:tgtEl>
                                        <p:attrNameLst>
                                          <p:attrName>style.visibility</p:attrName>
                                        </p:attrNameLst>
                                      </p:cBhvr>
                                      <p:to>
                                        <p:strVal val="visible"/>
                                      </p:to>
                                    </p:set>
                                    <p:animEffect transition="in" filter="circle(in)">
                                      <p:cBhvr>
                                        <p:cTn id="122" dur="500"/>
                                        <p:tgtEl>
                                          <p:spTgt spid="34"/>
                                        </p:tgtEl>
                                      </p:cBhvr>
                                    </p:animEffect>
                                  </p:childTnLst>
                                </p:cTn>
                              </p:par>
                              <p:par>
                                <p:cTn id="123" presetID="45" presetClass="entr" presetSubtype="0" fill="hold" nodeType="withEffect">
                                  <p:stCondLst>
                                    <p:cond delay="0"/>
                                  </p:stCondLst>
                                  <p:childTnLst>
                                    <p:set>
                                      <p:cBhvr>
                                        <p:cTn id="124" dur="1" fill="hold">
                                          <p:stCondLst>
                                            <p:cond delay="0"/>
                                          </p:stCondLst>
                                        </p:cTn>
                                        <p:tgtEl>
                                          <p:spTgt spid="42"/>
                                        </p:tgtEl>
                                        <p:attrNameLst>
                                          <p:attrName>style.visibility</p:attrName>
                                        </p:attrNameLst>
                                      </p:cBhvr>
                                      <p:to>
                                        <p:strVal val="visible"/>
                                      </p:to>
                                    </p:set>
                                    <p:animEffect transition="in" filter="fade">
                                      <p:cBhvr>
                                        <p:cTn id="125" dur="2000"/>
                                        <p:tgtEl>
                                          <p:spTgt spid="42"/>
                                        </p:tgtEl>
                                      </p:cBhvr>
                                    </p:animEffect>
                                    <p:anim calcmode="lin" valueType="num">
                                      <p:cBhvr>
                                        <p:cTn id="126" dur="2000" fill="hold"/>
                                        <p:tgtEl>
                                          <p:spTgt spid="42"/>
                                        </p:tgtEl>
                                        <p:attrNameLst>
                                          <p:attrName>ppt_w</p:attrName>
                                        </p:attrNameLst>
                                      </p:cBhvr>
                                      <p:tavLst>
                                        <p:tav tm="0" fmla="#ppt_w*sin(2.5*pi*$)">
                                          <p:val>
                                            <p:fltVal val="0"/>
                                          </p:val>
                                        </p:tav>
                                        <p:tav tm="100000">
                                          <p:val>
                                            <p:fltVal val="1"/>
                                          </p:val>
                                        </p:tav>
                                      </p:tavLst>
                                    </p:anim>
                                    <p:anim calcmode="lin" valueType="num">
                                      <p:cBhvr>
                                        <p:cTn id="127" dur="2000" fill="hold"/>
                                        <p:tgtEl>
                                          <p:spTgt spid="42"/>
                                        </p:tgtEl>
                                        <p:attrNameLst>
                                          <p:attrName>ppt_h</p:attrName>
                                        </p:attrNameLst>
                                      </p:cBhvr>
                                      <p:tavLst>
                                        <p:tav tm="0">
                                          <p:val>
                                            <p:strVal val="#ppt_h"/>
                                          </p:val>
                                        </p:tav>
                                        <p:tav tm="100000">
                                          <p:val>
                                            <p:strVal val="#ppt_h"/>
                                          </p:val>
                                        </p:tav>
                                      </p:tavLst>
                                    </p:anim>
                                  </p:childTnLst>
                                </p:cTn>
                              </p:par>
                            </p:childTnLst>
                          </p:cTn>
                        </p:par>
                        <p:par>
                          <p:cTn id="128" fill="hold">
                            <p:stCondLst>
                              <p:cond delay="2000"/>
                            </p:stCondLst>
                            <p:childTnLst>
                              <p:par>
                                <p:cTn id="129" presetID="1" presetClass="exit" presetSubtype="0" fill="hold" nodeType="afterEffect">
                                  <p:stCondLst>
                                    <p:cond delay="1000"/>
                                  </p:stCondLst>
                                  <p:childTnLst>
                                    <p:set>
                                      <p:cBhvr>
                                        <p:cTn id="130" dur="1" fill="hold">
                                          <p:stCondLst>
                                            <p:cond delay="0"/>
                                          </p:stCondLst>
                                        </p:cTn>
                                        <p:tgtEl>
                                          <p:spTgt spid="34"/>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31" restart="whenNotActive" fill="hold" evtFilter="cancelBubble" nodeType="interactiveSeq">
                <p:stCondLst>
                  <p:cond evt="onClick" delay="0">
                    <p:tgtEl>
                      <p:spTgt spid="10"/>
                    </p:tgtEl>
                  </p:cond>
                </p:stCondLst>
                <p:endSync evt="end" delay="0">
                  <p:rtn val="all"/>
                </p:endSync>
                <p:childTnLst>
                  <p:par>
                    <p:cTn id="132" fill="hold">
                      <p:stCondLst>
                        <p:cond delay="0"/>
                      </p:stCondLst>
                      <p:childTnLst>
                        <p:par>
                          <p:cTn id="133" fill="hold">
                            <p:stCondLst>
                              <p:cond delay="0"/>
                            </p:stCondLst>
                            <p:childTnLst>
                              <p:par>
                                <p:cTn id="134" presetID="21" presetClass="entr" presetSubtype="1" fill="hold" grpId="0" nodeType="clickEffect">
                                  <p:stCondLst>
                                    <p:cond delay="0"/>
                                  </p:stCondLst>
                                  <p:childTnLst>
                                    <p:set>
                                      <p:cBhvr>
                                        <p:cTn id="135" dur="1" fill="hold">
                                          <p:stCondLst>
                                            <p:cond delay="0"/>
                                          </p:stCondLst>
                                        </p:cTn>
                                        <p:tgtEl>
                                          <p:spTgt spid="31"/>
                                        </p:tgtEl>
                                        <p:attrNameLst>
                                          <p:attrName>style.visibility</p:attrName>
                                        </p:attrNameLst>
                                      </p:cBhvr>
                                      <p:to>
                                        <p:strVal val="visible"/>
                                      </p:to>
                                    </p:set>
                                    <p:animEffect transition="in" filter="wheel(1)">
                                      <p:cBhvr>
                                        <p:cTn id="136" dur="1000"/>
                                        <p:tgtEl>
                                          <p:spTgt spid="31"/>
                                        </p:tgtEl>
                                      </p:cBhvr>
                                    </p:animEffect>
                                  </p:childTnLst>
                                </p:cTn>
                              </p:par>
                              <p:par>
                                <p:cTn id="137" presetID="6" presetClass="entr" presetSubtype="16" fill="hold" nodeType="withEffect">
                                  <p:stCondLst>
                                    <p:cond delay="0"/>
                                  </p:stCondLst>
                                  <p:childTnLst>
                                    <p:set>
                                      <p:cBhvr>
                                        <p:cTn id="138" dur="1" fill="hold">
                                          <p:stCondLst>
                                            <p:cond delay="0"/>
                                          </p:stCondLst>
                                        </p:cTn>
                                        <p:tgtEl>
                                          <p:spTgt spid="35"/>
                                        </p:tgtEl>
                                        <p:attrNameLst>
                                          <p:attrName>style.visibility</p:attrName>
                                        </p:attrNameLst>
                                      </p:cBhvr>
                                      <p:to>
                                        <p:strVal val="visible"/>
                                      </p:to>
                                    </p:set>
                                    <p:animEffect transition="in" filter="circle(in)">
                                      <p:cBhvr>
                                        <p:cTn id="139" dur="500"/>
                                        <p:tgtEl>
                                          <p:spTgt spid="35"/>
                                        </p:tgtEl>
                                      </p:cBhvr>
                                    </p:animEffect>
                                  </p:childTnLst>
                                </p:cTn>
                              </p:par>
                              <p:par>
                                <p:cTn id="140" presetID="26" presetClass="entr" presetSubtype="0" fill="hold" nodeType="withEffect">
                                  <p:stCondLst>
                                    <p:cond delay="0"/>
                                  </p:stCondLst>
                                  <p:childTnLst>
                                    <p:set>
                                      <p:cBhvr>
                                        <p:cTn id="141" dur="1" fill="hold">
                                          <p:stCondLst>
                                            <p:cond delay="0"/>
                                          </p:stCondLst>
                                        </p:cTn>
                                        <p:tgtEl>
                                          <p:spTgt spid="36"/>
                                        </p:tgtEl>
                                        <p:attrNameLst>
                                          <p:attrName>style.visibility</p:attrName>
                                        </p:attrNameLst>
                                      </p:cBhvr>
                                      <p:to>
                                        <p:strVal val="visible"/>
                                      </p:to>
                                    </p:set>
                                    <p:animEffect transition="in" filter="wipe(down)">
                                      <p:cBhvr>
                                        <p:cTn id="142" dur="580">
                                          <p:stCondLst>
                                            <p:cond delay="0"/>
                                          </p:stCondLst>
                                        </p:cTn>
                                        <p:tgtEl>
                                          <p:spTgt spid="36"/>
                                        </p:tgtEl>
                                      </p:cBhvr>
                                    </p:animEffect>
                                    <p:anim calcmode="lin" valueType="num">
                                      <p:cBhvr>
                                        <p:cTn id="143" dur="1822"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144" dur="664"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145" dur="664" tmFilter="0, 0; 0.125,0.2665; 0.25,0.4; 0.375,0.465; 0.5,0.5;  0.625,0.535; 0.75,0.6; 0.875,0.7335; 1,1">
                                          <p:stCondLst>
                                            <p:cond delay="664"/>
                                          </p:stCondLst>
                                        </p:cTn>
                                        <p:tgtEl>
                                          <p:spTgt spid="36"/>
                                        </p:tgtEl>
                                        <p:attrNameLst>
                                          <p:attrName>ppt_y</p:attrName>
                                        </p:attrNameLst>
                                      </p:cBhvr>
                                      <p:tavLst>
                                        <p:tav tm="0" fmla="#ppt_y-sin(pi*$)/9">
                                          <p:val>
                                            <p:fltVal val="0"/>
                                          </p:val>
                                        </p:tav>
                                        <p:tav tm="100000">
                                          <p:val>
                                            <p:fltVal val="1"/>
                                          </p:val>
                                        </p:tav>
                                      </p:tavLst>
                                    </p:anim>
                                    <p:anim calcmode="lin" valueType="num">
                                      <p:cBhvr>
                                        <p:cTn id="146" dur="332" tmFilter="0, 0; 0.125,0.2665; 0.25,0.4; 0.375,0.465; 0.5,0.5;  0.625,0.535; 0.75,0.6; 0.875,0.7335; 1,1">
                                          <p:stCondLst>
                                            <p:cond delay="1324"/>
                                          </p:stCondLst>
                                        </p:cTn>
                                        <p:tgtEl>
                                          <p:spTgt spid="36"/>
                                        </p:tgtEl>
                                        <p:attrNameLst>
                                          <p:attrName>ppt_y</p:attrName>
                                        </p:attrNameLst>
                                      </p:cBhvr>
                                      <p:tavLst>
                                        <p:tav tm="0" fmla="#ppt_y-sin(pi*$)/27">
                                          <p:val>
                                            <p:fltVal val="0"/>
                                          </p:val>
                                        </p:tav>
                                        <p:tav tm="100000">
                                          <p:val>
                                            <p:fltVal val="1"/>
                                          </p:val>
                                        </p:tav>
                                      </p:tavLst>
                                    </p:anim>
                                    <p:anim calcmode="lin" valueType="num">
                                      <p:cBhvr>
                                        <p:cTn id="147" dur="164" tmFilter="0, 0; 0.125,0.2665; 0.25,0.4; 0.375,0.465; 0.5,0.5;  0.625,0.535; 0.75,0.6; 0.875,0.7335; 1,1">
                                          <p:stCondLst>
                                            <p:cond delay="1656"/>
                                          </p:stCondLst>
                                        </p:cTn>
                                        <p:tgtEl>
                                          <p:spTgt spid="36"/>
                                        </p:tgtEl>
                                        <p:attrNameLst>
                                          <p:attrName>ppt_y</p:attrName>
                                        </p:attrNameLst>
                                      </p:cBhvr>
                                      <p:tavLst>
                                        <p:tav tm="0" fmla="#ppt_y-sin(pi*$)/81">
                                          <p:val>
                                            <p:fltVal val="0"/>
                                          </p:val>
                                        </p:tav>
                                        <p:tav tm="100000">
                                          <p:val>
                                            <p:fltVal val="1"/>
                                          </p:val>
                                        </p:tav>
                                      </p:tavLst>
                                    </p:anim>
                                    <p:animScale>
                                      <p:cBhvr>
                                        <p:cTn id="148" dur="26">
                                          <p:stCondLst>
                                            <p:cond delay="650"/>
                                          </p:stCondLst>
                                        </p:cTn>
                                        <p:tgtEl>
                                          <p:spTgt spid="36"/>
                                        </p:tgtEl>
                                      </p:cBhvr>
                                      <p:to x="100000" y="60000"/>
                                    </p:animScale>
                                    <p:animScale>
                                      <p:cBhvr>
                                        <p:cTn id="149" dur="166" decel="50000">
                                          <p:stCondLst>
                                            <p:cond delay="676"/>
                                          </p:stCondLst>
                                        </p:cTn>
                                        <p:tgtEl>
                                          <p:spTgt spid="36"/>
                                        </p:tgtEl>
                                      </p:cBhvr>
                                      <p:to x="100000" y="100000"/>
                                    </p:animScale>
                                    <p:animScale>
                                      <p:cBhvr>
                                        <p:cTn id="150" dur="26">
                                          <p:stCondLst>
                                            <p:cond delay="1312"/>
                                          </p:stCondLst>
                                        </p:cTn>
                                        <p:tgtEl>
                                          <p:spTgt spid="36"/>
                                        </p:tgtEl>
                                      </p:cBhvr>
                                      <p:to x="100000" y="80000"/>
                                    </p:animScale>
                                    <p:animScale>
                                      <p:cBhvr>
                                        <p:cTn id="151" dur="166" decel="50000">
                                          <p:stCondLst>
                                            <p:cond delay="1338"/>
                                          </p:stCondLst>
                                        </p:cTn>
                                        <p:tgtEl>
                                          <p:spTgt spid="36"/>
                                        </p:tgtEl>
                                      </p:cBhvr>
                                      <p:to x="100000" y="100000"/>
                                    </p:animScale>
                                    <p:animScale>
                                      <p:cBhvr>
                                        <p:cTn id="152" dur="26">
                                          <p:stCondLst>
                                            <p:cond delay="1642"/>
                                          </p:stCondLst>
                                        </p:cTn>
                                        <p:tgtEl>
                                          <p:spTgt spid="36"/>
                                        </p:tgtEl>
                                      </p:cBhvr>
                                      <p:to x="100000" y="90000"/>
                                    </p:animScale>
                                    <p:animScale>
                                      <p:cBhvr>
                                        <p:cTn id="153" dur="166" decel="50000">
                                          <p:stCondLst>
                                            <p:cond delay="1668"/>
                                          </p:stCondLst>
                                        </p:cTn>
                                        <p:tgtEl>
                                          <p:spTgt spid="36"/>
                                        </p:tgtEl>
                                      </p:cBhvr>
                                      <p:to x="100000" y="100000"/>
                                    </p:animScale>
                                    <p:animScale>
                                      <p:cBhvr>
                                        <p:cTn id="154" dur="26">
                                          <p:stCondLst>
                                            <p:cond delay="1808"/>
                                          </p:stCondLst>
                                        </p:cTn>
                                        <p:tgtEl>
                                          <p:spTgt spid="36"/>
                                        </p:tgtEl>
                                      </p:cBhvr>
                                      <p:to x="100000" y="95000"/>
                                    </p:animScale>
                                    <p:animScale>
                                      <p:cBhvr>
                                        <p:cTn id="155" dur="166" decel="50000">
                                          <p:stCondLst>
                                            <p:cond delay="1834"/>
                                          </p:stCondLst>
                                        </p:cTn>
                                        <p:tgtEl>
                                          <p:spTgt spid="36"/>
                                        </p:tgtEl>
                                      </p:cBhvr>
                                      <p:to x="100000" y="100000"/>
                                    </p:animScale>
                                  </p:childTnLst>
                                </p:cTn>
                              </p:par>
                            </p:childTnLst>
                          </p:cTn>
                        </p:par>
                        <p:par>
                          <p:cTn id="156" fill="hold">
                            <p:stCondLst>
                              <p:cond delay="2000"/>
                            </p:stCondLst>
                            <p:childTnLst>
                              <p:par>
                                <p:cTn id="157" presetID="1" presetClass="exit" presetSubtype="0" fill="hold" nodeType="afterEffect">
                                  <p:stCondLst>
                                    <p:cond delay="1000"/>
                                  </p:stCondLst>
                                  <p:childTnLst>
                                    <p:set>
                                      <p:cBhvr>
                                        <p:cTn id="158" dur="1" fill="hold">
                                          <p:stCondLst>
                                            <p:cond delay="0"/>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26" grpId="0" animBg="1"/>
      <p:bldP spid="27" grpId="0" animBg="1"/>
      <p:bldP spid="28" grpId="0" animBg="1"/>
      <p:bldP spid="29" grpId="0" animBg="1"/>
      <p:bldP spid="30" grpId="0" animBg="1"/>
      <p:bldP spid="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4;p2">
            <a:extLst>
              <a:ext uri="{FF2B5EF4-FFF2-40B4-BE49-F238E27FC236}">
                <a16:creationId xmlns:a16="http://schemas.microsoft.com/office/drawing/2014/main" id="{A2D36A50-DD4E-4D86-B8DA-A100813B21CE}"/>
              </a:ext>
            </a:extLst>
          </p:cNvPr>
          <p:cNvSpPr txBox="1">
            <a:spLocks noGrp="1"/>
          </p:cNvSpPr>
          <p:nvPr>
            <p:ph type="title"/>
          </p:nvPr>
        </p:nvSpPr>
        <p:spPr>
          <a:xfrm>
            <a:off x="3876975" y="239105"/>
            <a:ext cx="4186136" cy="667069"/>
          </a:xfrm>
          <a:prstGeom prst="rect">
            <a:avLst/>
          </a:prstGeom>
          <a:ln/>
        </p:spPr>
        <p:style>
          <a:lnRef idx="1">
            <a:schemeClr val="accent2"/>
          </a:lnRef>
          <a:fillRef idx="2">
            <a:schemeClr val="accent2"/>
          </a:fillRef>
          <a:effectRef idx="1">
            <a:schemeClr val="accent2"/>
          </a:effectRef>
          <a:fontRef idx="minor">
            <a:schemeClr val="dk1"/>
          </a:fontRef>
        </p:style>
        <p:txBody>
          <a:bodyPr spcFirstLastPara="1" wrap="square" lIns="91425" tIns="45700" rIns="91425" bIns="45700" anchor="t" anchorCtr="0">
            <a:noAutofit/>
          </a:bodyPr>
          <a:lstStyle/>
          <a:p>
            <a:pPr lvl="0">
              <a:spcBef>
                <a:spcPts val="0"/>
              </a:spcBef>
              <a:buClr>
                <a:schemeClr val="dk1"/>
              </a:buClr>
              <a:buSzPts val="3600"/>
            </a:pPr>
            <a:r>
              <a:rPr lang="en-IN" b="1" dirty="0"/>
              <a:t>EXERCISE (Contd.)</a:t>
            </a:r>
            <a:endParaRPr b="1" dirty="0"/>
          </a:p>
        </p:txBody>
      </p:sp>
      <p:sp>
        <p:nvSpPr>
          <p:cNvPr id="5" name="TextBox 4">
            <a:extLst>
              <a:ext uri="{FF2B5EF4-FFF2-40B4-BE49-F238E27FC236}">
                <a16:creationId xmlns:a16="http://schemas.microsoft.com/office/drawing/2014/main" id="{821B3383-BE61-408A-AB09-6CECFD7DD7DD}"/>
              </a:ext>
            </a:extLst>
          </p:cNvPr>
          <p:cNvSpPr txBox="1"/>
          <p:nvPr/>
        </p:nvSpPr>
        <p:spPr>
          <a:xfrm>
            <a:off x="2500871" y="1117484"/>
            <a:ext cx="7326757" cy="523220"/>
          </a:xfrm>
          <a:prstGeom prst="rect">
            <a:avLst/>
          </a:prstGeom>
          <a:noFill/>
          <a:ln>
            <a:solidFill>
              <a:schemeClr val="tx1"/>
            </a:solidFill>
          </a:ln>
        </p:spPr>
        <p:txBody>
          <a:bodyPr wrap="square">
            <a:spAutoFit/>
          </a:bodyPr>
          <a:lstStyle>
            <a:defPPr marR="0" lvl="0" algn="l" rtl="0">
              <a:lnSpc>
                <a:spcPct val="100000"/>
              </a:lnSpc>
              <a:spcBef>
                <a:spcPts val="0"/>
              </a:spcBef>
              <a:spcAft>
                <a:spcPts val="0"/>
              </a:spcAft>
            </a:defPPr>
            <a:lvl1pPr algn="ctr">
              <a:defRPr sz="2800">
                <a:effectLst/>
                <a:latin typeface="Calibri" panose="020F0502020204030204" pitchFamily="34" charset="0"/>
                <a:ea typeface="Cambria" panose="02040503050406030204" pitchFamily="18" charset="0"/>
                <a:cs typeface="Cambria" panose="02040503050406030204" pitchFamily="18" charset="0"/>
              </a:defRPr>
            </a:lvl1pPr>
          </a:lstStyle>
          <a:p>
            <a:r>
              <a:rPr lang="en-US" dirty="0"/>
              <a:t>Match the collective noun with the phrase</a:t>
            </a:r>
            <a:endParaRPr lang="en-IN" dirty="0"/>
          </a:p>
        </p:txBody>
      </p:sp>
      <p:sp>
        <p:nvSpPr>
          <p:cNvPr id="43" name="TextBox 42">
            <a:extLst>
              <a:ext uri="{FF2B5EF4-FFF2-40B4-BE49-F238E27FC236}">
                <a16:creationId xmlns:a16="http://schemas.microsoft.com/office/drawing/2014/main" id="{D6430457-CCA9-4608-A921-C486D68AD6CF}"/>
              </a:ext>
            </a:extLst>
          </p:cNvPr>
          <p:cNvSpPr txBox="1"/>
          <p:nvPr/>
        </p:nvSpPr>
        <p:spPr>
          <a:xfrm>
            <a:off x="2500873" y="2104529"/>
            <a:ext cx="2628898" cy="46166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2400" dirty="0"/>
              <a:t>pack </a:t>
            </a:r>
            <a:endParaRPr lang="en-IN" sz="3200" dirty="0">
              <a:solidFill>
                <a:schemeClr val="bg1"/>
              </a:solidFill>
              <a:latin typeface="Calibri" panose="020F0502020204030204" pitchFamily="34" charset="0"/>
              <a:cs typeface="Calibri" panose="020F0502020204030204" pitchFamily="34" charset="0"/>
            </a:endParaRPr>
          </a:p>
        </p:txBody>
      </p:sp>
      <p:sp>
        <p:nvSpPr>
          <p:cNvPr id="44" name="TextBox 43">
            <a:extLst>
              <a:ext uri="{FF2B5EF4-FFF2-40B4-BE49-F238E27FC236}">
                <a16:creationId xmlns:a16="http://schemas.microsoft.com/office/drawing/2014/main" id="{BEFA2471-EBF2-468E-BC74-99B110AC72F4}"/>
              </a:ext>
            </a:extLst>
          </p:cNvPr>
          <p:cNvSpPr txBox="1"/>
          <p:nvPr/>
        </p:nvSpPr>
        <p:spPr>
          <a:xfrm>
            <a:off x="2500869" y="2866193"/>
            <a:ext cx="2628902" cy="461665"/>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2400" dirty="0"/>
              <a:t>string </a:t>
            </a:r>
            <a:endParaRPr lang="en-IN" sz="3200" b="0" dirty="0">
              <a:solidFill>
                <a:schemeClr val="bg1"/>
              </a:solidFill>
              <a:latin typeface="Calibri" panose="020F0502020204030204" pitchFamily="34" charset="0"/>
              <a:cs typeface="Calibri" panose="020F0502020204030204" pitchFamily="34" charset="0"/>
            </a:endParaRPr>
          </a:p>
        </p:txBody>
      </p:sp>
      <p:sp>
        <p:nvSpPr>
          <p:cNvPr id="45" name="TextBox 44">
            <a:extLst>
              <a:ext uri="{FF2B5EF4-FFF2-40B4-BE49-F238E27FC236}">
                <a16:creationId xmlns:a16="http://schemas.microsoft.com/office/drawing/2014/main" id="{517F0FBB-4B00-48F9-A1EE-60F1A4D3A574}"/>
              </a:ext>
            </a:extLst>
          </p:cNvPr>
          <p:cNvSpPr txBox="1"/>
          <p:nvPr/>
        </p:nvSpPr>
        <p:spPr>
          <a:xfrm>
            <a:off x="2509626" y="3628741"/>
            <a:ext cx="2628902" cy="461665"/>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2400" dirty="0"/>
              <a:t>bouquet </a:t>
            </a:r>
            <a:endParaRPr lang="en-IN" sz="3200" b="0" dirty="0">
              <a:solidFill>
                <a:schemeClr val="bg1"/>
              </a:solidFill>
              <a:latin typeface="Calibri" panose="020F0502020204030204" pitchFamily="34" charset="0"/>
              <a:cs typeface="Calibri" panose="020F0502020204030204" pitchFamily="34" charset="0"/>
            </a:endParaRPr>
          </a:p>
        </p:txBody>
      </p:sp>
      <p:sp>
        <p:nvSpPr>
          <p:cNvPr id="46" name="TextBox 45">
            <a:extLst>
              <a:ext uri="{FF2B5EF4-FFF2-40B4-BE49-F238E27FC236}">
                <a16:creationId xmlns:a16="http://schemas.microsoft.com/office/drawing/2014/main" id="{889AB765-3F40-4C05-996A-CEBEF7F5C2B8}"/>
              </a:ext>
            </a:extLst>
          </p:cNvPr>
          <p:cNvSpPr txBox="1"/>
          <p:nvPr/>
        </p:nvSpPr>
        <p:spPr>
          <a:xfrm>
            <a:off x="2491618" y="4491423"/>
            <a:ext cx="2628902" cy="461665"/>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lvl="0">
              <a:buClr>
                <a:srgbClr val="000000"/>
              </a:buClr>
              <a:defRPr/>
            </a:pPr>
            <a:r>
              <a:rPr lang="en-US" sz="2400" dirty="0"/>
              <a:t>fleet </a:t>
            </a:r>
            <a:endParaRPr lang="en-IN" sz="3200" b="0" dirty="0">
              <a:solidFill>
                <a:schemeClr val="bg1"/>
              </a:solidFill>
              <a:latin typeface="Calibri" panose="020F0502020204030204" pitchFamily="34" charset="0"/>
              <a:cs typeface="Calibri" panose="020F0502020204030204" pitchFamily="34" charset="0"/>
            </a:endParaRPr>
          </a:p>
        </p:txBody>
      </p:sp>
      <p:sp>
        <p:nvSpPr>
          <p:cNvPr id="47" name="TextBox 46">
            <a:extLst>
              <a:ext uri="{FF2B5EF4-FFF2-40B4-BE49-F238E27FC236}">
                <a16:creationId xmlns:a16="http://schemas.microsoft.com/office/drawing/2014/main" id="{EF9423AE-D063-4905-A6A8-9F793EDC6B45}"/>
              </a:ext>
            </a:extLst>
          </p:cNvPr>
          <p:cNvSpPr txBox="1"/>
          <p:nvPr/>
        </p:nvSpPr>
        <p:spPr>
          <a:xfrm>
            <a:off x="2500871" y="5278851"/>
            <a:ext cx="2628902" cy="461665"/>
          </a:xfrm>
          <a:prstGeom prst="rect">
            <a:avLst/>
          </a:prstGeom>
          <a:solidFill>
            <a:schemeClr val="tx2">
              <a:lumMod val="75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lvl="0">
              <a:buClr>
                <a:srgbClr val="000000"/>
              </a:buClr>
              <a:defRPr/>
            </a:pPr>
            <a:r>
              <a:rPr lang="en-US" sz="2400" dirty="0"/>
              <a:t>crowd </a:t>
            </a:r>
            <a:endParaRPr lang="en-IN" sz="3200" b="0" dirty="0">
              <a:solidFill>
                <a:schemeClr val="bg1"/>
              </a:solidFill>
              <a:latin typeface="Calibri" panose="020F0502020204030204" pitchFamily="34" charset="0"/>
              <a:cs typeface="Calibri" panose="020F0502020204030204" pitchFamily="34" charset="0"/>
            </a:endParaRPr>
          </a:p>
        </p:txBody>
      </p:sp>
      <p:sp>
        <p:nvSpPr>
          <p:cNvPr id="48" name="TextBox 47">
            <a:extLst>
              <a:ext uri="{FF2B5EF4-FFF2-40B4-BE49-F238E27FC236}">
                <a16:creationId xmlns:a16="http://schemas.microsoft.com/office/drawing/2014/main" id="{E90274B0-03A8-4039-93FC-D5A94A66B2C8}"/>
              </a:ext>
            </a:extLst>
          </p:cNvPr>
          <p:cNvSpPr txBox="1"/>
          <p:nvPr/>
        </p:nvSpPr>
        <p:spPr>
          <a:xfrm>
            <a:off x="6674525" y="2104528"/>
            <a:ext cx="3153103" cy="461665"/>
          </a:xfrm>
          <a:prstGeom prst="rect">
            <a:avLst/>
          </a:prstGeom>
          <a:solidFill>
            <a:schemeClr val="bg1">
              <a:lumMod val="85000"/>
            </a:schemeClr>
          </a:solidFill>
          <a:ln>
            <a:solidFill>
              <a:schemeClr val="accent4">
                <a:lumMod val="75000"/>
              </a:schemeClr>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2400" dirty="0">
                <a:solidFill>
                  <a:schemeClr val="tx1"/>
                </a:solidFill>
                <a:effectLst/>
                <a:latin typeface="Calibri" panose="020F0502020204030204" pitchFamily="34" charset="0"/>
                <a:ea typeface="Calibri" panose="020F0502020204030204" pitchFamily="34" charset="0"/>
              </a:rPr>
              <a:t>of people</a:t>
            </a:r>
            <a:endParaRPr lang="en-IN" sz="4000" b="0" dirty="0">
              <a:solidFill>
                <a:schemeClr val="tx1"/>
              </a:solidFill>
              <a:latin typeface="Calibri" panose="020F0502020204030204" pitchFamily="34" charset="0"/>
              <a:cs typeface="Calibri" panose="020F0502020204030204" pitchFamily="34" charset="0"/>
            </a:endParaRPr>
          </a:p>
        </p:txBody>
      </p:sp>
      <p:sp>
        <p:nvSpPr>
          <p:cNvPr id="49" name="TextBox 48">
            <a:extLst>
              <a:ext uri="{FF2B5EF4-FFF2-40B4-BE49-F238E27FC236}">
                <a16:creationId xmlns:a16="http://schemas.microsoft.com/office/drawing/2014/main" id="{DF1073D9-77C4-444A-AD60-8326033E7247}"/>
              </a:ext>
            </a:extLst>
          </p:cNvPr>
          <p:cNvSpPr txBox="1"/>
          <p:nvPr/>
        </p:nvSpPr>
        <p:spPr>
          <a:xfrm>
            <a:off x="6674525" y="2897628"/>
            <a:ext cx="3153103" cy="461665"/>
          </a:xfrm>
          <a:prstGeom prst="rect">
            <a:avLst/>
          </a:prstGeom>
          <a:solidFill>
            <a:schemeClr val="bg1">
              <a:lumMod val="85000"/>
            </a:schemeClr>
          </a:solidFill>
          <a:ln>
            <a:solidFill>
              <a:schemeClr val="accent4">
                <a:lumMod val="75000"/>
              </a:schemeClr>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2400" dirty="0">
                <a:solidFill>
                  <a:schemeClr val="tx1"/>
                </a:solidFill>
                <a:effectLst/>
                <a:latin typeface="Calibri" panose="020F0502020204030204" pitchFamily="34" charset="0"/>
                <a:ea typeface="Calibri" panose="020F0502020204030204" pitchFamily="34" charset="0"/>
              </a:rPr>
              <a:t>of ships</a:t>
            </a:r>
            <a:endParaRPr lang="en-IN" sz="4000" b="0" dirty="0">
              <a:solidFill>
                <a:schemeClr val="tx1"/>
              </a:solidFill>
              <a:latin typeface="Calibri" panose="020F0502020204030204" pitchFamily="34" charset="0"/>
              <a:cs typeface="Calibri" panose="020F0502020204030204" pitchFamily="34" charset="0"/>
            </a:endParaRPr>
          </a:p>
        </p:txBody>
      </p:sp>
      <p:sp>
        <p:nvSpPr>
          <p:cNvPr id="50" name="TextBox 49">
            <a:extLst>
              <a:ext uri="{FF2B5EF4-FFF2-40B4-BE49-F238E27FC236}">
                <a16:creationId xmlns:a16="http://schemas.microsoft.com/office/drawing/2014/main" id="{4753730F-FEBB-4D19-8170-A32D0A7F0C91}"/>
              </a:ext>
            </a:extLst>
          </p:cNvPr>
          <p:cNvSpPr txBox="1"/>
          <p:nvPr/>
        </p:nvSpPr>
        <p:spPr>
          <a:xfrm>
            <a:off x="6683282" y="3651909"/>
            <a:ext cx="3153103" cy="461665"/>
          </a:xfrm>
          <a:prstGeom prst="rect">
            <a:avLst/>
          </a:prstGeom>
          <a:solidFill>
            <a:schemeClr val="bg1">
              <a:lumMod val="85000"/>
            </a:schemeClr>
          </a:solidFill>
          <a:ln>
            <a:solidFill>
              <a:schemeClr val="accent4">
                <a:lumMod val="75000"/>
              </a:schemeClr>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2400" dirty="0">
                <a:solidFill>
                  <a:schemeClr val="tx1"/>
                </a:solidFill>
                <a:latin typeface="Calibri" panose="020F0502020204030204" pitchFamily="34" charset="0"/>
                <a:ea typeface="Calibri" panose="020F0502020204030204" pitchFamily="34" charset="0"/>
              </a:rPr>
              <a:t>o</a:t>
            </a:r>
            <a:r>
              <a:rPr lang="en-US" sz="2400" dirty="0">
                <a:solidFill>
                  <a:schemeClr val="tx1"/>
                </a:solidFill>
                <a:effectLst/>
                <a:latin typeface="Calibri" panose="020F0502020204030204" pitchFamily="34" charset="0"/>
                <a:ea typeface="Calibri" panose="020F0502020204030204" pitchFamily="34" charset="0"/>
              </a:rPr>
              <a:t>f wolves</a:t>
            </a:r>
            <a:endParaRPr lang="en-IN" sz="4000" b="0" dirty="0">
              <a:solidFill>
                <a:schemeClr val="tx1"/>
              </a:solidFill>
              <a:latin typeface="Calibri" panose="020F0502020204030204" pitchFamily="34" charset="0"/>
              <a:cs typeface="Calibri" panose="020F0502020204030204" pitchFamily="34" charset="0"/>
            </a:endParaRPr>
          </a:p>
        </p:txBody>
      </p:sp>
      <p:sp>
        <p:nvSpPr>
          <p:cNvPr id="51" name="TextBox 50">
            <a:extLst>
              <a:ext uri="{FF2B5EF4-FFF2-40B4-BE49-F238E27FC236}">
                <a16:creationId xmlns:a16="http://schemas.microsoft.com/office/drawing/2014/main" id="{456B728D-7275-4BA3-B2E5-AD406D2E92C6}"/>
              </a:ext>
            </a:extLst>
          </p:cNvPr>
          <p:cNvSpPr txBox="1"/>
          <p:nvPr/>
        </p:nvSpPr>
        <p:spPr>
          <a:xfrm>
            <a:off x="6674525" y="4544321"/>
            <a:ext cx="3153103" cy="461665"/>
          </a:xfrm>
          <a:prstGeom prst="rect">
            <a:avLst/>
          </a:prstGeom>
          <a:solidFill>
            <a:schemeClr val="bg1">
              <a:lumMod val="85000"/>
            </a:schemeClr>
          </a:solidFill>
          <a:ln>
            <a:solidFill>
              <a:schemeClr val="accent4">
                <a:lumMod val="75000"/>
              </a:schemeClr>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2400" dirty="0">
                <a:solidFill>
                  <a:schemeClr val="tx1"/>
                </a:solidFill>
                <a:latin typeface="Calibri" panose="020F0502020204030204" pitchFamily="34" charset="0"/>
                <a:ea typeface="Calibri" panose="020F0502020204030204" pitchFamily="34" charset="0"/>
              </a:rPr>
              <a:t>o</a:t>
            </a:r>
            <a:r>
              <a:rPr lang="en-US" sz="2400" dirty="0">
                <a:solidFill>
                  <a:schemeClr val="tx1"/>
                </a:solidFill>
                <a:effectLst/>
                <a:latin typeface="Calibri" panose="020F0502020204030204" pitchFamily="34" charset="0"/>
                <a:ea typeface="Calibri" panose="020F0502020204030204" pitchFamily="34" charset="0"/>
              </a:rPr>
              <a:t>f flowers</a:t>
            </a:r>
            <a:endParaRPr lang="en-IN" sz="4000" b="0" dirty="0">
              <a:solidFill>
                <a:schemeClr val="tx1"/>
              </a:solidFill>
              <a:latin typeface="Calibri" panose="020F0502020204030204" pitchFamily="34" charset="0"/>
              <a:cs typeface="Calibri" panose="020F0502020204030204" pitchFamily="34" charset="0"/>
            </a:endParaRPr>
          </a:p>
        </p:txBody>
      </p:sp>
      <p:sp>
        <p:nvSpPr>
          <p:cNvPr id="52" name="TextBox 51">
            <a:extLst>
              <a:ext uri="{FF2B5EF4-FFF2-40B4-BE49-F238E27FC236}">
                <a16:creationId xmlns:a16="http://schemas.microsoft.com/office/drawing/2014/main" id="{BE3A3A30-AD3F-4E85-BFF9-9F73725CFF0D}"/>
              </a:ext>
            </a:extLst>
          </p:cNvPr>
          <p:cNvSpPr txBox="1"/>
          <p:nvPr/>
        </p:nvSpPr>
        <p:spPr>
          <a:xfrm>
            <a:off x="6674525" y="5278851"/>
            <a:ext cx="3153103" cy="461665"/>
          </a:xfrm>
          <a:prstGeom prst="rect">
            <a:avLst/>
          </a:prstGeom>
          <a:solidFill>
            <a:schemeClr val="bg1">
              <a:lumMod val="85000"/>
            </a:schemeClr>
          </a:solidFill>
          <a:ln>
            <a:solidFill>
              <a:schemeClr val="accent4">
                <a:lumMod val="75000"/>
              </a:schemeClr>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2400" dirty="0">
                <a:solidFill>
                  <a:schemeClr val="tx1"/>
                </a:solidFill>
                <a:effectLst/>
                <a:latin typeface="Calibri" panose="020F0502020204030204" pitchFamily="34" charset="0"/>
                <a:ea typeface="Calibri" panose="020F0502020204030204" pitchFamily="34" charset="0"/>
              </a:rPr>
              <a:t>of pearls</a:t>
            </a:r>
            <a:endParaRPr lang="en-IN" sz="4000" b="0" dirty="0">
              <a:solidFill>
                <a:schemeClr val="tx1"/>
              </a:solidFill>
              <a:latin typeface="Calibri" panose="020F0502020204030204" pitchFamily="34" charset="0"/>
              <a:cs typeface="Calibri" panose="020F0502020204030204" pitchFamily="34" charset="0"/>
            </a:endParaRPr>
          </a:p>
        </p:txBody>
      </p:sp>
      <p:sp>
        <p:nvSpPr>
          <p:cNvPr id="53" name="TextBox 52">
            <a:extLst>
              <a:ext uri="{FF2B5EF4-FFF2-40B4-BE49-F238E27FC236}">
                <a16:creationId xmlns:a16="http://schemas.microsoft.com/office/drawing/2014/main" id="{3F36934E-A3C5-41AC-8899-09162FE126D4}"/>
              </a:ext>
            </a:extLst>
          </p:cNvPr>
          <p:cNvSpPr txBox="1"/>
          <p:nvPr/>
        </p:nvSpPr>
        <p:spPr>
          <a:xfrm>
            <a:off x="6681557" y="3659760"/>
            <a:ext cx="3171832" cy="46166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2400" dirty="0"/>
              <a:t>of wolves </a:t>
            </a:r>
            <a:endParaRPr lang="en-IN" sz="3200" dirty="0">
              <a:solidFill>
                <a:schemeClr val="bg1"/>
              </a:solidFill>
              <a:latin typeface="Calibri" panose="020F0502020204030204" pitchFamily="34" charset="0"/>
              <a:cs typeface="Calibri" panose="020F0502020204030204" pitchFamily="34" charset="0"/>
            </a:endParaRPr>
          </a:p>
        </p:txBody>
      </p:sp>
      <p:sp>
        <p:nvSpPr>
          <p:cNvPr id="54" name="TextBox 53">
            <a:extLst>
              <a:ext uri="{FF2B5EF4-FFF2-40B4-BE49-F238E27FC236}">
                <a16:creationId xmlns:a16="http://schemas.microsoft.com/office/drawing/2014/main" id="{A768155C-0586-4016-900C-199842545748}"/>
              </a:ext>
            </a:extLst>
          </p:cNvPr>
          <p:cNvSpPr txBox="1"/>
          <p:nvPr/>
        </p:nvSpPr>
        <p:spPr>
          <a:xfrm>
            <a:off x="6669240" y="5288809"/>
            <a:ext cx="3150822" cy="461665"/>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2400" dirty="0"/>
              <a:t>of pearls </a:t>
            </a:r>
            <a:endParaRPr lang="en-IN" sz="3200" b="0" dirty="0">
              <a:solidFill>
                <a:schemeClr val="bg1"/>
              </a:solidFill>
              <a:latin typeface="Calibri" panose="020F0502020204030204" pitchFamily="34" charset="0"/>
              <a:cs typeface="Calibri" panose="020F0502020204030204" pitchFamily="34" charset="0"/>
            </a:endParaRPr>
          </a:p>
        </p:txBody>
      </p:sp>
      <p:sp>
        <p:nvSpPr>
          <p:cNvPr id="55" name="TextBox 54">
            <a:extLst>
              <a:ext uri="{FF2B5EF4-FFF2-40B4-BE49-F238E27FC236}">
                <a16:creationId xmlns:a16="http://schemas.microsoft.com/office/drawing/2014/main" id="{2A0FABAD-EA67-432A-9B4C-8535C12F9DFB}"/>
              </a:ext>
            </a:extLst>
          </p:cNvPr>
          <p:cNvSpPr txBox="1"/>
          <p:nvPr/>
        </p:nvSpPr>
        <p:spPr>
          <a:xfrm>
            <a:off x="6692014" y="4536638"/>
            <a:ext cx="3153103" cy="461665"/>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2400" dirty="0"/>
              <a:t>of flowers</a:t>
            </a:r>
            <a:endParaRPr lang="en-IN" sz="3200" b="0" dirty="0">
              <a:solidFill>
                <a:schemeClr val="bg1"/>
              </a:solidFill>
              <a:latin typeface="Calibri" panose="020F0502020204030204" pitchFamily="34" charset="0"/>
              <a:cs typeface="Calibri" panose="020F0502020204030204" pitchFamily="34" charset="0"/>
            </a:endParaRPr>
          </a:p>
        </p:txBody>
      </p:sp>
      <p:sp>
        <p:nvSpPr>
          <p:cNvPr id="56" name="TextBox 55">
            <a:extLst>
              <a:ext uri="{FF2B5EF4-FFF2-40B4-BE49-F238E27FC236}">
                <a16:creationId xmlns:a16="http://schemas.microsoft.com/office/drawing/2014/main" id="{39C7C43F-FD02-498B-B1C6-CAD83BF30A26}"/>
              </a:ext>
            </a:extLst>
          </p:cNvPr>
          <p:cNvSpPr txBox="1"/>
          <p:nvPr/>
        </p:nvSpPr>
        <p:spPr>
          <a:xfrm>
            <a:off x="6672588" y="2902572"/>
            <a:ext cx="3176497" cy="461665"/>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lvl="0">
              <a:buClr>
                <a:srgbClr val="000000"/>
              </a:buClr>
              <a:defRPr/>
            </a:pPr>
            <a:r>
              <a:rPr lang="en-US" sz="2400" dirty="0"/>
              <a:t>of ships </a:t>
            </a:r>
            <a:endParaRPr lang="en-IN" sz="3200" b="0" dirty="0">
              <a:solidFill>
                <a:schemeClr val="bg1"/>
              </a:solidFill>
              <a:latin typeface="Calibri" panose="020F0502020204030204" pitchFamily="34" charset="0"/>
              <a:cs typeface="Calibri" panose="020F0502020204030204" pitchFamily="34" charset="0"/>
            </a:endParaRPr>
          </a:p>
        </p:txBody>
      </p:sp>
      <p:sp>
        <p:nvSpPr>
          <p:cNvPr id="57" name="TextBox 56">
            <a:extLst>
              <a:ext uri="{FF2B5EF4-FFF2-40B4-BE49-F238E27FC236}">
                <a16:creationId xmlns:a16="http://schemas.microsoft.com/office/drawing/2014/main" id="{72166B99-C85E-4E82-A9BC-BD9716CD9230}"/>
              </a:ext>
            </a:extLst>
          </p:cNvPr>
          <p:cNvSpPr txBox="1"/>
          <p:nvPr/>
        </p:nvSpPr>
        <p:spPr>
          <a:xfrm>
            <a:off x="6655561" y="2102435"/>
            <a:ext cx="3180824" cy="461665"/>
          </a:xfrm>
          <a:prstGeom prst="rect">
            <a:avLst/>
          </a:prstGeom>
          <a:solidFill>
            <a:schemeClr val="tx2">
              <a:lumMod val="75000"/>
            </a:schemeClr>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lvl="0">
              <a:buClr>
                <a:srgbClr val="000000"/>
              </a:buClr>
              <a:defRPr/>
            </a:pPr>
            <a:r>
              <a:rPr lang="en-US" sz="2400" dirty="0"/>
              <a:t>of people </a:t>
            </a:r>
            <a:endParaRPr lang="en-IN" sz="3200" b="0" dirty="0">
              <a:solidFill>
                <a:schemeClr val="bg1"/>
              </a:solidFill>
              <a:latin typeface="Calibri" panose="020F0502020204030204" pitchFamily="34" charset="0"/>
              <a:cs typeface="Calibri" panose="020F0502020204030204" pitchFamily="34" charset="0"/>
            </a:endParaRPr>
          </a:p>
        </p:txBody>
      </p:sp>
      <p:cxnSp>
        <p:nvCxnSpPr>
          <p:cNvPr id="59" name="Straight Arrow Connector 58">
            <a:extLst>
              <a:ext uri="{FF2B5EF4-FFF2-40B4-BE49-F238E27FC236}">
                <a16:creationId xmlns:a16="http://schemas.microsoft.com/office/drawing/2014/main" id="{1CBE4AE2-A2D1-48F7-BD9C-A46B5DFCF126}"/>
              </a:ext>
            </a:extLst>
          </p:cNvPr>
          <p:cNvCxnSpPr>
            <a:cxnSpLocks/>
          </p:cNvCxnSpPr>
          <p:nvPr/>
        </p:nvCxnSpPr>
        <p:spPr>
          <a:xfrm>
            <a:off x="5120520" y="2338468"/>
            <a:ext cx="1544640" cy="1528815"/>
          </a:xfrm>
          <a:prstGeom prst="straightConnector1">
            <a:avLst/>
          </a:prstGeom>
          <a:ln>
            <a:prstDash val="dash"/>
            <a:tailEnd type="triangle"/>
          </a:ln>
        </p:spPr>
        <p:style>
          <a:lnRef idx="2">
            <a:schemeClr val="accent2"/>
          </a:lnRef>
          <a:fillRef idx="0">
            <a:schemeClr val="accent2"/>
          </a:fillRef>
          <a:effectRef idx="1">
            <a:schemeClr val="accent2"/>
          </a:effectRef>
          <a:fontRef idx="minor">
            <a:schemeClr val="tx1"/>
          </a:fontRef>
        </p:style>
      </p:cxnSp>
      <p:cxnSp>
        <p:nvCxnSpPr>
          <p:cNvPr id="60" name="Straight Arrow Connector 59">
            <a:extLst>
              <a:ext uri="{FF2B5EF4-FFF2-40B4-BE49-F238E27FC236}">
                <a16:creationId xmlns:a16="http://schemas.microsoft.com/office/drawing/2014/main" id="{4F95ED9A-9882-43E5-BC6B-CFCADB9F8F73}"/>
              </a:ext>
            </a:extLst>
          </p:cNvPr>
          <p:cNvCxnSpPr>
            <a:cxnSpLocks/>
            <a:endCxn id="54" idx="1"/>
          </p:cNvCxnSpPr>
          <p:nvPr/>
        </p:nvCxnSpPr>
        <p:spPr>
          <a:xfrm>
            <a:off x="5156649" y="3048281"/>
            <a:ext cx="1512591" cy="2471361"/>
          </a:xfrm>
          <a:prstGeom prst="straightConnector1">
            <a:avLst/>
          </a:prstGeom>
          <a:ln>
            <a:prstDash val="dash"/>
            <a:tailEnd type="triangle"/>
          </a:ln>
        </p:spPr>
        <p:style>
          <a:lnRef idx="2">
            <a:schemeClr val="accent2"/>
          </a:lnRef>
          <a:fillRef idx="0">
            <a:schemeClr val="accent2"/>
          </a:fillRef>
          <a:effectRef idx="1">
            <a:schemeClr val="accent2"/>
          </a:effectRef>
          <a:fontRef idx="minor">
            <a:schemeClr val="tx1"/>
          </a:fontRef>
        </p:style>
      </p:cxnSp>
      <p:cxnSp>
        <p:nvCxnSpPr>
          <p:cNvPr id="61" name="Straight Arrow Connector 60">
            <a:extLst>
              <a:ext uri="{FF2B5EF4-FFF2-40B4-BE49-F238E27FC236}">
                <a16:creationId xmlns:a16="http://schemas.microsoft.com/office/drawing/2014/main" id="{8F6FABE4-CB77-4D0E-A2FE-053C86F2524E}"/>
              </a:ext>
            </a:extLst>
          </p:cNvPr>
          <p:cNvCxnSpPr>
            <a:cxnSpLocks/>
            <a:endCxn id="51" idx="1"/>
          </p:cNvCxnSpPr>
          <p:nvPr/>
        </p:nvCxnSpPr>
        <p:spPr>
          <a:xfrm>
            <a:off x="5120280" y="3858818"/>
            <a:ext cx="1554245" cy="916336"/>
          </a:xfrm>
          <a:prstGeom prst="straightConnector1">
            <a:avLst/>
          </a:prstGeom>
          <a:ln>
            <a:prstDash val="dash"/>
            <a:tailEnd type="triangle"/>
          </a:ln>
        </p:spPr>
        <p:style>
          <a:lnRef idx="2">
            <a:schemeClr val="accent2"/>
          </a:lnRef>
          <a:fillRef idx="0">
            <a:schemeClr val="accent2"/>
          </a:fillRef>
          <a:effectRef idx="1">
            <a:schemeClr val="accent2"/>
          </a:effectRef>
          <a:fontRef idx="minor">
            <a:schemeClr val="tx1"/>
          </a:fontRef>
        </p:style>
      </p:cxnSp>
      <p:cxnSp>
        <p:nvCxnSpPr>
          <p:cNvPr id="62" name="Straight Arrow Connector 61">
            <a:extLst>
              <a:ext uri="{FF2B5EF4-FFF2-40B4-BE49-F238E27FC236}">
                <a16:creationId xmlns:a16="http://schemas.microsoft.com/office/drawing/2014/main" id="{24B0AFDD-30DE-4101-BCAE-3D46B8BE3868}"/>
              </a:ext>
            </a:extLst>
          </p:cNvPr>
          <p:cNvCxnSpPr>
            <a:cxnSpLocks/>
            <a:endCxn id="56" idx="1"/>
          </p:cNvCxnSpPr>
          <p:nvPr/>
        </p:nvCxnSpPr>
        <p:spPr>
          <a:xfrm flipV="1">
            <a:off x="5129771" y="3133405"/>
            <a:ext cx="1542817" cy="1588850"/>
          </a:xfrm>
          <a:prstGeom prst="straightConnector1">
            <a:avLst/>
          </a:prstGeom>
          <a:ln>
            <a:prstDash val="dash"/>
            <a:tailEnd type="triangle"/>
          </a:ln>
        </p:spPr>
        <p:style>
          <a:lnRef idx="2">
            <a:schemeClr val="accent2"/>
          </a:lnRef>
          <a:fillRef idx="0">
            <a:schemeClr val="accent2"/>
          </a:fillRef>
          <a:effectRef idx="1">
            <a:schemeClr val="accent2"/>
          </a:effectRef>
          <a:fontRef idx="minor">
            <a:schemeClr val="tx1"/>
          </a:fontRef>
        </p:style>
      </p:cxnSp>
      <p:cxnSp>
        <p:nvCxnSpPr>
          <p:cNvPr id="63" name="Straight Arrow Connector 62">
            <a:extLst>
              <a:ext uri="{FF2B5EF4-FFF2-40B4-BE49-F238E27FC236}">
                <a16:creationId xmlns:a16="http://schemas.microsoft.com/office/drawing/2014/main" id="{B2D53462-5AB9-42AC-B2F3-AE818F213DF1}"/>
              </a:ext>
            </a:extLst>
          </p:cNvPr>
          <p:cNvCxnSpPr>
            <a:cxnSpLocks/>
            <a:endCxn id="57" idx="1"/>
          </p:cNvCxnSpPr>
          <p:nvPr/>
        </p:nvCxnSpPr>
        <p:spPr>
          <a:xfrm flipV="1">
            <a:off x="5118343" y="2333268"/>
            <a:ext cx="1537218" cy="3176415"/>
          </a:xfrm>
          <a:prstGeom prst="straightConnector1">
            <a:avLst/>
          </a:prstGeom>
          <a:ln>
            <a:prstDash val="dash"/>
            <a:tailEnd type="triangle"/>
          </a:ln>
        </p:spPr>
        <p:style>
          <a:lnRef idx="2">
            <a:schemeClr val="accent2"/>
          </a:lnRef>
          <a:fillRef idx="0">
            <a:schemeClr val="accent2"/>
          </a:fillRef>
          <a:effectRef idx="1">
            <a:schemeClr val="accent2"/>
          </a:effectRef>
          <a:fontRef idx="minor">
            <a:schemeClr val="tx1"/>
          </a:fontRef>
        </p:style>
      </p:cxnSp>
      <p:sp>
        <p:nvSpPr>
          <p:cNvPr id="64" name="TextBox 63">
            <a:extLst>
              <a:ext uri="{FF2B5EF4-FFF2-40B4-BE49-F238E27FC236}">
                <a16:creationId xmlns:a16="http://schemas.microsoft.com/office/drawing/2014/main" id="{9CF4B129-7398-4F8C-B989-871196A820EB}"/>
              </a:ext>
            </a:extLst>
          </p:cNvPr>
          <p:cNvSpPr txBox="1"/>
          <p:nvPr/>
        </p:nvSpPr>
        <p:spPr>
          <a:xfrm>
            <a:off x="407368" y="906174"/>
            <a:ext cx="1434888" cy="1112930"/>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wrap="square" rtlCol="0" anchor="ctr">
            <a:noAutofit/>
          </a:bodyPr>
          <a:lstStyle/>
          <a:p>
            <a:pPr algn="ctr"/>
            <a:r>
              <a:rPr lang="en-IN" sz="2000" dirty="0"/>
              <a:t>Click on Each Word for Answer</a:t>
            </a:r>
          </a:p>
        </p:txBody>
      </p:sp>
      <p:pic>
        <p:nvPicPr>
          <p:cNvPr id="23" name="Picture 22" descr="A group of yellow and red flowers&#10;&#10;Description automatically generated with medium confidence">
            <a:extLst>
              <a:ext uri="{FF2B5EF4-FFF2-40B4-BE49-F238E27FC236}">
                <a16:creationId xmlns:a16="http://schemas.microsoft.com/office/drawing/2014/main" id="{FBC28103-4688-41B4-B4E8-18ACC0D29A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129" y="3713760"/>
            <a:ext cx="1238454" cy="1317723"/>
          </a:xfrm>
          <a:prstGeom prst="rect">
            <a:avLst/>
          </a:prstGeom>
        </p:spPr>
      </p:pic>
      <p:pic>
        <p:nvPicPr>
          <p:cNvPr id="65" name="Picture 64" descr="Diagram&#10;&#10;Description automatically generated">
            <a:extLst>
              <a:ext uri="{FF2B5EF4-FFF2-40B4-BE49-F238E27FC236}">
                <a16:creationId xmlns:a16="http://schemas.microsoft.com/office/drawing/2014/main" id="{5D9434F0-EEF1-4C7B-ACD0-7C9A24C1BF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2131" y="2216362"/>
            <a:ext cx="1248894" cy="1299662"/>
          </a:xfrm>
          <a:prstGeom prst="rect">
            <a:avLst/>
          </a:prstGeom>
        </p:spPr>
      </p:pic>
      <p:pic>
        <p:nvPicPr>
          <p:cNvPr id="67" name="Picture 66" descr="A picture containing accessory&#10;&#10;Description automatically generated">
            <a:extLst>
              <a:ext uri="{FF2B5EF4-FFF2-40B4-BE49-F238E27FC236}">
                <a16:creationId xmlns:a16="http://schemas.microsoft.com/office/drawing/2014/main" id="{1552585E-A74B-43C9-8488-32794E36968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0975" y="2712913"/>
            <a:ext cx="1302608" cy="868405"/>
          </a:xfrm>
          <a:prstGeom prst="rect">
            <a:avLst/>
          </a:prstGeom>
        </p:spPr>
      </p:pic>
      <p:pic>
        <p:nvPicPr>
          <p:cNvPr id="69" name="Picture 68" descr="A picture containing background pattern&#10;&#10;Description automatically generated">
            <a:extLst>
              <a:ext uri="{FF2B5EF4-FFF2-40B4-BE49-F238E27FC236}">
                <a16:creationId xmlns:a16="http://schemas.microsoft.com/office/drawing/2014/main" id="{35713B38-6B08-437B-8463-9436F54FA03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28018"/>
          <a:stretch/>
        </p:blipFill>
        <p:spPr>
          <a:xfrm>
            <a:off x="516152" y="5163925"/>
            <a:ext cx="1641875" cy="787901"/>
          </a:xfrm>
          <a:prstGeom prst="rect">
            <a:avLst/>
          </a:prstGeom>
        </p:spPr>
      </p:pic>
      <p:pic>
        <p:nvPicPr>
          <p:cNvPr id="71" name="Picture 70" descr="A picture containing text, outdoor, mammal&#10;&#10;Description automatically generated">
            <a:extLst>
              <a:ext uri="{FF2B5EF4-FFF2-40B4-BE49-F238E27FC236}">
                <a16:creationId xmlns:a16="http://schemas.microsoft.com/office/drawing/2014/main" id="{2DE70508-C8BE-4B5C-B793-92439AE0031F}"/>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6496" t="6951" r="21899" b="8000"/>
          <a:stretch/>
        </p:blipFill>
        <p:spPr>
          <a:xfrm>
            <a:off x="10284451" y="3637387"/>
            <a:ext cx="1293682" cy="1327008"/>
          </a:xfrm>
          <a:prstGeom prst="rect">
            <a:avLst/>
          </a:prstGeom>
        </p:spPr>
      </p:pic>
    </p:spTree>
    <p:extLst>
      <p:ext uri="{BB962C8B-B14F-4D97-AF65-F5344CB8AC3E}">
        <p14:creationId xmlns:p14="http://schemas.microsoft.com/office/powerpoint/2010/main" val="3769732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fade">
                                      <p:cBhvr>
                                        <p:cTn id="11" dur="1000"/>
                                        <p:tgtEl>
                                          <p:spTgt spid="43"/>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45"/>
                                        </p:tgtEl>
                                        <p:attrNameLst>
                                          <p:attrName>style.visibility</p:attrName>
                                        </p:attrNameLst>
                                      </p:cBhvr>
                                      <p:to>
                                        <p:strVal val="visible"/>
                                      </p:to>
                                    </p:set>
                                    <p:animEffect transition="in" filter="fade">
                                      <p:cBhvr>
                                        <p:cTn id="19" dur="1000"/>
                                        <p:tgtEl>
                                          <p:spTgt spid="45"/>
                                        </p:tgtEl>
                                      </p:cBhvr>
                                    </p:animEffect>
                                  </p:childTnLst>
                                </p:cTn>
                              </p:par>
                            </p:childTnLst>
                          </p:cTn>
                        </p:par>
                        <p:par>
                          <p:cTn id="20" fill="hold">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46"/>
                                        </p:tgtEl>
                                        <p:attrNameLst>
                                          <p:attrName>style.visibility</p:attrName>
                                        </p:attrNameLst>
                                      </p:cBhvr>
                                      <p:to>
                                        <p:strVal val="visible"/>
                                      </p:to>
                                    </p:set>
                                    <p:animEffect transition="in" filter="fade">
                                      <p:cBhvr>
                                        <p:cTn id="23" dur="1000"/>
                                        <p:tgtEl>
                                          <p:spTgt spid="46"/>
                                        </p:tgtEl>
                                      </p:cBhvr>
                                    </p:animEffect>
                                  </p:childTnLst>
                                </p:cTn>
                              </p:par>
                            </p:childTnLst>
                          </p:cTn>
                        </p:par>
                        <p:par>
                          <p:cTn id="24" fill="hold">
                            <p:stCondLst>
                              <p:cond delay="4500"/>
                            </p:stCondLst>
                            <p:childTnLst>
                              <p:par>
                                <p:cTn id="25" presetID="10" presetClass="entr" presetSubtype="0" fill="hold" grpId="0" nodeType="after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fade">
                                      <p:cBhvr>
                                        <p:cTn id="27" dur="1000"/>
                                        <p:tgtEl>
                                          <p:spTgt spid="47"/>
                                        </p:tgtEl>
                                      </p:cBhvr>
                                    </p:animEffect>
                                  </p:childTnLst>
                                </p:cTn>
                              </p:par>
                            </p:childTnLst>
                          </p:cTn>
                        </p:par>
                        <p:par>
                          <p:cTn id="28" fill="hold">
                            <p:stCondLst>
                              <p:cond delay="5500"/>
                            </p:stCondLst>
                            <p:childTnLst>
                              <p:par>
                                <p:cTn id="29" presetID="10" presetClass="entr" presetSubtype="0" fill="hold" grpId="0" nodeType="after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fade">
                                      <p:cBhvr>
                                        <p:cTn id="31" dur="1000"/>
                                        <p:tgtEl>
                                          <p:spTgt spid="48"/>
                                        </p:tgtEl>
                                      </p:cBhvr>
                                    </p:animEffect>
                                  </p:childTnLst>
                                </p:cTn>
                              </p:par>
                            </p:childTnLst>
                          </p:cTn>
                        </p:par>
                        <p:par>
                          <p:cTn id="32" fill="hold">
                            <p:stCondLst>
                              <p:cond delay="6500"/>
                            </p:stCondLst>
                            <p:childTnLst>
                              <p:par>
                                <p:cTn id="33" presetID="10" presetClass="entr" presetSubtype="0" fill="hold" grpId="0" nodeType="afterEffect">
                                  <p:stCondLst>
                                    <p:cond delay="0"/>
                                  </p:stCondLst>
                                  <p:childTnLst>
                                    <p:set>
                                      <p:cBhvr>
                                        <p:cTn id="34" dur="1" fill="hold">
                                          <p:stCondLst>
                                            <p:cond delay="0"/>
                                          </p:stCondLst>
                                        </p:cTn>
                                        <p:tgtEl>
                                          <p:spTgt spid="49"/>
                                        </p:tgtEl>
                                        <p:attrNameLst>
                                          <p:attrName>style.visibility</p:attrName>
                                        </p:attrNameLst>
                                      </p:cBhvr>
                                      <p:to>
                                        <p:strVal val="visible"/>
                                      </p:to>
                                    </p:set>
                                    <p:animEffect transition="in" filter="fade">
                                      <p:cBhvr>
                                        <p:cTn id="35" dur="1000"/>
                                        <p:tgtEl>
                                          <p:spTgt spid="49"/>
                                        </p:tgtEl>
                                      </p:cBhvr>
                                    </p:animEffect>
                                  </p:childTnLst>
                                </p:cTn>
                              </p:par>
                            </p:childTnLst>
                          </p:cTn>
                        </p:par>
                        <p:par>
                          <p:cTn id="36" fill="hold">
                            <p:stCondLst>
                              <p:cond delay="7500"/>
                            </p:stCondLst>
                            <p:childTnLst>
                              <p:par>
                                <p:cTn id="37" presetID="10" presetClass="entr" presetSubtype="0" fill="hold" grpId="0" nodeType="after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fade">
                                      <p:cBhvr>
                                        <p:cTn id="39" dur="1000"/>
                                        <p:tgtEl>
                                          <p:spTgt spid="50"/>
                                        </p:tgtEl>
                                      </p:cBhvr>
                                    </p:animEffect>
                                  </p:childTnLst>
                                </p:cTn>
                              </p:par>
                            </p:childTnLst>
                          </p:cTn>
                        </p:par>
                        <p:par>
                          <p:cTn id="40" fill="hold">
                            <p:stCondLst>
                              <p:cond delay="8500"/>
                            </p:stCondLst>
                            <p:childTnLst>
                              <p:par>
                                <p:cTn id="41" presetID="10" presetClass="entr" presetSubtype="0" fill="hold" grpId="0" nodeType="afterEffect">
                                  <p:stCondLst>
                                    <p:cond delay="0"/>
                                  </p:stCondLst>
                                  <p:childTnLst>
                                    <p:set>
                                      <p:cBhvr>
                                        <p:cTn id="42" dur="1" fill="hold">
                                          <p:stCondLst>
                                            <p:cond delay="0"/>
                                          </p:stCondLst>
                                        </p:cTn>
                                        <p:tgtEl>
                                          <p:spTgt spid="51"/>
                                        </p:tgtEl>
                                        <p:attrNameLst>
                                          <p:attrName>style.visibility</p:attrName>
                                        </p:attrNameLst>
                                      </p:cBhvr>
                                      <p:to>
                                        <p:strVal val="visible"/>
                                      </p:to>
                                    </p:set>
                                    <p:animEffect transition="in" filter="fade">
                                      <p:cBhvr>
                                        <p:cTn id="43" dur="1000"/>
                                        <p:tgtEl>
                                          <p:spTgt spid="51"/>
                                        </p:tgtEl>
                                      </p:cBhvr>
                                    </p:animEffect>
                                  </p:childTnLst>
                                </p:cTn>
                              </p:par>
                            </p:childTnLst>
                          </p:cTn>
                        </p:par>
                        <p:par>
                          <p:cTn id="44" fill="hold">
                            <p:stCondLst>
                              <p:cond delay="9500"/>
                            </p:stCondLst>
                            <p:childTnLst>
                              <p:par>
                                <p:cTn id="45" presetID="10" presetClass="entr" presetSubtype="0" fill="hold" grpId="0" nodeType="afterEffect">
                                  <p:stCondLst>
                                    <p:cond delay="0"/>
                                  </p:stCondLst>
                                  <p:childTnLst>
                                    <p:set>
                                      <p:cBhvr>
                                        <p:cTn id="46" dur="1" fill="hold">
                                          <p:stCondLst>
                                            <p:cond delay="0"/>
                                          </p:stCondLst>
                                        </p:cTn>
                                        <p:tgtEl>
                                          <p:spTgt spid="52"/>
                                        </p:tgtEl>
                                        <p:attrNameLst>
                                          <p:attrName>style.visibility</p:attrName>
                                        </p:attrNameLst>
                                      </p:cBhvr>
                                      <p:to>
                                        <p:strVal val="visible"/>
                                      </p:to>
                                    </p:set>
                                    <p:animEffect transition="in" filter="fade">
                                      <p:cBhvr>
                                        <p:cTn id="47" dur="1000"/>
                                        <p:tgtEl>
                                          <p:spTgt spid="52"/>
                                        </p:tgtEl>
                                      </p:cBhvr>
                                    </p:animEffect>
                                  </p:childTnLst>
                                </p:cTn>
                              </p:par>
                            </p:childTnLst>
                          </p:cTn>
                        </p:par>
                        <p:par>
                          <p:cTn id="48" fill="hold">
                            <p:stCondLst>
                              <p:cond delay="10500"/>
                            </p:stCondLst>
                            <p:childTnLst>
                              <p:par>
                                <p:cTn id="49" presetID="16" presetClass="entr" presetSubtype="21" fill="hold" grpId="0" nodeType="afterEffect">
                                  <p:stCondLst>
                                    <p:cond delay="500"/>
                                  </p:stCondLst>
                                  <p:childTnLst>
                                    <p:set>
                                      <p:cBhvr>
                                        <p:cTn id="50" dur="1" fill="hold">
                                          <p:stCondLst>
                                            <p:cond delay="0"/>
                                          </p:stCondLst>
                                        </p:cTn>
                                        <p:tgtEl>
                                          <p:spTgt spid="64"/>
                                        </p:tgtEl>
                                        <p:attrNameLst>
                                          <p:attrName>style.visibility</p:attrName>
                                        </p:attrNameLst>
                                      </p:cBhvr>
                                      <p:to>
                                        <p:strVal val="visible"/>
                                      </p:to>
                                    </p:set>
                                    <p:animEffect transition="in" filter="barn(inVertical)">
                                      <p:cBhvr>
                                        <p:cTn id="51"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52" restart="whenNotActive" fill="hold" evtFilter="cancelBubble" nodeType="interactiveSeq">
                <p:stCondLst>
                  <p:cond evt="onClick" delay="0">
                    <p:tgtEl>
                      <p:spTgt spid="43"/>
                    </p:tgtEl>
                  </p:cond>
                </p:stCondLst>
                <p:endSync evt="end" delay="0">
                  <p:rtn val="all"/>
                </p:endSync>
                <p:childTnLst>
                  <p:par>
                    <p:cTn id="53" fill="hold">
                      <p:stCondLst>
                        <p:cond delay="0"/>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53"/>
                                        </p:tgtEl>
                                        <p:attrNameLst>
                                          <p:attrName>style.visibility</p:attrName>
                                        </p:attrNameLst>
                                      </p:cBhvr>
                                      <p:to>
                                        <p:strVal val="visible"/>
                                      </p:to>
                                    </p:set>
                                    <p:animEffect transition="in" filter="wheel(1)">
                                      <p:cBhvr>
                                        <p:cTn id="57" dur="1000"/>
                                        <p:tgtEl>
                                          <p:spTgt spid="53"/>
                                        </p:tgtEl>
                                      </p:cBhvr>
                                    </p:animEffect>
                                  </p:childTnLst>
                                </p:cTn>
                              </p:par>
                              <p:par>
                                <p:cTn id="58" presetID="6" presetClass="entr" presetSubtype="16" fill="hold" nodeType="withEffect">
                                  <p:stCondLst>
                                    <p:cond delay="0"/>
                                  </p:stCondLst>
                                  <p:childTnLst>
                                    <p:set>
                                      <p:cBhvr>
                                        <p:cTn id="59" dur="1" fill="hold">
                                          <p:stCondLst>
                                            <p:cond delay="0"/>
                                          </p:stCondLst>
                                        </p:cTn>
                                        <p:tgtEl>
                                          <p:spTgt spid="59"/>
                                        </p:tgtEl>
                                        <p:attrNameLst>
                                          <p:attrName>style.visibility</p:attrName>
                                        </p:attrNameLst>
                                      </p:cBhvr>
                                      <p:to>
                                        <p:strVal val="visible"/>
                                      </p:to>
                                    </p:set>
                                    <p:animEffect transition="in" filter="circle(in)">
                                      <p:cBhvr>
                                        <p:cTn id="60" dur="500"/>
                                        <p:tgtEl>
                                          <p:spTgt spid="59"/>
                                        </p:tgtEl>
                                      </p:cBhvr>
                                    </p:animEffect>
                                  </p:childTnLst>
                                </p:cTn>
                              </p:par>
                              <p:par>
                                <p:cTn id="61" presetID="45" presetClass="entr" presetSubtype="0" fill="hold" nodeType="withEffect">
                                  <p:stCondLst>
                                    <p:cond delay="0"/>
                                  </p:stCondLst>
                                  <p:childTnLst>
                                    <p:set>
                                      <p:cBhvr>
                                        <p:cTn id="62" dur="1" fill="hold">
                                          <p:stCondLst>
                                            <p:cond delay="0"/>
                                          </p:stCondLst>
                                        </p:cTn>
                                        <p:tgtEl>
                                          <p:spTgt spid="71"/>
                                        </p:tgtEl>
                                        <p:attrNameLst>
                                          <p:attrName>style.visibility</p:attrName>
                                        </p:attrNameLst>
                                      </p:cBhvr>
                                      <p:to>
                                        <p:strVal val="visible"/>
                                      </p:to>
                                    </p:set>
                                    <p:animEffect transition="in" filter="fade">
                                      <p:cBhvr>
                                        <p:cTn id="63" dur="2000"/>
                                        <p:tgtEl>
                                          <p:spTgt spid="71"/>
                                        </p:tgtEl>
                                      </p:cBhvr>
                                    </p:animEffect>
                                    <p:anim calcmode="lin" valueType="num">
                                      <p:cBhvr>
                                        <p:cTn id="64" dur="2000" fill="hold"/>
                                        <p:tgtEl>
                                          <p:spTgt spid="71"/>
                                        </p:tgtEl>
                                        <p:attrNameLst>
                                          <p:attrName>ppt_w</p:attrName>
                                        </p:attrNameLst>
                                      </p:cBhvr>
                                      <p:tavLst>
                                        <p:tav tm="0" fmla="#ppt_w*sin(2.5*pi*$)">
                                          <p:val>
                                            <p:fltVal val="0"/>
                                          </p:val>
                                        </p:tav>
                                        <p:tav tm="100000">
                                          <p:val>
                                            <p:fltVal val="1"/>
                                          </p:val>
                                        </p:tav>
                                      </p:tavLst>
                                    </p:anim>
                                    <p:anim calcmode="lin" valueType="num">
                                      <p:cBhvr>
                                        <p:cTn id="65" dur="2000" fill="hold"/>
                                        <p:tgtEl>
                                          <p:spTgt spid="71"/>
                                        </p:tgtEl>
                                        <p:attrNameLst>
                                          <p:attrName>ppt_h</p:attrName>
                                        </p:attrNameLst>
                                      </p:cBhvr>
                                      <p:tavLst>
                                        <p:tav tm="0">
                                          <p:val>
                                            <p:strVal val="#ppt_h"/>
                                          </p:val>
                                        </p:tav>
                                        <p:tav tm="100000">
                                          <p:val>
                                            <p:strVal val="#ppt_h"/>
                                          </p:val>
                                        </p:tav>
                                      </p:tavLst>
                                    </p:anim>
                                  </p:childTnLst>
                                </p:cTn>
                              </p:par>
                            </p:childTnLst>
                          </p:cTn>
                        </p:par>
                        <p:par>
                          <p:cTn id="66" fill="hold">
                            <p:stCondLst>
                              <p:cond delay="2000"/>
                            </p:stCondLst>
                            <p:childTnLst>
                              <p:par>
                                <p:cTn id="67" presetID="1" presetClass="exit" presetSubtype="0" fill="hold" nodeType="afterEffect">
                                  <p:stCondLst>
                                    <p:cond delay="1000"/>
                                  </p:stCondLst>
                                  <p:childTnLst>
                                    <p:set>
                                      <p:cBhvr>
                                        <p:cTn id="68" dur="1" fill="hold">
                                          <p:stCondLst>
                                            <p:cond delay="0"/>
                                          </p:stCondLst>
                                        </p:cTn>
                                        <p:tgtEl>
                                          <p:spTgt spid="59"/>
                                        </p:tgtEl>
                                        <p:attrNameLst>
                                          <p:attrName>style.visibility</p:attrName>
                                        </p:attrNameLst>
                                      </p:cBhvr>
                                      <p:to>
                                        <p:strVal val="hidden"/>
                                      </p:to>
                                    </p:set>
                                  </p:childTnLst>
                                </p:cTn>
                              </p:par>
                            </p:childTnLst>
                          </p:cTn>
                        </p:par>
                      </p:childTnLst>
                    </p:cTn>
                  </p:par>
                </p:childTnLst>
              </p:cTn>
              <p:nextCondLst>
                <p:cond evt="onClick" delay="0">
                  <p:tgtEl>
                    <p:spTgt spid="43"/>
                  </p:tgtEl>
                </p:cond>
              </p:nextCondLst>
            </p:seq>
            <p:seq concurrent="1" nextAc="seek">
              <p:cTn id="69" restart="whenNotActive" fill="hold" evtFilter="cancelBubble" nodeType="interactiveSeq">
                <p:stCondLst>
                  <p:cond evt="onClick" delay="0">
                    <p:tgtEl>
                      <p:spTgt spid="44"/>
                    </p:tgtEl>
                  </p:cond>
                </p:stCondLst>
                <p:endSync evt="end" delay="0">
                  <p:rtn val="all"/>
                </p:endSync>
                <p:childTnLst>
                  <p:par>
                    <p:cTn id="70" fill="hold">
                      <p:stCondLst>
                        <p:cond delay="0"/>
                      </p:stCondLst>
                      <p:childTnLst>
                        <p:par>
                          <p:cTn id="71" fill="hold">
                            <p:stCondLst>
                              <p:cond delay="0"/>
                            </p:stCondLst>
                            <p:childTnLst>
                              <p:par>
                                <p:cTn id="72" presetID="21" presetClass="entr" presetSubtype="1" fill="hold" grpId="0" nodeType="clickEffect">
                                  <p:stCondLst>
                                    <p:cond delay="0"/>
                                  </p:stCondLst>
                                  <p:childTnLst>
                                    <p:set>
                                      <p:cBhvr>
                                        <p:cTn id="73" dur="1" fill="hold">
                                          <p:stCondLst>
                                            <p:cond delay="0"/>
                                          </p:stCondLst>
                                        </p:cTn>
                                        <p:tgtEl>
                                          <p:spTgt spid="54"/>
                                        </p:tgtEl>
                                        <p:attrNameLst>
                                          <p:attrName>style.visibility</p:attrName>
                                        </p:attrNameLst>
                                      </p:cBhvr>
                                      <p:to>
                                        <p:strVal val="visible"/>
                                      </p:to>
                                    </p:set>
                                    <p:animEffect transition="in" filter="wheel(1)">
                                      <p:cBhvr>
                                        <p:cTn id="74" dur="1000"/>
                                        <p:tgtEl>
                                          <p:spTgt spid="54"/>
                                        </p:tgtEl>
                                      </p:cBhvr>
                                    </p:animEffect>
                                  </p:childTnLst>
                                </p:cTn>
                              </p:par>
                              <p:par>
                                <p:cTn id="75" presetID="6" presetClass="entr" presetSubtype="16" fill="hold" nodeType="withEffect">
                                  <p:stCondLst>
                                    <p:cond delay="0"/>
                                  </p:stCondLst>
                                  <p:childTnLst>
                                    <p:set>
                                      <p:cBhvr>
                                        <p:cTn id="76" dur="1" fill="hold">
                                          <p:stCondLst>
                                            <p:cond delay="0"/>
                                          </p:stCondLst>
                                        </p:cTn>
                                        <p:tgtEl>
                                          <p:spTgt spid="60"/>
                                        </p:tgtEl>
                                        <p:attrNameLst>
                                          <p:attrName>style.visibility</p:attrName>
                                        </p:attrNameLst>
                                      </p:cBhvr>
                                      <p:to>
                                        <p:strVal val="visible"/>
                                      </p:to>
                                    </p:set>
                                    <p:animEffect transition="in" filter="circle(in)">
                                      <p:cBhvr>
                                        <p:cTn id="77" dur="500"/>
                                        <p:tgtEl>
                                          <p:spTgt spid="60"/>
                                        </p:tgtEl>
                                      </p:cBhvr>
                                    </p:animEffect>
                                  </p:childTnLst>
                                </p:cTn>
                              </p:par>
                              <p:par>
                                <p:cTn id="78" presetID="45" presetClass="entr" presetSubtype="0" fill="hold" nodeType="withEffect">
                                  <p:stCondLst>
                                    <p:cond delay="0"/>
                                  </p:stCondLst>
                                  <p:childTnLst>
                                    <p:set>
                                      <p:cBhvr>
                                        <p:cTn id="79" dur="1" fill="hold">
                                          <p:stCondLst>
                                            <p:cond delay="0"/>
                                          </p:stCondLst>
                                        </p:cTn>
                                        <p:tgtEl>
                                          <p:spTgt spid="67"/>
                                        </p:tgtEl>
                                        <p:attrNameLst>
                                          <p:attrName>style.visibility</p:attrName>
                                        </p:attrNameLst>
                                      </p:cBhvr>
                                      <p:to>
                                        <p:strVal val="visible"/>
                                      </p:to>
                                    </p:set>
                                    <p:animEffect transition="in" filter="fade">
                                      <p:cBhvr>
                                        <p:cTn id="80" dur="2000"/>
                                        <p:tgtEl>
                                          <p:spTgt spid="67"/>
                                        </p:tgtEl>
                                      </p:cBhvr>
                                    </p:animEffect>
                                    <p:anim calcmode="lin" valueType="num">
                                      <p:cBhvr>
                                        <p:cTn id="81" dur="2000" fill="hold"/>
                                        <p:tgtEl>
                                          <p:spTgt spid="67"/>
                                        </p:tgtEl>
                                        <p:attrNameLst>
                                          <p:attrName>ppt_w</p:attrName>
                                        </p:attrNameLst>
                                      </p:cBhvr>
                                      <p:tavLst>
                                        <p:tav tm="0" fmla="#ppt_w*sin(2.5*pi*$)">
                                          <p:val>
                                            <p:fltVal val="0"/>
                                          </p:val>
                                        </p:tav>
                                        <p:tav tm="100000">
                                          <p:val>
                                            <p:fltVal val="1"/>
                                          </p:val>
                                        </p:tav>
                                      </p:tavLst>
                                    </p:anim>
                                    <p:anim calcmode="lin" valueType="num">
                                      <p:cBhvr>
                                        <p:cTn id="82" dur="2000" fill="hold"/>
                                        <p:tgtEl>
                                          <p:spTgt spid="67"/>
                                        </p:tgtEl>
                                        <p:attrNameLst>
                                          <p:attrName>ppt_h</p:attrName>
                                        </p:attrNameLst>
                                      </p:cBhvr>
                                      <p:tavLst>
                                        <p:tav tm="0">
                                          <p:val>
                                            <p:strVal val="#ppt_h"/>
                                          </p:val>
                                        </p:tav>
                                        <p:tav tm="100000">
                                          <p:val>
                                            <p:strVal val="#ppt_h"/>
                                          </p:val>
                                        </p:tav>
                                      </p:tavLst>
                                    </p:anim>
                                  </p:childTnLst>
                                </p:cTn>
                              </p:par>
                            </p:childTnLst>
                          </p:cTn>
                        </p:par>
                        <p:par>
                          <p:cTn id="83" fill="hold">
                            <p:stCondLst>
                              <p:cond delay="2000"/>
                            </p:stCondLst>
                            <p:childTnLst>
                              <p:par>
                                <p:cTn id="84" presetID="1" presetClass="exit" presetSubtype="0" fill="hold" nodeType="afterEffect">
                                  <p:stCondLst>
                                    <p:cond delay="1000"/>
                                  </p:stCondLst>
                                  <p:childTnLst>
                                    <p:set>
                                      <p:cBhvr>
                                        <p:cTn id="85" dur="1" fill="hold">
                                          <p:stCondLst>
                                            <p:cond delay="0"/>
                                          </p:stCondLst>
                                        </p:cTn>
                                        <p:tgtEl>
                                          <p:spTgt spid="60"/>
                                        </p:tgtEl>
                                        <p:attrNameLst>
                                          <p:attrName>style.visibility</p:attrName>
                                        </p:attrNameLst>
                                      </p:cBhvr>
                                      <p:to>
                                        <p:strVal val="hidden"/>
                                      </p:to>
                                    </p:set>
                                  </p:childTnLst>
                                </p:cTn>
                              </p:par>
                            </p:childTnLst>
                          </p:cTn>
                        </p:par>
                      </p:childTnLst>
                    </p:cTn>
                  </p:par>
                </p:childTnLst>
              </p:cTn>
              <p:nextCondLst>
                <p:cond evt="onClick" delay="0">
                  <p:tgtEl>
                    <p:spTgt spid="44"/>
                  </p:tgtEl>
                </p:cond>
              </p:nextCondLst>
            </p:seq>
            <p:seq concurrent="1" nextAc="seek">
              <p:cTn id="86" restart="whenNotActive" fill="hold" evtFilter="cancelBubble" nodeType="interactiveSeq">
                <p:stCondLst>
                  <p:cond evt="onClick" delay="0">
                    <p:tgtEl>
                      <p:spTgt spid="45"/>
                    </p:tgtEl>
                  </p:cond>
                </p:stCondLst>
                <p:endSync evt="end" delay="0">
                  <p:rtn val="all"/>
                </p:endSync>
                <p:childTnLst>
                  <p:par>
                    <p:cTn id="87" fill="hold">
                      <p:stCondLst>
                        <p:cond delay="0"/>
                      </p:stCondLst>
                      <p:childTnLst>
                        <p:par>
                          <p:cTn id="88" fill="hold">
                            <p:stCondLst>
                              <p:cond delay="0"/>
                            </p:stCondLst>
                            <p:childTnLst>
                              <p:par>
                                <p:cTn id="89" presetID="21" presetClass="entr" presetSubtype="1" fill="hold" grpId="0" nodeType="clickEffect">
                                  <p:stCondLst>
                                    <p:cond delay="0"/>
                                  </p:stCondLst>
                                  <p:childTnLst>
                                    <p:set>
                                      <p:cBhvr>
                                        <p:cTn id="90" dur="1" fill="hold">
                                          <p:stCondLst>
                                            <p:cond delay="0"/>
                                          </p:stCondLst>
                                        </p:cTn>
                                        <p:tgtEl>
                                          <p:spTgt spid="55"/>
                                        </p:tgtEl>
                                        <p:attrNameLst>
                                          <p:attrName>style.visibility</p:attrName>
                                        </p:attrNameLst>
                                      </p:cBhvr>
                                      <p:to>
                                        <p:strVal val="visible"/>
                                      </p:to>
                                    </p:set>
                                    <p:animEffect transition="in" filter="wheel(1)">
                                      <p:cBhvr>
                                        <p:cTn id="91" dur="1000"/>
                                        <p:tgtEl>
                                          <p:spTgt spid="55"/>
                                        </p:tgtEl>
                                      </p:cBhvr>
                                    </p:animEffect>
                                  </p:childTnLst>
                                </p:cTn>
                              </p:par>
                              <p:par>
                                <p:cTn id="92" presetID="6" presetClass="entr" presetSubtype="16" fill="hold" nodeType="withEffect">
                                  <p:stCondLst>
                                    <p:cond delay="0"/>
                                  </p:stCondLst>
                                  <p:childTnLst>
                                    <p:set>
                                      <p:cBhvr>
                                        <p:cTn id="93" dur="1" fill="hold">
                                          <p:stCondLst>
                                            <p:cond delay="0"/>
                                          </p:stCondLst>
                                        </p:cTn>
                                        <p:tgtEl>
                                          <p:spTgt spid="61"/>
                                        </p:tgtEl>
                                        <p:attrNameLst>
                                          <p:attrName>style.visibility</p:attrName>
                                        </p:attrNameLst>
                                      </p:cBhvr>
                                      <p:to>
                                        <p:strVal val="visible"/>
                                      </p:to>
                                    </p:set>
                                    <p:animEffect transition="in" filter="circle(in)">
                                      <p:cBhvr>
                                        <p:cTn id="94" dur="500"/>
                                        <p:tgtEl>
                                          <p:spTgt spid="61"/>
                                        </p:tgtEl>
                                      </p:cBhvr>
                                    </p:animEffect>
                                  </p:childTnLst>
                                </p:cTn>
                              </p:par>
                              <p:par>
                                <p:cTn id="95" presetID="26" presetClass="entr" presetSubtype="0" fill="hold" nodeType="with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wipe(down)">
                                      <p:cBhvr>
                                        <p:cTn id="97" dur="580">
                                          <p:stCondLst>
                                            <p:cond delay="0"/>
                                          </p:stCondLst>
                                        </p:cTn>
                                        <p:tgtEl>
                                          <p:spTgt spid="23"/>
                                        </p:tgtEl>
                                      </p:cBhvr>
                                    </p:animEffect>
                                    <p:anim calcmode="lin" valueType="num">
                                      <p:cBhvr>
                                        <p:cTn id="98"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103" dur="26">
                                          <p:stCondLst>
                                            <p:cond delay="650"/>
                                          </p:stCondLst>
                                        </p:cTn>
                                        <p:tgtEl>
                                          <p:spTgt spid="23"/>
                                        </p:tgtEl>
                                      </p:cBhvr>
                                      <p:to x="100000" y="60000"/>
                                    </p:animScale>
                                    <p:animScale>
                                      <p:cBhvr>
                                        <p:cTn id="104" dur="166" decel="50000">
                                          <p:stCondLst>
                                            <p:cond delay="676"/>
                                          </p:stCondLst>
                                        </p:cTn>
                                        <p:tgtEl>
                                          <p:spTgt spid="23"/>
                                        </p:tgtEl>
                                      </p:cBhvr>
                                      <p:to x="100000" y="100000"/>
                                    </p:animScale>
                                    <p:animScale>
                                      <p:cBhvr>
                                        <p:cTn id="105" dur="26">
                                          <p:stCondLst>
                                            <p:cond delay="1312"/>
                                          </p:stCondLst>
                                        </p:cTn>
                                        <p:tgtEl>
                                          <p:spTgt spid="23"/>
                                        </p:tgtEl>
                                      </p:cBhvr>
                                      <p:to x="100000" y="80000"/>
                                    </p:animScale>
                                    <p:animScale>
                                      <p:cBhvr>
                                        <p:cTn id="106" dur="166" decel="50000">
                                          <p:stCondLst>
                                            <p:cond delay="1338"/>
                                          </p:stCondLst>
                                        </p:cTn>
                                        <p:tgtEl>
                                          <p:spTgt spid="23"/>
                                        </p:tgtEl>
                                      </p:cBhvr>
                                      <p:to x="100000" y="100000"/>
                                    </p:animScale>
                                    <p:animScale>
                                      <p:cBhvr>
                                        <p:cTn id="107" dur="26">
                                          <p:stCondLst>
                                            <p:cond delay="1642"/>
                                          </p:stCondLst>
                                        </p:cTn>
                                        <p:tgtEl>
                                          <p:spTgt spid="23"/>
                                        </p:tgtEl>
                                      </p:cBhvr>
                                      <p:to x="100000" y="90000"/>
                                    </p:animScale>
                                    <p:animScale>
                                      <p:cBhvr>
                                        <p:cTn id="108" dur="166" decel="50000">
                                          <p:stCondLst>
                                            <p:cond delay="1668"/>
                                          </p:stCondLst>
                                        </p:cTn>
                                        <p:tgtEl>
                                          <p:spTgt spid="23"/>
                                        </p:tgtEl>
                                      </p:cBhvr>
                                      <p:to x="100000" y="100000"/>
                                    </p:animScale>
                                    <p:animScale>
                                      <p:cBhvr>
                                        <p:cTn id="109" dur="26">
                                          <p:stCondLst>
                                            <p:cond delay="1808"/>
                                          </p:stCondLst>
                                        </p:cTn>
                                        <p:tgtEl>
                                          <p:spTgt spid="23"/>
                                        </p:tgtEl>
                                      </p:cBhvr>
                                      <p:to x="100000" y="95000"/>
                                    </p:animScale>
                                    <p:animScale>
                                      <p:cBhvr>
                                        <p:cTn id="110" dur="166" decel="50000">
                                          <p:stCondLst>
                                            <p:cond delay="1834"/>
                                          </p:stCondLst>
                                        </p:cTn>
                                        <p:tgtEl>
                                          <p:spTgt spid="23"/>
                                        </p:tgtEl>
                                      </p:cBhvr>
                                      <p:to x="100000" y="100000"/>
                                    </p:animScale>
                                  </p:childTnLst>
                                </p:cTn>
                              </p:par>
                            </p:childTnLst>
                          </p:cTn>
                        </p:par>
                        <p:par>
                          <p:cTn id="111" fill="hold">
                            <p:stCondLst>
                              <p:cond delay="2000"/>
                            </p:stCondLst>
                            <p:childTnLst>
                              <p:par>
                                <p:cTn id="112" presetID="1" presetClass="exit" presetSubtype="0" fill="hold" nodeType="afterEffect">
                                  <p:stCondLst>
                                    <p:cond delay="1000"/>
                                  </p:stCondLst>
                                  <p:childTnLst>
                                    <p:set>
                                      <p:cBhvr>
                                        <p:cTn id="113" dur="1" fill="hold">
                                          <p:stCondLst>
                                            <p:cond delay="0"/>
                                          </p:stCondLst>
                                        </p:cTn>
                                        <p:tgtEl>
                                          <p:spTgt spid="61"/>
                                        </p:tgtEl>
                                        <p:attrNameLst>
                                          <p:attrName>style.visibility</p:attrName>
                                        </p:attrNameLst>
                                      </p:cBhvr>
                                      <p:to>
                                        <p:strVal val="hidden"/>
                                      </p:to>
                                    </p:set>
                                  </p:childTnLst>
                                </p:cTn>
                              </p:par>
                            </p:childTnLst>
                          </p:cTn>
                        </p:par>
                      </p:childTnLst>
                    </p:cTn>
                  </p:par>
                </p:childTnLst>
              </p:cTn>
              <p:nextCondLst>
                <p:cond evt="onClick" delay="0">
                  <p:tgtEl>
                    <p:spTgt spid="45"/>
                  </p:tgtEl>
                </p:cond>
              </p:nextCondLst>
            </p:seq>
            <p:seq concurrent="1" nextAc="seek">
              <p:cTn id="114" restart="whenNotActive" fill="hold" evtFilter="cancelBubble" nodeType="interactiveSeq">
                <p:stCondLst>
                  <p:cond evt="onClick" delay="0">
                    <p:tgtEl>
                      <p:spTgt spid="46"/>
                    </p:tgtEl>
                  </p:cond>
                </p:stCondLst>
                <p:endSync evt="end" delay="0">
                  <p:rtn val="all"/>
                </p:endSync>
                <p:childTnLst>
                  <p:par>
                    <p:cTn id="115" fill="hold">
                      <p:stCondLst>
                        <p:cond delay="0"/>
                      </p:stCondLst>
                      <p:childTnLst>
                        <p:par>
                          <p:cTn id="116" fill="hold">
                            <p:stCondLst>
                              <p:cond delay="0"/>
                            </p:stCondLst>
                            <p:childTnLst>
                              <p:par>
                                <p:cTn id="117" presetID="21" presetClass="entr" presetSubtype="1" fill="hold" grpId="0" nodeType="clickEffect">
                                  <p:stCondLst>
                                    <p:cond delay="0"/>
                                  </p:stCondLst>
                                  <p:childTnLst>
                                    <p:set>
                                      <p:cBhvr>
                                        <p:cTn id="118" dur="1" fill="hold">
                                          <p:stCondLst>
                                            <p:cond delay="0"/>
                                          </p:stCondLst>
                                        </p:cTn>
                                        <p:tgtEl>
                                          <p:spTgt spid="56"/>
                                        </p:tgtEl>
                                        <p:attrNameLst>
                                          <p:attrName>style.visibility</p:attrName>
                                        </p:attrNameLst>
                                      </p:cBhvr>
                                      <p:to>
                                        <p:strVal val="visible"/>
                                      </p:to>
                                    </p:set>
                                    <p:animEffect transition="in" filter="wheel(1)">
                                      <p:cBhvr>
                                        <p:cTn id="119" dur="1000"/>
                                        <p:tgtEl>
                                          <p:spTgt spid="56"/>
                                        </p:tgtEl>
                                      </p:cBhvr>
                                    </p:animEffect>
                                  </p:childTnLst>
                                </p:cTn>
                              </p:par>
                              <p:par>
                                <p:cTn id="120" presetID="6" presetClass="entr" presetSubtype="16" fill="hold" nodeType="withEffect">
                                  <p:stCondLst>
                                    <p:cond delay="0"/>
                                  </p:stCondLst>
                                  <p:childTnLst>
                                    <p:set>
                                      <p:cBhvr>
                                        <p:cTn id="121" dur="1" fill="hold">
                                          <p:stCondLst>
                                            <p:cond delay="0"/>
                                          </p:stCondLst>
                                        </p:cTn>
                                        <p:tgtEl>
                                          <p:spTgt spid="62"/>
                                        </p:tgtEl>
                                        <p:attrNameLst>
                                          <p:attrName>style.visibility</p:attrName>
                                        </p:attrNameLst>
                                      </p:cBhvr>
                                      <p:to>
                                        <p:strVal val="visible"/>
                                      </p:to>
                                    </p:set>
                                    <p:animEffect transition="in" filter="circle(in)">
                                      <p:cBhvr>
                                        <p:cTn id="122" dur="500"/>
                                        <p:tgtEl>
                                          <p:spTgt spid="62"/>
                                        </p:tgtEl>
                                      </p:cBhvr>
                                    </p:animEffect>
                                  </p:childTnLst>
                                </p:cTn>
                              </p:par>
                              <p:par>
                                <p:cTn id="123" presetID="26" presetClass="entr" presetSubtype="0" fill="hold" nodeType="withEffect">
                                  <p:stCondLst>
                                    <p:cond delay="0"/>
                                  </p:stCondLst>
                                  <p:childTnLst>
                                    <p:set>
                                      <p:cBhvr>
                                        <p:cTn id="124" dur="1" fill="hold">
                                          <p:stCondLst>
                                            <p:cond delay="0"/>
                                          </p:stCondLst>
                                        </p:cTn>
                                        <p:tgtEl>
                                          <p:spTgt spid="65"/>
                                        </p:tgtEl>
                                        <p:attrNameLst>
                                          <p:attrName>style.visibility</p:attrName>
                                        </p:attrNameLst>
                                      </p:cBhvr>
                                      <p:to>
                                        <p:strVal val="visible"/>
                                      </p:to>
                                    </p:set>
                                    <p:animEffect transition="in" filter="wipe(down)">
                                      <p:cBhvr>
                                        <p:cTn id="125" dur="580">
                                          <p:stCondLst>
                                            <p:cond delay="0"/>
                                          </p:stCondLst>
                                        </p:cTn>
                                        <p:tgtEl>
                                          <p:spTgt spid="65"/>
                                        </p:tgtEl>
                                      </p:cBhvr>
                                    </p:animEffect>
                                    <p:anim calcmode="lin" valueType="num">
                                      <p:cBhvr>
                                        <p:cTn id="126" dur="1822" tmFilter="0,0; 0.14,0.36; 0.43,0.73; 0.71,0.91; 1.0,1.0">
                                          <p:stCondLst>
                                            <p:cond delay="0"/>
                                          </p:stCondLst>
                                        </p:cTn>
                                        <p:tgtEl>
                                          <p:spTgt spid="65"/>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65"/>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65"/>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65"/>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65"/>
                                        </p:tgtEl>
                                        <p:attrNameLst>
                                          <p:attrName>ppt_y</p:attrName>
                                        </p:attrNameLst>
                                      </p:cBhvr>
                                      <p:tavLst>
                                        <p:tav tm="0" fmla="#ppt_y-sin(pi*$)/81">
                                          <p:val>
                                            <p:fltVal val="0"/>
                                          </p:val>
                                        </p:tav>
                                        <p:tav tm="100000">
                                          <p:val>
                                            <p:fltVal val="1"/>
                                          </p:val>
                                        </p:tav>
                                      </p:tavLst>
                                    </p:anim>
                                    <p:animScale>
                                      <p:cBhvr>
                                        <p:cTn id="131" dur="26">
                                          <p:stCondLst>
                                            <p:cond delay="650"/>
                                          </p:stCondLst>
                                        </p:cTn>
                                        <p:tgtEl>
                                          <p:spTgt spid="65"/>
                                        </p:tgtEl>
                                      </p:cBhvr>
                                      <p:to x="100000" y="60000"/>
                                    </p:animScale>
                                    <p:animScale>
                                      <p:cBhvr>
                                        <p:cTn id="132" dur="166" decel="50000">
                                          <p:stCondLst>
                                            <p:cond delay="676"/>
                                          </p:stCondLst>
                                        </p:cTn>
                                        <p:tgtEl>
                                          <p:spTgt spid="65"/>
                                        </p:tgtEl>
                                      </p:cBhvr>
                                      <p:to x="100000" y="100000"/>
                                    </p:animScale>
                                    <p:animScale>
                                      <p:cBhvr>
                                        <p:cTn id="133" dur="26">
                                          <p:stCondLst>
                                            <p:cond delay="1312"/>
                                          </p:stCondLst>
                                        </p:cTn>
                                        <p:tgtEl>
                                          <p:spTgt spid="65"/>
                                        </p:tgtEl>
                                      </p:cBhvr>
                                      <p:to x="100000" y="80000"/>
                                    </p:animScale>
                                    <p:animScale>
                                      <p:cBhvr>
                                        <p:cTn id="134" dur="166" decel="50000">
                                          <p:stCondLst>
                                            <p:cond delay="1338"/>
                                          </p:stCondLst>
                                        </p:cTn>
                                        <p:tgtEl>
                                          <p:spTgt spid="65"/>
                                        </p:tgtEl>
                                      </p:cBhvr>
                                      <p:to x="100000" y="100000"/>
                                    </p:animScale>
                                    <p:animScale>
                                      <p:cBhvr>
                                        <p:cTn id="135" dur="26">
                                          <p:stCondLst>
                                            <p:cond delay="1642"/>
                                          </p:stCondLst>
                                        </p:cTn>
                                        <p:tgtEl>
                                          <p:spTgt spid="65"/>
                                        </p:tgtEl>
                                      </p:cBhvr>
                                      <p:to x="100000" y="90000"/>
                                    </p:animScale>
                                    <p:animScale>
                                      <p:cBhvr>
                                        <p:cTn id="136" dur="166" decel="50000">
                                          <p:stCondLst>
                                            <p:cond delay="1668"/>
                                          </p:stCondLst>
                                        </p:cTn>
                                        <p:tgtEl>
                                          <p:spTgt spid="65"/>
                                        </p:tgtEl>
                                      </p:cBhvr>
                                      <p:to x="100000" y="100000"/>
                                    </p:animScale>
                                    <p:animScale>
                                      <p:cBhvr>
                                        <p:cTn id="137" dur="26">
                                          <p:stCondLst>
                                            <p:cond delay="1808"/>
                                          </p:stCondLst>
                                        </p:cTn>
                                        <p:tgtEl>
                                          <p:spTgt spid="65"/>
                                        </p:tgtEl>
                                      </p:cBhvr>
                                      <p:to x="100000" y="95000"/>
                                    </p:animScale>
                                    <p:animScale>
                                      <p:cBhvr>
                                        <p:cTn id="138" dur="166" decel="50000">
                                          <p:stCondLst>
                                            <p:cond delay="1834"/>
                                          </p:stCondLst>
                                        </p:cTn>
                                        <p:tgtEl>
                                          <p:spTgt spid="65"/>
                                        </p:tgtEl>
                                      </p:cBhvr>
                                      <p:to x="100000" y="100000"/>
                                    </p:animScale>
                                  </p:childTnLst>
                                </p:cTn>
                              </p:par>
                            </p:childTnLst>
                          </p:cTn>
                        </p:par>
                        <p:par>
                          <p:cTn id="139" fill="hold">
                            <p:stCondLst>
                              <p:cond delay="2000"/>
                            </p:stCondLst>
                            <p:childTnLst>
                              <p:par>
                                <p:cTn id="140" presetID="1" presetClass="exit" presetSubtype="0" fill="hold" nodeType="afterEffect">
                                  <p:stCondLst>
                                    <p:cond delay="1000"/>
                                  </p:stCondLst>
                                  <p:childTnLst>
                                    <p:set>
                                      <p:cBhvr>
                                        <p:cTn id="141" dur="1" fill="hold">
                                          <p:stCondLst>
                                            <p:cond delay="0"/>
                                          </p:stCondLst>
                                        </p:cTn>
                                        <p:tgtEl>
                                          <p:spTgt spid="62"/>
                                        </p:tgtEl>
                                        <p:attrNameLst>
                                          <p:attrName>style.visibility</p:attrName>
                                        </p:attrNameLst>
                                      </p:cBhvr>
                                      <p:to>
                                        <p:strVal val="hidden"/>
                                      </p:to>
                                    </p:set>
                                  </p:childTnLst>
                                </p:cTn>
                              </p:par>
                            </p:childTnLst>
                          </p:cTn>
                        </p:par>
                      </p:childTnLst>
                    </p:cTn>
                  </p:par>
                </p:childTnLst>
              </p:cTn>
              <p:nextCondLst>
                <p:cond evt="onClick" delay="0">
                  <p:tgtEl>
                    <p:spTgt spid="46"/>
                  </p:tgtEl>
                </p:cond>
              </p:nextCondLst>
            </p:seq>
            <p:seq concurrent="1" nextAc="seek">
              <p:cTn id="142" restart="whenNotActive" fill="hold" evtFilter="cancelBubble" nodeType="interactiveSeq">
                <p:stCondLst>
                  <p:cond evt="onClick" delay="0">
                    <p:tgtEl>
                      <p:spTgt spid="47"/>
                    </p:tgtEl>
                  </p:cond>
                </p:stCondLst>
                <p:endSync evt="end" delay="0">
                  <p:rtn val="all"/>
                </p:endSync>
                <p:childTnLst>
                  <p:par>
                    <p:cTn id="143" fill="hold">
                      <p:stCondLst>
                        <p:cond delay="0"/>
                      </p:stCondLst>
                      <p:childTnLst>
                        <p:par>
                          <p:cTn id="144" fill="hold">
                            <p:stCondLst>
                              <p:cond delay="0"/>
                            </p:stCondLst>
                            <p:childTnLst>
                              <p:par>
                                <p:cTn id="145" presetID="21" presetClass="entr" presetSubtype="1" fill="hold" grpId="0" nodeType="clickEffect">
                                  <p:stCondLst>
                                    <p:cond delay="0"/>
                                  </p:stCondLst>
                                  <p:childTnLst>
                                    <p:set>
                                      <p:cBhvr>
                                        <p:cTn id="146" dur="1" fill="hold">
                                          <p:stCondLst>
                                            <p:cond delay="0"/>
                                          </p:stCondLst>
                                        </p:cTn>
                                        <p:tgtEl>
                                          <p:spTgt spid="57"/>
                                        </p:tgtEl>
                                        <p:attrNameLst>
                                          <p:attrName>style.visibility</p:attrName>
                                        </p:attrNameLst>
                                      </p:cBhvr>
                                      <p:to>
                                        <p:strVal val="visible"/>
                                      </p:to>
                                    </p:set>
                                    <p:animEffect transition="in" filter="wheel(1)">
                                      <p:cBhvr>
                                        <p:cTn id="147" dur="1000"/>
                                        <p:tgtEl>
                                          <p:spTgt spid="57"/>
                                        </p:tgtEl>
                                      </p:cBhvr>
                                    </p:animEffect>
                                  </p:childTnLst>
                                </p:cTn>
                              </p:par>
                              <p:par>
                                <p:cTn id="148" presetID="6" presetClass="entr" presetSubtype="16" fill="hold" nodeType="withEffect">
                                  <p:stCondLst>
                                    <p:cond delay="0"/>
                                  </p:stCondLst>
                                  <p:childTnLst>
                                    <p:set>
                                      <p:cBhvr>
                                        <p:cTn id="149" dur="1" fill="hold">
                                          <p:stCondLst>
                                            <p:cond delay="0"/>
                                          </p:stCondLst>
                                        </p:cTn>
                                        <p:tgtEl>
                                          <p:spTgt spid="63"/>
                                        </p:tgtEl>
                                        <p:attrNameLst>
                                          <p:attrName>style.visibility</p:attrName>
                                        </p:attrNameLst>
                                      </p:cBhvr>
                                      <p:to>
                                        <p:strVal val="visible"/>
                                      </p:to>
                                    </p:set>
                                    <p:animEffect transition="in" filter="circle(in)">
                                      <p:cBhvr>
                                        <p:cTn id="150" dur="500"/>
                                        <p:tgtEl>
                                          <p:spTgt spid="63"/>
                                        </p:tgtEl>
                                      </p:cBhvr>
                                    </p:animEffect>
                                  </p:childTnLst>
                                </p:cTn>
                              </p:par>
                              <p:par>
                                <p:cTn id="151" presetID="45" presetClass="entr" presetSubtype="0" fill="hold" nodeType="withEffect">
                                  <p:stCondLst>
                                    <p:cond delay="0"/>
                                  </p:stCondLst>
                                  <p:childTnLst>
                                    <p:set>
                                      <p:cBhvr>
                                        <p:cTn id="152" dur="1" fill="hold">
                                          <p:stCondLst>
                                            <p:cond delay="0"/>
                                          </p:stCondLst>
                                        </p:cTn>
                                        <p:tgtEl>
                                          <p:spTgt spid="69"/>
                                        </p:tgtEl>
                                        <p:attrNameLst>
                                          <p:attrName>style.visibility</p:attrName>
                                        </p:attrNameLst>
                                      </p:cBhvr>
                                      <p:to>
                                        <p:strVal val="visible"/>
                                      </p:to>
                                    </p:set>
                                    <p:animEffect transition="in" filter="fade">
                                      <p:cBhvr>
                                        <p:cTn id="153" dur="2000"/>
                                        <p:tgtEl>
                                          <p:spTgt spid="69"/>
                                        </p:tgtEl>
                                      </p:cBhvr>
                                    </p:animEffect>
                                    <p:anim calcmode="lin" valueType="num">
                                      <p:cBhvr>
                                        <p:cTn id="154" dur="2000" fill="hold"/>
                                        <p:tgtEl>
                                          <p:spTgt spid="69"/>
                                        </p:tgtEl>
                                        <p:attrNameLst>
                                          <p:attrName>ppt_w</p:attrName>
                                        </p:attrNameLst>
                                      </p:cBhvr>
                                      <p:tavLst>
                                        <p:tav tm="0" fmla="#ppt_w*sin(2.5*pi*$)">
                                          <p:val>
                                            <p:fltVal val="0"/>
                                          </p:val>
                                        </p:tav>
                                        <p:tav tm="100000">
                                          <p:val>
                                            <p:fltVal val="1"/>
                                          </p:val>
                                        </p:tav>
                                      </p:tavLst>
                                    </p:anim>
                                    <p:anim calcmode="lin" valueType="num">
                                      <p:cBhvr>
                                        <p:cTn id="155" dur="2000" fill="hold"/>
                                        <p:tgtEl>
                                          <p:spTgt spid="69"/>
                                        </p:tgtEl>
                                        <p:attrNameLst>
                                          <p:attrName>ppt_h</p:attrName>
                                        </p:attrNameLst>
                                      </p:cBhvr>
                                      <p:tavLst>
                                        <p:tav tm="0">
                                          <p:val>
                                            <p:strVal val="#ppt_h"/>
                                          </p:val>
                                        </p:tav>
                                        <p:tav tm="100000">
                                          <p:val>
                                            <p:strVal val="#ppt_h"/>
                                          </p:val>
                                        </p:tav>
                                      </p:tavLst>
                                    </p:anim>
                                  </p:childTnLst>
                                </p:cTn>
                              </p:par>
                            </p:childTnLst>
                          </p:cTn>
                        </p:par>
                        <p:par>
                          <p:cTn id="156" fill="hold">
                            <p:stCondLst>
                              <p:cond delay="2000"/>
                            </p:stCondLst>
                            <p:childTnLst>
                              <p:par>
                                <p:cTn id="157" presetID="1" presetClass="exit" presetSubtype="0" fill="hold" nodeType="afterEffect">
                                  <p:stCondLst>
                                    <p:cond delay="1000"/>
                                  </p:stCondLst>
                                  <p:childTnLst>
                                    <p:set>
                                      <p:cBhvr>
                                        <p:cTn id="158" dur="1" fill="hold">
                                          <p:stCondLst>
                                            <p:cond delay="0"/>
                                          </p:stCondLst>
                                        </p:cTn>
                                        <p:tgtEl>
                                          <p:spTgt spid="63"/>
                                        </p:tgtEl>
                                        <p:attrNameLst>
                                          <p:attrName>style.visibility</p:attrName>
                                        </p:attrNameLst>
                                      </p:cBhvr>
                                      <p:to>
                                        <p:strVal val="hidden"/>
                                      </p:to>
                                    </p:set>
                                  </p:childTnLst>
                                </p:cTn>
                              </p:par>
                            </p:childTnLst>
                          </p:cTn>
                        </p:par>
                      </p:childTnLst>
                    </p:cTn>
                  </p:par>
                </p:childTnLst>
              </p:cTn>
              <p:nextCondLst>
                <p:cond evt="onClick" delay="0">
                  <p:tgtEl>
                    <p:spTgt spid="47"/>
                  </p:tgtEl>
                </p:cond>
              </p:nextCondLst>
            </p:seq>
          </p:childTnLst>
        </p:cTn>
      </p:par>
    </p:tnLst>
    <p:bldLst>
      <p:bldP spid="5"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6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5" name="Table 4">
            <a:extLst>
              <a:ext uri="{FF2B5EF4-FFF2-40B4-BE49-F238E27FC236}">
                <a16:creationId xmlns:a16="http://schemas.microsoft.com/office/drawing/2014/main" id="{7C292E11-7A95-4830-A9C6-AC9B8E3974B2}"/>
              </a:ext>
            </a:extLst>
          </p:cNvPr>
          <p:cNvGraphicFramePr>
            <a:graphicFrameLocks noGrp="1"/>
          </p:cNvGraphicFramePr>
          <p:nvPr>
            <p:extLst>
              <p:ext uri="{D42A27DB-BD31-4B8C-83A1-F6EECF244321}">
                <p14:modId xmlns:p14="http://schemas.microsoft.com/office/powerpoint/2010/main" val="3667567575"/>
              </p:ext>
            </p:extLst>
          </p:nvPr>
        </p:nvGraphicFramePr>
        <p:xfrm>
          <a:off x="1127448" y="700345"/>
          <a:ext cx="9937104" cy="2340033"/>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a:t>Source link and Attribution</a:t>
                      </a:r>
                      <a:endParaRPr lang="en-IN" sz="2000" dirty="0"/>
                    </a:p>
                  </a:txBody>
                  <a:tcPr/>
                </a:tc>
                <a:extLst>
                  <a:ext uri="{0D108BD9-81ED-4DB2-BD59-A6C34878D82A}">
                    <a16:rowId xmlns:a16="http://schemas.microsoft.com/office/drawing/2014/main" val="10000"/>
                  </a:ext>
                </a:extLst>
              </a:tr>
              <a:tr h="389313">
                <a:tc>
                  <a:txBody>
                    <a:bodyPr/>
                    <a:lstStyle/>
                    <a:p>
                      <a:pPr algn="ctr"/>
                      <a:r>
                        <a:rPr lang="en-US" sz="900" dirty="0"/>
                        <a:t>1</a:t>
                      </a:r>
                      <a:endParaRPr lang="en-IN" sz="900" dirty="0"/>
                    </a:p>
                  </a:txBody>
                  <a:tcPr/>
                </a:tc>
                <a:tc>
                  <a:txBody>
                    <a:bodyPr/>
                    <a:lstStyle/>
                    <a:p>
                      <a:endParaRPr lang="en-IN" sz="900" dirty="0"/>
                    </a:p>
                  </a:txBody>
                  <a:tcPr/>
                </a:tc>
                <a:tc>
                  <a:txBody>
                    <a:bodyPr/>
                    <a:lstStyle/>
                    <a:p>
                      <a:pPr rtl="0"/>
                      <a:r>
                        <a:rPr lang="en-IN" sz="900" dirty="0"/>
                        <a:t>https://pixabay.com/illustrations/read-book-boy-study-sit-childhood-2799818/</a:t>
                      </a:r>
                      <a:r>
                        <a:rPr lang="en-IN" sz="900" b="0" i="0" u="none" strike="noStrike" kern="1200" baseline="0" dirty="0">
                          <a:solidFill>
                            <a:schemeClr val="tx1"/>
                          </a:solidFill>
                          <a:latin typeface="+mn-lt"/>
                          <a:ea typeface="+mn-ea"/>
                          <a:cs typeface="+mn-cs"/>
                        </a:rPr>
                        <a:t> </a:t>
                      </a:r>
                      <a:endParaRPr lang="en-IN" sz="900" dirty="0"/>
                    </a:p>
                  </a:txBody>
                  <a:tcPr/>
                </a:tc>
                <a:extLst>
                  <a:ext uri="{0D108BD9-81ED-4DB2-BD59-A6C34878D82A}">
                    <a16:rowId xmlns:a16="http://schemas.microsoft.com/office/drawing/2014/main" val="10001"/>
                  </a:ext>
                </a:extLst>
              </a:tr>
              <a:tr h="389313">
                <a:tc>
                  <a:txBody>
                    <a:bodyPr/>
                    <a:lstStyle/>
                    <a:p>
                      <a:pPr algn="ctr"/>
                      <a:endParaRPr lang="en-US" sz="900" dirty="0"/>
                    </a:p>
                    <a:p>
                      <a:pPr algn="ctr"/>
                      <a:r>
                        <a:rPr lang="en-US" sz="900" dirty="0"/>
                        <a:t>2</a:t>
                      </a:r>
                      <a:endParaRPr lang="en-IN" sz="900" dirty="0"/>
                    </a:p>
                  </a:txBody>
                  <a:tcPr/>
                </a:tc>
                <a:tc>
                  <a:txBody>
                    <a:bodyPr/>
                    <a:lstStyle/>
                    <a:p>
                      <a:endParaRPr lang="en-IN" sz="900" dirty="0"/>
                    </a:p>
                  </a:txBody>
                  <a:tcPr/>
                </a:tc>
                <a:tc>
                  <a:txBody>
                    <a:bodyPr/>
                    <a:lstStyle/>
                    <a:p>
                      <a:pPr rtl="0"/>
                      <a:r>
                        <a:rPr lang="en-IN" sz="900" dirty="0"/>
                        <a:t>https://pixabay.com/vectors/bananas-fruit-food-yellow-fruit-575773/</a:t>
                      </a:r>
                    </a:p>
                    <a:p>
                      <a:pPr rtl="0"/>
                      <a:r>
                        <a:rPr lang="en-IN" sz="900" dirty="0"/>
                        <a:t>https://pixabay.com/vectors/kitten-cute-cat-animals-furry-4794761/</a:t>
                      </a:r>
                    </a:p>
                    <a:p>
                      <a:pPr rtl="0"/>
                      <a:r>
                        <a:rPr lang="en-IN" sz="900" dirty="0"/>
                        <a:t>https://pixabay.com/vectors/ants-three-insects-group-bug-team-45805/</a:t>
                      </a:r>
                    </a:p>
                    <a:p>
                      <a:pPr rtl="0"/>
                      <a:r>
                        <a:rPr lang="en-IN" sz="900" dirty="0"/>
                        <a:t>https://pixabay.com/vectors/cows-animals-nature-farm-1789577/</a:t>
                      </a:r>
                    </a:p>
                    <a:p>
                      <a:pPr rtl="0"/>
                      <a:r>
                        <a:rPr lang="en-IN" sz="900" dirty="0"/>
                        <a:t>https://pixabay.com/vectors/back-hand-card-face-game-playing-48947/</a:t>
                      </a:r>
                    </a:p>
                  </a:txBody>
                  <a:tcPr/>
                </a:tc>
                <a:extLst>
                  <a:ext uri="{0D108BD9-81ED-4DB2-BD59-A6C34878D82A}">
                    <a16:rowId xmlns:a16="http://schemas.microsoft.com/office/drawing/2014/main" val="10002"/>
                  </a:ext>
                </a:extLst>
              </a:tr>
              <a:tr h="389313">
                <a:tc>
                  <a:txBody>
                    <a:bodyPr/>
                    <a:lstStyle/>
                    <a:p>
                      <a:pPr algn="ctr"/>
                      <a:endParaRPr lang="en-US" sz="900" dirty="0"/>
                    </a:p>
                    <a:p>
                      <a:pPr algn="ctr"/>
                      <a:r>
                        <a:rPr lang="en-US" sz="900" dirty="0"/>
                        <a:t>3</a:t>
                      </a:r>
                    </a:p>
                  </a:txBody>
                  <a:tcPr/>
                </a:tc>
                <a:tc>
                  <a:txBody>
                    <a:bodyPr/>
                    <a:lstStyle/>
                    <a:p>
                      <a:endParaRPr lang="en-IN" sz="900" dirty="0"/>
                    </a:p>
                  </a:txBody>
                  <a:tcPr/>
                </a:tc>
                <a:tc>
                  <a:txBody>
                    <a:bodyPr/>
                    <a:lstStyle/>
                    <a:p>
                      <a:pPr rtl="0"/>
                      <a:r>
                        <a:rPr lang="en-IN" sz="900" dirty="0"/>
                        <a:t>https://pixabay.com/vectors/bouquet-bouquet-of-flowers-flowers-161758/</a:t>
                      </a:r>
                      <a:br>
                        <a:rPr lang="en-IN" sz="900" dirty="0"/>
                      </a:br>
                      <a:r>
                        <a:rPr lang="en-IN" sz="900" dirty="0"/>
                        <a:t>https://pixabay.com/photos/pearl-chaplet-beads-white-2407275/</a:t>
                      </a:r>
                    </a:p>
                    <a:p>
                      <a:pPr rtl="0"/>
                      <a:r>
                        <a:rPr lang="en-IN" sz="900" dirty="0"/>
                        <a:t>https://pixabay.com/vectors/pirate-ship-ship-pirates-sail-2028574/</a:t>
                      </a:r>
                    </a:p>
                    <a:p>
                      <a:pPr rtl="0"/>
                      <a:r>
                        <a:rPr lang="en-IN" sz="900" dirty="0"/>
                        <a:t>https://pixabay.com/illustrations/crowd-people-silhouettes-2045499/</a:t>
                      </a:r>
                    </a:p>
                    <a:p>
                      <a:pPr rtl="0"/>
                      <a:r>
                        <a:rPr lang="en-IN" sz="900" dirty="0"/>
                        <a:t>https://pixabay.com/photos/wolves-wolf-pack-forest-woods-2864647/</a:t>
                      </a:r>
                    </a:p>
                  </a:txBody>
                  <a:tcPr/>
                </a:tc>
                <a:extLst>
                  <a:ext uri="{0D108BD9-81ED-4DB2-BD59-A6C34878D82A}">
                    <a16:rowId xmlns:a16="http://schemas.microsoft.com/office/drawing/2014/main" val="10003"/>
                  </a:ext>
                </a:extLst>
              </a:tr>
            </a:tbl>
          </a:graphicData>
        </a:graphic>
      </p:graphicFrame>
      <p:pic>
        <p:nvPicPr>
          <p:cNvPr id="4" name="Picture 3" descr="A picture containing connector&#10;&#10;Description automatically generated">
            <a:extLst>
              <a:ext uri="{FF2B5EF4-FFF2-40B4-BE49-F238E27FC236}">
                <a16:creationId xmlns:a16="http://schemas.microsoft.com/office/drawing/2014/main" id="{4C15C1F1-B956-4413-A93A-51029CE1C6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7046" y="1684582"/>
            <a:ext cx="167971" cy="108000"/>
          </a:xfrm>
          <a:prstGeom prst="rect">
            <a:avLst/>
          </a:prstGeom>
        </p:spPr>
      </p:pic>
      <p:pic>
        <p:nvPicPr>
          <p:cNvPr id="6" name="Picture 5" descr="A picture containing blur&#10;&#10;Description automatically generated">
            <a:extLst>
              <a:ext uri="{FF2B5EF4-FFF2-40B4-BE49-F238E27FC236}">
                <a16:creationId xmlns:a16="http://schemas.microsoft.com/office/drawing/2014/main" id="{44C6A123-7072-428A-A8BC-776C878BF8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2941" y="1690025"/>
            <a:ext cx="166154" cy="108000"/>
          </a:xfrm>
          <a:prstGeom prst="rect">
            <a:avLst/>
          </a:prstGeom>
        </p:spPr>
      </p:pic>
      <p:pic>
        <p:nvPicPr>
          <p:cNvPr id="7" name="Picture 6" descr="A picture containing shape&#10;&#10;Description automatically generated">
            <a:extLst>
              <a:ext uri="{FF2B5EF4-FFF2-40B4-BE49-F238E27FC236}">
                <a16:creationId xmlns:a16="http://schemas.microsoft.com/office/drawing/2014/main" id="{AF56D86E-480C-4FF8-8297-A1E46F63525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89205" y="1972082"/>
            <a:ext cx="86316" cy="108000"/>
          </a:xfrm>
          <a:prstGeom prst="rect">
            <a:avLst/>
          </a:prstGeom>
        </p:spPr>
      </p:pic>
      <p:pic>
        <p:nvPicPr>
          <p:cNvPr id="8" name="Picture 7" descr="A picture containing balloon, aircraft, vector graphics&#10;&#10;Description automatically generated">
            <a:extLst>
              <a:ext uri="{FF2B5EF4-FFF2-40B4-BE49-F238E27FC236}">
                <a16:creationId xmlns:a16="http://schemas.microsoft.com/office/drawing/2014/main" id="{1287C104-8133-4BFD-99A6-19343DBFB5CB}"/>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10068" t="19661" r="10478" b="16295"/>
          <a:stretch/>
        </p:blipFill>
        <p:spPr>
          <a:xfrm>
            <a:off x="2274915" y="1977410"/>
            <a:ext cx="195776" cy="108000"/>
          </a:xfrm>
          <a:prstGeom prst="rect">
            <a:avLst/>
          </a:prstGeom>
        </p:spPr>
      </p:pic>
      <p:pic>
        <p:nvPicPr>
          <p:cNvPr id="9" name="Picture 8" descr="A picture containing text, sign, vector graphics&#10;&#10;Description automatically generated">
            <a:extLst>
              <a:ext uri="{FF2B5EF4-FFF2-40B4-BE49-F238E27FC236}">
                <a16:creationId xmlns:a16="http://schemas.microsoft.com/office/drawing/2014/main" id="{91CA7CBC-EA60-481A-A4AB-C96D3A16387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38267" y="1991205"/>
            <a:ext cx="79397" cy="108000"/>
          </a:xfrm>
          <a:prstGeom prst="rect">
            <a:avLst/>
          </a:prstGeom>
        </p:spPr>
      </p:pic>
      <p:pic>
        <p:nvPicPr>
          <p:cNvPr id="10" name="Picture 9" descr="A group of yellow and red flowers&#10;&#10;Description automatically generated with medium confidence">
            <a:extLst>
              <a:ext uri="{FF2B5EF4-FFF2-40B4-BE49-F238E27FC236}">
                <a16:creationId xmlns:a16="http://schemas.microsoft.com/office/drawing/2014/main" id="{E9652AE9-C3B7-4763-AAA0-884FA5E079F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398524" y="2780928"/>
            <a:ext cx="101503" cy="108000"/>
          </a:xfrm>
          <a:prstGeom prst="rect">
            <a:avLst/>
          </a:prstGeom>
        </p:spPr>
      </p:pic>
      <p:pic>
        <p:nvPicPr>
          <p:cNvPr id="11" name="Picture 10" descr="Diagram&#10;&#10;Description automatically generated">
            <a:extLst>
              <a:ext uri="{FF2B5EF4-FFF2-40B4-BE49-F238E27FC236}">
                <a16:creationId xmlns:a16="http://schemas.microsoft.com/office/drawing/2014/main" id="{06455832-C12F-488E-AB7E-BF5B189EF2E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583265" y="2491127"/>
            <a:ext cx="103781" cy="108000"/>
          </a:xfrm>
          <a:prstGeom prst="rect">
            <a:avLst/>
          </a:prstGeom>
        </p:spPr>
      </p:pic>
      <p:pic>
        <p:nvPicPr>
          <p:cNvPr id="12" name="Picture 11" descr="A picture containing accessory&#10;&#10;Description automatically generated">
            <a:extLst>
              <a:ext uri="{FF2B5EF4-FFF2-40B4-BE49-F238E27FC236}">
                <a16:creationId xmlns:a16="http://schemas.microsoft.com/office/drawing/2014/main" id="{5FF6EC6E-3C03-4929-BCE3-8066E34F618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324394" y="2491127"/>
            <a:ext cx="162000" cy="108000"/>
          </a:xfrm>
          <a:prstGeom prst="rect">
            <a:avLst/>
          </a:prstGeom>
        </p:spPr>
      </p:pic>
      <p:pic>
        <p:nvPicPr>
          <p:cNvPr id="13" name="Picture 12" descr="A picture containing background pattern&#10;&#10;Description automatically generated">
            <a:extLst>
              <a:ext uri="{FF2B5EF4-FFF2-40B4-BE49-F238E27FC236}">
                <a16:creationId xmlns:a16="http://schemas.microsoft.com/office/drawing/2014/main" id="{69230D8F-6760-42EB-9435-01D0E5F1A5B8}"/>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t="28018"/>
          <a:stretch/>
        </p:blipFill>
        <p:spPr>
          <a:xfrm>
            <a:off x="2599095" y="2780928"/>
            <a:ext cx="225057" cy="108000"/>
          </a:xfrm>
          <a:prstGeom prst="rect">
            <a:avLst/>
          </a:prstGeom>
        </p:spPr>
      </p:pic>
      <p:pic>
        <p:nvPicPr>
          <p:cNvPr id="14" name="Picture 13" descr="A picture containing text, outdoor, mammal&#10;&#10;Description automatically generated">
            <a:extLst>
              <a:ext uri="{FF2B5EF4-FFF2-40B4-BE49-F238E27FC236}">
                <a16:creationId xmlns:a16="http://schemas.microsoft.com/office/drawing/2014/main" id="{D8746AA5-64C5-4687-9322-3FFE3C804084}"/>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l="26496" t="6951" r="21899" b="8000"/>
          <a:stretch/>
        </p:blipFill>
        <p:spPr>
          <a:xfrm>
            <a:off x="2783917" y="2482581"/>
            <a:ext cx="105288" cy="108000"/>
          </a:xfrm>
          <a:prstGeom prst="rect">
            <a:avLst/>
          </a:prstGeom>
        </p:spPr>
      </p:pic>
      <p:pic>
        <p:nvPicPr>
          <p:cNvPr id="15" name="Picture 14" descr="Chart&#10;&#10;Description automatically generated">
            <a:extLst>
              <a:ext uri="{FF2B5EF4-FFF2-40B4-BE49-F238E27FC236}">
                <a16:creationId xmlns:a16="http://schemas.microsoft.com/office/drawing/2014/main" id="{E90D0507-2DAD-48F2-8EB5-194E7AD792EC}"/>
              </a:ext>
            </a:extLst>
          </p:cNvPr>
          <p:cNvPicPr>
            <a:picLocks noChangeAspect="1"/>
          </p:cNvPicPr>
          <p:nvPr/>
        </p:nvPicPr>
        <p:blipFill>
          <a:blip r:embed="rId13"/>
          <a:stretch>
            <a:fillRect/>
          </a:stretch>
        </p:blipFill>
        <p:spPr>
          <a:xfrm>
            <a:off x="2611954" y="1176031"/>
            <a:ext cx="108000" cy="108000"/>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510</Words>
  <Application>Microsoft Office PowerPoint</Application>
  <PresentationFormat>Widescreen</PresentationFormat>
  <Paragraphs>83</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DD</vt:lpstr>
      <vt:lpstr>MATCHING COLLECTIVE NOUNS</vt:lpstr>
      <vt:lpstr>EXERCISE</vt:lpstr>
      <vt:lpstr>EXERCISE (Contd.)</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34</cp:revision>
  <dcterms:created xsi:type="dcterms:W3CDTF">2020-08-28T09:38:22Z</dcterms:created>
  <dcterms:modified xsi:type="dcterms:W3CDTF">2022-04-08T02:57:51Z</dcterms:modified>
</cp:coreProperties>
</file>