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48" r:id="rId3"/>
    <p:sldId id="349" r:id="rId4"/>
    <p:sldId id="350" r:id="rId5"/>
    <p:sldId id="351" r:id="rId6"/>
    <p:sldId id="352" r:id="rId7"/>
    <p:sldId id="355" r:id="rId8"/>
    <p:sldId id="358" r:id="rId9"/>
    <p:sldId id="359" r:id="rId10"/>
    <p:sldId id="360" r:id="rId11"/>
    <p:sldId id="3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61DAFC-E824-EC62-9A41-D3CCAEDF783B}" name="Shyam Sunder" initials="SS" userId="d1c0c27b9e284db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3735"/>
    <a:srgbClr val="F68426"/>
    <a:srgbClr val="0000FF"/>
    <a:srgbClr val="0B3E77"/>
    <a:srgbClr val="005DA2"/>
    <a:srgbClr val="C88016"/>
    <a:srgbClr val="F56771"/>
    <a:srgbClr val="9184DC"/>
    <a:srgbClr val="7F2F2D"/>
    <a:srgbClr val="ED8D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6" autoAdjust="0"/>
    <p:restoredTop sz="94003" autoAdjust="0"/>
  </p:normalViewPr>
  <p:slideViewPr>
    <p:cSldViewPr>
      <p:cViewPr varScale="1">
        <p:scale>
          <a:sx n="61" d="100"/>
          <a:sy n="61" d="100"/>
        </p:scale>
        <p:origin x="620" y="52"/>
      </p:cViewPr>
      <p:guideLst>
        <p:guide orient="horz" pos="2205"/>
        <p:guide pos="384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BA0C81-6981-49A4-9A6F-9395D71E1985}" type="doc">
      <dgm:prSet loTypeId="urn:microsoft.com/office/officeart/2005/8/layout/chevron2" loCatId="list" qsTypeId="urn:microsoft.com/office/officeart/2005/8/quickstyle/simple1" qsCatId="simple" csTypeId="urn:microsoft.com/office/officeart/2005/8/colors/colorful1#1" csCatId="colorful" phldr="1"/>
      <dgm:spPr>
        <a:scene3d>
          <a:camera prst="orthographicFront">
            <a:rot lat="0" lon="0" rev="0"/>
          </a:camera>
          <a:lightRig rig="contrasting" dir="t">
            <a:rot lat="0" lon="0" rev="1500000"/>
          </a:lightRig>
        </a:scene3d>
      </dgm:spPr>
      <dgm:t>
        <a:bodyPr/>
        <a:lstStyle/>
        <a:p>
          <a:endParaRPr lang="en-IN"/>
        </a:p>
      </dgm:t>
    </dgm:pt>
    <dgm:pt modelId="{83ABBEA3-CA2F-4619-9E99-8463A55AD83F}">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IN" dirty="0"/>
        </a:p>
      </dgm:t>
    </dgm:pt>
    <dgm:pt modelId="{3A65D636-A121-4C60-8AB7-8B1BF86CFE88}" type="parTrans" cxnId="{C99774E7-5DD9-458C-800A-D8050926F851}">
      <dgm:prSet/>
      <dgm:spPr/>
      <dgm:t>
        <a:bodyPr/>
        <a:lstStyle/>
        <a:p>
          <a:endParaRPr lang="en-IN"/>
        </a:p>
      </dgm:t>
    </dgm:pt>
    <dgm:pt modelId="{884EDE2C-EED3-478A-9D18-6C3C5B920A7D}" type="sibTrans" cxnId="{C99774E7-5DD9-458C-800A-D8050926F851}">
      <dgm:prSet/>
      <dgm:spPr/>
      <dgm:t>
        <a:bodyPr/>
        <a:lstStyle/>
        <a:p>
          <a:endParaRPr lang="en-IN"/>
        </a:p>
      </dgm:t>
    </dgm:pt>
    <dgm:pt modelId="{74DB7D7C-C069-422C-B90A-D855FFEC6587}">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E" sz="2400" u="none" dirty="0">
              <a:latin typeface="Calibri" panose="020F0502020204030204" pitchFamily="34" charset="0"/>
              <a:cs typeface="Calibri" panose="020F0502020204030204" pitchFamily="34" charset="0"/>
            </a:rPr>
            <a:t>Conjunctions are words used to join ideas or sentences.</a:t>
          </a:r>
          <a:endParaRPr lang="en-IN" sz="2400" u="none" dirty="0">
            <a:latin typeface="Calibri" panose="020F0502020204030204" pitchFamily="34" charset="0"/>
            <a:cs typeface="Calibri" panose="020F0502020204030204" pitchFamily="34" charset="0"/>
          </a:endParaRPr>
        </a:p>
      </dgm:t>
    </dgm:pt>
    <dgm:pt modelId="{2EBA6C95-7E9C-4440-93AA-3588E2E58666}" type="parTrans" cxnId="{DD648246-D230-4FF0-A719-FF8455D6021A}">
      <dgm:prSet/>
      <dgm:spPr/>
      <dgm:t>
        <a:bodyPr/>
        <a:lstStyle/>
        <a:p>
          <a:endParaRPr lang="en-IN"/>
        </a:p>
      </dgm:t>
    </dgm:pt>
    <dgm:pt modelId="{8E1BF4FF-704F-4DFD-812D-A54A53BA2F8A}" type="sibTrans" cxnId="{DD648246-D230-4FF0-A719-FF8455D6021A}">
      <dgm:prSet/>
      <dgm:spPr/>
      <dgm:t>
        <a:bodyPr/>
        <a:lstStyle/>
        <a:p>
          <a:endParaRPr lang="en-IN"/>
        </a:p>
      </dgm:t>
    </dgm:pt>
    <dgm:pt modelId="{150F9C15-C7E0-4AC4-ABE8-2D92D65ADDC2}">
      <dgm:prSet phldrT="[Text]"/>
      <dgm:spPr>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IN" dirty="0"/>
        </a:p>
      </dgm:t>
    </dgm:pt>
    <dgm:pt modelId="{6C38F99D-C91A-49DE-ACAC-B09C502BD41D}" type="parTrans" cxnId="{69D9DB2E-3395-4F21-A297-97B1E4F1F398}">
      <dgm:prSet/>
      <dgm:spPr/>
      <dgm:t>
        <a:bodyPr/>
        <a:lstStyle/>
        <a:p>
          <a:endParaRPr lang="en-IN"/>
        </a:p>
      </dgm:t>
    </dgm:pt>
    <dgm:pt modelId="{30269A95-5DF1-4DE3-9C0C-B25081FEF54C}" type="sibTrans" cxnId="{69D9DB2E-3395-4F21-A297-97B1E4F1F398}">
      <dgm:prSet/>
      <dgm:spPr/>
      <dgm:t>
        <a:bodyPr/>
        <a:lstStyle/>
        <a:p>
          <a:endParaRPr lang="en-IN"/>
        </a:p>
      </dgm:t>
    </dgm:pt>
    <dgm:pt modelId="{B43F8029-E032-4B70-A126-54CD37C93FAD}">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E" sz="2400" dirty="0"/>
            <a:t>Some conjunctions used in our daily conversations: </a:t>
          </a:r>
          <a:endParaRPr lang="en-IN" sz="2400" dirty="0"/>
        </a:p>
      </dgm:t>
    </dgm:pt>
    <dgm:pt modelId="{3047A9EB-B510-4ECC-B64C-67A82E73C0AA}" type="parTrans" cxnId="{8397E31F-8E4D-407A-B031-40CE5BD05111}">
      <dgm:prSet/>
      <dgm:spPr/>
      <dgm:t>
        <a:bodyPr/>
        <a:lstStyle/>
        <a:p>
          <a:endParaRPr lang="en-IN"/>
        </a:p>
      </dgm:t>
    </dgm:pt>
    <dgm:pt modelId="{28AA98BB-7BC1-498C-8F2C-1275E860CBE1}" type="sibTrans" cxnId="{8397E31F-8E4D-407A-B031-40CE5BD05111}">
      <dgm:prSet/>
      <dgm:spPr/>
      <dgm:t>
        <a:bodyPr/>
        <a:lstStyle/>
        <a:p>
          <a:endParaRPr lang="en-IN"/>
        </a:p>
      </dgm:t>
    </dgm:pt>
    <dgm:pt modelId="{AF0B5EF3-CC4D-4E0F-B026-BD1EF277365D}" type="pres">
      <dgm:prSet presAssocID="{1CBA0C81-6981-49A4-9A6F-9395D71E1985}" presName="linearFlow" presStyleCnt="0">
        <dgm:presLayoutVars>
          <dgm:dir/>
          <dgm:animLvl val="lvl"/>
          <dgm:resizeHandles val="exact"/>
        </dgm:presLayoutVars>
      </dgm:prSet>
      <dgm:spPr/>
    </dgm:pt>
    <dgm:pt modelId="{24664006-1917-48AA-9A64-373D6954BA1E}" type="pres">
      <dgm:prSet presAssocID="{83ABBEA3-CA2F-4619-9E99-8463A55AD83F}"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3DA5D280-48DD-48A6-836F-A09929B17999}" type="pres">
      <dgm:prSet presAssocID="{83ABBEA3-CA2F-4619-9E99-8463A55AD83F}" presName="parentText" presStyleLbl="alignNode1" presStyleIdx="0" presStyleCnt="2" custScaleX="64357" custScaleY="48238" custLinFactNeighborX="-586" custLinFactNeighborY="-5737">
        <dgm:presLayoutVars>
          <dgm:chMax val="1"/>
          <dgm:bulletEnabled val="1"/>
        </dgm:presLayoutVars>
      </dgm:prSet>
      <dgm:spPr>
        <a:prstGeom prst="sun">
          <a:avLst/>
        </a:prstGeom>
      </dgm:spPr>
    </dgm:pt>
    <dgm:pt modelId="{C3826FB4-3343-48DE-96FA-C96EA4273EE9}" type="pres">
      <dgm:prSet presAssocID="{83ABBEA3-CA2F-4619-9E99-8463A55AD83F}" presName="descendantText" presStyleLbl="alignAcc1" presStyleIdx="0" presStyleCnt="2" custScaleY="71011" custLinFactNeighborX="-6465" custLinFactNeighborY="-29404">
        <dgm:presLayoutVars>
          <dgm:bulletEnabled val="1"/>
        </dgm:presLayoutVars>
      </dgm:prSet>
      <dgm:spPr/>
    </dgm:pt>
    <dgm:pt modelId="{16F6B372-43F2-4C74-99AD-BFE7B397CB59}" type="pres">
      <dgm:prSet presAssocID="{884EDE2C-EED3-478A-9D18-6C3C5B920A7D}" presName="sp"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2643E3A8-6D3B-43AA-9AEB-255B61EA3EA9}" type="pres">
      <dgm:prSet presAssocID="{150F9C15-C7E0-4AC4-ABE8-2D92D65ADDC2}"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4C3D5B0-D854-4386-8DCB-FB206BB5DCEF}" type="pres">
      <dgm:prSet presAssocID="{150F9C15-C7E0-4AC4-ABE8-2D92D65ADDC2}" presName="parentText" presStyleLbl="alignNode1" presStyleIdx="1" presStyleCnt="2" custScaleX="56616" custScaleY="50479" custLinFactNeighborX="303" custLinFactNeighborY="24091">
        <dgm:presLayoutVars>
          <dgm:chMax val="1"/>
          <dgm:bulletEnabled val="1"/>
        </dgm:presLayoutVars>
      </dgm:prSet>
      <dgm:spPr>
        <a:prstGeom prst="sun">
          <a:avLst/>
        </a:prstGeom>
      </dgm:spPr>
    </dgm:pt>
    <dgm:pt modelId="{CB1D74AA-C7FC-438C-9600-1EB76DF964A7}" type="pres">
      <dgm:prSet presAssocID="{150F9C15-C7E0-4AC4-ABE8-2D92D65ADDC2}" presName="descendantText" presStyleLbl="alignAcc1" presStyleIdx="1" presStyleCnt="2" custScaleY="73731" custLinFactNeighborX="-6465" custLinFactNeighborY="21722">
        <dgm:presLayoutVars>
          <dgm:bulletEnabled val="1"/>
        </dgm:presLayoutVars>
      </dgm:prSet>
      <dgm:spPr/>
    </dgm:pt>
  </dgm:ptLst>
  <dgm:cxnLst>
    <dgm:cxn modelId="{EC690212-B6C9-46D3-95AC-538D53A4606B}" type="presOf" srcId="{B43F8029-E032-4B70-A126-54CD37C93FAD}" destId="{CB1D74AA-C7FC-438C-9600-1EB76DF964A7}" srcOrd="0" destOrd="0" presId="urn:microsoft.com/office/officeart/2005/8/layout/chevron2"/>
    <dgm:cxn modelId="{FF3A221B-03BA-4799-B77A-68920F237073}" type="presOf" srcId="{74DB7D7C-C069-422C-B90A-D855FFEC6587}" destId="{C3826FB4-3343-48DE-96FA-C96EA4273EE9}" srcOrd="0" destOrd="0" presId="urn:microsoft.com/office/officeart/2005/8/layout/chevron2"/>
    <dgm:cxn modelId="{8397E31F-8E4D-407A-B031-40CE5BD05111}" srcId="{150F9C15-C7E0-4AC4-ABE8-2D92D65ADDC2}" destId="{B43F8029-E032-4B70-A126-54CD37C93FAD}" srcOrd="0" destOrd="0" parTransId="{3047A9EB-B510-4ECC-B64C-67A82E73C0AA}" sibTransId="{28AA98BB-7BC1-498C-8F2C-1275E860CBE1}"/>
    <dgm:cxn modelId="{D3635F2B-0189-40B5-A5DD-E62840E33117}" type="presOf" srcId="{1CBA0C81-6981-49A4-9A6F-9395D71E1985}" destId="{AF0B5EF3-CC4D-4E0F-B026-BD1EF277365D}" srcOrd="0" destOrd="0" presId="urn:microsoft.com/office/officeart/2005/8/layout/chevron2"/>
    <dgm:cxn modelId="{69D9DB2E-3395-4F21-A297-97B1E4F1F398}" srcId="{1CBA0C81-6981-49A4-9A6F-9395D71E1985}" destId="{150F9C15-C7E0-4AC4-ABE8-2D92D65ADDC2}" srcOrd="1" destOrd="0" parTransId="{6C38F99D-C91A-49DE-ACAC-B09C502BD41D}" sibTransId="{30269A95-5DF1-4DE3-9C0C-B25081FEF54C}"/>
    <dgm:cxn modelId="{DD648246-D230-4FF0-A719-FF8455D6021A}" srcId="{83ABBEA3-CA2F-4619-9E99-8463A55AD83F}" destId="{74DB7D7C-C069-422C-B90A-D855FFEC6587}" srcOrd="0" destOrd="0" parTransId="{2EBA6C95-7E9C-4440-93AA-3588E2E58666}" sibTransId="{8E1BF4FF-704F-4DFD-812D-A54A53BA2F8A}"/>
    <dgm:cxn modelId="{7C930072-B9A6-4ECC-BA41-EA319582FE01}" type="presOf" srcId="{83ABBEA3-CA2F-4619-9E99-8463A55AD83F}" destId="{3DA5D280-48DD-48A6-836F-A09929B17999}" srcOrd="0" destOrd="0" presId="urn:microsoft.com/office/officeart/2005/8/layout/chevron2"/>
    <dgm:cxn modelId="{6ECFDECC-BAF4-480B-A689-0F0D02043234}" type="presOf" srcId="{150F9C15-C7E0-4AC4-ABE8-2D92D65ADDC2}" destId="{64C3D5B0-D854-4386-8DCB-FB206BB5DCEF}" srcOrd="0" destOrd="0" presId="urn:microsoft.com/office/officeart/2005/8/layout/chevron2"/>
    <dgm:cxn modelId="{C99774E7-5DD9-458C-800A-D8050926F851}" srcId="{1CBA0C81-6981-49A4-9A6F-9395D71E1985}" destId="{83ABBEA3-CA2F-4619-9E99-8463A55AD83F}" srcOrd="0" destOrd="0" parTransId="{3A65D636-A121-4C60-8AB7-8B1BF86CFE88}" sibTransId="{884EDE2C-EED3-478A-9D18-6C3C5B920A7D}"/>
    <dgm:cxn modelId="{4F29DA3D-A5E3-482B-A9C4-4B8FF452A635}" type="presParOf" srcId="{AF0B5EF3-CC4D-4E0F-B026-BD1EF277365D}" destId="{24664006-1917-48AA-9A64-373D6954BA1E}" srcOrd="0" destOrd="0" presId="urn:microsoft.com/office/officeart/2005/8/layout/chevron2"/>
    <dgm:cxn modelId="{1D983CE0-BB56-4B52-9D3D-ECAF6CC01855}" type="presParOf" srcId="{24664006-1917-48AA-9A64-373D6954BA1E}" destId="{3DA5D280-48DD-48A6-836F-A09929B17999}" srcOrd="0" destOrd="0" presId="urn:microsoft.com/office/officeart/2005/8/layout/chevron2"/>
    <dgm:cxn modelId="{A81D0082-91F1-4103-9D08-AAB61FB59F81}" type="presParOf" srcId="{24664006-1917-48AA-9A64-373D6954BA1E}" destId="{C3826FB4-3343-48DE-96FA-C96EA4273EE9}" srcOrd="1" destOrd="0" presId="urn:microsoft.com/office/officeart/2005/8/layout/chevron2"/>
    <dgm:cxn modelId="{9D4DBD90-E56A-4742-8D72-3B80848756B2}" type="presParOf" srcId="{AF0B5EF3-CC4D-4E0F-B026-BD1EF277365D}" destId="{16F6B372-43F2-4C74-99AD-BFE7B397CB59}" srcOrd="1" destOrd="0" presId="urn:microsoft.com/office/officeart/2005/8/layout/chevron2"/>
    <dgm:cxn modelId="{8FFB7744-00F1-4270-9CAE-3B7628F547E9}" type="presParOf" srcId="{AF0B5EF3-CC4D-4E0F-B026-BD1EF277365D}" destId="{2643E3A8-6D3B-43AA-9AEB-255B61EA3EA9}" srcOrd="2" destOrd="0" presId="urn:microsoft.com/office/officeart/2005/8/layout/chevron2"/>
    <dgm:cxn modelId="{E0E39BE1-3F93-485C-8585-81B138224765}" type="presParOf" srcId="{2643E3A8-6D3B-43AA-9AEB-255B61EA3EA9}" destId="{64C3D5B0-D854-4386-8DCB-FB206BB5DCEF}" srcOrd="0" destOrd="0" presId="urn:microsoft.com/office/officeart/2005/8/layout/chevron2"/>
    <dgm:cxn modelId="{168A0549-C8A0-4BF7-8044-3C61456BAD6A}" type="presParOf" srcId="{2643E3A8-6D3B-43AA-9AEB-255B61EA3EA9}" destId="{CB1D74AA-C7FC-438C-9600-1EB76DF964A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2454CD-0914-437E-A4CC-9E547A0A49F7}" type="doc">
      <dgm:prSet loTypeId="urn:microsoft.com/office/officeart/2005/8/layout/chevron2" loCatId="list" qsTypeId="urn:microsoft.com/office/officeart/2005/8/quickstyle/simple1" qsCatId="simple" csTypeId="urn:microsoft.com/office/officeart/2005/8/colors/colorful1#2" csCatId="colorful" phldr="1"/>
      <dgm:spPr>
        <a:scene3d>
          <a:camera prst="orthographicFront">
            <a:rot lat="0" lon="0" rev="0"/>
          </a:camera>
          <a:lightRig rig="contrasting" dir="t">
            <a:rot lat="0" lon="0" rev="1500000"/>
          </a:lightRig>
        </a:scene3d>
      </dgm:spPr>
      <dgm:t>
        <a:bodyPr/>
        <a:lstStyle/>
        <a:p>
          <a:endParaRPr lang="en-IN"/>
        </a:p>
      </dgm:t>
    </dgm:pt>
    <dgm:pt modelId="{55AAD939-DAA3-46B2-9C20-FE9ADEDB3481}">
      <dgm:prSet phldrT="[Text]" custT="1"/>
      <dgm:spPr>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N" sz="2400" dirty="0"/>
            <a:t>1</a:t>
          </a:r>
          <a:r>
            <a:rPr lang="en-IN" sz="3500" dirty="0"/>
            <a:t>.</a:t>
          </a:r>
        </a:p>
      </dgm:t>
    </dgm:pt>
    <dgm:pt modelId="{6D2B0003-C74E-4828-91D2-B2743B9D386B}" type="parTrans" cxnId="{4E911CCC-7EAE-4A46-B1C1-F46CE3800EC0}">
      <dgm:prSet/>
      <dgm:spPr/>
      <dgm:t>
        <a:bodyPr/>
        <a:lstStyle/>
        <a:p>
          <a:endParaRPr lang="en-IN"/>
        </a:p>
      </dgm:t>
    </dgm:pt>
    <dgm:pt modelId="{68774D58-9305-4864-8400-F7887F83F624}" type="sibTrans" cxnId="{4E911CCC-7EAE-4A46-B1C1-F46CE3800EC0}">
      <dgm:prSet/>
      <dgm:spPr/>
      <dgm:t>
        <a:bodyPr/>
        <a:lstStyle/>
        <a:p>
          <a:endParaRPr lang="en-IN"/>
        </a:p>
      </dgm:t>
    </dgm:pt>
    <dgm:pt modelId="{84625242-3895-4D74-8AD5-A151FA394F07}">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buFontTx/>
            <a:buNone/>
          </a:pPr>
          <a:r>
            <a:rPr lang="en-IE" sz="2400" dirty="0">
              <a:latin typeface="Calibri" pitchFamily="34" charset="0"/>
              <a:cs typeface="Calibri" pitchFamily="34" charset="0"/>
            </a:rPr>
            <a:t>When the subject/Noun is repeated in both the sentences, the one in the second sentence is replaced with a pronoun.</a:t>
          </a:r>
          <a:endParaRPr lang="en-IN" sz="2400" dirty="0">
            <a:latin typeface="Calibri" pitchFamily="34" charset="0"/>
            <a:cs typeface="Calibri" pitchFamily="34" charset="0"/>
          </a:endParaRPr>
        </a:p>
      </dgm:t>
    </dgm:pt>
    <dgm:pt modelId="{9AE90E42-D171-499A-8044-984610DEF394}" type="parTrans" cxnId="{A6C6800E-CCFF-448E-83F9-E403826F8717}">
      <dgm:prSet/>
      <dgm:spPr/>
      <dgm:t>
        <a:bodyPr/>
        <a:lstStyle/>
        <a:p>
          <a:endParaRPr lang="en-IN"/>
        </a:p>
      </dgm:t>
    </dgm:pt>
    <dgm:pt modelId="{BE21561F-0C7E-46A7-85B6-28A9741263B7}" type="sibTrans" cxnId="{A6C6800E-CCFF-448E-83F9-E403826F8717}">
      <dgm:prSet/>
      <dgm:spPr/>
      <dgm:t>
        <a:bodyPr/>
        <a:lstStyle/>
        <a:p>
          <a:endParaRPr lang="en-IN"/>
        </a:p>
      </dgm:t>
    </dgm:pt>
    <dgm:pt modelId="{7FF4783F-3387-4B65-A07F-EDE174A06554}" type="pres">
      <dgm:prSet presAssocID="{A02454CD-0914-437E-A4CC-9E547A0A49F7}" presName="linearFlow" presStyleCnt="0">
        <dgm:presLayoutVars>
          <dgm:dir/>
          <dgm:animLvl val="lvl"/>
          <dgm:resizeHandles val="exact"/>
        </dgm:presLayoutVars>
      </dgm:prSet>
      <dgm:spPr/>
    </dgm:pt>
    <dgm:pt modelId="{A7211604-A225-4030-BBF9-ADB2E0FF7736}" type="pres">
      <dgm:prSet presAssocID="{55AAD939-DAA3-46B2-9C20-FE9ADEDB3481}"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D500123B-8832-4755-82E8-B22E9D2006A5}" type="pres">
      <dgm:prSet presAssocID="{55AAD939-DAA3-46B2-9C20-FE9ADEDB3481}" presName="parentText" presStyleLbl="alignNode1" presStyleIdx="0" presStyleCnt="1" custLinFactNeighborX="-6494" custLinFactNeighborY="-9091">
        <dgm:presLayoutVars>
          <dgm:chMax val="1"/>
          <dgm:bulletEnabled val="1"/>
        </dgm:presLayoutVars>
      </dgm:prSet>
      <dgm:spPr>
        <a:prstGeom prst="sun">
          <a:avLst/>
        </a:prstGeom>
      </dgm:spPr>
    </dgm:pt>
    <dgm:pt modelId="{7DA0B615-5A54-416B-A1A9-8D7BDE7B53DC}" type="pres">
      <dgm:prSet presAssocID="{55AAD939-DAA3-46B2-9C20-FE9ADEDB3481}" presName="descendantText" presStyleLbl="alignAcc1" presStyleIdx="0" presStyleCnt="1" custLinFactNeighborX="-313" custLinFactNeighborY="13986">
        <dgm:presLayoutVars>
          <dgm:bulletEnabled val="1"/>
        </dgm:presLayoutVars>
      </dgm:prSet>
      <dgm:spPr/>
    </dgm:pt>
  </dgm:ptLst>
  <dgm:cxnLst>
    <dgm:cxn modelId="{A6C6800E-CCFF-448E-83F9-E403826F8717}" srcId="{55AAD939-DAA3-46B2-9C20-FE9ADEDB3481}" destId="{84625242-3895-4D74-8AD5-A151FA394F07}" srcOrd="0" destOrd="0" parTransId="{9AE90E42-D171-499A-8044-984610DEF394}" sibTransId="{BE21561F-0C7E-46A7-85B6-28A9741263B7}"/>
    <dgm:cxn modelId="{57C4CA30-6A92-468A-93C6-55AEB0C57F1A}" type="presOf" srcId="{A02454CD-0914-437E-A4CC-9E547A0A49F7}" destId="{7FF4783F-3387-4B65-A07F-EDE174A06554}" srcOrd="0" destOrd="0" presId="urn:microsoft.com/office/officeart/2005/8/layout/chevron2"/>
    <dgm:cxn modelId="{0FCDA855-65C7-4384-9B90-A72467875748}" type="presOf" srcId="{84625242-3895-4D74-8AD5-A151FA394F07}" destId="{7DA0B615-5A54-416B-A1A9-8D7BDE7B53DC}" srcOrd="0" destOrd="0" presId="urn:microsoft.com/office/officeart/2005/8/layout/chevron2"/>
    <dgm:cxn modelId="{BAF2E882-0E8A-4302-908A-7E440019C34C}" type="presOf" srcId="{55AAD939-DAA3-46B2-9C20-FE9ADEDB3481}" destId="{D500123B-8832-4755-82E8-B22E9D2006A5}" srcOrd="0" destOrd="0" presId="urn:microsoft.com/office/officeart/2005/8/layout/chevron2"/>
    <dgm:cxn modelId="{4E911CCC-7EAE-4A46-B1C1-F46CE3800EC0}" srcId="{A02454CD-0914-437E-A4CC-9E547A0A49F7}" destId="{55AAD939-DAA3-46B2-9C20-FE9ADEDB3481}" srcOrd="0" destOrd="0" parTransId="{6D2B0003-C74E-4828-91D2-B2743B9D386B}" sibTransId="{68774D58-9305-4864-8400-F7887F83F624}"/>
    <dgm:cxn modelId="{34E9BB2F-DF8B-4D42-A02D-8147CEC94336}" type="presParOf" srcId="{7FF4783F-3387-4B65-A07F-EDE174A06554}" destId="{A7211604-A225-4030-BBF9-ADB2E0FF7736}" srcOrd="0" destOrd="0" presId="urn:microsoft.com/office/officeart/2005/8/layout/chevron2"/>
    <dgm:cxn modelId="{CB63A1FE-B81A-4BB9-87EB-1A5687D8AFCA}" type="presParOf" srcId="{A7211604-A225-4030-BBF9-ADB2E0FF7736}" destId="{D500123B-8832-4755-82E8-B22E9D2006A5}" srcOrd="0" destOrd="0" presId="urn:microsoft.com/office/officeart/2005/8/layout/chevron2"/>
    <dgm:cxn modelId="{979A7EBA-8D60-4B08-A0DF-3687352E6B2A}" type="presParOf" srcId="{A7211604-A225-4030-BBF9-ADB2E0FF7736}" destId="{7DA0B615-5A54-416B-A1A9-8D7BDE7B53D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2454CD-0914-437E-A4CC-9E547A0A49F7}" type="doc">
      <dgm:prSet loTypeId="urn:microsoft.com/office/officeart/2005/8/layout/chevron2" loCatId="list" qsTypeId="urn:microsoft.com/office/officeart/2005/8/quickstyle/simple1" qsCatId="simple" csTypeId="urn:microsoft.com/office/officeart/2005/8/colors/colorful1#3" csCatId="colorful" phldr="1"/>
      <dgm:spPr>
        <a:scene3d>
          <a:camera prst="orthographicFront">
            <a:rot lat="0" lon="0" rev="0"/>
          </a:camera>
          <a:lightRig rig="contrasting" dir="t">
            <a:rot lat="0" lon="0" rev="1500000"/>
          </a:lightRig>
        </a:scene3d>
      </dgm:spPr>
      <dgm:t>
        <a:bodyPr/>
        <a:lstStyle/>
        <a:p>
          <a:endParaRPr lang="en-IN"/>
        </a:p>
      </dgm:t>
    </dgm:pt>
    <dgm:pt modelId="{55AAD939-DAA3-46B2-9C20-FE9ADEDB3481}">
      <dgm:prSet phldrT="[Text]" custT="1"/>
      <dgm:spPr>
        <a:solidFill>
          <a:srgbClr val="973735"/>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N" sz="2400" dirty="0"/>
            <a:t>2.</a:t>
          </a:r>
        </a:p>
      </dgm:t>
    </dgm:pt>
    <dgm:pt modelId="{6D2B0003-C74E-4828-91D2-B2743B9D386B}" type="parTrans" cxnId="{4E911CCC-7EAE-4A46-B1C1-F46CE3800EC0}">
      <dgm:prSet/>
      <dgm:spPr/>
      <dgm:t>
        <a:bodyPr/>
        <a:lstStyle/>
        <a:p>
          <a:endParaRPr lang="en-IN"/>
        </a:p>
      </dgm:t>
    </dgm:pt>
    <dgm:pt modelId="{68774D58-9305-4864-8400-F7887F83F624}" type="sibTrans" cxnId="{4E911CCC-7EAE-4A46-B1C1-F46CE3800EC0}">
      <dgm:prSet/>
      <dgm:spPr/>
      <dgm:t>
        <a:bodyPr/>
        <a:lstStyle/>
        <a:p>
          <a:endParaRPr lang="en-IN"/>
        </a:p>
      </dgm:t>
    </dgm:pt>
    <dgm:pt modelId="{84625242-3895-4D74-8AD5-A151FA394F07}">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buFontTx/>
            <a:buNone/>
          </a:pPr>
          <a:r>
            <a:rPr lang="en-IE" sz="2400" dirty="0"/>
            <a:t>When the subject and predicate are the same in both the sentences, one can be omitted.</a:t>
          </a:r>
          <a:endParaRPr lang="en-IN" sz="2400" dirty="0">
            <a:latin typeface="Calibri" pitchFamily="34" charset="0"/>
            <a:cs typeface="Calibri" pitchFamily="34" charset="0"/>
          </a:endParaRPr>
        </a:p>
      </dgm:t>
    </dgm:pt>
    <dgm:pt modelId="{9AE90E42-D171-499A-8044-984610DEF394}" type="parTrans" cxnId="{A6C6800E-CCFF-448E-83F9-E403826F8717}">
      <dgm:prSet/>
      <dgm:spPr/>
      <dgm:t>
        <a:bodyPr/>
        <a:lstStyle/>
        <a:p>
          <a:endParaRPr lang="en-IN"/>
        </a:p>
      </dgm:t>
    </dgm:pt>
    <dgm:pt modelId="{BE21561F-0C7E-46A7-85B6-28A9741263B7}" type="sibTrans" cxnId="{A6C6800E-CCFF-448E-83F9-E403826F8717}">
      <dgm:prSet/>
      <dgm:spPr/>
      <dgm:t>
        <a:bodyPr/>
        <a:lstStyle/>
        <a:p>
          <a:endParaRPr lang="en-IN"/>
        </a:p>
      </dgm:t>
    </dgm:pt>
    <dgm:pt modelId="{7FF4783F-3387-4B65-A07F-EDE174A06554}" type="pres">
      <dgm:prSet presAssocID="{A02454CD-0914-437E-A4CC-9E547A0A49F7}" presName="linearFlow" presStyleCnt="0">
        <dgm:presLayoutVars>
          <dgm:dir/>
          <dgm:animLvl val="lvl"/>
          <dgm:resizeHandles val="exact"/>
        </dgm:presLayoutVars>
      </dgm:prSet>
      <dgm:spPr/>
    </dgm:pt>
    <dgm:pt modelId="{A7211604-A225-4030-BBF9-ADB2E0FF7736}" type="pres">
      <dgm:prSet presAssocID="{55AAD939-DAA3-46B2-9C20-FE9ADEDB3481}"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D500123B-8832-4755-82E8-B22E9D2006A5}" type="pres">
      <dgm:prSet presAssocID="{55AAD939-DAA3-46B2-9C20-FE9ADEDB3481}" presName="parentText" presStyleLbl="alignNode1" presStyleIdx="0" presStyleCnt="1" custLinFactNeighborX="-6494" custLinFactNeighborY="-9091">
        <dgm:presLayoutVars>
          <dgm:chMax val="1"/>
          <dgm:bulletEnabled val="1"/>
        </dgm:presLayoutVars>
      </dgm:prSet>
      <dgm:spPr>
        <a:prstGeom prst="sun">
          <a:avLst/>
        </a:prstGeom>
      </dgm:spPr>
    </dgm:pt>
    <dgm:pt modelId="{7DA0B615-5A54-416B-A1A9-8D7BDE7B53DC}" type="pres">
      <dgm:prSet presAssocID="{55AAD939-DAA3-46B2-9C20-FE9ADEDB3481}" presName="descendantText" presStyleLbl="alignAcc1" presStyleIdx="0" presStyleCnt="1" custLinFactNeighborX="-313" custLinFactNeighborY="13986">
        <dgm:presLayoutVars>
          <dgm:bulletEnabled val="1"/>
        </dgm:presLayoutVars>
      </dgm:prSet>
      <dgm:spPr/>
    </dgm:pt>
  </dgm:ptLst>
  <dgm:cxnLst>
    <dgm:cxn modelId="{A6C6800E-CCFF-448E-83F9-E403826F8717}" srcId="{55AAD939-DAA3-46B2-9C20-FE9ADEDB3481}" destId="{84625242-3895-4D74-8AD5-A151FA394F07}" srcOrd="0" destOrd="0" parTransId="{9AE90E42-D171-499A-8044-984610DEF394}" sibTransId="{BE21561F-0C7E-46A7-85B6-28A9741263B7}"/>
    <dgm:cxn modelId="{5F91CA27-6F57-46E0-8CA2-34566A51253E}" type="presOf" srcId="{84625242-3895-4D74-8AD5-A151FA394F07}" destId="{7DA0B615-5A54-416B-A1A9-8D7BDE7B53DC}" srcOrd="0" destOrd="0" presId="urn:microsoft.com/office/officeart/2005/8/layout/chevron2"/>
    <dgm:cxn modelId="{F9C687CA-844B-4C51-8D7A-E8B2588A9CC6}" type="presOf" srcId="{A02454CD-0914-437E-A4CC-9E547A0A49F7}" destId="{7FF4783F-3387-4B65-A07F-EDE174A06554}" srcOrd="0" destOrd="0" presId="urn:microsoft.com/office/officeart/2005/8/layout/chevron2"/>
    <dgm:cxn modelId="{4E911CCC-7EAE-4A46-B1C1-F46CE3800EC0}" srcId="{A02454CD-0914-437E-A4CC-9E547A0A49F7}" destId="{55AAD939-DAA3-46B2-9C20-FE9ADEDB3481}" srcOrd="0" destOrd="0" parTransId="{6D2B0003-C74E-4828-91D2-B2743B9D386B}" sibTransId="{68774D58-9305-4864-8400-F7887F83F624}"/>
    <dgm:cxn modelId="{784D03F4-6FC7-4B16-9FE5-2D6FDD57FE56}" type="presOf" srcId="{55AAD939-DAA3-46B2-9C20-FE9ADEDB3481}" destId="{D500123B-8832-4755-82E8-B22E9D2006A5}" srcOrd="0" destOrd="0" presId="urn:microsoft.com/office/officeart/2005/8/layout/chevron2"/>
    <dgm:cxn modelId="{A66B728E-A773-4096-9EAB-44A1495C32A7}" type="presParOf" srcId="{7FF4783F-3387-4B65-A07F-EDE174A06554}" destId="{A7211604-A225-4030-BBF9-ADB2E0FF7736}" srcOrd="0" destOrd="0" presId="urn:microsoft.com/office/officeart/2005/8/layout/chevron2"/>
    <dgm:cxn modelId="{28F700A8-C51E-41C9-8934-18FAA32CB47E}" type="presParOf" srcId="{A7211604-A225-4030-BBF9-ADB2E0FF7736}" destId="{D500123B-8832-4755-82E8-B22E9D2006A5}" srcOrd="0" destOrd="0" presId="urn:microsoft.com/office/officeart/2005/8/layout/chevron2"/>
    <dgm:cxn modelId="{C9395877-1D54-48CB-B339-8EDA7D36E800}" type="presParOf" srcId="{A7211604-A225-4030-BBF9-ADB2E0FF7736}" destId="{7DA0B615-5A54-416B-A1A9-8D7BDE7B53D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2454CD-0914-437E-A4CC-9E547A0A49F7}" type="doc">
      <dgm:prSet loTypeId="urn:microsoft.com/office/officeart/2005/8/layout/chevron2" loCatId="list" qsTypeId="urn:microsoft.com/office/officeart/2005/8/quickstyle/simple1" qsCatId="simple" csTypeId="urn:microsoft.com/office/officeart/2005/8/colors/colorful1#4" csCatId="colorful" phldr="1"/>
      <dgm:spPr>
        <a:scene3d>
          <a:camera prst="orthographicFront">
            <a:rot lat="0" lon="0" rev="0"/>
          </a:camera>
          <a:lightRig rig="contrasting" dir="t">
            <a:rot lat="0" lon="0" rev="1500000"/>
          </a:lightRig>
        </a:scene3d>
      </dgm:spPr>
      <dgm:t>
        <a:bodyPr/>
        <a:lstStyle/>
        <a:p>
          <a:endParaRPr lang="en-IN"/>
        </a:p>
      </dgm:t>
    </dgm:pt>
    <dgm:pt modelId="{55AAD939-DAA3-46B2-9C20-FE9ADEDB3481}">
      <dgm:prSet phldrT="[Text]" custT="1"/>
      <dgm:spPr>
        <a:solidFill>
          <a:srgbClr val="F68426"/>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N" sz="2400" dirty="0">
              <a:latin typeface="Calibri" pitchFamily="34" charset="0"/>
              <a:cs typeface="Calibri" pitchFamily="34" charset="0"/>
            </a:rPr>
            <a:t>3.</a:t>
          </a:r>
        </a:p>
      </dgm:t>
    </dgm:pt>
    <dgm:pt modelId="{6D2B0003-C74E-4828-91D2-B2743B9D386B}" type="parTrans" cxnId="{4E911CCC-7EAE-4A46-B1C1-F46CE3800EC0}">
      <dgm:prSet/>
      <dgm:spPr/>
      <dgm:t>
        <a:bodyPr/>
        <a:lstStyle/>
        <a:p>
          <a:endParaRPr lang="en-IN"/>
        </a:p>
      </dgm:t>
    </dgm:pt>
    <dgm:pt modelId="{68774D58-9305-4864-8400-F7887F83F624}" type="sibTrans" cxnId="{4E911CCC-7EAE-4A46-B1C1-F46CE3800EC0}">
      <dgm:prSet/>
      <dgm:spPr/>
      <dgm:t>
        <a:bodyPr/>
        <a:lstStyle/>
        <a:p>
          <a:endParaRPr lang="en-IN"/>
        </a:p>
      </dgm:t>
    </dgm:pt>
    <dgm:pt modelId="{84625242-3895-4D74-8AD5-A151FA394F07}">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buFontTx/>
            <a:buNone/>
          </a:pPr>
          <a:r>
            <a:rPr lang="en-IE" sz="2400" dirty="0"/>
            <a:t>When the subject and predicate are different in the two sentences, then they are joined as they are, using a suitable conjunction.</a:t>
          </a:r>
          <a:endParaRPr lang="en-IN" sz="2400" dirty="0">
            <a:latin typeface="Calibri" pitchFamily="34" charset="0"/>
            <a:cs typeface="Calibri" pitchFamily="34" charset="0"/>
          </a:endParaRPr>
        </a:p>
      </dgm:t>
    </dgm:pt>
    <dgm:pt modelId="{9AE90E42-D171-499A-8044-984610DEF394}" type="parTrans" cxnId="{A6C6800E-CCFF-448E-83F9-E403826F8717}">
      <dgm:prSet/>
      <dgm:spPr/>
      <dgm:t>
        <a:bodyPr/>
        <a:lstStyle/>
        <a:p>
          <a:endParaRPr lang="en-IN"/>
        </a:p>
      </dgm:t>
    </dgm:pt>
    <dgm:pt modelId="{BE21561F-0C7E-46A7-85B6-28A9741263B7}" type="sibTrans" cxnId="{A6C6800E-CCFF-448E-83F9-E403826F8717}">
      <dgm:prSet/>
      <dgm:spPr/>
      <dgm:t>
        <a:bodyPr/>
        <a:lstStyle/>
        <a:p>
          <a:endParaRPr lang="en-IN"/>
        </a:p>
      </dgm:t>
    </dgm:pt>
    <dgm:pt modelId="{7FF4783F-3387-4B65-A07F-EDE174A06554}" type="pres">
      <dgm:prSet presAssocID="{A02454CD-0914-437E-A4CC-9E547A0A49F7}" presName="linearFlow" presStyleCnt="0">
        <dgm:presLayoutVars>
          <dgm:dir/>
          <dgm:animLvl val="lvl"/>
          <dgm:resizeHandles val="exact"/>
        </dgm:presLayoutVars>
      </dgm:prSet>
      <dgm:spPr/>
    </dgm:pt>
    <dgm:pt modelId="{A7211604-A225-4030-BBF9-ADB2E0FF7736}" type="pres">
      <dgm:prSet presAssocID="{55AAD939-DAA3-46B2-9C20-FE9ADEDB3481}"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D500123B-8832-4755-82E8-B22E9D2006A5}" type="pres">
      <dgm:prSet presAssocID="{55AAD939-DAA3-46B2-9C20-FE9ADEDB3481}" presName="parentText" presStyleLbl="alignNode1" presStyleIdx="0" presStyleCnt="1" custLinFactNeighborX="-6494" custLinFactNeighborY="-9091">
        <dgm:presLayoutVars>
          <dgm:chMax val="1"/>
          <dgm:bulletEnabled val="1"/>
        </dgm:presLayoutVars>
      </dgm:prSet>
      <dgm:spPr>
        <a:prstGeom prst="sun">
          <a:avLst/>
        </a:prstGeom>
      </dgm:spPr>
    </dgm:pt>
    <dgm:pt modelId="{7DA0B615-5A54-416B-A1A9-8D7BDE7B53DC}" type="pres">
      <dgm:prSet presAssocID="{55AAD939-DAA3-46B2-9C20-FE9ADEDB3481}" presName="descendantText" presStyleLbl="alignAcc1" presStyleIdx="0" presStyleCnt="1" custLinFactNeighborX="-313" custLinFactNeighborY="13986">
        <dgm:presLayoutVars>
          <dgm:bulletEnabled val="1"/>
        </dgm:presLayoutVars>
      </dgm:prSet>
      <dgm:spPr/>
    </dgm:pt>
  </dgm:ptLst>
  <dgm:cxnLst>
    <dgm:cxn modelId="{12F78701-AD39-4FF4-81E2-32C68B7B7989}" type="presOf" srcId="{A02454CD-0914-437E-A4CC-9E547A0A49F7}" destId="{7FF4783F-3387-4B65-A07F-EDE174A06554}" srcOrd="0" destOrd="0" presId="urn:microsoft.com/office/officeart/2005/8/layout/chevron2"/>
    <dgm:cxn modelId="{C9695406-050F-481B-A336-77B241AC5D76}" type="presOf" srcId="{84625242-3895-4D74-8AD5-A151FA394F07}" destId="{7DA0B615-5A54-416B-A1A9-8D7BDE7B53DC}" srcOrd="0" destOrd="0" presId="urn:microsoft.com/office/officeart/2005/8/layout/chevron2"/>
    <dgm:cxn modelId="{A6C6800E-CCFF-448E-83F9-E403826F8717}" srcId="{55AAD939-DAA3-46B2-9C20-FE9ADEDB3481}" destId="{84625242-3895-4D74-8AD5-A151FA394F07}" srcOrd="0" destOrd="0" parTransId="{9AE90E42-D171-499A-8044-984610DEF394}" sibTransId="{BE21561F-0C7E-46A7-85B6-28A9741263B7}"/>
    <dgm:cxn modelId="{B53CCACA-4E27-44E1-B09E-5CD95A8F4B4C}" type="presOf" srcId="{55AAD939-DAA3-46B2-9C20-FE9ADEDB3481}" destId="{D500123B-8832-4755-82E8-B22E9D2006A5}" srcOrd="0" destOrd="0" presId="urn:microsoft.com/office/officeart/2005/8/layout/chevron2"/>
    <dgm:cxn modelId="{4E911CCC-7EAE-4A46-B1C1-F46CE3800EC0}" srcId="{A02454CD-0914-437E-A4CC-9E547A0A49F7}" destId="{55AAD939-DAA3-46B2-9C20-FE9ADEDB3481}" srcOrd="0" destOrd="0" parTransId="{6D2B0003-C74E-4828-91D2-B2743B9D386B}" sibTransId="{68774D58-9305-4864-8400-F7887F83F624}"/>
    <dgm:cxn modelId="{09B15CFC-6A64-4620-B074-B847C21CE612}" type="presParOf" srcId="{7FF4783F-3387-4B65-A07F-EDE174A06554}" destId="{A7211604-A225-4030-BBF9-ADB2E0FF7736}" srcOrd="0" destOrd="0" presId="urn:microsoft.com/office/officeart/2005/8/layout/chevron2"/>
    <dgm:cxn modelId="{8E531B0A-A935-426F-B11C-A961FFD26AEB}" type="presParOf" srcId="{A7211604-A225-4030-BBF9-ADB2E0FF7736}" destId="{D500123B-8832-4755-82E8-B22E9D2006A5}" srcOrd="0" destOrd="0" presId="urn:microsoft.com/office/officeart/2005/8/layout/chevron2"/>
    <dgm:cxn modelId="{478049AB-1E96-4854-8843-760337415379}" type="presParOf" srcId="{A7211604-A225-4030-BBF9-ADB2E0FF7736}" destId="{7DA0B615-5A54-416B-A1A9-8D7BDE7B53DC}"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5D280-48DD-48A6-836F-A09929B17999}">
      <dsp:nvSpPr>
        <dsp:cNvPr id="0" name=""/>
        <dsp:cNvSpPr/>
      </dsp:nvSpPr>
      <dsp:spPr>
        <a:xfrm rot="5400000">
          <a:off x="-29027" y="101033"/>
          <a:ext cx="878421" cy="820365"/>
        </a:xfrm>
        <a:prstGeom prst="sun">
          <a:avLst/>
        </a:prstGeom>
        <a:solidFill>
          <a:schemeClr val="accent2">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endParaRPr lang="en-IN" sz="2000" kern="1200" dirty="0"/>
        </a:p>
      </dsp:txBody>
      <dsp:txXfrm rot="-5400000">
        <a:off x="265165" y="355934"/>
        <a:ext cx="290037" cy="310563"/>
      </dsp:txXfrm>
    </dsp:sp>
    <dsp:sp modelId="{C3826FB4-3343-48DE-96FA-C96EA4273EE9}">
      <dsp:nvSpPr>
        <dsp:cNvPr id="0" name=""/>
        <dsp:cNvSpPr/>
      </dsp:nvSpPr>
      <dsp:spPr>
        <a:xfrm rot="5400000">
          <a:off x="4720575" y="-4019989"/>
          <a:ext cx="840528" cy="8880507"/>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Conjunctions are words used to join ideas or sentences.</a:t>
          </a:r>
          <a:endParaRPr lang="en-IN" sz="2400" u="none" kern="1200" dirty="0">
            <a:latin typeface="Calibri" panose="020F0502020204030204" pitchFamily="34" charset="0"/>
            <a:cs typeface="Calibri" panose="020F0502020204030204" pitchFamily="34" charset="0"/>
          </a:endParaRPr>
        </a:p>
      </dsp:txBody>
      <dsp:txXfrm rot="-5400000">
        <a:off x="700586" y="41031"/>
        <a:ext cx="8839476" cy="758466"/>
      </dsp:txXfrm>
    </dsp:sp>
    <dsp:sp modelId="{64C3D5B0-D854-4386-8DCB-FB206BB5DCEF}">
      <dsp:nvSpPr>
        <dsp:cNvPr id="0" name=""/>
        <dsp:cNvSpPr/>
      </dsp:nvSpPr>
      <dsp:spPr>
        <a:xfrm rot="5400000">
          <a:off x="-94907" y="1051747"/>
          <a:ext cx="919230" cy="721690"/>
        </a:xfrm>
        <a:prstGeom prst="sun">
          <a:avLst/>
        </a:prstGeom>
        <a:solidFill>
          <a:schemeClr val="tx2">
            <a:lumMod val="7500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endParaRPr lang="en-IN" sz="2100" kern="1200" dirty="0"/>
        </a:p>
      </dsp:txBody>
      <dsp:txXfrm rot="-5400000">
        <a:off x="237133" y="1250097"/>
        <a:ext cx="255150" cy="324990"/>
      </dsp:txXfrm>
    </dsp:sp>
    <dsp:sp modelId="{CB1D74AA-C7FC-438C-9600-1EB76DF964A7}">
      <dsp:nvSpPr>
        <dsp:cNvPr id="0" name=""/>
        <dsp:cNvSpPr/>
      </dsp:nvSpPr>
      <dsp:spPr>
        <a:xfrm rot="5400000">
          <a:off x="4704477" y="-3004407"/>
          <a:ext cx="872724" cy="8880507"/>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kern="1200" dirty="0"/>
            <a:t>Some conjunctions used in our daily conversations: </a:t>
          </a:r>
          <a:endParaRPr lang="en-IN" sz="2400" kern="1200" dirty="0"/>
        </a:p>
      </dsp:txBody>
      <dsp:txXfrm rot="-5400000">
        <a:off x="700586" y="1042087"/>
        <a:ext cx="8837904" cy="7875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0123B-8832-4755-82E8-B22E9D2006A5}">
      <dsp:nvSpPr>
        <dsp:cNvPr id="0" name=""/>
        <dsp:cNvSpPr/>
      </dsp:nvSpPr>
      <dsp:spPr>
        <a:xfrm rot="5400000">
          <a:off x="-235745" y="235745"/>
          <a:ext cx="1571636" cy="1100145"/>
        </a:xfrm>
        <a:prstGeom prst="sun">
          <a:avLst/>
        </a:prstGeom>
        <a:solidFill>
          <a:schemeClr val="accent5">
            <a:lumMod val="7500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1</a:t>
          </a:r>
          <a:r>
            <a:rPr lang="en-IN" sz="3500" kern="1200" dirty="0"/>
            <a:t>.</a:t>
          </a:r>
        </a:p>
      </dsp:txBody>
      <dsp:txXfrm rot="-5400000">
        <a:off x="355596" y="507995"/>
        <a:ext cx="388953" cy="555646"/>
      </dsp:txXfrm>
    </dsp:sp>
    <dsp:sp modelId="{7DA0B615-5A54-416B-A1A9-8D7BDE7B53DC}">
      <dsp:nvSpPr>
        <dsp:cNvPr id="0" name=""/>
        <dsp:cNvSpPr/>
      </dsp:nvSpPr>
      <dsp:spPr>
        <a:xfrm rot="5400000">
          <a:off x="5118576" y="-3904086"/>
          <a:ext cx="1021563" cy="9115488"/>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IE" sz="2400" kern="1200" dirty="0">
              <a:latin typeface="Calibri" pitchFamily="34" charset="0"/>
              <a:cs typeface="Calibri" pitchFamily="34" charset="0"/>
            </a:rPr>
            <a:t>When the subject/Noun is repeated in both the sentences, the one in the second sentence is replaced with a pronoun.</a:t>
          </a:r>
          <a:endParaRPr lang="en-IN" sz="2400" kern="1200" dirty="0">
            <a:latin typeface="Calibri" pitchFamily="34" charset="0"/>
            <a:cs typeface="Calibri" pitchFamily="34" charset="0"/>
          </a:endParaRPr>
        </a:p>
      </dsp:txBody>
      <dsp:txXfrm rot="-5400000">
        <a:off x="1071614" y="192745"/>
        <a:ext cx="9065619" cy="921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0123B-8832-4755-82E8-B22E9D2006A5}">
      <dsp:nvSpPr>
        <dsp:cNvPr id="0" name=""/>
        <dsp:cNvSpPr/>
      </dsp:nvSpPr>
      <dsp:spPr>
        <a:xfrm rot="5400000">
          <a:off x="-235745" y="235745"/>
          <a:ext cx="1571636" cy="1100145"/>
        </a:xfrm>
        <a:prstGeom prst="sun">
          <a:avLst/>
        </a:prstGeom>
        <a:solidFill>
          <a:srgbClr val="973735"/>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t>2.</a:t>
          </a:r>
        </a:p>
      </dsp:txBody>
      <dsp:txXfrm rot="-5400000">
        <a:off x="355596" y="507995"/>
        <a:ext cx="388953" cy="555646"/>
      </dsp:txXfrm>
    </dsp:sp>
    <dsp:sp modelId="{7DA0B615-5A54-416B-A1A9-8D7BDE7B53DC}">
      <dsp:nvSpPr>
        <dsp:cNvPr id="0" name=""/>
        <dsp:cNvSpPr/>
      </dsp:nvSpPr>
      <dsp:spPr>
        <a:xfrm rot="5400000">
          <a:off x="5225062" y="-4011243"/>
          <a:ext cx="1021563" cy="9329802"/>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IE" sz="2400" kern="1200" dirty="0"/>
            <a:t>When the subject and predicate are the same in both the sentences, one can be omitted.</a:t>
          </a:r>
          <a:endParaRPr lang="en-IN" sz="2400" kern="1200" dirty="0">
            <a:latin typeface="Calibri" pitchFamily="34" charset="0"/>
            <a:cs typeface="Calibri" pitchFamily="34" charset="0"/>
          </a:endParaRPr>
        </a:p>
      </dsp:txBody>
      <dsp:txXfrm rot="-5400000">
        <a:off x="1070943" y="192745"/>
        <a:ext cx="9279933" cy="9218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0123B-8832-4755-82E8-B22E9D2006A5}">
      <dsp:nvSpPr>
        <dsp:cNvPr id="0" name=""/>
        <dsp:cNvSpPr/>
      </dsp:nvSpPr>
      <dsp:spPr>
        <a:xfrm rot="5400000">
          <a:off x="-235745" y="235745"/>
          <a:ext cx="1571636" cy="1100145"/>
        </a:xfrm>
        <a:prstGeom prst="sun">
          <a:avLst/>
        </a:prstGeom>
        <a:solidFill>
          <a:srgbClr val="F68426"/>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IN" sz="2400" kern="1200" dirty="0">
              <a:latin typeface="Calibri" pitchFamily="34" charset="0"/>
              <a:cs typeface="Calibri" pitchFamily="34" charset="0"/>
            </a:rPr>
            <a:t>3.</a:t>
          </a:r>
        </a:p>
      </dsp:txBody>
      <dsp:txXfrm rot="-5400000">
        <a:off x="355596" y="507995"/>
        <a:ext cx="388953" cy="555646"/>
      </dsp:txXfrm>
    </dsp:sp>
    <dsp:sp modelId="{7DA0B615-5A54-416B-A1A9-8D7BDE7B53DC}">
      <dsp:nvSpPr>
        <dsp:cNvPr id="0" name=""/>
        <dsp:cNvSpPr/>
      </dsp:nvSpPr>
      <dsp:spPr>
        <a:xfrm rot="5400000">
          <a:off x="5118576" y="-3904086"/>
          <a:ext cx="1021563" cy="9115488"/>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FontTx/>
            <a:buNone/>
          </a:pPr>
          <a:r>
            <a:rPr lang="en-IE" sz="2400" kern="1200" dirty="0"/>
            <a:t>When the subject and predicate are different in the two sentences, then they are joined as they are, using a suitable conjunction.</a:t>
          </a:r>
          <a:endParaRPr lang="en-IN" sz="2400" kern="1200" dirty="0">
            <a:latin typeface="Calibri" pitchFamily="34" charset="0"/>
            <a:cs typeface="Calibri" pitchFamily="34" charset="0"/>
          </a:endParaRPr>
        </a:p>
      </dsp:txBody>
      <dsp:txXfrm rot="-5400000">
        <a:off x="1071614" y="192745"/>
        <a:ext cx="9065619" cy="92182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9/30/2022</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dirty="0"/>
          </a:p>
        </p:txBody>
      </p:sp>
    </p:spTree>
    <p:extLst>
      <p:ext uri="{BB962C8B-B14F-4D97-AF65-F5344CB8AC3E}">
        <p14:creationId xmlns:p14="http://schemas.microsoft.com/office/powerpoint/2010/main" val="2958834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N/A</a:t>
            </a:r>
            <a:endParaRPr lang="en-IN" dirty="0"/>
          </a:p>
          <a:p>
            <a:pPr marL="0" lvl="0" indent="0" algn="l" rtl="0">
              <a:lnSpc>
                <a:spcPct val="100000"/>
              </a:lnSpc>
              <a:spcBef>
                <a:spcPts val="0"/>
              </a:spcBef>
              <a:spcAft>
                <a:spcPts val="0"/>
              </a:spcAft>
              <a:buSzPts val="1400"/>
              <a:buNone/>
            </a:pPr>
            <a:endParaRPr lang="en-IN" sz="1200" b="0" i="0"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endParaRPr lang="en-IN" sz="1200" b="1" i="0" dirty="0">
              <a:solidFill>
                <a:schemeClr val="dk1"/>
              </a:solidFill>
              <a:latin typeface="+mn-lt"/>
              <a:ea typeface="Calibri"/>
              <a:cs typeface="Calibri"/>
              <a:sym typeface="Calibri"/>
            </a:endParaRPr>
          </a:p>
          <a:p>
            <a:br>
              <a:rPr lang="en-IN" dirty="0"/>
            </a:br>
            <a:endParaRPr lang="en-IN" dirty="0"/>
          </a:p>
          <a:p>
            <a:pPr marL="0" lvl="0" indent="0" algn="l" rtl="0">
              <a:lnSpc>
                <a:spcPct val="100000"/>
              </a:lnSpc>
              <a:spcBef>
                <a:spcPts val="0"/>
              </a:spcBef>
              <a:spcAft>
                <a:spcPts val="0"/>
              </a:spcAft>
              <a:buSzPts val="1400"/>
              <a:buNone/>
            </a:pPr>
            <a:endParaRPr lang="en-IN" sz="1200" b="1" i="0"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0"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endParaRPr lang="en-IN" sz="1200" b="1" i="0" dirty="0">
              <a:solidFill>
                <a:schemeClr val="dk1"/>
              </a:solidFill>
              <a:latin typeface="+mn-lt"/>
              <a:ea typeface="Calibri"/>
              <a:cs typeface="Calibri"/>
              <a:sym typeface="Calibri"/>
            </a:endParaRPr>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10</a:t>
            </a:fld>
            <a:endParaRPr lang="en-IN"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11</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1"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E" sz="1200" kern="1200" dirty="0">
                <a:solidFill>
                  <a:schemeClr val="tx1"/>
                </a:solidFill>
                <a:effectLst/>
                <a:latin typeface="+mn-lt"/>
                <a:ea typeface="+mn-ea"/>
                <a:cs typeface="+mn-cs"/>
              </a:rPr>
              <a:t> </a:t>
            </a:r>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dirty="0"/>
          </a:p>
        </p:txBody>
      </p:sp>
    </p:spTree>
    <p:extLst>
      <p:ext uri="{BB962C8B-B14F-4D97-AF65-F5344CB8AC3E}">
        <p14:creationId xmlns:p14="http://schemas.microsoft.com/office/powerpoint/2010/main" val="1547426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1"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E" sz="1200" kern="1200" dirty="0">
                <a:solidFill>
                  <a:schemeClr val="tx1"/>
                </a:solidFill>
                <a:effectLst/>
                <a:latin typeface="+mn-lt"/>
                <a:ea typeface="+mn-ea"/>
                <a:cs typeface="+mn-cs"/>
              </a:rPr>
              <a:t> </a:t>
            </a:r>
            <a:endParaRPr lang="en-IN"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dirty="0"/>
          </a:p>
        </p:txBody>
      </p:sp>
    </p:spTree>
    <p:extLst>
      <p:ext uri="{BB962C8B-B14F-4D97-AF65-F5344CB8AC3E}">
        <p14:creationId xmlns:p14="http://schemas.microsoft.com/office/powerpoint/2010/main" val="1465848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1"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E" sz="1200" kern="1200" dirty="0">
                <a:solidFill>
                  <a:schemeClr val="tx1"/>
                </a:solidFill>
                <a:effectLst/>
                <a:latin typeface="+mn-lt"/>
                <a:ea typeface="+mn-ea"/>
                <a:cs typeface="+mn-cs"/>
              </a:rPr>
              <a:t> </a:t>
            </a:r>
            <a:endParaRPr lang="en-IN"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4</a:t>
            </a:fld>
            <a:endParaRPr lang="en-IN" dirty="0"/>
          </a:p>
        </p:txBody>
      </p:sp>
    </p:spTree>
    <p:extLst>
      <p:ext uri="{BB962C8B-B14F-4D97-AF65-F5344CB8AC3E}">
        <p14:creationId xmlns:p14="http://schemas.microsoft.com/office/powerpoint/2010/main" val="1465848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Pts val="1400"/>
              <a:buFontTx/>
              <a:buNone/>
              <a:tabLst/>
              <a:defRPr/>
            </a:pP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0"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E" sz="1200" kern="1200" dirty="0">
                <a:solidFill>
                  <a:schemeClr val="tx1"/>
                </a:solidFill>
                <a:effectLst/>
                <a:latin typeface="+mn-lt"/>
                <a:ea typeface="+mn-ea"/>
                <a:cs typeface="+mn-cs"/>
              </a:rPr>
              <a:t> </a:t>
            </a:r>
            <a:r>
              <a:rPr lang="en-IN" dirty="0"/>
              <a:t>Click:</a:t>
            </a:r>
            <a:r>
              <a:rPr lang="en-IN" baseline="0" dirty="0"/>
              <a:t> </a:t>
            </a:r>
            <a:r>
              <a:rPr lang="en-IN" dirty="0"/>
              <a:t>https://freesvg.org/little-store-front-vector</a:t>
            </a:r>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dirty="0"/>
          </a:p>
        </p:txBody>
      </p:sp>
    </p:spTree>
    <p:extLst>
      <p:ext uri="{BB962C8B-B14F-4D97-AF65-F5344CB8AC3E}">
        <p14:creationId xmlns:p14="http://schemas.microsoft.com/office/powerpoint/2010/main" val="1547426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1"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E" sz="1200" kern="1200" dirty="0">
                <a:solidFill>
                  <a:schemeClr val="tx1"/>
                </a:solidFill>
                <a:effectLst/>
                <a:latin typeface="+mn-lt"/>
                <a:ea typeface="+mn-ea"/>
                <a:cs typeface="+mn-cs"/>
              </a:rPr>
              <a:t> </a:t>
            </a:r>
            <a:endParaRPr lang="en-IN"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6</a:t>
            </a:fld>
            <a:endParaRPr lang="en-I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1"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E" sz="1200" kern="1200" dirty="0">
                <a:solidFill>
                  <a:schemeClr val="tx1"/>
                </a:solidFill>
                <a:effectLst/>
                <a:latin typeface="+mn-lt"/>
                <a:ea typeface="+mn-ea"/>
                <a:cs typeface="+mn-cs"/>
              </a:rPr>
              <a:t> </a:t>
            </a:r>
            <a:endParaRPr lang="en-IN"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7</a:t>
            </a:fld>
            <a:endParaRPr lang="en-IN" dirty="0"/>
          </a:p>
        </p:txBody>
      </p:sp>
    </p:spTree>
    <p:extLst>
      <p:ext uri="{BB962C8B-B14F-4D97-AF65-F5344CB8AC3E}">
        <p14:creationId xmlns:p14="http://schemas.microsoft.com/office/powerpoint/2010/main" val="1465848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0"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p>
        </p:txBody>
      </p:sp>
      <p:sp>
        <p:nvSpPr>
          <p:cNvPr id="4" name="Slide Number Placeholder 3"/>
          <p:cNvSpPr>
            <a:spLocks noGrp="1"/>
          </p:cNvSpPr>
          <p:nvPr>
            <p:ph type="sldNum" sz="quarter" idx="10"/>
          </p:nvPr>
        </p:nvSpPr>
        <p:spPr/>
        <p:txBody>
          <a:bodyPr/>
          <a:lstStyle/>
          <a:p>
            <a:fld id="{D7B85EF6-E28C-49A7-8AAB-FE1184C01F95}" type="slidenum">
              <a:rPr lang="en-IN" smtClean="0"/>
              <a:pPr/>
              <a:t>8</a:t>
            </a:fld>
            <a:endParaRPr lang="en-IN" dirty="0"/>
          </a:p>
        </p:txBody>
      </p:sp>
    </p:spTree>
    <p:extLst>
      <p:ext uri="{BB962C8B-B14F-4D97-AF65-F5344CB8AC3E}">
        <p14:creationId xmlns:p14="http://schemas.microsoft.com/office/powerpoint/2010/main" val="1547426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Notes for Teacher</a:t>
            </a:r>
            <a:r>
              <a:rPr lang="en-IN" sz="1200" b="0" i="0" dirty="0">
                <a:solidFill>
                  <a:schemeClr val="dk1"/>
                </a:solidFill>
                <a:latin typeface="+mn-lt"/>
                <a:ea typeface="Calibri"/>
                <a:cs typeface="Calibri"/>
                <a:sym typeface="Calibri"/>
              </a:rPr>
              <a:t> – T</a:t>
            </a:r>
            <a:r>
              <a:rPr lang="en-IE" sz="1200" kern="1200" dirty="0">
                <a:solidFill>
                  <a:schemeClr val="tx1"/>
                </a:solidFill>
                <a:latin typeface="+mn-lt"/>
                <a:ea typeface="+mn-ea"/>
                <a:cs typeface="+mn-cs"/>
              </a:rPr>
              <a:t>he teacher could begin with an introduction to conjunctions describing them as ‘Linking words’ or ‘Connectors’ that help to join two sentences or two ideas so as to make communication more meaningful (The example of bridges as shown in IQ.</a:t>
            </a:r>
            <a:r>
              <a:rPr lang="en-IE" sz="1200" kern="1200" baseline="0" dirty="0">
                <a:solidFill>
                  <a:schemeClr val="tx1"/>
                </a:solidFill>
                <a:latin typeface="+mn-lt"/>
                <a:ea typeface="+mn-ea"/>
                <a:cs typeface="+mn-cs"/>
              </a:rPr>
              <a:t> </a:t>
            </a:r>
            <a:r>
              <a:rPr lang="en-IE" sz="1200" kern="1200" dirty="0">
                <a:solidFill>
                  <a:schemeClr val="tx1"/>
                </a:solidFill>
                <a:latin typeface="+mn-lt"/>
                <a:ea typeface="+mn-ea"/>
                <a:cs typeface="+mn-cs"/>
              </a:rPr>
              <a:t>Think Conjunctions could be reminded).  The GO and the PPT provided could be used along with some chalk and board work to help students to understand better. </a:t>
            </a:r>
            <a:r>
              <a:rPr lang="en-IE" sz="1200" u="sng" kern="1200" dirty="0">
                <a:solidFill>
                  <a:schemeClr val="tx1"/>
                </a:solidFill>
                <a:latin typeface="+mn-lt"/>
                <a:ea typeface="+mn-ea"/>
                <a:cs typeface="+mn-cs"/>
              </a:rPr>
              <a:t>Conjunctions are words used to join ideas or sentences.</a:t>
            </a:r>
            <a:endParaRPr lang="en-IN" sz="1200" kern="1200" dirty="0">
              <a:solidFill>
                <a:schemeClr val="tx1"/>
              </a:solidFill>
              <a:latin typeface="+mn-lt"/>
              <a:ea typeface="+mn-ea"/>
              <a:cs typeface="+mn-cs"/>
            </a:endParaRPr>
          </a:p>
          <a:p>
            <a:pPr marL="0" lvl="0" indent="0" algn="l" rtl="0">
              <a:lnSpc>
                <a:spcPct val="100000"/>
              </a:lnSpc>
              <a:spcBef>
                <a:spcPts val="0"/>
              </a:spcBef>
              <a:spcAft>
                <a:spcPts val="0"/>
              </a:spcAft>
              <a:buSzPts val="1400"/>
              <a:buNone/>
            </a:pPr>
            <a:endParaRPr lang="en-IN" sz="1200" b="0" i="0" dirty="0">
              <a:solidFill>
                <a:schemeClr val="dk1"/>
              </a:solidFill>
              <a:latin typeface="+mn-lt"/>
              <a:ea typeface="Calibri"/>
              <a:cs typeface="Calibri"/>
              <a:sym typeface="Calibri"/>
            </a:endParaRPr>
          </a:p>
          <a:p>
            <a:pPr marL="0" lvl="0" indent="0" algn="l" rtl="0">
              <a:lnSpc>
                <a:spcPct val="100000"/>
              </a:lnSpc>
              <a:spcBef>
                <a:spcPts val="0"/>
              </a:spcBef>
              <a:spcAft>
                <a:spcPts val="0"/>
              </a:spcAft>
              <a:buSzPts val="1400"/>
              <a:buNone/>
            </a:pPr>
            <a:r>
              <a:rPr lang="en-IN" sz="1200" b="1" i="0" dirty="0">
                <a:solidFill>
                  <a:schemeClr val="dk1"/>
                </a:solidFill>
                <a:latin typeface="+mn-lt"/>
                <a:ea typeface="Calibri"/>
                <a:cs typeface="Calibri"/>
                <a:sym typeface="Calibri"/>
              </a:rPr>
              <a:t>Suggestions: </a:t>
            </a:r>
            <a:r>
              <a:rPr lang="en-IN" sz="1200" b="0" i="0" dirty="0">
                <a:solidFill>
                  <a:schemeClr val="dk1"/>
                </a:solidFill>
                <a:latin typeface="+mn-lt"/>
                <a:ea typeface="Calibri"/>
                <a:cs typeface="Calibri"/>
                <a:sym typeface="Calibri"/>
              </a:rPr>
              <a:t>N/A</a:t>
            </a:r>
            <a:br>
              <a:rPr lang="en-IN" sz="1200" b="0" i="0" dirty="0">
                <a:solidFill>
                  <a:schemeClr val="dk1"/>
                </a:solidFill>
                <a:latin typeface="+mn-lt"/>
                <a:ea typeface="Calibri"/>
                <a:cs typeface="Calibri"/>
                <a:sym typeface="Calibri"/>
              </a:rPr>
            </a:br>
            <a:endParaRPr lang="en-IN"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IN" sz="1200" b="1" i="0" dirty="0">
                <a:solidFill>
                  <a:schemeClr val="dk1"/>
                </a:solidFill>
                <a:latin typeface="+mn-lt"/>
                <a:ea typeface="Calibri"/>
                <a:cs typeface="Calibri"/>
                <a:sym typeface="Calibri"/>
              </a:rPr>
              <a:t>Source of Multimedia Objects (Image/audio/ Video/Animation) used in this slide - </a:t>
            </a:r>
            <a:r>
              <a:rPr lang="en-IN" sz="1200" b="0" i="0" dirty="0">
                <a:solidFill>
                  <a:schemeClr val="dk1"/>
                </a:solidFill>
                <a:latin typeface="+mn-lt"/>
                <a:ea typeface="Calibri"/>
                <a:cs typeface="Calibri"/>
                <a:sym typeface="Calibri"/>
              </a:rPr>
              <a:t>N/A</a:t>
            </a:r>
            <a:endParaRPr lang="en-IN" sz="1200" b="1" i="0" dirty="0">
              <a:solidFill>
                <a:schemeClr val="dk1"/>
              </a:solidFill>
              <a:latin typeface="+mn-lt"/>
              <a:ea typeface="Calibri"/>
              <a:cs typeface="Calibri"/>
              <a:sym typeface="Calibri"/>
            </a:endParaRPr>
          </a:p>
        </p:txBody>
      </p:sp>
      <p:sp>
        <p:nvSpPr>
          <p:cNvPr id="4" name="Slide Number Placeholder 3"/>
          <p:cNvSpPr>
            <a:spLocks noGrp="1"/>
          </p:cNvSpPr>
          <p:nvPr>
            <p:ph type="sldNum" sz="quarter" idx="10"/>
          </p:nvPr>
        </p:nvSpPr>
        <p:spPr/>
        <p:txBody>
          <a:bodyPr/>
          <a:lstStyle/>
          <a:p>
            <a:fld id="{D7B85EF6-E28C-49A7-8AAB-FE1184C01F95}" type="slidenum">
              <a:rPr lang="en-IN" smtClean="0"/>
              <a:pPr/>
              <a:t>9</a:t>
            </a:fld>
            <a:endParaRPr lang="en-IN" dirty="0"/>
          </a:p>
        </p:txBody>
      </p:sp>
    </p:spTree>
    <p:extLst>
      <p:ext uri="{BB962C8B-B14F-4D97-AF65-F5344CB8AC3E}">
        <p14:creationId xmlns:p14="http://schemas.microsoft.com/office/powerpoint/2010/main" val="15474261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dirty="0">
                <a:solidFill>
                  <a:srgbClr val="08482B"/>
                </a:solidFill>
                <a:latin typeface="Calibri"/>
                <a:ea typeface="Calibri"/>
                <a:cs typeface="Calibri"/>
                <a:sym typeface="Calibri"/>
              </a:rPr>
              <a:t>Integral Education</a:t>
            </a:r>
            <a:r>
              <a:rPr lang="en-US" sz="1400" b="0" i="0" u="none" strike="noStrike" cap="none" dirty="0">
                <a:solidFill>
                  <a:srgbClr val="08482B"/>
                </a:solidFill>
                <a:latin typeface="Calibri"/>
                <a:ea typeface="Calibri"/>
                <a:cs typeface="Calibri"/>
                <a:sym typeface="Calibri"/>
              </a:rPr>
              <a:t> </a:t>
            </a:r>
            <a:r>
              <a:rPr lang="en-US" sz="1400" b="1" i="0" u="none" strike="noStrike" cap="none" dirty="0">
                <a:solidFill>
                  <a:srgbClr val="002060"/>
                </a:solidFill>
                <a:latin typeface="Calibri"/>
                <a:ea typeface="Calibri"/>
                <a:cs typeface="Calibri"/>
                <a:sym typeface="Calibri"/>
              </a:rPr>
              <a:t>FOR  </a:t>
            </a:r>
            <a:r>
              <a:rPr lang="en-US" sz="1400" b="1" i="0" u="none" strike="noStrike" cap="none" dirty="0">
                <a:solidFill>
                  <a:srgbClr val="C00000"/>
                </a:solidFill>
                <a:latin typeface="Calibri"/>
                <a:ea typeface="Calibri"/>
                <a:cs typeface="Calibri"/>
                <a:sym typeface="Calibri"/>
              </a:rPr>
              <a:t>ALL, </a:t>
            </a:r>
            <a:r>
              <a:rPr lang="en-US" sz="1400" b="1" i="0" u="none" strike="noStrike" cap="none" dirty="0">
                <a:solidFill>
                  <a:srgbClr val="002060"/>
                </a:solidFill>
                <a:latin typeface="Calibri"/>
                <a:ea typeface="Calibri"/>
                <a:cs typeface="Calibri"/>
                <a:sym typeface="Calibri"/>
              </a:rPr>
              <a:t>BY</a:t>
            </a:r>
            <a:r>
              <a:rPr lang="en-US" sz="1400" b="1" i="0" u="none" strike="noStrike" cap="none" dirty="0">
                <a:solidFill>
                  <a:srgbClr val="C00000"/>
                </a:solidFill>
                <a:latin typeface="Calibri"/>
                <a:ea typeface="Calibri"/>
                <a:cs typeface="Calibri"/>
                <a:sym typeface="Calibri"/>
              </a:rPr>
              <a:t> ALL</a:t>
            </a:r>
            <a:endParaRPr sz="1800" dirty="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dirty="0">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6694" y="2348880"/>
            <a:ext cx="12208693" cy="2160240"/>
          </a:xfrm>
          <a:prstGeom prst="round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5400" b="1" dirty="0">
                <a:solidFill>
                  <a:schemeClr val="tx1"/>
                </a:solidFill>
              </a:rPr>
              <a:t>What are Conjunctions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04808" y="3263322"/>
            <a:ext cx="4019622" cy="1072741"/>
            <a:chOff x="1124649" y="1223607"/>
            <a:chExt cx="3888824" cy="972248"/>
          </a:xfrm>
        </p:grpSpPr>
        <p:sp>
          <p:nvSpPr>
            <p:cNvPr id="5" name="Google Shape;223;p7"/>
            <p:cNvSpPr/>
            <p:nvPr/>
          </p:nvSpPr>
          <p:spPr>
            <a:xfrm>
              <a:off x="1124649" y="1223607"/>
              <a:ext cx="2638864" cy="600424"/>
            </a:xfrm>
            <a:prstGeom prst="roundRect">
              <a:avLst>
                <a:gd name="adj" fmla="val 16667"/>
              </a:avLst>
            </a:prstGeom>
            <a:solidFill>
              <a:schemeClr val="accent1">
                <a:lumMod val="75000"/>
              </a:schemeClr>
            </a:solidFill>
            <a:ln>
              <a:solidFill>
                <a:schemeClr val="bg1"/>
              </a:solidFill>
              <a:headEnd type="none" w="sm" len="sm"/>
              <a:tailEnd type="none" w="sm" len="sm"/>
            </a:ln>
          </p:spPr>
          <p:style>
            <a:lnRef idx="1">
              <a:schemeClr val="accent1"/>
            </a:lnRef>
            <a:fillRef idx="3">
              <a:schemeClr val="accent1"/>
            </a:fillRef>
            <a:effectRef idx="2">
              <a:schemeClr val="accent1"/>
            </a:effectRef>
            <a:fontRef idx="minor">
              <a:schemeClr val="lt1"/>
            </a:fontRef>
          </p:style>
          <p:txBody>
            <a:bodyPr spcFirstLastPara="1" wrap="square" lIns="91425" tIns="45700" rIns="91425" bIns="45700" anchor="ctr" anchorCtr="0">
              <a:noAutofit/>
            </a:bodyPr>
            <a:lstStyle/>
            <a:p>
              <a:pPr lvl="0" algn="ctr"/>
              <a:r>
                <a:rPr lang="en-IE" sz="2000" dirty="0">
                  <a:solidFill>
                    <a:schemeClr val="bg1"/>
                  </a:solidFill>
                  <a:latin typeface="Calibri" pitchFamily="34" charset="0"/>
                  <a:cs typeface="Calibri" pitchFamily="34" charset="0"/>
                </a:rPr>
                <a:t> </a:t>
              </a:r>
              <a:r>
                <a:rPr lang="en-IE" sz="2000" u="sng" dirty="0">
                  <a:solidFill>
                    <a:schemeClr val="bg1"/>
                  </a:solidFill>
                  <a:latin typeface="Calibri" pitchFamily="34" charset="0"/>
                  <a:cs typeface="Calibri" pitchFamily="34" charset="0"/>
                </a:rPr>
                <a:t>The doctor advised me to take rest.  </a:t>
              </a:r>
            </a:p>
          </p:txBody>
        </p:sp>
        <p:cxnSp>
          <p:nvCxnSpPr>
            <p:cNvPr id="6" name="Google Shape;231;p7"/>
            <p:cNvCxnSpPr>
              <a:stCxn id="5" idx="3"/>
            </p:cNvCxnSpPr>
            <p:nvPr/>
          </p:nvCxnSpPr>
          <p:spPr>
            <a:xfrm>
              <a:off x="3763513" y="1523819"/>
              <a:ext cx="1249960" cy="672036"/>
            </a:xfrm>
            <a:prstGeom prst="curvedConnector3">
              <a:avLst>
                <a:gd name="adj1" fmla="val 50000"/>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7155921" y="3377623"/>
            <a:ext cx="4126312" cy="972248"/>
            <a:chOff x="7151465" y="1223607"/>
            <a:chExt cx="4126312" cy="972248"/>
          </a:xfrm>
        </p:grpSpPr>
        <p:sp>
          <p:nvSpPr>
            <p:cNvPr id="8" name="Google Shape;225;p7"/>
            <p:cNvSpPr/>
            <p:nvPr/>
          </p:nvSpPr>
          <p:spPr>
            <a:xfrm>
              <a:off x="8259313" y="1223607"/>
              <a:ext cx="3018464" cy="600424"/>
            </a:xfrm>
            <a:prstGeom prst="roundRect">
              <a:avLst>
                <a:gd name="adj" fmla="val 16667"/>
              </a:avLst>
            </a:prstGeom>
            <a:solidFill>
              <a:schemeClr val="accent3">
                <a:lumMod val="75000"/>
              </a:schemeClr>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IE" sz="2000" u="sng" dirty="0">
                  <a:solidFill>
                    <a:schemeClr val="bg1"/>
                  </a:solidFill>
                  <a:latin typeface="Calibri" pitchFamily="34" charset="0"/>
                  <a:cs typeface="Calibri" pitchFamily="34" charset="0"/>
                </a:rPr>
                <a:t>I was weak.</a:t>
              </a:r>
              <a:endParaRPr lang="en-IE" sz="2000" u="sng" dirty="0">
                <a:solidFill>
                  <a:schemeClr val="bg1"/>
                </a:solidFill>
                <a:latin typeface="Calibri" pitchFamily="34" charset="0"/>
                <a:ea typeface="Calibri"/>
                <a:cs typeface="Calibri" pitchFamily="34" charset="0"/>
                <a:sym typeface="Calibri"/>
              </a:endParaRPr>
            </a:p>
          </p:txBody>
        </p:sp>
        <p:cxnSp>
          <p:nvCxnSpPr>
            <p:cNvPr id="9" name="Google Shape;235;p7"/>
            <p:cNvCxnSpPr/>
            <p:nvPr/>
          </p:nvCxnSpPr>
          <p:spPr>
            <a:xfrm flipV="1">
              <a:off x="7151465" y="1452207"/>
              <a:ext cx="1112240" cy="743648"/>
            </a:xfrm>
            <a:prstGeom prst="curvedConnector3">
              <a:avLst>
                <a:gd name="adj1" fmla="val 50000"/>
              </a:avLst>
            </a:prstGeom>
            <a:ln>
              <a:solidFill>
                <a:schemeClr val="accent3">
                  <a:lumMod val="50000"/>
                </a:schemeClr>
              </a:solidFill>
              <a:headEnd type="none" w="sm" len="sm"/>
              <a:tailEnd type="none" w="sm" len="sm"/>
            </a:ln>
          </p:spPr>
          <p:style>
            <a:lnRef idx="2">
              <a:schemeClr val="accent3"/>
            </a:lnRef>
            <a:fillRef idx="0">
              <a:schemeClr val="accent3"/>
            </a:fillRef>
            <a:effectRef idx="1">
              <a:schemeClr val="accent3"/>
            </a:effectRef>
            <a:fontRef idx="minor">
              <a:schemeClr val="tx1"/>
            </a:fontRef>
          </p:style>
        </p:cxnSp>
      </p:grpSp>
      <p:sp>
        <p:nvSpPr>
          <p:cNvPr id="10" name="Google Shape;222;p7"/>
          <p:cNvSpPr/>
          <p:nvPr/>
        </p:nvSpPr>
        <p:spPr>
          <a:xfrm>
            <a:off x="5024430" y="4000504"/>
            <a:ext cx="2133600" cy="671120"/>
          </a:xfrm>
          <a:prstGeom prst="roundRect">
            <a:avLst>
              <a:gd name="adj" fmla="val 16667"/>
            </a:avLst>
          </a:prstGeom>
          <a:solidFill>
            <a:schemeClr val="lt1"/>
          </a:solidFill>
          <a:ln w="25400" cap="flat" cmpd="sng">
            <a:solidFill>
              <a:schemeClr val="accent6">
                <a:lumMod val="75000"/>
              </a:schemeClr>
            </a:solidFill>
            <a:prstDash val="solid"/>
            <a:round/>
            <a:headEnd type="none" w="sm" len="sm"/>
            <a:tailEnd type="none" w="sm" len="sm"/>
          </a:ln>
        </p:spPr>
        <p:txBody>
          <a:bodyPr spcFirstLastPara="1" wrap="square" lIns="91425" tIns="45700" rIns="91425" bIns="45700" anchor="ctr" anchorCtr="0">
            <a:noAutofit/>
          </a:bodyPr>
          <a:lstStyle/>
          <a:p>
            <a:pPr lvl="0" algn="ctr"/>
            <a:r>
              <a:rPr lang="en-IN" sz="2400" b="1" dirty="0">
                <a:solidFill>
                  <a:srgbClr val="0000FF"/>
                </a:solidFill>
                <a:ea typeface="Calibri"/>
                <a:cs typeface="Calibri"/>
                <a:sym typeface="Calibri"/>
              </a:rPr>
              <a:t>As</a:t>
            </a:r>
          </a:p>
        </p:txBody>
      </p:sp>
      <p:grpSp>
        <p:nvGrpSpPr>
          <p:cNvPr id="11" name="Group 10"/>
          <p:cNvGrpSpPr/>
          <p:nvPr/>
        </p:nvGrpSpPr>
        <p:grpSpPr>
          <a:xfrm>
            <a:off x="2774133" y="4667586"/>
            <a:ext cx="6643734" cy="1107600"/>
            <a:chOff x="2683044" y="2631908"/>
            <a:chExt cx="6643734" cy="1107600"/>
          </a:xfrm>
          <a:solidFill>
            <a:schemeClr val="accent3">
              <a:lumMod val="75000"/>
            </a:schemeClr>
          </a:solidFill>
        </p:grpSpPr>
        <p:cxnSp>
          <p:nvCxnSpPr>
            <p:cNvPr id="12" name="Straight Arrow Connector 11"/>
            <p:cNvCxnSpPr>
              <a:endCxn id="13" idx="0"/>
            </p:cNvCxnSpPr>
            <p:nvPr/>
          </p:nvCxnSpPr>
          <p:spPr>
            <a:xfrm rot="5400000">
              <a:off x="5820449" y="2816370"/>
              <a:ext cx="375078" cy="6153"/>
            </a:xfrm>
            <a:prstGeom prst="straightConnector1">
              <a:avLst/>
            </a:prstGeom>
            <a:grpFill/>
            <a:ln w="19050">
              <a:solidFill>
                <a:schemeClr val="accent6">
                  <a:lumMod val="75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13" name="Google Shape;225;p7"/>
            <p:cNvSpPr/>
            <p:nvPr/>
          </p:nvSpPr>
          <p:spPr>
            <a:xfrm>
              <a:off x="2683044" y="3006985"/>
              <a:ext cx="6643734" cy="732523"/>
            </a:xfrm>
            <a:prstGeom prst="roundRect">
              <a:avLst>
                <a:gd name="adj" fmla="val 16667"/>
              </a:avLst>
            </a:prstGeom>
            <a:solidFill>
              <a:schemeClr val="accent6">
                <a:lumMod val="75000"/>
              </a:schemeClr>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algn="ctr"/>
              <a:r>
                <a:rPr lang="en-IE" sz="2400" dirty="0">
                  <a:solidFill>
                    <a:schemeClr val="bg1"/>
                  </a:solidFill>
                  <a:latin typeface="Calibri" pitchFamily="34" charset="0"/>
                  <a:cs typeface="Calibri" pitchFamily="34" charset="0"/>
                </a:rPr>
                <a:t>The doctor advised me to take rest </a:t>
              </a:r>
              <a:r>
                <a:rPr lang="en-IE" sz="2400" b="1" u="sng" dirty="0">
                  <a:solidFill>
                    <a:schemeClr val="bg1"/>
                  </a:solidFill>
                  <a:latin typeface="Calibri" pitchFamily="34" charset="0"/>
                  <a:cs typeface="Calibri" pitchFamily="34" charset="0"/>
                </a:rPr>
                <a:t>as</a:t>
              </a:r>
              <a:r>
                <a:rPr lang="en-IE" sz="2400" dirty="0">
                  <a:solidFill>
                    <a:schemeClr val="bg1"/>
                  </a:solidFill>
                  <a:latin typeface="Calibri" pitchFamily="34" charset="0"/>
                  <a:cs typeface="Calibri" pitchFamily="34" charset="0"/>
                </a:rPr>
                <a:t> I was weak.</a:t>
              </a:r>
              <a:endParaRPr lang="en-IN" sz="2400" dirty="0">
                <a:solidFill>
                  <a:schemeClr val="bg1"/>
                </a:solidFill>
                <a:latin typeface="Calibri" pitchFamily="34" charset="0"/>
                <a:cs typeface="Calibri" pitchFamily="34" charset="0"/>
              </a:endParaRPr>
            </a:p>
          </p:txBody>
        </p:sp>
      </p:grpSp>
      <p:graphicFrame>
        <p:nvGraphicFramePr>
          <p:cNvPr id="14" name="Diagram 13"/>
          <p:cNvGraphicFramePr/>
          <p:nvPr>
            <p:extLst>
              <p:ext uri="{D42A27DB-BD31-4B8C-83A1-F6EECF244321}">
                <p14:modId xmlns:p14="http://schemas.microsoft.com/office/powerpoint/2010/main" val="3185782671"/>
              </p:ext>
            </p:extLst>
          </p:nvPr>
        </p:nvGraphicFramePr>
        <p:xfrm>
          <a:off x="666712" y="1142984"/>
          <a:ext cx="10215634" cy="1571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a:extLst>
              <a:ext uri="{FF2B5EF4-FFF2-40B4-BE49-F238E27FC236}">
                <a16:creationId xmlns:a16="http://schemas.microsoft.com/office/drawing/2014/main" id="{4E192833-4EEA-49C6-948C-CF9F571A61D1}"/>
              </a:ext>
            </a:extLst>
          </p:cNvPr>
          <p:cNvGrpSpPr/>
          <p:nvPr/>
        </p:nvGrpSpPr>
        <p:grpSpPr>
          <a:xfrm>
            <a:off x="614326" y="214290"/>
            <a:ext cx="10429948" cy="836712"/>
            <a:chOff x="1757518" y="211996"/>
            <a:chExt cx="10429948" cy="836712"/>
          </a:xfrm>
          <a:solidFill>
            <a:srgbClr val="FF7271"/>
          </a:solidFill>
          <a:effectLst>
            <a:outerShdw blurRad="50800" dist="38100" dir="5400000" algn="t" rotWithShape="0">
              <a:prstClr val="black">
                <a:alpha val="40000"/>
              </a:prstClr>
            </a:outerShdw>
          </a:effectLst>
        </p:grpSpPr>
        <p:sp>
          <p:nvSpPr>
            <p:cNvPr id="16"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7" name="Arrow: Pentagon 22">
              <a:extLst>
                <a:ext uri="{FF2B5EF4-FFF2-40B4-BE49-F238E27FC236}">
                  <a16:creationId xmlns:a16="http://schemas.microsoft.com/office/drawing/2014/main" id="{1C804758-02D0-440D-BF01-D5084DEC9B00}"/>
                </a:ext>
              </a:extLst>
            </p:cNvPr>
            <p:cNvSpPr/>
            <p:nvPr/>
          </p:nvSpPr>
          <p:spPr>
            <a:xfrm>
              <a:off x="2567608" y="211996"/>
              <a:ext cx="961985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algn="ctr"/>
              <a:r>
                <a:rPr lang="en-IE" sz="3600" b="1" dirty="0"/>
                <a:t> Changes to be made while using Conjunctions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right)">
                                      <p:cBhvr>
                                        <p:cTn id="11" dur="1000"/>
                                        <p:tgtEl>
                                          <p:spTgt spid="4"/>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1000"/>
                                        <p:tgtEl>
                                          <p:spTgt spid="7"/>
                                        </p:tgtEl>
                                      </p:cBhvr>
                                    </p:animEffect>
                                  </p:childTnLst>
                                </p:cTn>
                              </p:par>
                            </p:childTnLst>
                          </p:cTn>
                        </p:par>
                        <p:par>
                          <p:cTn id="16" fill="hold">
                            <p:stCondLst>
                              <p:cond delay="3000"/>
                            </p:stCondLst>
                            <p:childTnLst>
                              <p:par>
                                <p:cTn id="17" presetID="6"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1000"/>
                                        <p:tgtEl>
                                          <p:spTgt spid="10"/>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Graphic spid="1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85728"/>
            <a:ext cx="10363200" cy="500042"/>
          </a:xfrm>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3023934344"/>
              </p:ext>
            </p:extLst>
          </p:nvPr>
        </p:nvGraphicFramePr>
        <p:xfrm>
          <a:off x="1020704" y="1000108"/>
          <a:ext cx="9937104" cy="3779022"/>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2000" dirty="0"/>
                        <a:t>Thumbnail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IN" sz="2000" dirty="0"/>
                        <a:t>Source link and Attribution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8140">
                <a:tc>
                  <a:txBody>
                    <a:bodyPr/>
                    <a:lstStyle/>
                    <a:p>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900" b="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32416">
                <a:tc>
                  <a:txBody>
                    <a:bodyPr/>
                    <a:lstStyle/>
                    <a:p>
                      <a:endParaRPr lang="en-I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77182">
                <a:tc>
                  <a:txBody>
                    <a:bodyPr/>
                    <a:lstStyle/>
                    <a:p>
                      <a:endParaRPr lang="en-I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85752">
                <a:tc>
                  <a:txBody>
                    <a:bodyPr/>
                    <a:lstStyle/>
                    <a:p>
                      <a:endParaRPr lang="en-I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30626">
                <a:tc>
                  <a:txBody>
                    <a:bodyPr/>
                    <a:lstStyle/>
                    <a:p>
                      <a:endParaRPr lang="en-I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77339">
                <a:tc>
                  <a:txBody>
                    <a:bodyPr/>
                    <a:lstStyle/>
                    <a:p>
                      <a:endParaRPr lang="en-I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398017">
                <a:tc>
                  <a:txBody>
                    <a:bodyPr/>
                    <a:lstStyle/>
                    <a:p>
                      <a:endParaRPr lang="en-IN"/>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389313">
                <a:tc>
                  <a:txBody>
                    <a:bodyPr/>
                    <a:lstStyle/>
                    <a:p>
                      <a:endParaRPr lang="en-IN"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389313">
                <a:tc>
                  <a:txBody>
                    <a:bodyPr/>
                    <a:lstStyle/>
                    <a:p>
                      <a:pPr algn="ctr"/>
                      <a:endParaRPr lang="en-IN" sz="9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IN" sz="900" dirty="0">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endParaRPr kumimoji="0" lang="en-IN" sz="900" b="0" i="0" u="none" strike="noStrike" kern="1200" cap="none" spc="0" normalizeH="0" baseline="0" noProof="0" dirty="0">
                        <a:ln>
                          <a:noFill/>
                        </a:ln>
                        <a:solidFill>
                          <a:prstClr val="black"/>
                        </a:solidFill>
                        <a:effectLst/>
                        <a:uLnTx/>
                        <a:uFillTx/>
                        <a:latin typeface="Calibri"/>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p:cNvGrpSpPr/>
          <p:nvPr/>
        </p:nvGrpSpPr>
        <p:grpSpPr>
          <a:xfrm>
            <a:off x="1009578" y="3661845"/>
            <a:ext cx="4019622" cy="1072741"/>
            <a:chOff x="1124649" y="1223607"/>
            <a:chExt cx="3888824" cy="972248"/>
          </a:xfrm>
        </p:grpSpPr>
        <p:sp>
          <p:nvSpPr>
            <p:cNvPr id="46" name="Google Shape;223;p7"/>
            <p:cNvSpPr/>
            <p:nvPr/>
          </p:nvSpPr>
          <p:spPr>
            <a:xfrm>
              <a:off x="1124649" y="1223607"/>
              <a:ext cx="2638864" cy="600424"/>
            </a:xfrm>
            <a:prstGeom prst="roundRect">
              <a:avLst>
                <a:gd name="adj" fmla="val 16667"/>
              </a:avLst>
            </a:prstGeom>
            <a:solidFill>
              <a:schemeClr val="accent6">
                <a:lumMod val="75000"/>
              </a:schemeClr>
            </a:solidFill>
            <a:ln>
              <a:headEnd type="none" w="sm" len="sm"/>
              <a:tailEnd type="none" w="sm" len="sm"/>
            </a:ln>
          </p:spPr>
          <p:style>
            <a:lnRef idx="3">
              <a:schemeClr val="lt1"/>
            </a:lnRef>
            <a:fillRef idx="1">
              <a:schemeClr val="accent6"/>
            </a:fillRef>
            <a:effectRef idx="1">
              <a:schemeClr val="accent6"/>
            </a:effectRef>
            <a:fontRef idx="minor">
              <a:schemeClr val="lt1"/>
            </a:fontRef>
          </p:style>
          <p:txBody>
            <a:bodyPr spcFirstLastPara="1" wrap="square" lIns="91425" tIns="45700" rIns="91425" bIns="45700" anchor="ctr" anchorCtr="0">
              <a:noAutofit/>
            </a:bodyPr>
            <a:lstStyle/>
            <a:p>
              <a:pPr lvl="0" algn="ctr"/>
              <a:r>
                <a:rPr lang="en-IE" sz="2000" dirty="0">
                  <a:latin typeface="Calibri" panose="020F0502020204030204" pitchFamily="34" charset="0"/>
                  <a:cs typeface="Calibri" panose="020F0502020204030204" pitchFamily="34" charset="0"/>
                </a:rPr>
                <a:t> </a:t>
              </a:r>
              <a:r>
                <a:rPr lang="en-IE" sz="2000" dirty="0">
                  <a:solidFill>
                    <a:schemeClr val="bg1"/>
                  </a:solidFill>
                  <a:latin typeface="Calibri" panose="020F0502020204030204" pitchFamily="34" charset="0"/>
                  <a:cs typeface="Calibri" panose="020F0502020204030204" pitchFamily="34" charset="0"/>
                </a:rPr>
                <a:t>We went to Mumbai.</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47" name="Google Shape;231;p7"/>
            <p:cNvCxnSpPr>
              <a:stCxn id="46" idx="3"/>
            </p:cNvCxnSpPr>
            <p:nvPr/>
          </p:nvCxnSpPr>
          <p:spPr>
            <a:xfrm>
              <a:off x="3763513" y="1523819"/>
              <a:ext cx="1249960" cy="672036"/>
            </a:xfrm>
            <a:prstGeom prst="curvedConnector3">
              <a:avLst>
                <a:gd name="adj1" fmla="val 50000"/>
              </a:avLst>
            </a:prstGeom>
            <a:noFill/>
            <a:ln w="25400" cap="flat" cmpd="sng">
              <a:solidFill>
                <a:schemeClr val="accent6">
                  <a:lumMod val="75000"/>
                </a:schemeClr>
              </a:solidFill>
              <a:prstDash val="solid"/>
              <a:round/>
              <a:headEnd type="none" w="sm" len="sm"/>
              <a:tailEnd type="none" w="sm" len="sm"/>
            </a:ln>
          </p:spPr>
        </p:cxnSp>
      </p:grpSp>
      <p:grpSp>
        <p:nvGrpSpPr>
          <p:cNvPr id="59" name="Group 58"/>
          <p:cNvGrpSpPr/>
          <p:nvPr/>
        </p:nvGrpSpPr>
        <p:grpSpPr>
          <a:xfrm>
            <a:off x="7036394" y="3661846"/>
            <a:ext cx="4126312" cy="972248"/>
            <a:chOff x="7151465" y="1223607"/>
            <a:chExt cx="4126312" cy="972248"/>
          </a:xfrm>
        </p:grpSpPr>
        <p:sp>
          <p:nvSpPr>
            <p:cNvPr id="44" name="Google Shape;225;p7"/>
            <p:cNvSpPr/>
            <p:nvPr/>
          </p:nvSpPr>
          <p:spPr>
            <a:xfrm>
              <a:off x="8259313" y="1223607"/>
              <a:ext cx="3018464" cy="600424"/>
            </a:xfrm>
            <a:prstGeom prst="roundRect">
              <a:avLst>
                <a:gd name="adj" fmla="val 16667"/>
              </a:avLst>
            </a:prstGeom>
            <a:ln>
              <a:headEnd type="none" w="sm" len="sm"/>
              <a:tailEnd type="none" w="sm" len="sm"/>
            </a:ln>
          </p:spPr>
          <p:style>
            <a:lnRef idx="3">
              <a:schemeClr val="lt1"/>
            </a:lnRef>
            <a:fillRef idx="1">
              <a:schemeClr val="accent4"/>
            </a:fillRef>
            <a:effectRef idx="1">
              <a:schemeClr val="accent4"/>
            </a:effectRef>
            <a:fontRef idx="minor">
              <a:schemeClr val="lt1"/>
            </a:fontRef>
          </p:style>
          <p:txBody>
            <a:bodyPr spcFirstLastPara="1" wrap="square" lIns="91425" tIns="45700" rIns="91425" bIns="45700" anchor="ctr" anchorCtr="0">
              <a:noAutofit/>
            </a:bodyPr>
            <a:lstStyle/>
            <a:p>
              <a:pPr lvl="0" algn="ctr"/>
              <a:r>
                <a:rPr lang="en-IE" sz="2000" dirty="0">
                  <a:latin typeface="Calibri" panose="020F0502020204030204" pitchFamily="34" charset="0"/>
                  <a:cs typeface="Calibri" panose="020F0502020204030204" pitchFamily="34" charset="0"/>
                </a:rPr>
                <a:t>We went to Pune.</a:t>
              </a:r>
              <a:endParaRPr sz="2000" dirty="0">
                <a:solidFill>
                  <a:schemeClr val="lt1"/>
                </a:solidFill>
                <a:latin typeface="Calibri" panose="020F0502020204030204" pitchFamily="34" charset="0"/>
                <a:ea typeface="Calibri"/>
                <a:cs typeface="Calibri" panose="020F0502020204030204" pitchFamily="34" charset="0"/>
                <a:sym typeface="Calibri"/>
              </a:endParaRPr>
            </a:p>
          </p:txBody>
        </p:sp>
        <p:cxnSp>
          <p:nvCxnSpPr>
            <p:cNvPr id="48" name="Google Shape;235;p7"/>
            <p:cNvCxnSpPr/>
            <p:nvPr/>
          </p:nvCxnSpPr>
          <p:spPr>
            <a:xfrm flipV="1">
              <a:off x="7151465" y="1452207"/>
              <a:ext cx="1112240" cy="743648"/>
            </a:xfrm>
            <a:prstGeom prst="curvedConnector3">
              <a:avLst>
                <a:gd name="adj1" fmla="val 50000"/>
              </a:avLst>
            </a:prstGeom>
            <a:noFill/>
            <a:ln w="25400" cap="flat" cmpd="sng">
              <a:solidFill>
                <a:srgbClr val="7030A0"/>
              </a:solidFill>
              <a:prstDash val="solid"/>
              <a:round/>
              <a:headEnd type="none" w="sm" len="sm"/>
              <a:tailEnd type="none" w="sm" len="sm"/>
            </a:ln>
          </p:spPr>
        </p:cxnSp>
      </p:grpSp>
      <p:grpSp>
        <p:nvGrpSpPr>
          <p:cNvPr id="60" name="Group 59"/>
          <p:cNvGrpSpPr/>
          <p:nvPr/>
        </p:nvGrpSpPr>
        <p:grpSpPr>
          <a:xfrm>
            <a:off x="3515480" y="5070147"/>
            <a:ext cx="5161041" cy="1107600"/>
            <a:chOff x="3430544" y="2631908"/>
            <a:chExt cx="5161041" cy="1107600"/>
          </a:xfrm>
          <a:solidFill>
            <a:schemeClr val="accent3">
              <a:lumMod val="75000"/>
            </a:schemeClr>
          </a:solidFill>
        </p:grpSpPr>
        <p:cxnSp>
          <p:nvCxnSpPr>
            <p:cNvPr id="49" name="Straight Arrow Connector 48"/>
            <p:cNvCxnSpPr>
              <a:stCxn id="57" idx="2"/>
              <a:endCxn id="50" idx="0"/>
            </p:cNvCxnSpPr>
            <p:nvPr/>
          </p:nvCxnSpPr>
          <p:spPr>
            <a:xfrm>
              <a:off x="6011064" y="2631908"/>
              <a:ext cx="1" cy="375077"/>
            </a:xfrm>
            <a:prstGeom prst="straightConnector1">
              <a:avLst/>
            </a:prstGeom>
            <a:grpFill/>
            <a:ln w="19050">
              <a:solidFill>
                <a:srgbClr val="15813E"/>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50" name="Google Shape;225;p7"/>
            <p:cNvSpPr/>
            <p:nvPr/>
          </p:nvSpPr>
          <p:spPr>
            <a:xfrm>
              <a:off x="3430544" y="3006985"/>
              <a:ext cx="5161041" cy="732523"/>
            </a:xfrm>
            <a:prstGeom prst="roundRect">
              <a:avLst>
                <a:gd name="adj" fmla="val 16667"/>
              </a:avLst>
            </a:prstGeom>
            <a:grp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IE" sz="2400" dirty="0"/>
                <a:t>We went to Mumbai </a:t>
              </a:r>
              <a:r>
                <a:rPr lang="en-IE" sz="2400" dirty="0">
                  <a:solidFill>
                    <a:srgbClr val="FFFF00"/>
                  </a:solidFill>
                </a:rPr>
                <a:t>and </a:t>
              </a:r>
              <a:r>
                <a:rPr lang="en-IE" sz="2400" dirty="0"/>
                <a:t>Pune. </a:t>
              </a:r>
              <a:endParaRPr sz="2400" dirty="0">
                <a:solidFill>
                  <a:schemeClr val="lt1"/>
                </a:solidFill>
                <a:latin typeface="Calibri"/>
                <a:ea typeface="Calibri"/>
                <a:cs typeface="Calibri"/>
                <a:sym typeface="Calibri"/>
              </a:endParaRPr>
            </a:p>
          </p:txBody>
        </p:sp>
      </p:grpSp>
      <p:sp>
        <p:nvSpPr>
          <p:cNvPr id="57" name="Google Shape;222;p7"/>
          <p:cNvSpPr/>
          <p:nvPr/>
        </p:nvSpPr>
        <p:spPr>
          <a:xfrm>
            <a:off x="5029200" y="4399027"/>
            <a:ext cx="2133600" cy="671120"/>
          </a:xfrm>
          <a:prstGeom prst="roundRect">
            <a:avLst>
              <a:gd name="adj" fmla="val 16667"/>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AND</a:t>
            </a:r>
            <a:endParaRPr sz="2400" dirty="0">
              <a:solidFill>
                <a:schemeClr val="dk1"/>
              </a:solidFill>
              <a:latin typeface="Calibri"/>
              <a:ea typeface="Calibri"/>
              <a:cs typeface="Calibri"/>
              <a:sym typeface="Calibri"/>
            </a:endParaRPr>
          </a:p>
        </p:txBody>
      </p:sp>
      <p:graphicFrame>
        <p:nvGraphicFramePr>
          <p:cNvPr id="6" name="Diagram 5"/>
          <p:cNvGraphicFramePr/>
          <p:nvPr>
            <p:extLst>
              <p:ext uri="{D42A27DB-BD31-4B8C-83A1-F6EECF244321}">
                <p14:modId xmlns:p14="http://schemas.microsoft.com/office/powerpoint/2010/main" val="1378532240"/>
              </p:ext>
            </p:extLst>
          </p:nvPr>
        </p:nvGraphicFramePr>
        <p:xfrm>
          <a:off x="1007488" y="1124744"/>
          <a:ext cx="10155218" cy="18722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5" name="Group 24">
            <a:extLst>
              <a:ext uri="{FF2B5EF4-FFF2-40B4-BE49-F238E27FC236}">
                <a16:creationId xmlns:a16="http://schemas.microsoft.com/office/drawing/2014/main" id="{4E192833-4EEA-49C6-948C-CF9F571A61D1}"/>
              </a:ext>
            </a:extLst>
          </p:cNvPr>
          <p:cNvGrpSpPr/>
          <p:nvPr/>
        </p:nvGrpSpPr>
        <p:grpSpPr>
          <a:xfrm>
            <a:off x="2414591" y="136476"/>
            <a:ext cx="7362818" cy="836712"/>
            <a:chOff x="1757518" y="211996"/>
            <a:chExt cx="7362818" cy="836712"/>
          </a:xfrm>
          <a:solidFill>
            <a:srgbClr val="FF7271"/>
          </a:solidFill>
          <a:effectLst>
            <a:outerShdw blurRad="50800" dist="38100" dir="5400000" algn="t" rotWithShape="0">
              <a:prstClr val="black">
                <a:alpha val="40000"/>
              </a:prstClr>
            </a:outerShdw>
          </a:effectLst>
        </p:grpSpPr>
        <p:sp>
          <p:nvSpPr>
            <p:cNvPr id="26"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7" name="Arrow: Pentagon 22">
              <a:extLst>
                <a:ext uri="{FF2B5EF4-FFF2-40B4-BE49-F238E27FC236}">
                  <a16:creationId xmlns:a16="http://schemas.microsoft.com/office/drawing/2014/main" id="{1C804758-02D0-440D-BF01-D5084DEC9B00}"/>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What are Conjunctions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3237505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graphicEl>
                                              <a:dgm id="{3DA5D280-48DD-48A6-836F-A09929B17999}"/>
                                            </p:graphicEl>
                                          </p:spTgt>
                                        </p:tgtEl>
                                        <p:attrNameLst>
                                          <p:attrName>style.visibility</p:attrName>
                                        </p:attrNameLst>
                                      </p:cBhvr>
                                      <p:to>
                                        <p:strVal val="visible"/>
                                      </p:to>
                                    </p:set>
                                    <p:animEffect transition="in" filter="wipe(left)">
                                      <p:cBhvr>
                                        <p:cTn id="7" dur="1000"/>
                                        <p:tgtEl>
                                          <p:spTgt spid="6">
                                            <p:graphicEl>
                                              <a:dgm id="{3DA5D280-48DD-48A6-836F-A09929B17999}"/>
                                            </p:graphic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graphicEl>
                                              <a:dgm id="{C3826FB4-3343-48DE-96FA-C96EA4273EE9}"/>
                                            </p:graphicEl>
                                          </p:spTgt>
                                        </p:tgtEl>
                                        <p:attrNameLst>
                                          <p:attrName>style.visibility</p:attrName>
                                        </p:attrNameLst>
                                      </p:cBhvr>
                                      <p:to>
                                        <p:strVal val="visible"/>
                                      </p:to>
                                    </p:set>
                                    <p:animEffect transition="in" filter="wipe(left)">
                                      <p:cBhvr>
                                        <p:cTn id="11" dur="1000"/>
                                        <p:tgtEl>
                                          <p:spTgt spid="6">
                                            <p:graphicEl>
                                              <a:dgm id="{C3826FB4-3343-48DE-96FA-C96EA4273EE9}"/>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64C3D5B0-D854-4386-8DCB-FB206BB5DCEF}"/>
                                            </p:graphicEl>
                                          </p:spTgt>
                                        </p:tgtEl>
                                        <p:attrNameLst>
                                          <p:attrName>style.visibility</p:attrName>
                                        </p:attrNameLst>
                                      </p:cBhvr>
                                      <p:to>
                                        <p:strVal val="visible"/>
                                      </p:to>
                                    </p:set>
                                    <p:animEffect transition="in" filter="wipe(left)">
                                      <p:cBhvr>
                                        <p:cTn id="15" dur="1000"/>
                                        <p:tgtEl>
                                          <p:spTgt spid="6">
                                            <p:graphicEl>
                                              <a:dgm id="{64C3D5B0-D854-4386-8DCB-FB206BB5DCEF}"/>
                                            </p:graphicEl>
                                          </p:spTgt>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6">
                                            <p:graphicEl>
                                              <a:dgm id="{CB1D74AA-C7FC-438C-9600-1EB76DF964A7}"/>
                                            </p:graphicEl>
                                          </p:spTgt>
                                        </p:tgtEl>
                                        <p:attrNameLst>
                                          <p:attrName>style.visibility</p:attrName>
                                        </p:attrNameLst>
                                      </p:cBhvr>
                                      <p:to>
                                        <p:strVal val="visible"/>
                                      </p:to>
                                    </p:set>
                                    <p:animEffect transition="in" filter="wipe(left)">
                                      <p:cBhvr>
                                        <p:cTn id="19" dur="1000"/>
                                        <p:tgtEl>
                                          <p:spTgt spid="6">
                                            <p:graphicEl>
                                              <a:dgm id="{CB1D74AA-C7FC-438C-9600-1EB76DF964A7}"/>
                                            </p:graphicEl>
                                          </p:spTgt>
                                        </p:tgtEl>
                                      </p:cBhvr>
                                    </p:animEffect>
                                  </p:childTnLst>
                                </p:cTn>
                              </p:par>
                            </p:childTnLst>
                          </p:cTn>
                        </p:par>
                        <p:par>
                          <p:cTn id="20" fill="hold">
                            <p:stCondLst>
                              <p:cond delay="4000"/>
                            </p:stCondLst>
                            <p:childTnLst>
                              <p:par>
                                <p:cTn id="21" presetID="22" presetClass="entr" presetSubtype="2" fill="hold" nodeType="after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wipe(right)">
                                      <p:cBhvr>
                                        <p:cTn id="23" dur="500"/>
                                        <p:tgtEl>
                                          <p:spTgt spid="58"/>
                                        </p:tgtEl>
                                      </p:cBhvr>
                                    </p:animEffect>
                                  </p:childTnLst>
                                </p:cTn>
                              </p:par>
                            </p:childTnLst>
                          </p:cTn>
                        </p:par>
                        <p:par>
                          <p:cTn id="24" fill="hold">
                            <p:stCondLst>
                              <p:cond delay="4500"/>
                            </p:stCondLst>
                            <p:childTnLst>
                              <p:par>
                                <p:cTn id="25" presetID="22" presetClass="entr" presetSubtype="4"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down)">
                                      <p:cBhvr>
                                        <p:cTn id="27" dur="500"/>
                                        <p:tgtEl>
                                          <p:spTgt spid="59"/>
                                        </p:tgtEl>
                                      </p:cBhvr>
                                    </p:animEffect>
                                  </p:childTnLst>
                                </p:cTn>
                              </p:par>
                            </p:childTnLst>
                          </p:cTn>
                        </p:par>
                        <p:par>
                          <p:cTn id="28" fill="hold">
                            <p:stCondLst>
                              <p:cond delay="5000"/>
                            </p:stCondLst>
                            <p:childTnLst>
                              <p:par>
                                <p:cTn id="29" presetID="6" presetClass="entr" presetSubtype="16" fill="hold" grpId="0" nodeType="after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circle(in)">
                                      <p:cBhvr>
                                        <p:cTn id="31" dur="2000"/>
                                        <p:tgtEl>
                                          <p:spTgt spid="57"/>
                                        </p:tgtEl>
                                      </p:cBhvr>
                                    </p:animEffect>
                                  </p:childTnLst>
                                </p:cTn>
                              </p:par>
                            </p:childTnLst>
                          </p:cTn>
                        </p:par>
                        <p:par>
                          <p:cTn id="32" fill="hold">
                            <p:stCondLst>
                              <p:cond delay="7000"/>
                            </p:stCondLst>
                            <p:childTnLst>
                              <p:par>
                                <p:cTn id="33" presetID="22" presetClass="entr" presetSubtype="1"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up)">
                                      <p:cBhvr>
                                        <p:cTn id="35"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Graphic spid="6"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31783" y="1163204"/>
            <a:ext cx="4292081" cy="1072741"/>
            <a:chOff x="895520" y="1234370"/>
            <a:chExt cx="4152417" cy="972248"/>
          </a:xfrm>
        </p:grpSpPr>
        <p:sp>
          <p:nvSpPr>
            <p:cNvPr id="5" name="Google Shape;223;p7"/>
            <p:cNvSpPr/>
            <p:nvPr/>
          </p:nvSpPr>
          <p:spPr>
            <a:xfrm>
              <a:off x="895520" y="1234370"/>
              <a:ext cx="2902460" cy="600424"/>
            </a:xfrm>
            <a:prstGeom prst="roundRect">
              <a:avLst>
                <a:gd name="adj" fmla="val 16667"/>
              </a:avLst>
            </a:prstGeom>
            <a:solidFill>
              <a:schemeClr val="accent5">
                <a:lumMod val="75000"/>
              </a:schemeClr>
            </a:solidFill>
            <a:ln>
              <a:solidFill>
                <a:schemeClr val="bg1"/>
              </a:solidFill>
              <a:headEnd type="none" w="sm" len="sm"/>
              <a:tailEnd type="none" w="sm" len="sm"/>
            </a:ln>
          </p:spPr>
          <p:style>
            <a:lnRef idx="1">
              <a:schemeClr val="accent5"/>
            </a:lnRef>
            <a:fillRef idx="3">
              <a:schemeClr val="accent5"/>
            </a:fillRef>
            <a:effectRef idx="2">
              <a:schemeClr val="accent5"/>
            </a:effectRef>
            <a:fontRef idx="minor">
              <a:schemeClr val="lt1"/>
            </a:fontRef>
          </p:style>
          <p:txBody>
            <a:bodyPr spcFirstLastPara="1" wrap="square" lIns="91425" tIns="45700" rIns="91425" bIns="45700" anchor="ctr" anchorCtr="0">
              <a:noAutofit/>
            </a:bodyPr>
            <a:lstStyle/>
            <a:p>
              <a:pPr lvl="0" algn="ctr"/>
              <a:r>
                <a:rPr lang="en-IE" sz="2000" dirty="0">
                  <a:solidFill>
                    <a:schemeClr val="bg1"/>
                  </a:solidFill>
                  <a:latin typeface="Calibri" panose="020F0502020204030204" pitchFamily="34" charset="0"/>
                  <a:cs typeface="Calibri" panose="020F0502020204030204" pitchFamily="34" charset="0"/>
                </a:rPr>
                <a:t>Sheela went to buy a doll.</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6" name="Google Shape;231;p7"/>
            <p:cNvCxnSpPr>
              <a:stCxn id="5" idx="3"/>
            </p:cNvCxnSpPr>
            <p:nvPr/>
          </p:nvCxnSpPr>
          <p:spPr>
            <a:xfrm>
              <a:off x="3797980" y="1534583"/>
              <a:ext cx="1249957" cy="672035"/>
            </a:xfrm>
            <a:prstGeom prst="curvedConnector3">
              <a:avLst>
                <a:gd name="adj1" fmla="val 50000"/>
              </a:avLst>
            </a:prstGeom>
            <a:ln>
              <a:solidFill>
                <a:schemeClr val="accent5">
                  <a:lumMod val="75000"/>
                </a:schemeClr>
              </a:solidFill>
              <a:headEnd type="none" w="sm" len="sm"/>
              <a:tailEnd type="none" w="sm" len="sm"/>
            </a:ln>
          </p:spPr>
          <p:style>
            <a:lnRef idx="2">
              <a:schemeClr val="accent5"/>
            </a:lnRef>
            <a:fillRef idx="0">
              <a:schemeClr val="accent5"/>
            </a:fillRef>
            <a:effectRef idx="1">
              <a:schemeClr val="accent5"/>
            </a:effectRef>
            <a:fontRef idx="minor">
              <a:schemeClr val="tx1"/>
            </a:fontRef>
          </p:style>
        </p:cxnSp>
      </p:grpSp>
      <p:grpSp>
        <p:nvGrpSpPr>
          <p:cNvPr id="7" name="Group 6"/>
          <p:cNvGrpSpPr/>
          <p:nvPr/>
        </p:nvGrpSpPr>
        <p:grpSpPr>
          <a:xfrm>
            <a:off x="7059879" y="1192160"/>
            <a:ext cx="4370532" cy="1014830"/>
            <a:chOff x="7151465" y="1181025"/>
            <a:chExt cx="4370532" cy="1014830"/>
          </a:xfrm>
        </p:grpSpPr>
        <p:sp>
          <p:nvSpPr>
            <p:cNvPr id="8" name="Google Shape;225;p7"/>
            <p:cNvSpPr/>
            <p:nvPr/>
          </p:nvSpPr>
          <p:spPr>
            <a:xfrm>
              <a:off x="8253853" y="1181025"/>
              <a:ext cx="3268144" cy="673036"/>
            </a:xfrm>
            <a:prstGeom prst="roundRect">
              <a:avLst>
                <a:gd name="adj" fmla="val 16667"/>
              </a:avLst>
            </a:prstGeom>
            <a:ln>
              <a:solidFill>
                <a:schemeClr val="bg1"/>
              </a:solidFill>
              <a:headEnd type="none" w="sm" len="sm"/>
              <a:tailEnd type="none" w="sm" len="sm"/>
            </a:ln>
          </p:spPr>
          <p:style>
            <a:lnRef idx="1">
              <a:schemeClr val="accent2"/>
            </a:lnRef>
            <a:fillRef idx="3">
              <a:schemeClr val="accent2"/>
            </a:fillRef>
            <a:effectRef idx="2">
              <a:schemeClr val="accent2"/>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The shop was closed.</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9" name="Google Shape;235;p7"/>
            <p:cNvCxnSpPr/>
            <p:nvPr/>
          </p:nvCxnSpPr>
          <p:spPr>
            <a:xfrm flipV="1">
              <a:off x="7151465" y="1452207"/>
              <a:ext cx="1112240" cy="743648"/>
            </a:xfrm>
            <a:prstGeom prst="curvedConnector3">
              <a:avLst>
                <a:gd name="adj1" fmla="val 50000"/>
              </a:avLst>
            </a:prstGeom>
            <a:ln>
              <a:headEnd type="none" w="sm" len="sm"/>
              <a:tailEnd type="none" w="sm" len="sm"/>
            </a:ln>
          </p:spPr>
          <p:style>
            <a:lnRef idx="2">
              <a:schemeClr val="accent2"/>
            </a:lnRef>
            <a:fillRef idx="0">
              <a:schemeClr val="accent2"/>
            </a:fillRef>
            <a:effectRef idx="1">
              <a:schemeClr val="accent2"/>
            </a:effectRef>
            <a:fontRef idx="minor">
              <a:schemeClr val="tx1"/>
            </a:fontRef>
          </p:style>
        </p:cxnSp>
      </p:grpSp>
      <p:grpSp>
        <p:nvGrpSpPr>
          <p:cNvPr id="10" name="Group 9"/>
          <p:cNvGrpSpPr/>
          <p:nvPr/>
        </p:nvGrpSpPr>
        <p:grpSpPr>
          <a:xfrm>
            <a:off x="2629661" y="2420888"/>
            <a:ext cx="6932679" cy="1107600"/>
            <a:chOff x="2324080" y="2631908"/>
            <a:chExt cx="6932679" cy="1107600"/>
          </a:xfrm>
          <a:blipFill>
            <a:blip r:embed="rId3"/>
            <a:tile tx="0" ty="0" sx="100000" sy="100000" flip="none" algn="tl"/>
          </a:blipFill>
        </p:grpSpPr>
        <p:cxnSp>
          <p:nvCxnSpPr>
            <p:cNvPr id="11" name="Straight Arrow Connector 10"/>
            <p:cNvCxnSpPr>
              <a:stCxn id="13" idx="2"/>
              <a:endCxn id="12" idx="0"/>
            </p:cNvCxnSpPr>
            <p:nvPr/>
          </p:nvCxnSpPr>
          <p:spPr>
            <a:xfrm>
              <a:off x="5785083" y="2631908"/>
              <a:ext cx="5337" cy="375077"/>
            </a:xfrm>
            <a:prstGeom prst="straightConnector1">
              <a:avLst/>
            </a:prstGeom>
            <a:grpFill/>
            <a:ln w="19050">
              <a:solidFill>
                <a:schemeClr val="accent2">
                  <a:lumMod val="50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12" name="Google Shape;225;p7"/>
            <p:cNvSpPr/>
            <p:nvPr/>
          </p:nvSpPr>
          <p:spPr>
            <a:xfrm>
              <a:off x="2324080" y="3006985"/>
              <a:ext cx="6932679" cy="732523"/>
            </a:xfrm>
            <a:prstGeom prst="roundRect">
              <a:avLst>
                <a:gd name="adj" fmla="val 16667"/>
              </a:avLst>
            </a:prstGeom>
            <a:solidFill>
              <a:srgbClr val="8C5D18"/>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IE" sz="2400" dirty="0"/>
                <a:t>Sheela went to buy a doll </a:t>
              </a:r>
              <a:r>
                <a:rPr lang="en-IE" sz="2400" b="1" dirty="0">
                  <a:solidFill>
                    <a:srgbClr val="FFFF00"/>
                  </a:solidFill>
                </a:rPr>
                <a:t>but </a:t>
              </a:r>
              <a:r>
                <a:rPr lang="en-IE" sz="2400" dirty="0"/>
                <a:t>the shop was closed.</a:t>
              </a:r>
              <a:endParaRPr sz="2400" dirty="0">
                <a:solidFill>
                  <a:schemeClr val="lt1"/>
                </a:solidFill>
                <a:latin typeface="Calibri"/>
                <a:ea typeface="Calibri"/>
                <a:cs typeface="Calibri"/>
                <a:sym typeface="Calibri"/>
              </a:endParaRPr>
            </a:p>
          </p:txBody>
        </p:sp>
      </p:grpSp>
      <p:sp>
        <p:nvSpPr>
          <p:cNvPr id="13" name="Google Shape;222;p7"/>
          <p:cNvSpPr/>
          <p:nvPr/>
        </p:nvSpPr>
        <p:spPr>
          <a:xfrm>
            <a:off x="5023864" y="1749768"/>
            <a:ext cx="2133600" cy="671120"/>
          </a:xfrm>
          <a:prstGeom prst="roundRect">
            <a:avLst>
              <a:gd name="adj" fmla="val 16667"/>
            </a:avLst>
          </a:prstGeom>
          <a:solidFill>
            <a:schemeClr val="lt1"/>
          </a:solidFill>
          <a:ln w="25400" cap="flat" cmpd="sng">
            <a:solidFill>
              <a:schemeClr val="tx2">
                <a:lumMod val="60000"/>
                <a:lumOff val="40000"/>
              </a:schemeClr>
            </a:solidFill>
            <a:prstDash val="solid"/>
            <a:round/>
            <a:headEnd type="none" w="sm" len="sm"/>
            <a:tailEnd type="none" w="sm" len="sm"/>
          </a:ln>
        </p:spPr>
        <p:txBody>
          <a:bodyPr spcFirstLastPara="1" wrap="square" lIns="91425" tIns="45700" rIns="91425" bIns="45700" anchor="ctr" anchorCtr="0">
            <a:noAutofit/>
          </a:bodyPr>
          <a:lstStyle/>
          <a:p>
            <a:r>
              <a:rPr lang="en-IE" sz="2400" dirty="0"/>
              <a:t>          BUT </a:t>
            </a:r>
            <a:endParaRPr lang="en-IN" sz="2400" dirty="0"/>
          </a:p>
        </p:txBody>
      </p:sp>
      <p:grpSp>
        <p:nvGrpSpPr>
          <p:cNvPr id="15" name="Group 14"/>
          <p:cNvGrpSpPr/>
          <p:nvPr/>
        </p:nvGrpSpPr>
        <p:grpSpPr>
          <a:xfrm>
            <a:off x="1186478" y="4108930"/>
            <a:ext cx="4019622" cy="1072741"/>
            <a:chOff x="1124649" y="1223607"/>
            <a:chExt cx="3888824" cy="972248"/>
          </a:xfrm>
        </p:grpSpPr>
        <p:sp>
          <p:nvSpPr>
            <p:cNvPr id="16" name="Google Shape;223;p7"/>
            <p:cNvSpPr/>
            <p:nvPr/>
          </p:nvSpPr>
          <p:spPr>
            <a:xfrm>
              <a:off x="1124649" y="1223607"/>
              <a:ext cx="2638864" cy="600424"/>
            </a:xfrm>
            <a:prstGeom prst="roundRect">
              <a:avLst>
                <a:gd name="adj" fmla="val 16667"/>
              </a:avLst>
            </a:prstGeom>
            <a:solidFill>
              <a:schemeClr val="accent1">
                <a:lumMod val="75000"/>
              </a:schemeClr>
            </a:solidFill>
            <a:ln>
              <a:solidFill>
                <a:schemeClr val="bg1"/>
              </a:solidFill>
              <a:headEnd type="none" w="sm" len="sm"/>
              <a:tailEnd type="none" w="sm" len="sm"/>
            </a:ln>
          </p:spPr>
          <p:style>
            <a:lnRef idx="1">
              <a:schemeClr val="accent1"/>
            </a:lnRef>
            <a:fillRef idx="3">
              <a:schemeClr val="accent1"/>
            </a:fillRef>
            <a:effectRef idx="2">
              <a:schemeClr val="accent1"/>
            </a:effectRef>
            <a:fontRef idx="minor">
              <a:schemeClr val="lt1"/>
            </a:fontRef>
          </p:style>
          <p:txBody>
            <a:bodyPr spcFirstLastPara="1" wrap="square" lIns="91425" tIns="45700" rIns="91425" bIns="45700" anchor="ctr" anchorCtr="0">
              <a:noAutofit/>
            </a:bodyPr>
            <a:lstStyle/>
            <a:p>
              <a:pPr lvl="0" algn="ctr"/>
              <a:r>
                <a:rPr lang="en-IE" sz="2000" dirty="0">
                  <a:latin typeface="Calibri" panose="020F0502020204030204" pitchFamily="34" charset="0"/>
                  <a:cs typeface="Calibri" panose="020F0502020204030204" pitchFamily="34" charset="0"/>
                </a:rPr>
                <a:t> </a:t>
              </a:r>
              <a:r>
                <a:rPr lang="en-IE" sz="2000" dirty="0"/>
                <a:t>I can become strong.</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17" name="Google Shape;231;p7"/>
            <p:cNvCxnSpPr>
              <a:stCxn id="16" idx="3"/>
            </p:cNvCxnSpPr>
            <p:nvPr/>
          </p:nvCxnSpPr>
          <p:spPr>
            <a:xfrm>
              <a:off x="3763513" y="1523819"/>
              <a:ext cx="1249960" cy="672036"/>
            </a:xfrm>
            <a:prstGeom prst="curvedConnector3">
              <a:avLst>
                <a:gd name="adj1" fmla="val 50000"/>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7337591" y="4223231"/>
            <a:ext cx="4126312" cy="972248"/>
            <a:chOff x="7151465" y="1223607"/>
            <a:chExt cx="4126312" cy="972248"/>
          </a:xfrm>
        </p:grpSpPr>
        <p:sp>
          <p:nvSpPr>
            <p:cNvPr id="19" name="Google Shape;225;p7"/>
            <p:cNvSpPr/>
            <p:nvPr/>
          </p:nvSpPr>
          <p:spPr>
            <a:xfrm>
              <a:off x="8259313" y="1223607"/>
              <a:ext cx="3018464" cy="600424"/>
            </a:xfrm>
            <a:prstGeom prst="roundRect">
              <a:avLst>
                <a:gd name="adj" fmla="val 16667"/>
              </a:avLst>
            </a:prstGeom>
            <a:solidFill>
              <a:schemeClr val="accent3">
                <a:lumMod val="75000"/>
              </a:schemeClr>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algn="ctr"/>
              <a:r>
                <a:rPr lang="en-IE" sz="2000" dirty="0">
                  <a:latin typeface="Calibri" panose="020F0502020204030204" pitchFamily="34" charset="0"/>
                  <a:cs typeface="Calibri" panose="020F0502020204030204" pitchFamily="34" charset="0"/>
                </a:rPr>
                <a:t>I eat healthy food.</a:t>
              </a:r>
              <a:endParaRPr lang="en-IN" sz="2000" dirty="0">
                <a:latin typeface="Calibri" panose="020F0502020204030204" pitchFamily="34" charset="0"/>
                <a:cs typeface="Calibri" panose="020F0502020204030204" pitchFamily="34" charset="0"/>
              </a:endParaRPr>
            </a:p>
          </p:txBody>
        </p:sp>
        <p:cxnSp>
          <p:nvCxnSpPr>
            <p:cNvPr id="20" name="Google Shape;235;p7"/>
            <p:cNvCxnSpPr/>
            <p:nvPr/>
          </p:nvCxnSpPr>
          <p:spPr>
            <a:xfrm flipV="1">
              <a:off x="7151465" y="1452207"/>
              <a:ext cx="1112240" cy="743648"/>
            </a:xfrm>
            <a:prstGeom prst="curvedConnector3">
              <a:avLst>
                <a:gd name="adj1" fmla="val 50000"/>
              </a:avLst>
            </a:prstGeom>
            <a:ln>
              <a:solidFill>
                <a:schemeClr val="accent3">
                  <a:lumMod val="50000"/>
                </a:schemeClr>
              </a:solidFill>
              <a:headEnd type="none" w="sm" len="sm"/>
              <a:tailEnd type="none" w="sm" len="sm"/>
            </a:ln>
          </p:spPr>
          <p:style>
            <a:lnRef idx="2">
              <a:schemeClr val="accent3"/>
            </a:lnRef>
            <a:fillRef idx="0">
              <a:schemeClr val="accent3"/>
            </a:fillRef>
            <a:effectRef idx="1">
              <a:schemeClr val="accent3"/>
            </a:effectRef>
            <a:fontRef idx="minor">
              <a:schemeClr val="tx1"/>
            </a:fontRef>
          </p:style>
        </p:cxnSp>
      </p:grpSp>
      <p:grpSp>
        <p:nvGrpSpPr>
          <p:cNvPr id="21" name="Group 20"/>
          <p:cNvGrpSpPr/>
          <p:nvPr/>
        </p:nvGrpSpPr>
        <p:grpSpPr>
          <a:xfrm>
            <a:off x="3337789" y="5517232"/>
            <a:ext cx="5863904" cy="1107600"/>
            <a:chOff x="3075953" y="2631908"/>
            <a:chExt cx="5863904" cy="1107600"/>
          </a:xfrm>
          <a:solidFill>
            <a:schemeClr val="accent3">
              <a:lumMod val="75000"/>
            </a:schemeClr>
          </a:solidFill>
        </p:grpSpPr>
        <p:cxnSp>
          <p:nvCxnSpPr>
            <p:cNvPr id="22" name="Straight Arrow Connector 21"/>
            <p:cNvCxnSpPr>
              <a:stCxn id="24" idx="2"/>
              <a:endCxn id="23" idx="0"/>
            </p:cNvCxnSpPr>
            <p:nvPr/>
          </p:nvCxnSpPr>
          <p:spPr>
            <a:xfrm flipH="1">
              <a:off x="6007905" y="2631908"/>
              <a:ext cx="3159" cy="375077"/>
            </a:xfrm>
            <a:prstGeom prst="straightConnector1">
              <a:avLst/>
            </a:prstGeom>
            <a:grpFill/>
            <a:ln w="19050">
              <a:solidFill>
                <a:schemeClr val="accent6">
                  <a:lumMod val="75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23" name="Google Shape;225;p7"/>
            <p:cNvSpPr/>
            <p:nvPr/>
          </p:nvSpPr>
          <p:spPr>
            <a:xfrm>
              <a:off x="3075953" y="3006985"/>
              <a:ext cx="5863904" cy="732523"/>
            </a:xfrm>
            <a:prstGeom prst="roundRect">
              <a:avLst>
                <a:gd name="adj" fmla="val 16667"/>
              </a:avLst>
            </a:prstGeom>
            <a:solidFill>
              <a:srgbClr val="C35855"/>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US" sz="2400" dirty="0">
                  <a:solidFill>
                    <a:schemeClr val="lt1"/>
                  </a:solidFill>
                  <a:latin typeface="Calibri"/>
                  <a:ea typeface="Calibri"/>
                  <a:cs typeface="Calibri"/>
                  <a:sym typeface="Calibri"/>
                </a:rPr>
                <a:t>I can become strong </a:t>
              </a:r>
              <a:r>
                <a:rPr lang="en-US" sz="2400" dirty="0">
                  <a:solidFill>
                    <a:srgbClr val="FFFF00"/>
                  </a:solidFill>
                  <a:latin typeface="Calibri"/>
                  <a:ea typeface="Calibri"/>
                  <a:cs typeface="Calibri"/>
                  <a:sym typeface="Calibri"/>
                </a:rPr>
                <a:t>if </a:t>
              </a:r>
              <a:r>
                <a:rPr lang="en-US" sz="2400" dirty="0">
                  <a:solidFill>
                    <a:schemeClr val="lt1"/>
                  </a:solidFill>
                  <a:latin typeface="Calibri"/>
                  <a:ea typeface="Calibri"/>
                  <a:cs typeface="Calibri"/>
                  <a:sym typeface="Calibri"/>
                </a:rPr>
                <a:t>I eat healthy food.</a:t>
              </a:r>
              <a:endParaRPr sz="2400" dirty="0">
                <a:solidFill>
                  <a:schemeClr val="lt1"/>
                </a:solidFill>
                <a:latin typeface="Calibri"/>
                <a:ea typeface="Calibri"/>
                <a:cs typeface="Calibri"/>
                <a:sym typeface="Calibri"/>
              </a:endParaRPr>
            </a:p>
          </p:txBody>
        </p:sp>
      </p:grpSp>
      <p:sp>
        <p:nvSpPr>
          <p:cNvPr id="24" name="Google Shape;222;p7"/>
          <p:cNvSpPr/>
          <p:nvPr/>
        </p:nvSpPr>
        <p:spPr>
          <a:xfrm>
            <a:off x="5206100" y="4846112"/>
            <a:ext cx="2133600" cy="671120"/>
          </a:xfrm>
          <a:prstGeom prst="roundRect">
            <a:avLst>
              <a:gd name="adj" fmla="val 16667"/>
            </a:avLst>
          </a:prstGeom>
          <a:solidFill>
            <a:schemeClr val="lt1"/>
          </a:solidFill>
          <a:ln w="25400" cap="flat" cmpd="sng">
            <a:solidFill>
              <a:schemeClr val="accent6">
                <a:lumMod val="75000"/>
              </a:schemeClr>
            </a:solidFill>
            <a:prstDash val="solid"/>
            <a:round/>
            <a:headEnd type="none" w="sm" len="sm"/>
            <a:tailEnd type="none" w="sm" len="sm"/>
          </a:ln>
        </p:spPr>
        <p:txBody>
          <a:bodyPr spcFirstLastPara="1" wrap="square" lIns="91425" tIns="45700" rIns="91425" bIns="45700" anchor="ctr" anchorCtr="0">
            <a:noAutofit/>
          </a:bodyPr>
          <a:lstStyle/>
          <a:p>
            <a:pPr algn="ctr"/>
            <a:r>
              <a:rPr lang="en-IE" sz="2400" dirty="0"/>
              <a:t>IF </a:t>
            </a:r>
            <a:endParaRPr lang="en-IN" sz="2400" dirty="0"/>
          </a:p>
        </p:txBody>
      </p:sp>
      <p:grpSp>
        <p:nvGrpSpPr>
          <p:cNvPr id="25" name="Group 24">
            <a:extLst>
              <a:ext uri="{FF2B5EF4-FFF2-40B4-BE49-F238E27FC236}">
                <a16:creationId xmlns:a16="http://schemas.microsoft.com/office/drawing/2014/main" id="{4E192833-4EEA-49C6-948C-CF9F571A61D1}"/>
              </a:ext>
            </a:extLst>
          </p:cNvPr>
          <p:cNvGrpSpPr/>
          <p:nvPr/>
        </p:nvGrpSpPr>
        <p:grpSpPr>
          <a:xfrm>
            <a:off x="2414591" y="136476"/>
            <a:ext cx="7362818" cy="836712"/>
            <a:chOff x="1757518" y="211996"/>
            <a:chExt cx="7362818" cy="836712"/>
          </a:xfrm>
          <a:solidFill>
            <a:srgbClr val="FF7271"/>
          </a:solidFill>
          <a:effectLst>
            <a:outerShdw blurRad="50800" dist="38100" dir="5400000" algn="t" rotWithShape="0">
              <a:prstClr val="black">
                <a:alpha val="40000"/>
              </a:prstClr>
            </a:outerShdw>
          </a:effectLst>
        </p:grpSpPr>
        <p:sp>
          <p:nvSpPr>
            <p:cNvPr id="26"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7" name="Arrow: Pentagon 22">
              <a:extLst>
                <a:ext uri="{FF2B5EF4-FFF2-40B4-BE49-F238E27FC236}">
                  <a16:creationId xmlns:a16="http://schemas.microsoft.com/office/drawing/2014/main" id="{1C804758-02D0-440D-BF01-D5084DEC9B00}"/>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Conjunctions - examples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4112480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childTnLst>
                          </p:cTn>
                        </p:par>
                        <p:par>
                          <p:cTn id="12" fill="hold">
                            <p:stCondLst>
                              <p:cond delay="2000"/>
                            </p:stCondLst>
                            <p:childTnLst>
                              <p:par>
                                <p:cTn id="13" presetID="6" presetClass="entr" presetSubtype="16"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ircle(in)">
                                      <p:cBhvr>
                                        <p:cTn id="15" dur="1000"/>
                                        <p:tgtEl>
                                          <p:spTgt spid="13"/>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right)">
                                      <p:cBhvr>
                                        <p:cTn id="24" dur="1000"/>
                                        <p:tgtEl>
                                          <p:spTgt spid="15"/>
                                        </p:tgtEl>
                                      </p:cBhvr>
                                    </p:animEffect>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1000"/>
                                        <p:tgtEl>
                                          <p:spTgt spid="18"/>
                                        </p:tgtEl>
                                      </p:cBhvr>
                                    </p:animEffect>
                                  </p:childTnLst>
                                </p:cTn>
                              </p:par>
                            </p:childTnLst>
                          </p:cTn>
                        </p:par>
                        <p:par>
                          <p:cTn id="29" fill="hold">
                            <p:stCondLst>
                              <p:cond delay="2000"/>
                            </p:stCondLst>
                            <p:childTnLst>
                              <p:par>
                                <p:cTn id="30" presetID="6" presetClass="entr" presetSubtype="16"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ircle(in)">
                                      <p:cBhvr>
                                        <p:cTn id="32" dur="1000"/>
                                        <p:tgtEl>
                                          <p:spTgt spid="24"/>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up)">
                                      <p:cBhvr>
                                        <p:cTn id="3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039870" y="1024461"/>
            <a:ext cx="4019619" cy="1072741"/>
            <a:chOff x="1159116" y="1234370"/>
            <a:chExt cx="3888821" cy="972248"/>
          </a:xfrm>
        </p:grpSpPr>
        <p:sp>
          <p:nvSpPr>
            <p:cNvPr id="5" name="Google Shape;223;p7"/>
            <p:cNvSpPr/>
            <p:nvPr/>
          </p:nvSpPr>
          <p:spPr>
            <a:xfrm>
              <a:off x="1159116" y="1234370"/>
              <a:ext cx="2638864" cy="600424"/>
            </a:xfrm>
            <a:prstGeom prst="roundRect">
              <a:avLst>
                <a:gd name="adj" fmla="val 16667"/>
              </a:avLst>
            </a:prstGeom>
            <a:ln>
              <a:solidFill>
                <a:schemeClr val="bg1"/>
              </a:solidFill>
              <a:headEnd type="none" w="sm" len="sm"/>
              <a:tailEnd type="none" w="sm" len="sm"/>
            </a:ln>
          </p:spPr>
          <p:style>
            <a:lnRef idx="1">
              <a:schemeClr val="accent1"/>
            </a:lnRef>
            <a:fillRef idx="3">
              <a:schemeClr val="accent1"/>
            </a:fillRef>
            <a:effectRef idx="2">
              <a:schemeClr val="accent1"/>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We may go to the park.</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6" name="Google Shape;231;p7"/>
            <p:cNvCxnSpPr>
              <a:stCxn id="5" idx="3"/>
            </p:cNvCxnSpPr>
            <p:nvPr/>
          </p:nvCxnSpPr>
          <p:spPr>
            <a:xfrm>
              <a:off x="3797977" y="1534582"/>
              <a:ext cx="1249960" cy="672036"/>
            </a:xfrm>
            <a:prstGeom prst="curvedConnector3">
              <a:avLst>
                <a:gd name="adj1" fmla="val 50000"/>
              </a:avLst>
            </a:prstGeom>
            <a:ln>
              <a:solidFill>
                <a:schemeClr val="accent5">
                  <a:lumMod val="75000"/>
                </a:schemeClr>
              </a:solidFill>
              <a:headEnd type="none" w="sm" len="sm"/>
              <a:tailEnd type="none" w="sm" len="sm"/>
            </a:ln>
          </p:spPr>
          <p:style>
            <a:lnRef idx="2">
              <a:schemeClr val="accent5"/>
            </a:lnRef>
            <a:fillRef idx="0">
              <a:schemeClr val="accent5"/>
            </a:fillRef>
            <a:effectRef idx="1">
              <a:schemeClr val="accent5"/>
            </a:effectRef>
            <a:fontRef idx="minor">
              <a:schemeClr val="tx1"/>
            </a:fontRef>
          </p:style>
        </p:cxnSp>
      </p:grpSp>
      <p:grpSp>
        <p:nvGrpSpPr>
          <p:cNvPr id="7" name="Group 6"/>
          <p:cNvGrpSpPr/>
          <p:nvPr/>
        </p:nvGrpSpPr>
        <p:grpSpPr>
          <a:xfrm>
            <a:off x="7077605" y="1099151"/>
            <a:ext cx="4136618" cy="1014830"/>
            <a:chOff x="7151465" y="1181025"/>
            <a:chExt cx="4136618" cy="1014830"/>
          </a:xfrm>
        </p:grpSpPr>
        <p:sp>
          <p:nvSpPr>
            <p:cNvPr id="8" name="Google Shape;225;p7"/>
            <p:cNvSpPr/>
            <p:nvPr/>
          </p:nvSpPr>
          <p:spPr>
            <a:xfrm>
              <a:off x="8269619" y="1181025"/>
              <a:ext cx="3018464" cy="600424"/>
            </a:xfrm>
            <a:prstGeom prst="roundRect">
              <a:avLst>
                <a:gd name="adj" fmla="val 16667"/>
              </a:avLst>
            </a:prstGeom>
            <a:ln>
              <a:solidFill>
                <a:schemeClr val="bg1"/>
              </a:solidFill>
              <a:headEnd type="none" w="sm" len="sm"/>
              <a:tailEnd type="none" w="sm" len="sm"/>
            </a:ln>
          </p:spPr>
          <p:style>
            <a:lnRef idx="1">
              <a:schemeClr val="accent5"/>
            </a:lnRef>
            <a:fillRef idx="3">
              <a:schemeClr val="accent5"/>
            </a:fillRef>
            <a:effectRef idx="2">
              <a:schemeClr val="accent5"/>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We may go to the beach.</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9" name="Google Shape;235;p7"/>
            <p:cNvCxnSpPr/>
            <p:nvPr/>
          </p:nvCxnSpPr>
          <p:spPr>
            <a:xfrm flipV="1">
              <a:off x="7151465" y="1452207"/>
              <a:ext cx="1112240" cy="743648"/>
            </a:xfrm>
            <a:prstGeom prst="curvedConnector3">
              <a:avLst>
                <a:gd name="adj1" fmla="val 50000"/>
              </a:avLst>
            </a:prstGeom>
            <a:ln>
              <a:headEnd type="none" w="sm" len="sm"/>
              <a:tailEnd type="none" w="sm" len="sm"/>
            </a:ln>
          </p:spPr>
          <p:style>
            <a:lnRef idx="2">
              <a:schemeClr val="accent5"/>
            </a:lnRef>
            <a:fillRef idx="0">
              <a:schemeClr val="accent5"/>
            </a:fillRef>
            <a:effectRef idx="1">
              <a:schemeClr val="accent5"/>
            </a:effectRef>
            <a:fontRef idx="minor">
              <a:schemeClr val="tx1"/>
            </a:fontRef>
          </p:style>
        </p:cxnSp>
      </p:grpSp>
      <p:grpSp>
        <p:nvGrpSpPr>
          <p:cNvPr id="10" name="Group 9"/>
          <p:cNvGrpSpPr/>
          <p:nvPr/>
        </p:nvGrpSpPr>
        <p:grpSpPr>
          <a:xfrm>
            <a:off x="3215680" y="2420888"/>
            <a:ext cx="5760640" cy="1107600"/>
            <a:chOff x="2910099" y="2631908"/>
            <a:chExt cx="5760640" cy="1107600"/>
          </a:xfrm>
          <a:blipFill>
            <a:blip r:embed="rId3"/>
            <a:tile tx="0" ty="0" sx="100000" sy="100000" flip="none" algn="tl"/>
          </a:blipFill>
        </p:grpSpPr>
        <p:cxnSp>
          <p:nvCxnSpPr>
            <p:cNvPr id="11" name="Straight Arrow Connector 10"/>
            <p:cNvCxnSpPr>
              <a:stCxn id="13" idx="2"/>
              <a:endCxn id="12" idx="0"/>
            </p:cNvCxnSpPr>
            <p:nvPr/>
          </p:nvCxnSpPr>
          <p:spPr>
            <a:xfrm>
              <a:off x="5785083" y="2631908"/>
              <a:ext cx="5336" cy="375077"/>
            </a:xfrm>
            <a:prstGeom prst="straightConnector1">
              <a:avLst/>
            </a:prstGeom>
            <a:grpFill/>
            <a:ln w="19050">
              <a:solidFill>
                <a:srgbClr val="F56771"/>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12" name="Google Shape;225;p7"/>
            <p:cNvSpPr/>
            <p:nvPr/>
          </p:nvSpPr>
          <p:spPr>
            <a:xfrm>
              <a:off x="2910099" y="3006985"/>
              <a:ext cx="5760640" cy="732523"/>
            </a:xfrm>
            <a:prstGeom prst="roundRect">
              <a:avLst>
                <a:gd name="adj" fmla="val 16667"/>
              </a:avLst>
            </a:prstGeom>
            <a:solidFill>
              <a:srgbClr val="F56771"/>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US" sz="2400" dirty="0">
                  <a:solidFill>
                    <a:schemeClr val="lt1"/>
                  </a:solidFill>
                  <a:latin typeface="Calibri"/>
                  <a:ea typeface="Calibri"/>
                  <a:cs typeface="Calibri"/>
                  <a:sym typeface="Calibri"/>
                </a:rPr>
                <a:t>We may go to the park </a:t>
              </a:r>
              <a:r>
                <a:rPr lang="en-US" sz="2400" dirty="0">
                  <a:solidFill>
                    <a:srgbClr val="FFFF00"/>
                  </a:solidFill>
                  <a:latin typeface="Calibri"/>
                  <a:ea typeface="Calibri"/>
                  <a:cs typeface="Calibri"/>
                  <a:sym typeface="Calibri"/>
                </a:rPr>
                <a:t>or</a:t>
              </a:r>
              <a:r>
                <a:rPr lang="en-US" sz="2400" dirty="0">
                  <a:solidFill>
                    <a:schemeClr val="lt1"/>
                  </a:solidFill>
                  <a:latin typeface="Calibri"/>
                  <a:ea typeface="Calibri"/>
                  <a:cs typeface="Calibri"/>
                  <a:sym typeface="Calibri"/>
                </a:rPr>
                <a:t> the beach.</a:t>
              </a:r>
              <a:endParaRPr sz="2400" dirty="0">
                <a:solidFill>
                  <a:schemeClr val="lt1"/>
                </a:solidFill>
                <a:latin typeface="Calibri"/>
                <a:ea typeface="Calibri"/>
                <a:cs typeface="Calibri"/>
                <a:sym typeface="Calibri"/>
              </a:endParaRPr>
            </a:p>
          </p:txBody>
        </p:sp>
      </p:grpSp>
      <p:sp>
        <p:nvSpPr>
          <p:cNvPr id="13" name="Google Shape;222;p7"/>
          <p:cNvSpPr/>
          <p:nvPr/>
        </p:nvSpPr>
        <p:spPr>
          <a:xfrm>
            <a:off x="5023864" y="1749768"/>
            <a:ext cx="2133600" cy="671120"/>
          </a:xfrm>
          <a:prstGeom prst="roundRect">
            <a:avLst>
              <a:gd name="adj" fmla="val 16667"/>
            </a:avLst>
          </a:prstGeom>
          <a:solidFill>
            <a:schemeClr val="lt1"/>
          </a:solidFill>
          <a:ln w="25400" cap="flat" cmpd="sng">
            <a:solidFill>
              <a:srgbClr val="ED8D83"/>
            </a:solidFill>
            <a:prstDash val="solid"/>
            <a:round/>
            <a:headEnd type="none" w="sm" len="sm"/>
            <a:tailEnd type="none" w="sm" len="sm"/>
          </a:ln>
        </p:spPr>
        <p:txBody>
          <a:bodyPr spcFirstLastPara="1" wrap="square" lIns="91425" tIns="45700" rIns="91425" bIns="45700" anchor="ctr" anchorCtr="0">
            <a:noAutofit/>
          </a:bodyPr>
          <a:lstStyle/>
          <a:p>
            <a:r>
              <a:rPr lang="en-IE" sz="2400" dirty="0"/>
              <a:t>          OR</a:t>
            </a:r>
            <a:endParaRPr lang="en-IN" sz="2400" dirty="0"/>
          </a:p>
        </p:txBody>
      </p:sp>
      <p:grpSp>
        <p:nvGrpSpPr>
          <p:cNvPr id="15" name="Group 14"/>
          <p:cNvGrpSpPr/>
          <p:nvPr/>
        </p:nvGrpSpPr>
        <p:grpSpPr>
          <a:xfrm>
            <a:off x="1186478" y="4108930"/>
            <a:ext cx="4019622" cy="1072741"/>
            <a:chOff x="1124649" y="1223607"/>
            <a:chExt cx="3888824" cy="972248"/>
          </a:xfrm>
        </p:grpSpPr>
        <p:sp>
          <p:nvSpPr>
            <p:cNvPr id="16" name="Google Shape;223;p7"/>
            <p:cNvSpPr/>
            <p:nvPr/>
          </p:nvSpPr>
          <p:spPr>
            <a:xfrm>
              <a:off x="1124649" y="1223607"/>
              <a:ext cx="2638864" cy="600424"/>
            </a:xfrm>
            <a:prstGeom prst="roundRect">
              <a:avLst>
                <a:gd name="adj" fmla="val 16667"/>
              </a:avLst>
            </a:prstGeom>
            <a:solidFill>
              <a:schemeClr val="bg2">
                <a:lumMod val="75000"/>
              </a:schemeClr>
            </a:solidFill>
            <a:ln>
              <a:solidFill>
                <a:schemeClr val="bg1"/>
              </a:solidFill>
              <a:headEnd type="none" w="sm" len="sm"/>
              <a:tailEnd type="none" w="sm" len="sm"/>
            </a:ln>
          </p:spPr>
          <p:style>
            <a:lnRef idx="1">
              <a:schemeClr val="accent5"/>
            </a:lnRef>
            <a:fillRef idx="3">
              <a:schemeClr val="accent5"/>
            </a:fillRef>
            <a:effectRef idx="2">
              <a:schemeClr val="accent5"/>
            </a:effectRef>
            <a:fontRef idx="minor">
              <a:schemeClr val="lt1"/>
            </a:fontRef>
          </p:style>
          <p:txBody>
            <a:bodyPr spcFirstLastPara="1" wrap="square" lIns="91425" tIns="45700" rIns="91425" bIns="45700" anchor="ctr" anchorCtr="0">
              <a:noAutofit/>
            </a:bodyPr>
            <a:lstStyle/>
            <a:p>
              <a:pPr lvl="0" algn="ctr"/>
              <a:r>
                <a:rPr lang="en-US" sz="2000" dirty="0">
                  <a:solidFill>
                    <a:schemeClr val="tx1"/>
                  </a:solidFill>
                  <a:latin typeface="Calibri" panose="020F0502020204030204" pitchFamily="34" charset="0"/>
                  <a:ea typeface="Calibri"/>
                  <a:cs typeface="Calibri" panose="020F0502020204030204" pitchFamily="34" charset="0"/>
                  <a:sym typeface="Calibri"/>
                </a:rPr>
                <a:t>Kumar fell sick.</a:t>
              </a:r>
              <a:endParaRPr sz="2000" dirty="0">
                <a:solidFill>
                  <a:schemeClr val="tx1"/>
                </a:solidFill>
                <a:latin typeface="Calibri" panose="020F0502020204030204" pitchFamily="34" charset="0"/>
                <a:ea typeface="Calibri"/>
                <a:cs typeface="Calibri" panose="020F0502020204030204" pitchFamily="34" charset="0"/>
                <a:sym typeface="Calibri"/>
              </a:endParaRPr>
            </a:p>
          </p:txBody>
        </p:sp>
        <p:cxnSp>
          <p:nvCxnSpPr>
            <p:cNvPr id="17" name="Google Shape;231;p7"/>
            <p:cNvCxnSpPr>
              <a:stCxn id="16" idx="3"/>
            </p:cNvCxnSpPr>
            <p:nvPr/>
          </p:nvCxnSpPr>
          <p:spPr>
            <a:xfrm>
              <a:off x="3763513" y="1523819"/>
              <a:ext cx="1249960" cy="672036"/>
            </a:xfrm>
            <a:prstGeom prst="curvedConnector3">
              <a:avLst>
                <a:gd name="adj1" fmla="val 50000"/>
              </a:avLst>
            </a:prstGeom>
            <a:ln>
              <a:solidFill>
                <a:schemeClr val="accent3">
                  <a:lumMod val="75000"/>
                </a:schemeClr>
              </a:solidFill>
              <a:headEnd type="none" w="sm" len="sm"/>
              <a:tailEnd type="none" w="sm" len="sm"/>
            </a:ln>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a:off x="7337591" y="4223231"/>
            <a:ext cx="4126312" cy="972248"/>
            <a:chOff x="7151465" y="1223607"/>
            <a:chExt cx="4126312" cy="972248"/>
          </a:xfrm>
        </p:grpSpPr>
        <p:sp>
          <p:nvSpPr>
            <p:cNvPr id="19" name="Google Shape;225;p7"/>
            <p:cNvSpPr/>
            <p:nvPr/>
          </p:nvSpPr>
          <p:spPr>
            <a:xfrm>
              <a:off x="8259313" y="1223607"/>
              <a:ext cx="3018464" cy="600424"/>
            </a:xfrm>
            <a:prstGeom prst="roundRect">
              <a:avLst>
                <a:gd name="adj" fmla="val 16667"/>
              </a:avLst>
            </a:prstGeom>
            <a:solidFill>
              <a:schemeClr val="bg1">
                <a:lumMod val="75000"/>
              </a:schemeClr>
            </a:solidFill>
            <a:ln>
              <a:solidFill>
                <a:schemeClr val="bg1"/>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spcFirstLastPara="1" wrap="square" lIns="91425" tIns="45700" rIns="91425" bIns="45700" anchor="ctr" anchorCtr="0">
              <a:noAutofit/>
            </a:bodyPr>
            <a:lstStyle/>
            <a:p>
              <a:pPr algn="ctr"/>
              <a:r>
                <a:rPr lang="en-US" sz="2000" dirty="0"/>
                <a:t>Kumar played in the rain.</a:t>
              </a:r>
              <a:endParaRPr lang="en-IN" sz="2000" dirty="0"/>
            </a:p>
          </p:txBody>
        </p:sp>
        <p:cxnSp>
          <p:nvCxnSpPr>
            <p:cNvPr id="20" name="Google Shape;235;p7"/>
            <p:cNvCxnSpPr/>
            <p:nvPr/>
          </p:nvCxnSpPr>
          <p:spPr>
            <a:xfrm flipV="1">
              <a:off x="7151465" y="1452207"/>
              <a:ext cx="1112240" cy="743648"/>
            </a:xfrm>
            <a:prstGeom prst="curvedConnector3">
              <a:avLst>
                <a:gd name="adj1" fmla="val 50000"/>
              </a:avLst>
            </a:prstGeom>
            <a:ln>
              <a:solidFill>
                <a:schemeClr val="bg2">
                  <a:lumMod val="10000"/>
                </a:schemeClr>
              </a:solidFill>
              <a:headEnd type="none" w="sm" len="sm"/>
              <a:tailEnd type="none" w="sm" len="sm"/>
            </a:ln>
          </p:spPr>
          <p:style>
            <a:lnRef idx="2">
              <a:schemeClr val="accent3"/>
            </a:lnRef>
            <a:fillRef idx="0">
              <a:schemeClr val="accent3"/>
            </a:fillRef>
            <a:effectRef idx="1">
              <a:schemeClr val="accent3"/>
            </a:effectRef>
            <a:fontRef idx="minor">
              <a:schemeClr val="tx1"/>
            </a:fontRef>
          </p:style>
        </p:cxnSp>
      </p:grpSp>
      <p:grpSp>
        <p:nvGrpSpPr>
          <p:cNvPr id="21" name="Group 20"/>
          <p:cNvGrpSpPr/>
          <p:nvPr/>
        </p:nvGrpSpPr>
        <p:grpSpPr>
          <a:xfrm>
            <a:off x="3337789" y="5517232"/>
            <a:ext cx="5863904" cy="1107600"/>
            <a:chOff x="3075953" y="2631908"/>
            <a:chExt cx="5863904" cy="1107600"/>
          </a:xfrm>
          <a:solidFill>
            <a:schemeClr val="accent3">
              <a:lumMod val="75000"/>
            </a:schemeClr>
          </a:solidFill>
        </p:grpSpPr>
        <p:cxnSp>
          <p:nvCxnSpPr>
            <p:cNvPr id="22" name="Straight Arrow Connector 21"/>
            <p:cNvCxnSpPr>
              <a:stCxn id="24" idx="2"/>
              <a:endCxn id="23" idx="0"/>
            </p:cNvCxnSpPr>
            <p:nvPr/>
          </p:nvCxnSpPr>
          <p:spPr>
            <a:xfrm flipH="1">
              <a:off x="6007905" y="2631908"/>
              <a:ext cx="3159" cy="375077"/>
            </a:xfrm>
            <a:prstGeom prst="straightConnector1">
              <a:avLst/>
            </a:prstGeom>
            <a:ln>
              <a:solidFill>
                <a:schemeClr val="accent6">
                  <a:lumMod val="75000"/>
                </a:schemeClr>
              </a:solidFill>
              <a:tailEnd type="arrow"/>
            </a:ln>
          </p:spPr>
          <p:style>
            <a:lnRef idx="1">
              <a:schemeClr val="accent6"/>
            </a:lnRef>
            <a:fillRef idx="3">
              <a:schemeClr val="accent6"/>
            </a:fillRef>
            <a:effectRef idx="2">
              <a:schemeClr val="accent6"/>
            </a:effectRef>
            <a:fontRef idx="minor">
              <a:schemeClr val="lt1"/>
            </a:fontRef>
          </p:style>
        </p:cxnSp>
        <p:sp>
          <p:nvSpPr>
            <p:cNvPr id="23" name="Google Shape;225;p7"/>
            <p:cNvSpPr/>
            <p:nvPr/>
          </p:nvSpPr>
          <p:spPr>
            <a:xfrm>
              <a:off x="3075953" y="3006985"/>
              <a:ext cx="5863904" cy="732523"/>
            </a:xfrm>
            <a:prstGeom prst="roundRect">
              <a:avLst>
                <a:gd name="adj" fmla="val 16667"/>
              </a:avLst>
            </a:prstGeom>
            <a:ln>
              <a:solidFill>
                <a:schemeClr val="bg1"/>
              </a:solidFill>
              <a:headEnd type="none" w="sm" len="sm"/>
              <a:tailEnd type="none" w="sm" len="sm"/>
            </a:ln>
          </p:spPr>
          <p:style>
            <a:lnRef idx="1">
              <a:schemeClr val="accent6"/>
            </a:lnRef>
            <a:fillRef idx="3">
              <a:schemeClr val="accent6"/>
            </a:fillRef>
            <a:effectRef idx="2">
              <a:schemeClr val="accent6"/>
            </a:effectRef>
            <a:fontRef idx="minor">
              <a:schemeClr val="lt1"/>
            </a:fontRef>
          </p:style>
          <p:txBody>
            <a:bodyPr spcFirstLastPara="1" wrap="square" lIns="91425" tIns="45700" rIns="91425" bIns="45700" anchor="ctr" anchorCtr="0">
              <a:noAutofit/>
            </a:bodyPr>
            <a:lstStyle/>
            <a:p>
              <a:pPr lvl="0" algn="ctr"/>
              <a:r>
                <a:rPr lang="en-US" sz="2400" dirty="0">
                  <a:solidFill>
                    <a:schemeClr val="lt1"/>
                  </a:solidFill>
                  <a:latin typeface="Calibri"/>
                  <a:ea typeface="Calibri"/>
                  <a:cs typeface="Calibri"/>
                  <a:sym typeface="Calibri"/>
                </a:rPr>
                <a:t>Kumar fell sick </a:t>
              </a:r>
              <a:r>
                <a:rPr lang="en-US" sz="2400" dirty="0">
                  <a:solidFill>
                    <a:srgbClr val="FFFF00"/>
                  </a:solidFill>
                  <a:latin typeface="Calibri"/>
                  <a:ea typeface="Calibri"/>
                  <a:cs typeface="Calibri"/>
                  <a:sym typeface="Calibri"/>
                </a:rPr>
                <a:t>because</a:t>
              </a:r>
              <a:r>
                <a:rPr lang="en-US" sz="2400" dirty="0">
                  <a:solidFill>
                    <a:schemeClr val="lt1"/>
                  </a:solidFill>
                  <a:latin typeface="Calibri"/>
                  <a:ea typeface="Calibri"/>
                  <a:cs typeface="Calibri"/>
                  <a:sym typeface="Calibri"/>
                </a:rPr>
                <a:t> he played in the rain.</a:t>
              </a:r>
              <a:endParaRPr sz="2400" dirty="0">
                <a:solidFill>
                  <a:schemeClr val="lt1"/>
                </a:solidFill>
                <a:latin typeface="Calibri"/>
                <a:ea typeface="Calibri"/>
                <a:cs typeface="Calibri"/>
                <a:sym typeface="Calibri"/>
              </a:endParaRPr>
            </a:p>
          </p:txBody>
        </p:sp>
      </p:grpSp>
      <p:sp>
        <p:nvSpPr>
          <p:cNvPr id="24" name="Google Shape;222;p7"/>
          <p:cNvSpPr/>
          <p:nvPr/>
        </p:nvSpPr>
        <p:spPr>
          <a:xfrm>
            <a:off x="5206100" y="4846112"/>
            <a:ext cx="2133600" cy="671120"/>
          </a:xfrm>
          <a:prstGeom prst="roundRect">
            <a:avLst>
              <a:gd name="adj" fmla="val 16667"/>
            </a:avLst>
          </a:prstGeom>
          <a:solidFill>
            <a:schemeClr val="lt1"/>
          </a:solidFill>
          <a:ln w="25400" cap="flat" cmpd="sng">
            <a:solidFill>
              <a:schemeClr val="accent6">
                <a:lumMod val="75000"/>
              </a:schemeClr>
            </a:solidFill>
            <a:prstDash val="solid"/>
            <a:round/>
            <a:headEnd type="none" w="sm" len="sm"/>
            <a:tailEnd type="none" w="sm" len="sm"/>
          </a:ln>
        </p:spPr>
        <p:txBody>
          <a:bodyPr spcFirstLastPara="1" wrap="square" lIns="91425" tIns="45700" rIns="91425" bIns="45700" anchor="ctr" anchorCtr="0">
            <a:noAutofit/>
          </a:bodyPr>
          <a:lstStyle/>
          <a:p>
            <a:pPr algn="ctr"/>
            <a:r>
              <a:rPr lang="en-US" sz="2400" dirty="0"/>
              <a:t>BECAUSE</a:t>
            </a:r>
            <a:endParaRPr lang="en-IN" sz="2400" dirty="0"/>
          </a:p>
        </p:txBody>
      </p:sp>
      <p:grpSp>
        <p:nvGrpSpPr>
          <p:cNvPr id="25" name="Group 24">
            <a:extLst>
              <a:ext uri="{FF2B5EF4-FFF2-40B4-BE49-F238E27FC236}">
                <a16:creationId xmlns:a16="http://schemas.microsoft.com/office/drawing/2014/main" id="{4E192833-4EEA-49C6-948C-CF9F571A61D1}"/>
              </a:ext>
            </a:extLst>
          </p:cNvPr>
          <p:cNvGrpSpPr/>
          <p:nvPr/>
        </p:nvGrpSpPr>
        <p:grpSpPr>
          <a:xfrm>
            <a:off x="2046450" y="73412"/>
            <a:ext cx="8099100" cy="836712"/>
            <a:chOff x="1757518" y="211996"/>
            <a:chExt cx="7362818" cy="836712"/>
          </a:xfrm>
          <a:solidFill>
            <a:srgbClr val="FF7271"/>
          </a:solidFill>
          <a:effectLst>
            <a:outerShdw blurRad="50800" dist="38100" dir="5400000" algn="t" rotWithShape="0">
              <a:prstClr val="black">
                <a:alpha val="40000"/>
              </a:prstClr>
            </a:outerShdw>
          </a:effectLst>
        </p:grpSpPr>
        <p:sp>
          <p:nvSpPr>
            <p:cNvPr id="26"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7" name="Arrow: Pentagon 22">
              <a:extLst>
                <a:ext uri="{FF2B5EF4-FFF2-40B4-BE49-F238E27FC236}">
                  <a16:creationId xmlns:a16="http://schemas.microsoft.com/office/drawing/2014/main" id="{1C804758-02D0-440D-BF01-D5084DEC9B00}"/>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Conjunctions - examples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315634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childTnLst>
                          </p:cTn>
                        </p:par>
                        <p:par>
                          <p:cTn id="12" fill="hold">
                            <p:stCondLst>
                              <p:cond delay="2000"/>
                            </p:stCondLst>
                            <p:childTnLst>
                              <p:par>
                                <p:cTn id="13" presetID="6" presetClass="entr" presetSubtype="16"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ircle(in)">
                                      <p:cBhvr>
                                        <p:cTn id="15" dur="1000"/>
                                        <p:tgtEl>
                                          <p:spTgt spid="13"/>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right)">
                                      <p:cBhvr>
                                        <p:cTn id="24" dur="1000"/>
                                        <p:tgtEl>
                                          <p:spTgt spid="15"/>
                                        </p:tgtEl>
                                      </p:cBhvr>
                                    </p:animEffect>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1000"/>
                                        <p:tgtEl>
                                          <p:spTgt spid="18"/>
                                        </p:tgtEl>
                                      </p:cBhvr>
                                    </p:animEffect>
                                  </p:childTnLst>
                                </p:cTn>
                              </p:par>
                            </p:childTnLst>
                          </p:cTn>
                        </p:par>
                        <p:par>
                          <p:cTn id="29" fill="hold">
                            <p:stCondLst>
                              <p:cond delay="2000"/>
                            </p:stCondLst>
                            <p:childTnLst>
                              <p:par>
                                <p:cTn id="30" presetID="6" presetClass="entr" presetSubtype="16"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ircle(in)">
                                      <p:cBhvr>
                                        <p:cTn id="32" dur="1000"/>
                                        <p:tgtEl>
                                          <p:spTgt spid="24"/>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up)">
                                      <p:cBhvr>
                                        <p:cTn id="3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57"/>
          <p:cNvGrpSpPr/>
          <p:nvPr/>
        </p:nvGrpSpPr>
        <p:grpSpPr>
          <a:xfrm>
            <a:off x="479378" y="1078540"/>
            <a:ext cx="4602171" cy="1072741"/>
            <a:chOff x="561057" y="1223607"/>
            <a:chExt cx="4452416" cy="972248"/>
          </a:xfrm>
        </p:grpSpPr>
        <p:sp>
          <p:nvSpPr>
            <p:cNvPr id="46" name="Google Shape;223;p7"/>
            <p:cNvSpPr/>
            <p:nvPr/>
          </p:nvSpPr>
          <p:spPr>
            <a:xfrm>
              <a:off x="561057" y="1223607"/>
              <a:ext cx="3202457" cy="600424"/>
            </a:xfrm>
            <a:prstGeom prst="roundRect">
              <a:avLst>
                <a:gd name="adj" fmla="val 16667"/>
              </a:avLst>
            </a:prstGeom>
            <a:solidFill>
              <a:schemeClr val="accent5">
                <a:lumMod val="75000"/>
              </a:schemeClr>
            </a:solidFill>
            <a:ln>
              <a:solidFill>
                <a:schemeClr val="bg1"/>
              </a:solidFill>
              <a:headEnd type="none" w="sm" len="sm"/>
              <a:tailEnd type="none" w="sm" len="sm"/>
            </a:ln>
          </p:spPr>
          <p:style>
            <a:lnRef idx="1">
              <a:schemeClr val="accent5"/>
            </a:lnRef>
            <a:fillRef idx="2">
              <a:schemeClr val="accent5"/>
            </a:fillRef>
            <a:effectRef idx="1">
              <a:schemeClr val="accent5"/>
            </a:effectRef>
            <a:fontRef idx="minor">
              <a:schemeClr val="dk1"/>
            </a:fontRef>
          </p:style>
          <p:txBody>
            <a:bodyPr spcFirstLastPara="1" wrap="square" lIns="91425" tIns="45700" rIns="91425" bIns="45700" anchor="ctr" anchorCtr="0">
              <a:noAutofit/>
            </a:bodyPr>
            <a:lstStyle/>
            <a:p>
              <a:pPr lvl="0" algn="ctr"/>
              <a:r>
                <a:rPr lang="en-IE" sz="2000" dirty="0">
                  <a:solidFill>
                    <a:schemeClr val="bg1"/>
                  </a:solidFill>
                  <a:latin typeface="Calibri" panose="020F0502020204030204" pitchFamily="34" charset="0"/>
                  <a:cs typeface="Calibri" panose="020F0502020204030204" pitchFamily="34" charset="0"/>
                </a:rPr>
                <a:t>My father came home late.</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47" name="Google Shape;231;p7"/>
            <p:cNvCxnSpPr>
              <a:stCxn id="46" idx="3"/>
            </p:cNvCxnSpPr>
            <p:nvPr/>
          </p:nvCxnSpPr>
          <p:spPr>
            <a:xfrm>
              <a:off x="3763513" y="1523820"/>
              <a:ext cx="1249960" cy="672035"/>
            </a:xfrm>
            <a:prstGeom prst="curvedConnector3">
              <a:avLst>
                <a:gd name="adj1" fmla="val 50000"/>
              </a:avLst>
            </a:prstGeom>
            <a:noFill/>
            <a:ln w="25400" cap="flat" cmpd="sng">
              <a:solidFill>
                <a:schemeClr val="accent6">
                  <a:lumMod val="75000"/>
                </a:schemeClr>
              </a:solidFill>
              <a:prstDash val="solid"/>
              <a:round/>
              <a:headEnd type="none" w="sm" len="sm"/>
              <a:tailEnd type="none" w="sm" len="sm"/>
            </a:ln>
          </p:spPr>
        </p:cxnSp>
      </p:grpSp>
      <p:grpSp>
        <p:nvGrpSpPr>
          <p:cNvPr id="59" name="Group 58"/>
          <p:cNvGrpSpPr/>
          <p:nvPr/>
        </p:nvGrpSpPr>
        <p:grpSpPr>
          <a:xfrm>
            <a:off x="7088741" y="1078541"/>
            <a:ext cx="4623883" cy="972248"/>
            <a:chOff x="7151465" y="1223607"/>
            <a:chExt cx="4623883" cy="972248"/>
          </a:xfrm>
        </p:grpSpPr>
        <p:sp>
          <p:nvSpPr>
            <p:cNvPr id="44" name="Google Shape;225;p7"/>
            <p:cNvSpPr/>
            <p:nvPr/>
          </p:nvSpPr>
          <p:spPr>
            <a:xfrm>
              <a:off x="8259312" y="1223607"/>
              <a:ext cx="3516036" cy="600424"/>
            </a:xfrm>
            <a:prstGeom prst="roundRect">
              <a:avLst>
                <a:gd name="adj" fmla="val 16667"/>
              </a:avLst>
            </a:prstGeom>
            <a:solidFill>
              <a:schemeClr val="accent4">
                <a:lumMod val="75000"/>
              </a:schemeClr>
            </a:solidFill>
            <a:ln>
              <a:headEnd type="none" w="sm" len="sm"/>
              <a:tailEnd type="none" w="sm" len="sm"/>
            </a:ln>
          </p:spPr>
          <p:style>
            <a:lnRef idx="3">
              <a:schemeClr val="lt1"/>
            </a:lnRef>
            <a:fillRef idx="1">
              <a:schemeClr val="accent4"/>
            </a:fillRef>
            <a:effectRef idx="1">
              <a:schemeClr val="accent4"/>
            </a:effectRef>
            <a:fontRef idx="minor">
              <a:schemeClr val="lt1"/>
            </a:fontRef>
          </p:style>
          <p:txBody>
            <a:bodyPr spcFirstLastPara="1" wrap="square" lIns="91425" tIns="45700" rIns="91425" bIns="45700" anchor="ctr" anchorCtr="0">
              <a:noAutofit/>
            </a:bodyPr>
            <a:lstStyle/>
            <a:p>
              <a:pPr lvl="0" algn="ctr"/>
              <a:r>
                <a:rPr lang="en-US" sz="2000" dirty="0">
                  <a:solidFill>
                    <a:schemeClr val="lt1"/>
                  </a:solidFill>
                  <a:latin typeface="Calibri" panose="020F0502020204030204" pitchFamily="34" charset="0"/>
                  <a:ea typeface="Calibri"/>
                  <a:cs typeface="Calibri" panose="020F0502020204030204" pitchFamily="34" charset="0"/>
                  <a:sym typeface="Calibri"/>
                </a:rPr>
                <a:t>My father had a meeting.</a:t>
              </a:r>
              <a:endParaRPr sz="2000" dirty="0">
                <a:solidFill>
                  <a:schemeClr val="lt1"/>
                </a:solidFill>
                <a:latin typeface="Calibri" panose="020F0502020204030204" pitchFamily="34" charset="0"/>
                <a:ea typeface="Calibri"/>
                <a:cs typeface="Calibri" panose="020F0502020204030204" pitchFamily="34" charset="0"/>
                <a:sym typeface="Calibri"/>
              </a:endParaRPr>
            </a:p>
          </p:txBody>
        </p:sp>
        <p:cxnSp>
          <p:nvCxnSpPr>
            <p:cNvPr id="48" name="Google Shape;235;p7"/>
            <p:cNvCxnSpPr/>
            <p:nvPr/>
          </p:nvCxnSpPr>
          <p:spPr>
            <a:xfrm flipV="1">
              <a:off x="7151465" y="1452207"/>
              <a:ext cx="1112240" cy="743648"/>
            </a:xfrm>
            <a:prstGeom prst="curvedConnector3">
              <a:avLst>
                <a:gd name="adj1" fmla="val 50000"/>
              </a:avLst>
            </a:prstGeom>
            <a:noFill/>
            <a:ln w="25400" cap="flat" cmpd="sng">
              <a:solidFill>
                <a:srgbClr val="7030A0"/>
              </a:solidFill>
              <a:prstDash val="solid"/>
              <a:round/>
              <a:headEnd type="none" w="sm" len="sm"/>
              <a:tailEnd type="none" w="sm" len="sm"/>
            </a:ln>
          </p:spPr>
        </p:cxnSp>
      </p:grpSp>
      <p:grpSp>
        <p:nvGrpSpPr>
          <p:cNvPr id="60" name="Group 59"/>
          <p:cNvGrpSpPr/>
          <p:nvPr/>
        </p:nvGrpSpPr>
        <p:grpSpPr>
          <a:xfrm>
            <a:off x="2964041" y="2486842"/>
            <a:ext cx="6588343" cy="1107600"/>
            <a:chOff x="2826758" y="2631908"/>
            <a:chExt cx="6588343" cy="1107600"/>
          </a:xfrm>
          <a:solidFill>
            <a:schemeClr val="accent3">
              <a:lumMod val="75000"/>
            </a:schemeClr>
          </a:solidFill>
        </p:grpSpPr>
        <p:cxnSp>
          <p:nvCxnSpPr>
            <p:cNvPr id="49" name="Straight Arrow Connector 48"/>
            <p:cNvCxnSpPr/>
            <p:nvPr/>
          </p:nvCxnSpPr>
          <p:spPr>
            <a:xfrm>
              <a:off x="5950363" y="2631908"/>
              <a:ext cx="0" cy="375077"/>
            </a:xfrm>
            <a:prstGeom prst="straightConnector1">
              <a:avLst/>
            </a:prstGeom>
            <a:grpFill/>
            <a:ln w="19050">
              <a:solidFill>
                <a:schemeClr val="accent2">
                  <a:lumMod val="75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50" name="Google Shape;225;p7"/>
            <p:cNvSpPr/>
            <p:nvPr/>
          </p:nvSpPr>
          <p:spPr>
            <a:xfrm>
              <a:off x="2826758" y="3006985"/>
              <a:ext cx="6588343" cy="732523"/>
            </a:xfrm>
            <a:prstGeom prst="roundRect">
              <a:avLst>
                <a:gd name="adj" fmla="val 16667"/>
              </a:avLst>
            </a:prstGeom>
            <a:ln>
              <a:solidFill>
                <a:schemeClr val="bg1"/>
              </a:solidFill>
              <a:headEnd type="none" w="sm" len="sm"/>
              <a:tailEnd type="none" w="sm" len="sm"/>
            </a:ln>
          </p:spPr>
          <p:style>
            <a:lnRef idx="1">
              <a:schemeClr val="accent2"/>
            </a:lnRef>
            <a:fillRef idx="3">
              <a:schemeClr val="accent2"/>
            </a:fillRef>
            <a:effectRef idx="2">
              <a:schemeClr val="accent2"/>
            </a:effectRef>
            <a:fontRef idx="minor">
              <a:schemeClr val="lt1"/>
            </a:fontRef>
          </p:style>
          <p:txBody>
            <a:bodyPr spcFirstLastPara="1" wrap="square" lIns="91425" tIns="45700" rIns="91425" bIns="45700" anchor="ctr" anchorCtr="0">
              <a:noAutofit/>
            </a:bodyPr>
            <a:lstStyle/>
            <a:p>
              <a:pPr lvl="0" algn="ctr"/>
              <a:r>
                <a:rPr lang="en-US" sz="2400" dirty="0">
                  <a:solidFill>
                    <a:schemeClr val="lt1"/>
                  </a:solidFill>
                  <a:latin typeface="Calibri"/>
                  <a:ea typeface="Calibri"/>
                  <a:cs typeface="Calibri"/>
                  <a:sym typeface="Calibri"/>
                </a:rPr>
                <a:t>My father came home late </a:t>
              </a:r>
              <a:r>
                <a:rPr lang="en-US" sz="2400" dirty="0">
                  <a:solidFill>
                    <a:srgbClr val="FFFF00"/>
                  </a:solidFill>
                  <a:latin typeface="Calibri"/>
                  <a:ea typeface="Calibri"/>
                  <a:cs typeface="Calibri"/>
                  <a:sym typeface="Calibri"/>
                </a:rPr>
                <a:t>as</a:t>
              </a:r>
              <a:r>
                <a:rPr lang="en-US" sz="2400" dirty="0">
                  <a:solidFill>
                    <a:schemeClr val="lt1"/>
                  </a:solidFill>
                  <a:latin typeface="Calibri"/>
                  <a:ea typeface="Calibri"/>
                  <a:cs typeface="Calibri"/>
                  <a:sym typeface="Calibri"/>
                </a:rPr>
                <a:t> he had a meeting.</a:t>
              </a:r>
              <a:endParaRPr sz="2400" dirty="0">
                <a:solidFill>
                  <a:schemeClr val="lt1"/>
                </a:solidFill>
                <a:latin typeface="Calibri"/>
                <a:ea typeface="Calibri"/>
                <a:cs typeface="Calibri"/>
                <a:sym typeface="Calibri"/>
              </a:endParaRPr>
            </a:p>
          </p:txBody>
        </p:sp>
      </p:grpSp>
      <p:sp>
        <p:nvSpPr>
          <p:cNvPr id="57" name="Google Shape;222;p7"/>
          <p:cNvSpPr/>
          <p:nvPr/>
        </p:nvSpPr>
        <p:spPr>
          <a:xfrm>
            <a:off x="5081547" y="1815722"/>
            <a:ext cx="2133600" cy="671120"/>
          </a:xfrm>
          <a:prstGeom prst="roundRect">
            <a:avLst>
              <a:gd name="adj" fmla="val 16667"/>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AS</a:t>
            </a:r>
            <a:endParaRPr sz="2400" dirty="0">
              <a:solidFill>
                <a:schemeClr val="dk1"/>
              </a:solidFill>
              <a:latin typeface="Calibri"/>
              <a:ea typeface="Calibri"/>
              <a:cs typeface="Calibri"/>
              <a:sym typeface="Calibri"/>
            </a:endParaRPr>
          </a:p>
        </p:txBody>
      </p:sp>
      <p:grpSp>
        <p:nvGrpSpPr>
          <p:cNvPr id="85" name="Group 84"/>
          <p:cNvGrpSpPr/>
          <p:nvPr/>
        </p:nvGrpSpPr>
        <p:grpSpPr>
          <a:xfrm>
            <a:off x="1042731" y="3958757"/>
            <a:ext cx="4019622" cy="1072741"/>
            <a:chOff x="1124649" y="1223607"/>
            <a:chExt cx="3888824" cy="972248"/>
          </a:xfrm>
        </p:grpSpPr>
        <p:sp>
          <p:nvSpPr>
            <p:cNvPr id="86" name="Google Shape;223;p7"/>
            <p:cNvSpPr/>
            <p:nvPr/>
          </p:nvSpPr>
          <p:spPr>
            <a:xfrm>
              <a:off x="1124649" y="1223607"/>
              <a:ext cx="2638864" cy="600424"/>
            </a:xfrm>
            <a:prstGeom prst="roundRect">
              <a:avLst>
                <a:gd name="adj" fmla="val 16667"/>
              </a:avLst>
            </a:prstGeom>
            <a:solidFill>
              <a:schemeClr val="accent6">
                <a:lumMod val="75000"/>
              </a:schemeClr>
            </a:solidFill>
            <a:ln>
              <a:headEnd type="none" w="sm" len="sm"/>
              <a:tailEnd type="none" w="sm" len="sm"/>
            </a:ln>
          </p:spPr>
          <p:style>
            <a:lnRef idx="3">
              <a:schemeClr val="lt1"/>
            </a:lnRef>
            <a:fillRef idx="1">
              <a:schemeClr val="accent6"/>
            </a:fillRef>
            <a:effectRef idx="1">
              <a:schemeClr val="accent6"/>
            </a:effectRef>
            <a:fontRef idx="minor">
              <a:schemeClr val="lt1"/>
            </a:fontRef>
          </p:style>
          <p:txBody>
            <a:bodyPr spcFirstLastPara="1" wrap="square" lIns="91425" tIns="45700" rIns="91425" bIns="45700" anchor="ctr" anchorCtr="0">
              <a:noAutofit/>
            </a:bodyPr>
            <a:lstStyle/>
            <a:p>
              <a:pPr lvl="0" algn="ctr"/>
              <a:r>
                <a:rPr lang="en-IE" sz="2000" dirty="0">
                  <a:latin typeface="Calibri" panose="020F0502020204030204" pitchFamily="34" charset="0"/>
                  <a:cs typeface="Calibri" panose="020F0502020204030204" pitchFamily="34" charset="0"/>
                </a:rPr>
                <a:t> It was raining heavily.</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87" name="Google Shape;231;p7"/>
            <p:cNvCxnSpPr>
              <a:stCxn id="86" idx="3"/>
            </p:cNvCxnSpPr>
            <p:nvPr/>
          </p:nvCxnSpPr>
          <p:spPr>
            <a:xfrm>
              <a:off x="3763513" y="1523819"/>
              <a:ext cx="1249960" cy="672036"/>
            </a:xfrm>
            <a:prstGeom prst="curvedConnector3">
              <a:avLst>
                <a:gd name="adj1" fmla="val 50000"/>
              </a:avLst>
            </a:prstGeom>
            <a:noFill/>
            <a:ln w="25400" cap="flat" cmpd="sng">
              <a:solidFill>
                <a:schemeClr val="accent6">
                  <a:lumMod val="75000"/>
                </a:schemeClr>
              </a:solidFill>
              <a:prstDash val="solid"/>
              <a:round/>
              <a:headEnd type="none" w="sm" len="sm"/>
              <a:tailEnd type="none" w="sm" len="sm"/>
            </a:ln>
          </p:spPr>
        </p:cxnSp>
      </p:grpSp>
      <p:grpSp>
        <p:nvGrpSpPr>
          <p:cNvPr id="88" name="Group 87"/>
          <p:cNvGrpSpPr/>
          <p:nvPr/>
        </p:nvGrpSpPr>
        <p:grpSpPr>
          <a:xfrm>
            <a:off x="7069547" y="3958758"/>
            <a:ext cx="4126312" cy="972248"/>
            <a:chOff x="7151465" y="1223607"/>
            <a:chExt cx="4126312" cy="972248"/>
          </a:xfrm>
        </p:grpSpPr>
        <p:sp>
          <p:nvSpPr>
            <p:cNvPr id="89" name="Google Shape;225;p7"/>
            <p:cNvSpPr/>
            <p:nvPr/>
          </p:nvSpPr>
          <p:spPr>
            <a:xfrm>
              <a:off x="8259313" y="1223607"/>
              <a:ext cx="3018464" cy="600424"/>
            </a:xfrm>
            <a:prstGeom prst="roundRect">
              <a:avLst>
                <a:gd name="adj" fmla="val 16667"/>
              </a:avLst>
            </a:prstGeom>
            <a:ln>
              <a:headEnd type="none" w="sm" len="sm"/>
              <a:tailEnd type="none" w="sm" len="sm"/>
            </a:ln>
          </p:spPr>
          <p:style>
            <a:lnRef idx="3">
              <a:schemeClr val="lt1"/>
            </a:lnRef>
            <a:fillRef idx="1">
              <a:schemeClr val="accent4"/>
            </a:fillRef>
            <a:effectRef idx="1">
              <a:schemeClr val="accent4"/>
            </a:effectRef>
            <a:fontRef idx="minor">
              <a:schemeClr val="lt1"/>
            </a:fontRef>
          </p:style>
          <p:txBody>
            <a:bodyPr spcFirstLastPara="1" wrap="square" lIns="91425" tIns="45700" rIns="91425" bIns="45700" anchor="ctr" anchorCtr="0">
              <a:noAutofit/>
            </a:bodyPr>
            <a:lstStyle/>
            <a:p>
              <a:pPr lvl="0" algn="ctr"/>
              <a:r>
                <a:rPr lang="en-US" sz="2000" dirty="0">
                  <a:solidFill>
                    <a:schemeClr val="lt1"/>
                  </a:solidFill>
                  <a:latin typeface="Calibri" panose="020F0502020204030204" pitchFamily="34" charset="0"/>
                  <a:ea typeface="Calibri"/>
                  <a:cs typeface="Calibri" panose="020F0502020204030204" pitchFamily="34" charset="0"/>
                  <a:sym typeface="Calibri"/>
                </a:rPr>
                <a:t>The match was cancelled.</a:t>
              </a:r>
              <a:endParaRPr sz="2000" dirty="0">
                <a:solidFill>
                  <a:schemeClr val="lt1"/>
                </a:solidFill>
                <a:latin typeface="Calibri" panose="020F0502020204030204" pitchFamily="34" charset="0"/>
                <a:ea typeface="Calibri"/>
                <a:cs typeface="Calibri" panose="020F0502020204030204" pitchFamily="34" charset="0"/>
                <a:sym typeface="Calibri"/>
              </a:endParaRPr>
            </a:p>
          </p:txBody>
        </p:sp>
        <p:cxnSp>
          <p:nvCxnSpPr>
            <p:cNvPr id="90" name="Google Shape;235;p7"/>
            <p:cNvCxnSpPr/>
            <p:nvPr/>
          </p:nvCxnSpPr>
          <p:spPr>
            <a:xfrm flipV="1">
              <a:off x="7151465" y="1452207"/>
              <a:ext cx="1112240" cy="743648"/>
            </a:xfrm>
            <a:prstGeom prst="curvedConnector3">
              <a:avLst>
                <a:gd name="adj1" fmla="val 50000"/>
              </a:avLst>
            </a:prstGeom>
            <a:noFill/>
            <a:ln w="25400" cap="flat" cmpd="sng">
              <a:solidFill>
                <a:srgbClr val="7030A0"/>
              </a:solidFill>
              <a:prstDash val="solid"/>
              <a:round/>
              <a:headEnd type="none" w="sm" len="sm"/>
              <a:tailEnd type="none" w="sm" len="sm"/>
            </a:ln>
          </p:spPr>
        </p:cxnSp>
      </p:grpSp>
      <p:grpSp>
        <p:nvGrpSpPr>
          <p:cNvPr id="91" name="Group 90"/>
          <p:cNvGrpSpPr/>
          <p:nvPr/>
        </p:nvGrpSpPr>
        <p:grpSpPr>
          <a:xfrm>
            <a:off x="2690014" y="5367059"/>
            <a:ext cx="6996613" cy="1141466"/>
            <a:chOff x="2571925" y="2631908"/>
            <a:chExt cx="6996613" cy="1141466"/>
          </a:xfrm>
          <a:solidFill>
            <a:schemeClr val="accent3">
              <a:lumMod val="75000"/>
            </a:schemeClr>
          </a:solidFill>
        </p:grpSpPr>
        <p:cxnSp>
          <p:nvCxnSpPr>
            <p:cNvPr id="92" name="Straight Arrow Connector 91"/>
            <p:cNvCxnSpPr>
              <a:cxnSpLocks/>
              <a:stCxn id="94" idx="2"/>
            </p:cNvCxnSpPr>
            <p:nvPr/>
          </p:nvCxnSpPr>
          <p:spPr>
            <a:xfrm>
              <a:off x="6011064" y="2631908"/>
              <a:ext cx="13568" cy="408943"/>
            </a:xfrm>
            <a:prstGeom prst="straightConnector1">
              <a:avLst/>
            </a:prstGeom>
            <a:grpFill/>
            <a:ln w="19050">
              <a:solidFill>
                <a:srgbClr val="15813E"/>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93" name="Google Shape;225;p7"/>
            <p:cNvSpPr/>
            <p:nvPr/>
          </p:nvSpPr>
          <p:spPr>
            <a:xfrm>
              <a:off x="2571925" y="3040851"/>
              <a:ext cx="6996613" cy="732523"/>
            </a:xfrm>
            <a:prstGeom prst="roundRect">
              <a:avLst>
                <a:gd name="adj" fmla="val 16667"/>
              </a:avLst>
            </a:prstGeom>
            <a:ln>
              <a:headEnd type="none" w="sm" len="sm"/>
              <a:tailEnd type="none" w="sm" len="sm"/>
            </a:ln>
          </p:spPr>
          <p:style>
            <a:lnRef idx="3">
              <a:schemeClr val="lt1"/>
            </a:lnRef>
            <a:fillRef idx="1">
              <a:schemeClr val="accent1"/>
            </a:fillRef>
            <a:effectRef idx="1">
              <a:schemeClr val="accent1"/>
            </a:effectRef>
            <a:fontRef idx="minor">
              <a:schemeClr val="lt1"/>
            </a:fontRef>
          </p:style>
          <p:txBody>
            <a:bodyPr spcFirstLastPara="1" wrap="square" lIns="91425" tIns="45700" rIns="91425" bIns="45700" anchor="ctr" anchorCtr="0">
              <a:noAutofit/>
            </a:bodyPr>
            <a:lstStyle/>
            <a:p>
              <a:pPr lvl="0" algn="ctr"/>
              <a:r>
                <a:rPr lang="en-US" sz="2400" dirty="0">
                  <a:solidFill>
                    <a:schemeClr val="lt1"/>
                  </a:solidFill>
                  <a:latin typeface="Calibri"/>
                  <a:ea typeface="Calibri"/>
                  <a:cs typeface="Calibri"/>
                  <a:sym typeface="Calibri"/>
                </a:rPr>
                <a:t>It was raining heavily </a:t>
              </a:r>
              <a:r>
                <a:rPr lang="en-US" sz="2400" dirty="0">
                  <a:solidFill>
                    <a:srgbClr val="FFFF00"/>
                  </a:solidFill>
                  <a:latin typeface="Calibri"/>
                  <a:ea typeface="Calibri"/>
                  <a:cs typeface="Calibri"/>
                  <a:sym typeface="Calibri"/>
                </a:rPr>
                <a:t>so</a:t>
              </a:r>
              <a:r>
                <a:rPr lang="en-US" sz="2400" dirty="0">
                  <a:solidFill>
                    <a:schemeClr val="lt1"/>
                  </a:solidFill>
                  <a:latin typeface="Calibri"/>
                  <a:ea typeface="Calibri"/>
                  <a:cs typeface="Calibri"/>
                  <a:sym typeface="Calibri"/>
                </a:rPr>
                <a:t> the match was cancelled.</a:t>
              </a:r>
              <a:endParaRPr sz="2400" dirty="0">
                <a:solidFill>
                  <a:schemeClr val="lt1"/>
                </a:solidFill>
                <a:latin typeface="Calibri"/>
                <a:ea typeface="Calibri"/>
                <a:cs typeface="Calibri"/>
                <a:sym typeface="Calibri"/>
              </a:endParaRPr>
            </a:p>
          </p:txBody>
        </p:sp>
      </p:grpSp>
      <p:sp>
        <p:nvSpPr>
          <p:cNvPr id="94" name="Google Shape;222;p7"/>
          <p:cNvSpPr/>
          <p:nvPr/>
        </p:nvSpPr>
        <p:spPr>
          <a:xfrm>
            <a:off x="5062353" y="4695939"/>
            <a:ext cx="2133600" cy="671120"/>
          </a:xfrm>
          <a:prstGeom prst="roundRect">
            <a:avLst>
              <a:gd name="adj" fmla="val 16667"/>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SO</a:t>
            </a:r>
            <a:endParaRPr sz="2400" dirty="0">
              <a:solidFill>
                <a:schemeClr val="dk1"/>
              </a:solidFill>
              <a:latin typeface="Calibri"/>
              <a:ea typeface="Calibri"/>
              <a:cs typeface="Calibri"/>
              <a:sym typeface="Calibri"/>
            </a:endParaRPr>
          </a:p>
        </p:txBody>
      </p:sp>
      <p:grpSp>
        <p:nvGrpSpPr>
          <p:cNvPr id="30" name="Group 29">
            <a:extLst>
              <a:ext uri="{FF2B5EF4-FFF2-40B4-BE49-F238E27FC236}">
                <a16:creationId xmlns:a16="http://schemas.microsoft.com/office/drawing/2014/main" id="{4E192833-4EEA-49C6-948C-CF9F571A61D1}"/>
              </a:ext>
            </a:extLst>
          </p:cNvPr>
          <p:cNvGrpSpPr/>
          <p:nvPr/>
        </p:nvGrpSpPr>
        <p:grpSpPr>
          <a:xfrm>
            <a:off x="2414591" y="73412"/>
            <a:ext cx="7362818" cy="836712"/>
            <a:chOff x="1757518" y="211996"/>
            <a:chExt cx="7362818" cy="836712"/>
          </a:xfrm>
          <a:solidFill>
            <a:srgbClr val="FF7271"/>
          </a:solidFill>
          <a:effectLst>
            <a:outerShdw blurRad="50800" dist="38100" dir="5400000" algn="t" rotWithShape="0">
              <a:prstClr val="black">
                <a:alpha val="40000"/>
              </a:prstClr>
            </a:outerShdw>
          </a:effectLst>
        </p:grpSpPr>
        <p:sp>
          <p:nvSpPr>
            <p:cNvPr id="31"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2" name="Arrow: Pentagon 22">
              <a:extLst>
                <a:ext uri="{FF2B5EF4-FFF2-40B4-BE49-F238E27FC236}">
                  <a16:creationId xmlns:a16="http://schemas.microsoft.com/office/drawing/2014/main" id="{1C804758-02D0-440D-BF01-D5084DEC9B00}"/>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Conjunctions - examples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5665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right)">
                                      <p:cBhvr>
                                        <p:cTn id="7" dur="500"/>
                                        <p:tgtEl>
                                          <p:spTgt spid="5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wipe(down)">
                                      <p:cBhvr>
                                        <p:cTn id="11" dur="500"/>
                                        <p:tgtEl>
                                          <p:spTgt spid="59"/>
                                        </p:tgtEl>
                                      </p:cBhvr>
                                    </p:animEffect>
                                  </p:childTnLst>
                                </p:cTn>
                              </p:par>
                            </p:childTnLst>
                          </p:cTn>
                        </p:par>
                        <p:par>
                          <p:cTn id="12" fill="hold">
                            <p:stCondLst>
                              <p:cond delay="1000"/>
                            </p:stCondLst>
                            <p:childTnLst>
                              <p:par>
                                <p:cTn id="13" presetID="6" presetClass="entr" presetSubtype="16"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circle(in)">
                                      <p:cBhvr>
                                        <p:cTn id="15" dur="2000"/>
                                        <p:tgtEl>
                                          <p:spTgt spid="57"/>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wipe(up)">
                                      <p:cBhvr>
                                        <p:cTn id="19" dur="500"/>
                                        <p:tgtEl>
                                          <p:spTgt spid="6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85"/>
                                        </p:tgtEl>
                                        <p:attrNameLst>
                                          <p:attrName>style.visibility</p:attrName>
                                        </p:attrNameLst>
                                      </p:cBhvr>
                                      <p:to>
                                        <p:strVal val="visible"/>
                                      </p:to>
                                    </p:set>
                                    <p:animEffect transition="in" filter="wipe(right)">
                                      <p:cBhvr>
                                        <p:cTn id="24" dur="500"/>
                                        <p:tgtEl>
                                          <p:spTgt spid="85"/>
                                        </p:tgtEl>
                                      </p:cBhvr>
                                    </p:animEffect>
                                  </p:childTnLst>
                                </p:cTn>
                              </p:par>
                            </p:childTnLst>
                          </p:cTn>
                        </p:par>
                        <p:par>
                          <p:cTn id="25" fill="hold">
                            <p:stCondLst>
                              <p:cond delay="500"/>
                            </p:stCondLst>
                            <p:childTnLst>
                              <p:par>
                                <p:cTn id="26" presetID="22" presetClass="entr" presetSubtype="4" fill="hold" nodeType="afterEffect">
                                  <p:stCondLst>
                                    <p:cond delay="0"/>
                                  </p:stCondLst>
                                  <p:childTnLst>
                                    <p:set>
                                      <p:cBhvr>
                                        <p:cTn id="27" dur="1" fill="hold">
                                          <p:stCondLst>
                                            <p:cond delay="0"/>
                                          </p:stCondLst>
                                        </p:cTn>
                                        <p:tgtEl>
                                          <p:spTgt spid="88"/>
                                        </p:tgtEl>
                                        <p:attrNameLst>
                                          <p:attrName>style.visibility</p:attrName>
                                        </p:attrNameLst>
                                      </p:cBhvr>
                                      <p:to>
                                        <p:strVal val="visible"/>
                                      </p:to>
                                    </p:set>
                                    <p:animEffect transition="in" filter="wipe(down)">
                                      <p:cBhvr>
                                        <p:cTn id="28" dur="500"/>
                                        <p:tgtEl>
                                          <p:spTgt spid="88"/>
                                        </p:tgtEl>
                                      </p:cBhvr>
                                    </p:animEffect>
                                  </p:childTnLst>
                                </p:cTn>
                              </p:par>
                            </p:childTnLst>
                          </p:cTn>
                        </p:par>
                        <p:par>
                          <p:cTn id="29" fill="hold">
                            <p:stCondLst>
                              <p:cond delay="1000"/>
                            </p:stCondLst>
                            <p:childTnLst>
                              <p:par>
                                <p:cTn id="30" presetID="6" presetClass="entr" presetSubtype="16" fill="hold" grpId="0" nodeType="afterEffect">
                                  <p:stCondLst>
                                    <p:cond delay="0"/>
                                  </p:stCondLst>
                                  <p:childTnLst>
                                    <p:set>
                                      <p:cBhvr>
                                        <p:cTn id="31" dur="1" fill="hold">
                                          <p:stCondLst>
                                            <p:cond delay="0"/>
                                          </p:stCondLst>
                                        </p:cTn>
                                        <p:tgtEl>
                                          <p:spTgt spid="94"/>
                                        </p:tgtEl>
                                        <p:attrNameLst>
                                          <p:attrName>style.visibility</p:attrName>
                                        </p:attrNameLst>
                                      </p:cBhvr>
                                      <p:to>
                                        <p:strVal val="visible"/>
                                      </p:to>
                                    </p:set>
                                    <p:animEffect transition="in" filter="circle(in)">
                                      <p:cBhvr>
                                        <p:cTn id="32" dur="2000"/>
                                        <p:tgtEl>
                                          <p:spTgt spid="94"/>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91"/>
                                        </p:tgtEl>
                                        <p:attrNameLst>
                                          <p:attrName>style.visibility</p:attrName>
                                        </p:attrNameLst>
                                      </p:cBhvr>
                                      <p:to>
                                        <p:strVal val="visible"/>
                                      </p:to>
                                    </p:set>
                                    <p:animEffect transition="in" filter="wipe(up)">
                                      <p:cBhvr>
                                        <p:cTn id="36"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9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87424" y="1082451"/>
            <a:ext cx="4019622" cy="1072741"/>
            <a:chOff x="1124649" y="1223607"/>
            <a:chExt cx="3888824" cy="972248"/>
          </a:xfrm>
        </p:grpSpPr>
        <p:sp>
          <p:nvSpPr>
            <p:cNvPr id="5" name="Google Shape;223;p7"/>
            <p:cNvSpPr/>
            <p:nvPr/>
          </p:nvSpPr>
          <p:spPr>
            <a:xfrm>
              <a:off x="1124649" y="1223607"/>
              <a:ext cx="2638864" cy="600424"/>
            </a:xfrm>
            <a:prstGeom prst="roundRect">
              <a:avLst>
                <a:gd name="adj" fmla="val 16667"/>
              </a:avLst>
            </a:prstGeom>
            <a:solidFill>
              <a:schemeClr val="accent1">
                <a:lumMod val="75000"/>
              </a:schemeClr>
            </a:solidFill>
            <a:ln>
              <a:solidFill>
                <a:schemeClr val="bg1"/>
              </a:solidFill>
              <a:headEnd type="none" w="sm" len="sm"/>
              <a:tailEnd type="none" w="sm" len="sm"/>
            </a:ln>
          </p:spPr>
          <p:style>
            <a:lnRef idx="1">
              <a:schemeClr val="accent1"/>
            </a:lnRef>
            <a:fillRef idx="3">
              <a:schemeClr val="accent1"/>
            </a:fillRef>
            <a:effectRef idx="2">
              <a:schemeClr val="accent1"/>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You can do yoga.</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6" name="Google Shape;231;p7"/>
            <p:cNvCxnSpPr>
              <a:stCxn id="5" idx="3"/>
            </p:cNvCxnSpPr>
            <p:nvPr/>
          </p:nvCxnSpPr>
          <p:spPr>
            <a:xfrm>
              <a:off x="3763513" y="1523819"/>
              <a:ext cx="1249960" cy="672036"/>
            </a:xfrm>
            <a:prstGeom prst="curvedConnector3">
              <a:avLst>
                <a:gd name="adj1" fmla="val 50000"/>
              </a:avLst>
            </a:prstGeom>
            <a:ln>
              <a:headEnd type="none" w="sm" len="sm"/>
              <a:tailEnd type="none" w="sm" len="sm"/>
            </a:ln>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7138537" y="1196752"/>
            <a:ext cx="4126312" cy="972248"/>
            <a:chOff x="7151465" y="1223607"/>
            <a:chExt cx="4126312" cy="972248"/>
          </a:xfrm>
        </p:grpSpPr>
        <p:sp>
          <p:nvSpPr>
            <p:cNvPr id="8" name="Google Shape;225;p7"/>
            <p:cNvSpPr/>
            <p:nvPr/>
          </p:nvSpPr>
          <p:spPr>
            <a:xfrm>
              <a:off x="8259313" y="1223607"/>
              <a:ext cx="3018464" cy="600424"/>
            </a:xfrm>
            <a:prstGeom prst="roundRect">
              <a:avLst>
                <a:gd name="adj" fmla="val 16667"/>
              </a:avLst>
            </a:prstGeom>
            <a:solidFill>
              <a:schemeClr val="accent3">
                <a:lumMod val="75000"/>
              </a:schemeClr>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algn="ctr"/>
              <a:r>
                <a:rPr lang="en-US" sz="2000" dirty="0">
                  <a:latin typeface="Calibri" panose="020F0502020204030204" pitchFamily="34" charset="0"/>
                  <a:cs typeface="Calibri" panose="020F0502020204030204" pitchFamily="34" charset="0"/>
                </a:rPr>
                <a:t>You can go for a walk.</a:t>
              </a:r>
              <a:endParaRPr lang="en-IN" sz="2000" dirty="0">
                <a:latin typeface="Calibri" panose="020F0502020204030204" pitchFamily="34" charset="0"/>
                <a:cs typeface="Calibri" panose="020F0502020204030204" pitchFamily="34" charset="0"/>
              </a:endParaRPr>
            </a:p>
          </p:txBody>
        </p:sp>
        <p:cxnSp>
          <p:nvCxnSpPr>
            <p:cNvPr id="9" name="Google Shape;235;p7"/>
            <p:cNvCxnSpPr/>
            <p:nvPr/>
          </p:nvCxnSpPr>
          <p:spPr>
            <a:xfrm flipV="1">
              <a:off x="7151465" y="1452207"/>
              <a:ext cx="1112240" cy="743648"/>
            </a:xfrm>
            <a:prstGeom prst="curvedConnector3">
              <a:avLst>
                <a:gd name="adj1" fmla="val 50000"/>
              </a:avLst>
            </a:prstGeom>
            <a:ln>
              <a:solidFill>
                <a:schemeClr val="accent3">
                  <a:lumMod val="50000"/>
                </a:schemeClr>
              </a:solidFill>
              <a:headEnd type="none" w="sm" len="sm"/>
              <a:tailEnd type="none" w="sm" len="sm"/>
            </a:ln>
          </p:spPr>
          <p:style>
            <a:lnRef idx="2">
              <a:schemeClr val="accent3"/>
            </a:lnRef>
            <a:fillRef idx="0">
              <a:schemeClr val="accent3"/>
            </a:fillRef>
            <a:effectRef idx="1">
              <a:schemeClr val="accent3"/>
            </a:effectRef>
            <a:fontRef idx="minor">
              <a:schemeClr val="tx1"/>
            </a:fontRef>
          </p:style>
        </p:cxnSp>
      </p:grpSp>
      <p:grpSp>
        <p:nvGrpSpPr>
          <p:cNvPr id="10" name="Group 9"/>
          <p:cNvGrpSpPr/>
          <p:nvPr/>
        </p:nvGrpSpPr>
        <p:grpSpPr>
          <a:xfrm>
            <a:off x="3138735" y="2490753"/>
            <a:ext cx="5863904" cy="1107600"/>
            <a:chOff x="3075953" y="2631908"/>
            <a:chExt cx="5863904" cy="1107600"/>
          </a:xfrm>
          <a:solidFill>
            <a:schemeClr val="accent3">
              <a:lumMod val="75000"/>
            </a:schemeClr>
          </a:solidFill>
        </p:grpSpPr>
        <p:cxnSp>
          <p:nvCxnSpPr>
            <p:cNvPr id="11" name="Straight Arrow Connector 10"/>
            <p:cNvCxnSpPr>
              <a:stCxn id="13" idx="2"/>
              <a:endCxn id="12" idx="0"/>
            </p:cNvCxnSpPr>
            <p:nvPr/>
          </p:nvCxnSpPr>
          <p:spPr>
            <a:xfrm flipH="1">
              <a:off x="6007905" y="2631908"/>
              <a:ext cx="3159" cy="375077"/>
            </a:xfrm>
            <a:prstGeom prst="straightConnector1">
              <a:avLst/>
            </a:prstGeom>
            <a:grpFill/>
            <a:ln w="19050">
              <a:solidFill>
                <a:schemeClr val="accent6">
                  <a:lumMod val="75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12" name="Google Shape;225;p7"/>
            <p:cNvSpPr/>
            <p:nvPr/>
          </p:nvSpPr>
          <p:spPr>
            <a:xfrm>
              <a:off x="3075953" y="3006985"/>
              <a:ext cx="5863904" cy="732523"/>
            </a:xfrm>
            <a:prstGeom prst="roundRect">
              <a:avLst>
                <a:gd name="adj" fmla="val 16667"/>
              </a:avLst>
            </a:prstGeom>
            <a:solidFill>
              <a:srgbClr val="C35855"/>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US" sz="2400" dirty="0">
                  <a:latin typeface="Calibri"/>
                  <a:ea typeface="Calibri"/>
                  <a:cs typeface="Calibri"/>
                  <a:sym typeface="Calibri"/>
                </a:rPr>
                <a:t>You</a:t>
              </a:r>
              <a:r>
                <a:rPr lang="en-US" sz="2400" dirty="0">
                  <a:solidFill>
                    <a:schemeClr val="lt1"/>
                  </a:solidFill>
                  <a:latin typeface="Calibri"/>
                  <a:ea typeface="Calibri"/>
                  <a:cs typeface="Calibri"/>
                  <a:sym typeface="Calibri"/>
                </a:rPr>
                <a:t> can </a:t>
              </a:r>
              <a:r>
                <a:rPr lang="en-US" sz="2400" dirty="0">
                  <a:solidFill>
                    <a:srgbClr val="FFFF00"/>
                  </a:solidFill>
                  <a:latin typeface="Calibri"/>
                  <a:ea typeface="Calibri"/>
                  <a:cs typeface="Calibri"/>
                  <a:sym typeface="Calibri"/>
                </a:rPr>
                <a:t>either </a:t>
              </a:r>
              <a:r>
                <a:rPr lang="en-US" sz="2400" dirty="0">
                  <a:solidFill>
                    <a:schemeClr val="lt1"/>
                  </a:solidFill>
                  <a:latin typeface="Calibri"/>
                  <a:ea typeface="Calibri"/>
                  <a:cs typeface="Calibri"/>
                  <a:sym typeface="Calibri"/>
                </a:rPr>
                <a:t>do yoga </a:t>
              </a:r>
              <a:r>
                <a:rPr lang="en-US" sz="2400" dirty="0">
                  <a:solidFill>
                    <a:srgbClr val="FFFF00"/>
                  </a:solidFill>
                  <a:latin typeface="Calibri"/>
                  <a:ea typeface="Calibri"/>
                  <a:cs typeface="Calibri"/>
                  <a:sym typeface="Calibri"/>
                </a:rPr>
                <a:t>or</a:t>
              </a:r>
              <a:r>
                <a:rPr lang="en-US" sz="2400" dirty="0">
                  <a:solidFill>
                    <a:schemeClr val="lt1"/>
                  </a:solidFill>
                  <a:latin typeface="Calibri"/>
                  <a:ea typeface="Calibri"/>
                  <a:cs typeface="Calibri"/>
                  <a:sym typeface="Calibri"/>
                </a:rPr>
                <a:t> go for a walk.</a:t>
              </a:r>
              <a:endParaRPr sz="2400" dirty="0">
                <a:solidFill>
                  <a:schemeClr val="lt1"/>
                </a:solidFill>
                <a:latin typeface="Calibri"/>
                <a:ea typeface="Calibri"/>
                <a:cs typeface="Calibri"/>
                <a:sym typeface="Calibri"/>
              </a:endParaRPr>
            </a:p>
          </p:txBody>
        </p:sp>
      </p:grpSp>
      <p:sp>
        <p:nvSpPr>
          <p:cNvPr id="13" name="Google Shape;222;p7"/>
          <p:cNvSpPr/>
          <p:nvPr/>
        </p:nvSpPr>
        <p:spPr>
          <a:xfrm>
            <a:off x="5007046" y="1819633"/>
            <a:ext cx="2133600" cy="671120"/>
          </a:xfrm>
          <a:prstGeom prst="roundRect">
            <a:avLst>
              <a:gd name="adj" fmla="val 16667"/>
            </a:avLst>
          </a:prstGeom>
          <a:solidFill>
            <a:schemeClr val="lt1"/>
          </a:solidFill>
          <a:ln w="25400" cap="flat" cmpd="sng">
            <a:solidFill>
              <a:schemeClr val="accent6">
                <a:lumMod val="75000"/>
              </a:schemeClr>
            </a:solidFill>
            <a:prstDash val="solid"/>
            <a:round/>
            <a:headEnd type="none" w="sm" len="sm"/>
            <a:tailEnd type="none" w="sm" len="sm"/>
          </a:ln>
        </p:spPr>
        <p:txBody>
          <a:bodyPr spcFirstLastPara="1" wrap="square" lIns="91425" tIns="45700" rIns="91425" bIns="45700" anchor="ctr" anchorCtr="0">
            <a:noAutofit/>
          </a:bodyPr>
          <a:lstStyle/>
          <a:p>
            <a:pPr algn="ctr"/>
            <a:r>
              <a:rPr lang="en-IE" sz="2400" dirty="0"/>
              <a:t>EITHER </a:t>
            </a:r>
            <a:endParaRPr lang="en-IN" sz="2400" dirty="0"/>
          </a:p>
        </p:txBody>
      </p:sp>
      <p:grpSp>
        <p:nvGrpSpPr>
          <p:cNvPr id="15" name="Group 14"/>
          <p:cNvGrpSpPr/>
          <p:nvPr/>
        </p:nvGrpSpPr>
        <p:grpSpPr>
          <a:xfrm>
            <a:off x="745253" y="3989384"/>
            <a:ext cx="4292081" cy="1072741"/>
            <a:chOff x="895520" y="1234370"/>
            <a:chExt cx="4152417" cy="972248"/>
          </a:xfrm>
        </p:grpSpPr>
        <p:sp>
          <p:nvSpPr>
            <p:cNvPr id="16" name="Google Shape;223;p7"/>
            <p:cNvSpPr/>
            <p:nvPr/>
          </p:nvSpPr>
          <p:spPr>
            <a:xfrm>
              <a:off x="895520" y="1234370"/>
              <a:ext cx="2902460" cy="600424"/>
            </a:xfrm>
            <a:prstGeom prst="roundRect">
              <a:avLst>
                <a:gd name="adj" fmla="val 16667"/>
              </a:avLst>
            </a:prstGeom>
            <a:solidFill>
              <a:schemeClr val="accent5">
                <a:lumMod val="75000"/>
              </a:schemeClr>
            </a:solidFill>
            <a:ln>
              <a:solidFill>
                <a:schemeClr val="bg1"/>
              </a:solidFill>
              <a:headEnd type="none" w="sm" len="sm"/>
              <a:tailEnd type="none" w="sm" len="sm"/>
            </a:ln>
          </p:spPr>
          <p:style>
            <a:lnRef idx="1">
              <a:schemeClr val="accent5"/>
            </a:lnRef>
            <a:fillRef idx="3">
              <a:schemeClr val="accent5"/>
            </a:fillRef>
            <a:effectRef idx="2">
              <a:schemeClr val="accent5"/>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Suman won the race.</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17" name="Google Shape;231;p7"/>
            <p:cNvCxnSpPr>
              <a:stCxn id="16" idx="3"/>
            </p:cNvCxnSpPr>
            <p:nvPr/>
          </p:nvCxnSpPr>
          <p:spPr>
            <a:xfrm>
              <a:off x="3797980" y="1534583"/>
              <a:ext cx="1249957" cy="672035"/>
            </a:xfrm>
            <a:prstGeom prst="curvedConnector3">
              <a:avLst>
                <a:gd name="adj1" fmla="val 50000"/>
              </a:avLst>
            </a:prstGeom>
            <a:ln>
              <a:solidFill>
                <a:schemeClr val="accent5">
                  <a:lumMod val="75000"/>
                </a:schemeClr>
              </a:solidFill>
              <a:headEnd type="none" w="sm" len="sm"/>
              <a:tailEnd type="none" w="sm" len="sm"/>
            </a:ln>
          </p:spPr>
          <p:style>
            <a:lnRef idx="2">
              <a:schemeClr val="accent5"/>
            </a:lnRef>
            <a:fillRef idx="0">
              <a:schemeClr val="accent5"/>
            </a:fillRef>
            <a:effectRef idx="1">
              <a:schemeClr val="accent5"/>
            </a:effectRef>
            <a:fontRef idx="minor">
              <a:schemeClr val="tx1"/>
            </a:fontRef>
          </p:style>
        </p:cxnSp>
      </p:grpSp>
      <p:grpSp>
        <p:nvGrpSpPr>
          <p:cNvPr id="18" name="Group 17"/>
          <p:cNvGrpSpPr/>
          <p:nvPr/>
        </p:nvGrpSpPr>
        <p:grpSpPr>
          <a:xfrm>
            <a:off x="7055450" y="4064074"/>
            <a:ext cx="4386298" cy="1014830"/>
            <a:chOff x="7151465" y="1181025"/>
            <a:chExt cx="4386298" cy="1014830"/>
          </a:xfrm>
        </p:grpSpPr>
        <p:sp>
          <p:nvSpPr>
            <p:cNvPr id="19" name="Google Shape;225;p7"/>
            <p:cNvSpPr/>
            <p:nvPr/>
          </p:nvSpPr>
          <p:spPr>
            <a:xfrm>
              <a:off x="8269619" y="1181025"/>
              <a:ext cx="3268144" cy="600424"/>
            </a:xfrm>
            <a:prstGeom prst="roundRect">
              <a:avLst>
                <a:gd name="adj" fmla="val 16667"/>
              </a:avLst>
            </a:prstGeom>
            <a:ln>
              <a:headEnd type="none" w="sm" len="sm"/>
              <a:tailEnd type="none" w="sm" len="sm"/>
            </a:ln>
          </p:spPr>
          <p:style>
            <a:lnRef idx="3">
              <a:schemeClr val="lt1"/>
            </a:lnRef>
            <a:fillRef idx="1">
              <a:schemeClr val="accent4"/>
            </a:fillRef>
            <a:effectRef idx="1">
              <a:schemeClr val="accent4"/>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Suman was tired.</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20" name="Google Shape;235;p7"/>
            <p:cNvCxnSpPr/>
            <p:nvPr/>
          </p:nvCxnSpPr>
          <p:spPr>
            <a:xfrm flipV="1">
              <a:off x="7151465" y="1452207"/>
              <a:ext cx="1112240" cy="743648"/>
            </a:xfrm>
            <a:prstGeom prst="curvedConnector3">
              <a:avLst>
                <a:gd name="adj1" fmla="val 50000"/>
              </a:avLst>
            </a:prstGeom>
            <a:ln>
              <a:headEnd type="none" w="sm" len="sm"/>
              <a:tailEnd type="none" w="sm" len="sm"/>
            </a:ln>
          </p:spPr>
          <p:style>
            <a:lnRef idx="2">
              <a:schemeClr val="accent2"/>
            </a:lnRef>
            <a:fillRef idx="0">
              <a:schemeClr val="accent2"/>
            </a:fillRef>
            <a:effectRef idx="1">
              <a:schemeClr val="accent2"/>
            </a:effectRef>
            <a:fontRef idx="minor">
              <a:schemeClr val="tx1"/>
            </a:fontRef>
          </p:style>
        </p:cxnSp>
      </p:grpSp>
      <p:grpSp>
        <p:nvGrpSpPr>
          <p:cNvPr id="21" name="Group 20"/>
          <p:cNvGrpSpPr/>
          <p:nvPr/>
        </p:nvGrpSpPr>
        <p:grpSpPr>
          <a:xfrm>
            <a:off x="2607506" y="5385811"/>
            <a:ext cx="6932679" cy="1107600"/>
            <a:chOff x="2324080" y="2631908"/>
            <a:chExt cx="6932679" cy="1107600"/>
          </a:xfrm>
          <a:blipFill>
            <a:blip r:embed="rId3"/>
            <a:tile tx="0" ty="0" sx="100000" sy="100000" flip="none" algn="tl"/>
          </a:blipFill>
        </p:grpSpPr>
        <p:cxnSp>
          <p:nvCxnSpPr>
            <p:cNvPr id="22" name="Straight Arrow Connector 21"/>
            <p:cNvCxnSpPr>
              <a:stCxn id="24" idx="2"/>
              <a:endCxn id="23" idx="0"/>
            </p:cNvCxnSpPr>
            <p:nvPr/>
          </p:nvCxnSpPr>
          <p:spPr>
            <a:xfrm>
              <a:off x="5785083" y="2631908"/>
              <a:ext cx="5337" cy="375077"/>
            </a:xfrm>
            <a:prstGeom prst="straightConnector1">
              <a:avLst/>
            </a:prstGeom>
            <a:grpFill/>
            <a:ln w="19050">
              <a:solidFill>
                <a:schemeClr val="accent2">
                  <a:lumMod val="50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23" name="Google Shape;225;p7"/>
            <p:cNvSpPr/>
            <p:nvPr/>
          </p:nvSpPr>
          <p:spPr>
            <a:xfrm>
              <a:off x="2324080" y="3006985"/>
              <a:ext cx="6932679" cy="732523"/>
            </a:xfrm>
            <a:prstGeom prst="roundRect">
              <a:avLst>
                <a:gd name="adj" fmla="val 16667"/>
              </a:avLst>
            </a:prstGeom>
            <a:solidFill>
              <a:schemeClr val="accent6">
                <a:lumMod val="75000"/>
              </a:schemeClr>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US" sz="2400" dirty="0">
                  <a:solidFill>
                    <a:schemeClr val="lt1"/>
                  </a:solidFill>
                  <a:latin typeface="Calibri"/>
                  <a:ea typeface="Calibri"/>
                  <a:cs typeface="Calibri"/>
                  <a:sym typeface="Calibri"/>
                </a:rPr>
                <a:t>Suman won the race </a:t>
              </a:r>
              <a:r>
                <a:rPr lang="en-US" sz="2400" dirty="0">
                  <a:solidFill>
                    <a:srgbClr val="FFFF00"/>
                  </a:solidFill>
                  <a:latin typeface="Calibri"/>
                  <a:ea typeface="Calibri"/>
                  <a:cs typeface="Calibri"/>
                  <a:sym typeface="Calibri"/>
                </a:rPr>
                <a:t>though</a:t>
              </a:r>
              <a:r>
                <a:rPr lang="en-US" sz="2400" dirty="0">
                  <a:solidFill>
                    <a:schemeClr val="lt1"/>
                  </a:solidFill>
                  <a:latin typeface="Calibri"/>
                  <a:ea typeface="Calibri"/>
                  <a:cs typeface="Calibri"/>
                  <a:sym typeface="Calibri"/>
                </a:rPr>
                <a:t> she was tired.</a:t>
              </a:r>
              <a:endParaRPr sz="2400" dirty="0">
                <a:solidFill>
                  <a:schemeClr val="lt1"/>
                </a:solidFill>
                <a:latin typeface="Calibri"/>
                <a:ea typeface="Calibri"/>
                <a:cs typeface="Calibri"/>
                <a:sym typeface="Calibri"/>
              </a:endParaRPr>
            </a:p>
          </p:txBody>
        </p:sp>
      </p:grpSp>
      <p:sp>
        <p:nvSpPr>
          <p:cNvPr id="24" name="Google Shape;222;p7"/>
          <p:cNvSpPr/>
          <p:nvPr/>
        </p:nvSpPr>
        <p:spPr>
          <a:xfrm>
            <a:off x="5001709" y="4714691"/>
            <a:ext cx="2133600" cy="671120"/>
          </a:xfrm>
          <a:prstGeom prst="roundRect">
            <a:avLst>
              <a:gd name="adj" fmla="val 16667"/>
            </a:avLst>
          </a:prstGeom>
          <a:solidFill>
            <a:schemeClr val="lt1"/>
          </a:solidFill>
          <a:ln w="25400" cap="flat" cmpd="sng">
            <a:solidFill>
              <a:schemeClr val="tx2">
                <a:lumMod val="60000"/>
                <a:lumOff val="40000"/>
              </a:schemeClr>
            </a:solidFill>
            <a:prstDash val="solid"/>
            <a:round/>
            <a:headEnd type="none" w="sm" len="sm"/>
            <a:tailEnd type="none" w="sm" len="sm"/>
          </a:ln>
        </p:spPr>
        <p:txBody>
          <a:bodyPr spcFirstLastPara="1" wrap="square" lIns="91425" tIns="45700" rIns="91425" bIns="45700" anchor="ctr" anchorCtr="0">
            <a:noAutofit/>
          </a:bodyPr>
          <a:lstStyle/>
          <a:p>
            <a:r>
              <a:rPr lang="en-IE" sz="2400" dirty="0"/>
              <a:t>       THOUGH</a:t>
            </a:r>
            <a:endParaRPr lang="en-IN" sz="2400" dirty="0"/>
          </a:p>
        </p:txBody>
      </p:sp>
      <p:grpSp>
        <p:nvGrpSpPr>
          <p:cNvPr id="25" name="Group 24">
            <a:extLst>
              <a:ext uri="{FF2B5EF4-FFF2-40B4-BE49-F238E27FC236}">
                <a16:creationId xmlns:a16="http://schemas.microsoft.com/office/drawing/2014/main" id="{4E192833-4EEA-49C6-948C-CF9F571A61D1}"/>
              </a:ext>
            </a:extLst>
          </p:cNvPr>
          <p:cNvGrpSpPr/>
          <p:nvPr/>
        </p:nvGrpSpPr>
        <p:grpSpPr>
          <a:xfrm>
            <a:off x="1641495" y="73412"/>
            <a:ext cx="8909010" cy="836712"/>
            <a:chOff x="1757518" y="211996"/>
            <a:chExt cx="7362818" cy="836712"/>
          </a:xfrm>
          <a:solidFill>
            <a:srgbClr val="FF7271"/>
          </a:solidFill>
          <a:effectLst>
            <a:outerShdw blurRad="50800" dist="38100" dir="5400000" algn="t" rotWithShape="0">
              <a:prstClr val="black">
                <a:alpha val="40000"/>
              </a:prstClr>
            </a:outerShdw>
          </a:effectLst>
        </p:grpSpPr>
        <p:sp>
          <p:nvSpPr>
            <p:cNvPr id="26"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7" name="Arrow: Pentagon 22">
              <a:extLst>
                <a:ext uri="{FF2B5EF4-FFF2-40B4-BE49-F238E27FC236}">
                  <a16:creationId xmlns:a16="http://schemas.microsoft.com/office/drawing/2014/main" id="{1C804758-02D0-440D-BF01-D5084DEC9B00}"/>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Conjunctions - examples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72925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childTnLst>
                          </p:cTn>
                        </p:par>
                        <p:par>
                          <p:cTn id="12" fill="hold">
                            <p:stCondLst>
                              <p:cond delay="2000"/>
                            </p:stCondLst>
                            <p:childTnLst>
                              <p:par>
                                <p:cTn id="13" presetID="6" presetClass="entr" presetSubtype="16"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ircle(in)">
                                      <p:cBhvr>
                                        <p:cTn id="15" dur="1000"/>
                                        <p:tgtEl>
                                          <p:spTgt spid="13"/>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right)">
                                      <p:cBhvr>
                                        <p:cTn id="24" dur="1000"/>
                                        <p:tgtEl>
                                          <p:spTgt spid="15"/>
                                        </p:tgtEl>
                                      </p:cBhvr>
                                    </p:animEffect>
                                  </p:childTnLst>
                                </p:cTn>
                              </p:par>
                            </p:childTnLst>
                          </p:cTn>
                        </p:par>
                        <p:par>
                          <p:cTn id="25" fill="hold">
                            <p:stCondLst>
                              <p:cond delay="1000"/>
                            </p:stCondLst>
                            <p:childTnLst>
                              <p:par>
                                <p:cTn id="26" presetID="22" presetClass="entr" presetSubtype="4"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wipe(down)">
                                      <p:cBhvr>
                                        <p:cTn id="28" dur="1000"/>
                                        <p:tgtEl>
                                          <p:spTgt spid="18"/>
                                        </p:tgtEl>
                                      </p:cBhvr>
                                    </p:animEffect>
                                  </p:childTnLst>
                                </p:cTn>
                              </p:par>
                            </p:childTnLst>
                          </p:cTn>
                        </p:par>
                        <p:par>
                          <p:cTn id="29" fill="hold">
                            <p:stCondLst>
                              <p:cond delay="2000"/>
                            </p:stCondLst>
                            <p:childTnLst>
                              <p:par>
                                <p:cTn id="30" presetID="6" presetClass="entr" presetSubtype="16"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circle(in)">
                                      <p:cBhvr>
                                        <p:cTn id="32" dur="1000"/>
                                        <p:tgtEl>
                                          <p:spTgt spid="24"/>
                                        </p:tgtEl>
                                      </p:cBhvr>
                                    </p:animEffect>
                                  </p:childTnLst>
                                </p:cTn>
                              </p:par>
                            </p:childTnLst>
                          </p:cTn>
                        </p:par>
                        <p:par>
                          <p:cTn id="33" fill="hold">
                            <p:stCondLst>
                              <p:cond delay="3000"/>
                            </p:stCondLst>
                            <p:childTnLst>
                              <p:par>
                                <p:cTn id="34" presetID="22" presetClass="entr" presetSubtype="1" fill="hold"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ipe(up)">
                                      <p:cBhvr>
                                        <p:cTn id="36"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67408" y="2221117"/>
            <a:ext cx="4292081" cy="1072741"/>
            <a:chOff x="895520" y="1234370"/>
            <a:chExt cx="4152417" cy="972248"/>
          </a:xfrm>
        </p:grpSpPr>
        <p:sp>
          <p:nvSpPr>
            <p:cNvPr id="5" name="Google Shape;223;p7"/>
            <p:cNvSpPr/>
            <p:nvPr/>
          </p:nvSpPr>
          <p:spPr>
            <a:xfrm>
              <a:off x="895520" y="1234370"/>
              <a:ext cx="2902460" cy="600424"/>
            </a:xfrm>
            <a:prstGeom prst="roundRect">
              <a:avLst>
                <a:gd name="adj" fmla="val 16667"/>
              </a:avLst>
            </a:prstGeom>
            <a:ln>
              <a:solidFill>
                <a:schemeClr val="bg1"/>
              </a:solidFill>
              <a:headEnd type="none" w="sm" len="sm"/>
              <a:tailEnd type="none" w="sm" len="sm"/>
            </a:ln>
          </p:spPr>
          <p:style>
            <a:lnRef idx="1">
              <a:schemeClr val="accent5"/>
            </a:lnRef>
            <a:fillRef idx="3">
              <a:schemeClr val="accent5"/>
            </a:fillRef>
            <a:effectRef idx="2">
              <a:schemeClr val="accent5"/>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My mother cooked a special dinner.</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6" name="Google Shape;231;p7"/>
            <p:cNvCxnSpPr>
              <a:stCxn id="5" idx="3"/>
            </p:cNvCxnSpPr>
            <p:nvPr/>
          </p:nvCxnSpPr>
          <p:spPr>
            <a:xfrm>
              <a:off x="3797980" y="1534583"/>
              <a:ext cx="1249957" cy="672035"/>
            </a:xfrm>
            <a:prstGeom prst="curvedConnector3">
              <a:avLst>
                <a:gd name="adj1" fmla="val 50000"/>
              </a:avLst>
            </a:prstGeom>
            <a:ln>
              <a:solidFill>
                <a:schemeClr val="accent5">
                  <a:lumMod val="75000"/>
                </a:schemeClr>
              </a:solidFill>
              <a:headEnd type="none" w="sm" len="sm"/>
              <a:tailEnd type="none" w="sm" len="sm"/>
            </a:ln>
          </p:spPr>
          <p:style>
            <a:lnRef idx="2">
              <a:schemeClr val="accent5"/>
            </a:lnRef>
            <a:fillRef idx="0">
              <a:schemeClr val="accent5"/>
            </a:fillRef>
            <a:effectRef idx="1">
              <a:schemeClr val="accent5"/>
            </a:effectRef>
            <a:fontRef idx="minor">
              <a:schemeClr val="tx1"/>
            </a:fontRef>
          </p:style>
        </p:cxnSp>
      </p:grpSp>
      <p:grpSp>
        <p:nvGrpSpPr>
          <p:cNvPr id="7" name="Group 6"/>
          <p:cNvGrpSpPr/>
          <p:nvPr/>
        </p:nvGrpSpPr>
        <p:grpSpPr>
          <a:xfrm>
            <a:off x="7077605" y="2295807"/>
            <a:ext cx="4386298" cy="1014830"/>
            <a:chOff x="7151465" y="1181025"/>
            <a:chExt cx="4386298" cy="1014830"/>
          </a:xfrm>
        </p:grpSpPr>
        <p:sp>
          <p:nvSpPr>
            <p:cNvPr id="8" name="Google Shape;225;p7"/>
            <p:cNvSpPr/>
            <p:nvPr/>
          </p:nvSpPr>
          <p:spPr>
            <a:xfrm>
              <a:off x="8269619" y="1181025"/>
              <a:ext cx="3268144" cy="600424"/>
            </a:xfrm>
            <a:prstGeom prst="roundRect">
              <a:avLst>
                <a:gd name="adj" fmla="val 16667"/>
              </a:avLst>
            </a:prstGeom>
            <a:ln>
              <a:solidFill>
                <a:schemeClr val="bg1"/>
              </a:solidFill>
              <a:headEnd type="none" w="sm" len="sm"/>
              <a:tailEnd type="none" w="sm" len="sm"/>
            </a:ln>
          </p:spPr>
          <p:style>
            <a:lnRef idx="1">
              <a:schemeClr val="accent2"/>
            </a:lnRef>
            <a:fillRef idx="3">
              <a:schemeClr val="accent2"/>
            </a:fillRef>
            <a:effectRef idx="2">
              <a:schemeClr val="accent2"/>
            </a:effectRef>
            <a:fontRef idx="minor">
              <a:schemeClr val="lt1"/>
            </a:fontRef>
          </p:style>
          <p:txBody>
            <a:bodyPr spcFirstLastPara="1" wrap="square" lIns="91425" tIns="45700" rIns="91425" bIns="45700" anchor="ctr" anchorCtr="0">
              <a:noAutofit/>
            </a:bodyPr>
            <a:lstStyle/>
            <a:p>
              <a:pPr lvl="0" algn="ctr"/>
              <a:r>
                <a:rPr lang="en-US" sz="2000" dirty="0">
                  <a:solidFill>
                    <a:schemeClr val="bg1"/>
                  </a:solidFill>
                  <a:latin typeface="Calibri" panose="020F0502020204030204" pitchFamily="34" charset="0"/>
                  <a:ea typeface="Calibri"/>
                  <a:cs typeface="Calibri" panose="020F0502020204030204" pitchFamily="34" charset="0"/>
                  <a:sym typeface="Calibri"/>
                </a:rPr>
                <a:t>It was a holiday.</a:t>
              </a:r>
              <a:endParaRPr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9" name="Google Shape;235;p7"/>
            <p:cNvCxnSpPr/>
            <p:nvPr/>
          </p:nvCxnSpPr>
          <p:spPr>
            <a:xfrm flipV="1">
              <a:off x="7151465" y="1452207"/>
              <a:ext cx="1112240" cy="743648"/>
            </a:xfrm>
            <a:prstGeom prst="curvedConnector3">
              <a:avLst>
                <a:gd name="adj1" fmla="val 50000"/>
              </a:avLst>
            </a:prstGeom>
            <a:ln>
              <a:headEnd type="none" w="sm" len="sm"/>
              <a:tailEnd type="none" w="sm" len="sm"/>
            </a:ln>
          </p:spPr>
          <p:style>
            <a:lnRef idx="2">
              <a:schemeClr val="accent2"/>
            </a:lnRef>
            <a:fillRef idx="0">
              <a:schemeClr val="accent2"/>
            </a:fillRef>
            <a:effectRef idx="1">
              <a:schemeClr val="accent2"/>
            </a:effectRef>
            <a:fontRef idx="minor">
              <a:schemeClr val="tx1"/>
            </a:fontRef>
          </p:style>
        </p:cxnSp>
      </p:grpSp>
      <p:grpSp>
        <p:nvGrpSpPr>
          <p:cNvPr id="10" name="Group 9"/>
          <p:cNvGrpSpPr/>
          <p:nvPr/>
        </p:nvGrpSpPr>
        <p:grpSpPr>
          <a:xfrm>
            <a:off x="2629661" y="3617544"/>
            <a:ext cx="6932679" cy="1107600"/>
            <a:chOff x="2324080" y="2631908"/>
            <a:chExt cx="6932679" cy="1107600"/>
          </a:xfrm>
          <a:blipFill>
            <a:blip r:embed="rId3"/>
            <a:tile tx="0" ty="0" sx="100000" sy="100000" flip="none" algn="tl"/>
          </a:blipFill>
        </p:grpSpPr>
        <p:cxnSp>
          <p:nvCxnSpPr>
            <p:cNvPr id="11" name="Straight Arrow Connector 10"/>
            <p:cNvCxnSpPr>
              <a:stCxn id="13" idx="2"/>
              <a:endCxn id="12" idx="0"/>
            </p:cNvCxnSpPr>
            <p:nvPr/>
          </p:nvCxnSpPr>
          <p:spPr>
            <a:xfrm>
              <a:off x="5785083" y="2631908"/>
              <a:ext cx="5337" cy="375077"/>
            </a:xfrm>
            <a:prstGeom prst="straightConnector1">
              <a:avLst/>
            </a:prstGeom>
            <a:grpFill/>
            <a:ln w="19050">
              <a:solidFill>
                <a:schemeClr val="accent2">
                  <a:lumMod val="50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12" name="Google Shape;225;p7"/>
            <p:cNvSpPr/>
            <p:nvPr/>
          </p:nvSpPr>
          <p:spPr>
            <a:xfrm>
              <a:off x="2324080" y="3006985"/>
              <a:ext cx="6932679" cy="732523"/>
            </a:xfrm>
            <a:prstGeom prst="roundRect">
              <a:avLst>
                <a:gd name="adj" fmla="val 16667"/>
              </a:avLst>
            </a:prstGeom>
            <a:solidFill>
              <a:srgbClr val="8C5D18"/>
            </a:solidFill>
            <a:ln>
              <a:solidFill>
                <a:schemeClr val="bg1"/>
              </a:solidFill>
              <a:headEnd type="none" w="sm" len="sm"/>
              <a:tailEnd type="none" w="sm" len="sm"/>
            </a:ln>
          </p:spPr>
          <p:style>
            <a:lnRef idx="1">
              <a:schemeClr val="accent3"/>
            </a:lnRef>
            <a:fillRef idx="3">
              <a:schemeClr val="accent3"/>
            </a:fillRef>
            <a:effectRef idx="2">
              <a:schemeClr val="accent3"/>
            </a:effectRef>
            <a:fontRef idx="minor">
              <a:schemeClr val="lt1"/>
            </a:fontRef>
          </p:style>
          <p:txBody>
            <a:bodyPr spcFirstLastPara="1" wrap="square" lIns="91425" tIns="45700" rIns="91425" bIns="45700" anchor="ctr" anchorCtr="0">
              <a:noAutofit/>
            </a:bodyPr>
            <a:lstStyle/>
            <a:p>
              <a:pPr lvl="0" algn="ctr"/>
              <a:r>
                <a:rPr lang="en-US" sz="2400" dirty="0">
                  <a:solidFill>
                    <a:schemeClr val="lt1"/>
                  </a:solidFill>
                  <a:latin typeface="Calibri"/>
                  <a:ea typeface="Calibri"/>
                  <a:cs typeface="Calibri"/>
                  <a:sym typeface="Calibri"/>
                </a:rPr>
                <a:t>My mother cooked a special dinner </a:t>
              </a:r>
              <a:r>
                <a:rPr lang="en-US" sz="2400" dirty="0">
                  <a:solidFill>
                    <a:srgbClr val="FFFF00"/>
                  </a:solidFill>
                  <a:latin typeface="Calibri"/>
                  <a:ea typeface="Calibri"/>
                  <a:cs typeface="Calibri"/>
                  <a:sym typeface="Calibri"/>
                </a:rPr>
                <a:t>since</a:t>
              </a:r>
              <a:r>
                <a:rPr lang="en-US" sz="2400" dirty="0">
                  <a:solidFill>
                    <a:schemeClr val="lt1"/>
                  </a:solidFill>
                  <a:latin typeface="Calibri"/>
                  <a:ea typeface="Calibri"/>
                  <a:cs typeface="Calibri"/>
                  <a:sym typeface="Calibri"/>
                </a:rPr>
                <a:t> it was a holiday.</a:t>
              </a:r>
              <a:endParaRPr sz="2400" dirty="0">
                <a:solidFill>
                  <a:schemeClr val="lt1"/>
                </a:solidFill>
                <a:latin typeface="Calibri"/>
                <a:ea typeface="Calibri"/>
                <a:cs typeface="Calibri"/>
                <a:sym typeface="Calibri"/>
              </a:endParaRPr>
            </a:p>
          </p:txBody>
        </p:sp>
      </p:grpSp>
      <p:sp>
        <p:nvSpPr>
          <p:cNvPr id="13" name="Google Shape;222;p7"/>
          <p:cNvSpPr/>
          <p:nvPr/>
        </p:nvSpPr>
        <p:spPr>
          <a:xfrm>
            <a:off x="5023864" y="2946424"/>
            <a:ext cx="2133600" cy="671120"/>
          </a:xfrm>
          <a:prstGeom prst="roundRect">
            <a:avLst>
              <a:gd name="adj" fmla="val 16667"/>
            </a:avLst>
          </a:prstGeom>
          <a:solidFill>
            <a:schemeClr val="lt1"/>
          </a:solidFill>
          <a:ln w="25400" cap="flat" cmpd="sng">
            <a:solidFill>
              <a:schemeClr val="tx2">
                <a:lumMod val="60000"/>
                <a:lumOff val="40000"/>
              </a:schemeClr>
            </a:solidFill>
            <a:prstDash val="solid"/>
            <a:round/>
            <a:headEnd type="none" w="sm" len="sm"/>
            <a:tailEnd type="none" w="sm" len="sm"/>
          </a:ln>
        </p:spPr>
        <p:txBody>
          <a:bodyPr spcFirstLastPara="1" wrap="square" lIns="91425" tIns="45700" rIns="91425" bIns="45700" anchor="ctr" anchorCtr="0">
            <a:noAutofit/>
          </a:bodyPr>
          <a:lstStyle/>
          <a:p>
            <a:pPr algn="ctr"/>
            <a:r>
              <a:rPr lang="en-US" sz="2400"/>
              <a:t>SINCE</a:t>
            </a:r>
            <a:endParaRPr lang="en-IN" sz="2400" dirty="0"/>
          </a:p>
        </p:txBody>
      </p:sp>
      <p:grpSp>
        <p:nvGrpSpPr>
          <p:cNvPr id="14" name="Group 13">
            <a:extLst>
              <a:ext uri="{FF2B5EF4-FFF2-40B4-BE49-F238E27FC236}">
                <a16:creationId xmlns:a16="http://schemas.microsoft.com/office/drawing/2014/main" id="{4E192833-4EEA-49C6-948C-CF9F571A61D1}"/>
              </a:ext>
            </a:extLst>
          </p:cNvPr>
          <p:cNvGrpSpPr/>
          <p:nvPr/>
        </p:nvGrpSpPr>
        <p:grpSpPr>
          <a:xfrm>
            <a:off x="2414591" y="73412"/>
            <a:ext cx="7362818" cy="836712"/>
            <a:chOff x="1757518" y="211996"/>
            <a:chExt cx="7362818" cy="836712"/>
          </a:xfrm>
          <a:solidFill>
            <a:srgbClr val="FF7271"/>
          </a:solidFill>
          <a:effectLst>
            <a:outerShdw blurRad="50800" dist="38100" dir="5400000" algn="t" rotWithShape="0">
              <a:prstClr val="black">
                <a:alpha val="40000"/>
              </a:prstClr>
            </a:outerShdw>
          </a:effectLst>
        </p:grpSpPr>
        <p:sp>
          <p:nvSpPr>
            <p:cNvPr id="15"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6" name="Arrow: Pentagon 22">
              <a:extLst>
                <a:ext uri="{FF2B5EF4-FFF2-40B4-BE49-F238E27FC236}">
                  <a16:creationId xmlns:a16="http://schemas.microsoft.com/office/drawing/2014/main" id="{1C804758-02D0-440D-BF01-D5084DEC9B00}"/>
                </a:ext>
              </a:extLst>
            </p:cNvPr>
            <p:cNvSpPr/>
            <p:nvPr/>
          </p:nvSpPr>
          <p:spPr>
            <a:xfrm>
              <a:off x="2567608" y="211996"/>
              <a:ext cx="655272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Conjunctions </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400480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1000"/>
                                        <p:tgtEl>
                                          <p:spTgt spid="4"/>
                                        </p:tgtEl>
                                      </p:cBhvr>
                                    </p:animEffect>
                                  </p:childTnLst>
                                </p:cTn>
                              </p:par>
                            </p:childTnLst>
                          </p:cTn>
                        </p:par>
                        <p:par>
                          <p:cTn id="8" fill="hold">
                            <p:stCondLst>
                              <p:cond delay="10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childTnLst>
                          </p:cTn>
                        </p:par>
                        <p:par>
                          <p:cTn id="12" fill="hold">
                            <p:stCondLst>
                              <p:cond delay="2000"/>
                            </p:stCondLst>
                            <p:childTnLst>
                              <p:par>
                                <p:cTn id="13" presetID="6" presetClass="entr" presetSubtype="16"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ircle(in)">
                                      <p:cBhvr>
                                        <p:cTn id="15" dur="1000"/>
                                        <p:tgtEl>
                                          <p:spTgt spid="13"/>
                                        </p:tgtEl>
                                      </p:cBhvr>
                                    </p:animEffect>
                                  </p:childTnLst>
                                </p:cTn>
                              </p:par>
                            </p:childTnLst>
                          </p:cTn>
                        </p:par>
                        <p:par>
                          <p:cTn id="16" fill="hold">
                            <p:stCondLst>
                              <p:cond delay="30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84"/>
          <p:cNvGrpSpPr/>
          <p:nvPr/>
        </p:nvGrpSpPr>
        <p:grpSpPr>
          <a:xfrm>
            <a:off x="1019693" y="3146773"/>
            <a:ext cx="4019622" cy="1072741"/>
            <a:chOff x="1124649" y="1223607"/>
            <a:chExt cx="3888824" cy="972248"/>
          </a:xfrm>
        </p:grpSpPr>
        <p:sp>
          <p:nvSpPr>
            <p:cNvPr id="86" name="Google Shape;223;p7"/>
            <p:cNvSpPr/>
            <p:nvPr/>
          </p:nvSpPr>
          <p:spPr>
            <a:xfrm>
              <a:off x="1124649" y="1223607"/>
              <a:ext cx="2638864" cy="600424"/>
            </a:xfrm>
            <a:prstGeom prst="roundRect">
              <a:avLst>
                <a:gd name="adj" fmla="val 16667"/>
              </a:avLst>
            </a:prstGeom>
            <a:solidFill>
              <a:srgbClr val="F68426"/>
            </a:solidFill>
            <a:ln>
              <a:headEnd type="none" w="sm" len="sm"/>
              <a:tailEnd type="none" w="sm" len="sm"/>
            </a:ln>
          </p:spPr>
          <p:style>
            <a:lnRef idx="3">
              <a:schemeClr val="lt1"/>
            </a:lnRef>
            <a:fillRef idx="1">
              <a:schemeClr val="accent6"/>
            </a:fillRef>
            <a:effectRef idx="1">
              <a:schemeClr val="accent6"/>
            </a:effectRef>
            <a:fontRef idx="minor">
              <a:schemeClr val="lt1"/>
            </a:fontRef>
          </p:style>
          <p:txBody>
            <a:bodyPr spcFirstLastPara="1" wrap="square" lIns="91425" tIns="45700" rIns="91425" bIns="45700" anchor="ctr" anchorCtr="0">
              <a:noAutofit/>
            </a:bodyPr>
            <a:lstStyle/>
            <a:p>
              <a:pPr lvl="0" algn="ctr"/>
              <a:r>
                <a:rPr lang="en-IN" sz="2000" u="sng" dirty="0">
                  <a:solidFill>
                    <a:schemeClr val="bg1"/>
                  </a:solidFill>
                  <a:latin typeface="Calibri" panose="020F0502020204030204" pitchFamily="34" charset="0"/>
                  <a:ea typeface="Calibri"/>
                  <a:cs typeface="Calibri" panose="020F0502020204030204" pitchFamily="34" charset="0"/>
                  <a:sym typeface="Calibri"/>
                </a:rPr>
                <a:t>My mother</a:t>
              </a:r>
              <a:r>
                <a:rPr lang="en-IN" sz="2000" dirty="0">
                  <a:solidFill>
                    <a:schemeClr val="bg1"/>
                  </a:solidFill>
                  <a:latin typeface="Calibri" panose="020F0502020204030204" pitchFamily="34" charset="0"/>
                  <a:ea typeface="Calibri"/>
                  <a:cs typeface="Calibri" panose="020F0502020204030204" pitchFamily="34" charset="0"/>
                  <a:sym typeface="Calibri"/>
                </a:rPr>
                <a:t> is a good singer.</a:t>
              </a:r>
            </a:p>
          </p:txBody>
        </p:sp>
        <p:cxnSp>
          <p:nvCxnSpPr>
            <p:cNvPr id="87" name="Google Shape;231;p7"/>
            <p:cNvCxnSpPr>
              <a:stCxn id="86" idx="3"/>
            </p:cNvCxnSpPr>
            <p:nvPr/>
          </p:nvCxnSpPr>
          <p:spPr>
            <a:xfrm>
              <a:off x="3763513" y="1523819"/>
              <a:ext cx="1249960" cy="672036"/>
            </a:xfrm>
            <a:prstGeom prst="curvedConnector3">
              <a:avLst>
                <a:gd name="adj1" fmla="val 50000"/>
              </a:avLst>
            </a:prstGeom>
            <a:noFill/>
            <a:ln w="25400" cap="flat" cmpd="sng">
              <a:solidFill>
                <a:schemeClr val="accent6">
                  <a:lumMod val="75000"/>
                </a:schemeClr>
              </a:solidFill>
              <a:prstDash val="solid"/>
              <a:round/>
              <a:headEnd type="none" w="sm" len="sm"/>
              <a:tailEnd type="none" w="sm" len="sm"/>
            </a:ln>
          </p:spPr>
        </p:cxnSp>
      </p:grpSp>
      <p:grpSp>
        <p:nvGrpSpPr>
          <p:cNvPr id="6" name="Group 87"/>
          <p:cNvGrpSpPr/>
          <p:nvPr/>
        </p:nvGrpSpPr>
        <p:grpSpPr>
          <a:xfrm>
            <a:off x="7046509" y="3146774"/>
            <a:ext cx="4126312" cy="972248"/>
            <a:chOff x="7151465" y="1223607"/>
            <a:chExt cx="4126312" cy="972248"/>
          </a:xfrm>
        </p:grpSpPr>
        <p:sp>
          <p:nvSpPr>
            <p:cNvPr id="89" name="Google Shape;225;p7"/>
            <p:cNvSpPr/>
            <p:nvPr/>
          </p:nvSpPr>
          <p:spPr>
            <a:xfrm>
              <a:off x="8259313" y="1223607"/>
              <a:ext cx="3018464" cy="600424"/>
            </a:xfrm>
            <a:prstGeom prst="roundRect">
              <a:avLst>
                <a:gd name="adj" fmla="val 16667"/>
              </a:avLst>
            </a:prstGeom>
            <a:ln>
              <a:headEnd type="none" w="sm" len="sm"/>
              <a:tailEnd type="none" w="sm" len="sm"/>
            </a:ln>
          </p:spPr>
          <p:style>
            <a:lnRef idx="3">
              <a:schemeClr val="lt1"/>
            </a:lnRef>
            <a:fillRef idx="1">
              <a:schemeClr val="accent4"/>
            </a:fillRef>
            <a:effectRef idx="1">
              <a:schemeClr val="accent4"/>
            </a:effectRef>
            <a:fontRef idx="minor">
              <a:schemeClr val="lt1"/>
            </a:fontRef>
          </p:style>
          <p:txBody>
            <a:bodyPr spcFirstLastPara="1" wrap="square" lIns="91425" tIns="45700" rIns="91425" bIns="45700" anchor="ctr" anchorCtr="0">
              <a:noAutofit/>
            </a:bodyPr>
            <a:lstStyle/>
            <a:p>
              <a:pPr lvl="0" algn="ctr"/>
              <a:r>
                <a:rPr lang="en-IN" sz="2000" u="sng" dirty="0">
                  <a:solidFill>
                    <a:schemeClr val="bg1"/>
                  </a:solidFill>
                  <a:latin typeface="Calibri" panose="020F0502020204030204" pitchFamily="34" charset="0"/>
                  <a:cs typeface="Calibri" panose="020F0502020204030204" pitchFamily="34" charset="0"/>
                </a:rPr>
                <a:t>My mother</a:t>
              </a:r>
              <a:r>
                <a:rPr lang="en-IN" sz="2000" dirty="0">
                  <a:solidFill>
                    <a:schemeClr val="bg1"/>
                  </a:solidFill>
                  <a:latin typeface="Calibri" panose="020F0502020204030204" pitchFamily="34" charset="0"/>
                  <a:cs typeface="Calibri" panose="020F0502020204030204" pitchFamily="34" charset="0"/>
                </a:rPr>
                <a:t> teaches music.</a:t>
              </a:r>
              <a:endParaRPr lang="en-IN"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90" name="Google Shape;235;p7"/>
            <p:cNvCxnSpPr/>
            <p:nvPr/>
          </p:nvCxnSpPr>
          <p:spPr>
            <a:xfrm flipV="1">
              <a:off x="7151465" y="1452207"/>
              <a:ext cx="1112240" cy="743648"/>
            </a:xfrm>
            <a:prstGeom prst="curvedConnector3">
              <a:avLst>
                <a:gd name="adj1" fmla="val 50000"/>
              </a:avLst>
            </a:prstGeom>
            <a:noFill/>
            <a:ln w="25400" cap="flat" cmpd="sng">
              <a:solidFill>
                <a:srgbClr val="7030A0"/>
              </a:solidFill>
              <a:prstDash val="solid"/>
              <a:round/>
              <a:headEnd type="none" w="sm" len="sm"/>
              <a:tailEnd type="none" w="sm" len="sm"/>
            </a:ln>
          </p:spPr>
        </p:cxnSp>
      </p:grpSp>
      <p:grpSp>
        <p:nvGrpSpPr>
          <p:cNvPr id="7" name="Group 90"/>
          <p:cNvGrpSpPr/>
          <p:nvPr/>
        </p:nvGrpSpPr>
        <p:grpSpPr>
          <a:xfrm>
            <a:off x="2666976" y="4572008"/>
            <a:ext cx="6996613" cy="1124533"/>
            <a:chOff x="2571925" y="2648841"/>
            <a:chExt cx="6996613" cy="1124533"/>
          </a:xfrm>
          <a:solidFill>
            <a:schemeClr val="accent3">
              <a:lumMod val="75000"/>
            </a:schemeClr>
          </a:solidFill>
        </p:grpSpPr>
        <p:cxnSp>
          <p:nvCxnSpPr>
            <p:cNvPr id="92" name="Straight Arrow Connector 91"/>
            <p:cNvCxnSpPr>
              <a:cxnSpLocks/>
            </p:cNvCxnSpPr>
            <p:nvPr/>
          </p:nvCxnSpPr>
          <p:spPr>
            <a:xfrm>
              <a:off x="5994844" y="2648841"/>
              <a:ext cx="0" cy="392010"/>
            </a:xfrm>
            <a:prstGeom prst="straightConnector1">
              <a:avLst/>
            </a:prstGeom>
            <a:grpFill/>
            <a:ln w="19050">
              <a:solidFill>
                <a:srgbClr val="15813E"/>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93" name="Google Shape;225;p7"/>
            <p:cNvSpPr/>
            <p:nvPr/>
          </p:nvSpPr>
          <p:spPr>
            <a:xfrm>
              <a:off x="2571925" y="3040851"/>
              <a:ext cx="6996613" cy="732523"/>
            </a:xfrm>
            <a:prstGeom prst="roundRect">
              <a:avLst>
                <a:gd name="adj" fmla="val 16667"/>
              </a:avLst>
            </a:prstGeom>
            <a:ln>
              <a:headEnd type="none" w="sm" len="sm"/>
              <a:tailEnd type="none" w="sm" len="sm"/>
            </a:ln>
          </p:spPr>
          <p:style>
            <a:lnRef idx="3">
              <a:schemeClr val="lt1"/>
            </a:lnRef>
            <a:fillRef idx="1">
              <a:schemeClr val="accent1"/>
            </a:fillRef>
            <a:effectRef idx="1">
              <a:schemeClr val="accent1"/>
            </a:effectRef>
            <a:fontRef idx="minor">
              <a:schemeClr val="lt1"/>
            </a:fontRef>
          </p:style>
          <p:txBody>
            <a:bodyPr spcFirstLastPara="1" wrap="square" lIns="91425" tIns="45700" rIns="91425" bIns="45700" anchor="ctr" anchorCtr="0">
              <a:noAutofit/>
            </a:bodyPr>
            <a:lstStyle/>
            <a:p>
              <a:pPr algn="ctr"/>
              <a:r>
                <a:rPr lang="en-IE" sz="2400" dirty="0">
                  <a:solidFill>
                    <a:schemeClr val="bg1"/>
                  </a:solidFill>
                  <a:latin typeface="Calibri" panose="020F0502020204030204" pitchFamily="34" charset="0"/>
                  <a:cs typeface="Calibri" panose="020F0502020204030204" pitchFamily="34" charset="0"/>
                </a:rPr>
                <a:t>My mother is a good singer and </a:t>
              </a:r>
              <a:r>
                <a:rPr lang="en-IE" sz="2400" b="1" u="sng" dirty="0">
                  <a:solidFill>
                    <a:srgbClr val="FFFF00"/>
                  </a:solidFill>
                  <a:latin typeface="Calibri" panose="020F0502020204030204" pitchFamily="34" charset="0"/>
                  <a:cs typeface="Calibri" panose="020F0502020204030204" pitchFamily="34" charset="0"/>
                </a:rPr>
                <a:t>she</a:t>
              </a:r>
              <a:r>
                <a:rPr lang="en-IE" sz="2400" dirty="0">
                  <a:solidFill>
                    <a:schemeClr val="bg1"/>
                  </a:solidFill>
                  <a:latin typeface="Calibri" panose="020F0502020204030204" pitchFamily="34" charset="0"/>
                  <a:cs typeface="Calibri" panose="020F0502020204030204" pitchFamily="34" charset="0"/>
                </a:rPr>
                <a:t> teaches music.</a:t>
              </a:r>
              <a:endParaRPr lang="en-IN" sz="2400" dirty="0">
                <a:solidFill>
                  <a:schemeClr val="bg1"/>
                </a:solidFill>
                <a:latin typeface="Calibri" panose="020F0502020204030204" pitchFamily="34" charset="0"/>
                <a:cs typeface="Calibri" panose="020F0502020204030204" pitchFamily="34" charset="0"/>
              </a:endParaRPr>
            </a:p>
          </p:txBody>
        </p:sp>
      </p:grpSp>
      <p:sp>
        <p:nvSpPr>
          <p:cNvPr id="94" name="Google Shape;222;p7"/>
          <p:cNvSpPr/>
          <p:nvPr/>
        </p:nvSpPr>
        <p:spPr>
          <a:xfrm>
            <a:off x="5039315" y="3883955"/>
            <a:ext cx="2133600" cy="671120"/>
          </a:xfrm>
          <a:prstGeom prst="roundRect">
            <a:avLst>
              <a:gd name="adj" fmla="val 16667"/>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IN" sz="2400" dirty="0">
                <a:solidFill>
                  <a:schemeClr val="dk1"/>
                </a:solidFill>
                <a:latin typeface="Calibri"/>
                <a:ea typeface="Calibri"/>
                <a:cs typeface="Calibri"/>
                <a:sym typeface="Calibri"/>
              </a:rPr>
              <a:t>She</a:t>
            </a:r>
            <a:endParaRPr sz="2400" dirty="0">
              <a:solidFill>
                <a:schemeClr val="dk1"/>
              </a:solidFill>
              <a:latin typeface="Calibri"/>
              <a:ea typeface="Calibri"/>
              <a:cs typeface="Calibri"/>
              <a:sym typeface="Calibri"/>
            </a:endParaRPr>
          </a:p>
        </p:txBody>
      </p:sp>
      <p:graphicFrame>
        <p:nvGraphicFramePr>
          <p:cNvPr id="27" name="Diagram 26"/>
          <p:cNvGraphicFramePr/>
          <p:nvPr>
            <p:extLst>
              <p:ext uri="{D42A27DB-BD31-4B8C-83A1-F6EECF244321}">
                <p14:modId xmlns:p14="http://schemas.microsoft.com/office/powerpoint/2010/main" val="2991315617"/>
              </p:ext>
            </p:extLst>
          </p:nvPr>
        </p:nvGraphicFramePr>
        <p:xfrm>
          <a:off x="809588" y="1285860"/>
          <a:ext cx="10215634" cy="1571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8" name="Group 27">
            <a:extLst>
              <a:ext uri="{FF2B5EF4-FFF2-40B4-BE49-F238E27FC236}">
                <a16:creationId xmlns:a16="http://schemas.microsoft.com/office/drawing/2014/main" id="{4E192833-4EEA-49C6-948C-CF9F571A61D1}"/>
              </a:ext>
            </a:extLst>
          </p:cNvPr>
          <p:cNvGrpSpPr/>
          <p:nvPr/>
        </p:nvGrpSpPr>
        <p:grpSpPr>
          <a:xfrm>
            <a:off x="614326" y="214290"/>
            <a:ext cx="10429948" cy="836712"/>
            <a:chOff x="1757518" y="211996"/>
            <a:chExt cx="10429948" cy="836712"/>
          </a:xfrm>
          <a:solidFill>
            <a:srgbClr val="FF7271"/>
          </a:solidFill>
          <a:effectLst>
            <a:outerShdw blurRad="50800" dist="38100" dir="5400000" algn="t" rotWithShape="0">
              <a:prstClr val="black">
                <a:alpha val="40000"/>
              </a:prstClr>
            </a:outerShdw>
          </a:effectLst>
        </p:grpSpPr>
        <p:sp>
          <p:nvSpPr>
            <p:cNvPr id="29"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30" name="Arrow: Pentagon 22">
              <a:extLst>
                <a:ext uri="{FF2B5EF4-FFF2-40B4-BE49-F238E27FC236}">
                  <a16:creationId xmlns:a16="http://schemas.microsoft.com/office/drawing/2014/main" id="{1C804758-02D0-440D-BF01-D5084DEC9B00}"/>
                </a:ext>
              </a:extLst>
            </p:cNvPr>
            <p:cNvSpPr/>
            <p:nvPr/>
          </p:nvSpPr>
          <p:spPr>
            <a:xfrm>
              <a:off x="2567608" y="211996"/>
              <a:ext cx="961985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algn="ctr"/>
              <a:r>
                <a:rPr lang="en-IE" sz="3600" b="1" dirty="0"/>
                <a:t> Changes to be made while using Conjunctions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5665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000"/>
                                        <p:tgtEl>
                                          <p:spTgt spid="27"/>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2000"/>
                            </p:stCondLst>
                            <p:childTnLst>
                              <p:par>
                                <p:cTn id="17" presetID="6" presetClass="entr" presetSubtype="16" fill="hold" grpId="0" nodeType="afterEffect">
                                  <p:stCondLst>
                                    <p:cond delay="0"/>
                                  </p:stCondLst>
                                  <p:childTnLst>
                                    <p:set>
                                      <p:cBhvr>
                                        <p:cTn id="18" dur="1" fill="hold">
                                          <p:stCondLst>
                                            <p:cond delay="0"/>
                                          </p:stCondLst>
                                        </p:cTn>
                                        <p:tgtEl>
                                          <p:spTgt spid="94"/>
                                        </p:tgtEl>
                                        <p:attrNameLst>
                                          <p:attrName>style.visibility</p:attrName>
                                        </p:attrNameLst>
                                      </p:cBhvr>
                                      <p:to>
                                        <p:strVal val="visible"/>
                                      </p:to>
                                    </p:set>
                                    <p:animEffect transition="in" filter="circle(in)">
                                      <p:cBhvr>
                                        <p:cTn id="19" dur="2000"/>
                                        <p:tgtEl>
                                          <p:spTgt spid="94"/>
                                        </p:tgtEl>
                                      </p:cBhvr>
                                    </p:animEffect>
                                  </p:childTnLst>
                                </p:cTn>
                              </p:par>
                            </p:childTnLst>
                          </p:cTn>
                        </p:par>
                        <p:par>
                          <p:cTn id="20" fill="hold">
                            <p:stCondLst>
                              <p:cond delay="4000"/>
                            </p:stCondLst>
                            <p:childTnLst>
                              <p:par>
                                <p:cTn id="21" presetID="22" presetClass="entr" presetSubtype="1"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ipe(up)">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Graphic spid="2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7"/>
          <p:cNvGrpSpPr/>
          <p:nvPr/>
        </p:nvGrpSpPr>
        <p:grpSpPr>
          <a:xfrm>
            <a:off x="468065" y="3092268"/>
            <a:ext cx="4602171" cy="1072741"/>
            <a:chOff x="561057" y="1223607"/>
            <a:chExt cx="4452416" cy="972248"/>
          </a:xfrm>
        </p:grpSpPr>
        <p:sp>
          <p:nvSpPr>
            <p:cNvPr id="46" name="Google Shape;223;p7"/>
            <p:cNvSpPr/>
            <p:nvPr/>
          </p:nvSpPr>
          <p:spPr>
            <a:xfrm>
              <a:off x="561057" y="1223607"/>
              <a:ext cx="3202457" cy="600424"/>
            </a:xfrm>
            <a:prstGeom prst="roundRect">
              <a:avLst>
                <a:gd name="adj" fmla="val 16667"/>
              </a:avLst>
            </a:prstGeom>
            <a:solidFill>
              <a:schemeClr val="accent5">
                <a:lumMod val="75000"/>
              </a:schemeClr>
            </a:solidFill>
            <a:ln>
              <a:solidFill>
                <a:schemeClr val="bg1"/>
              </a:solidFill>
              <a:headEnd type="none" w="sm" len="sm"/>
              <a:tailEnd type="none" w="sm" len="sm"/>
            </a:ln>
          </p:spPr>
          <p:style>
            <a:lnRef idx="1">
              <a:schemeClr val="accent5"/>
            </a:lnRef>
            <a:fillRef idx="2">
              <a:schemeClr val="accent5"/>
            </a:fillRef>
            <a:effectRef idx="1">
              <a:schemeClr val="accent5"/>
            </a:effectRef>
            <a:fontRef idx="minor">
              <a:schemeClr val="dk1"/>
            </a:fontRef>
          </p:style>
          <p:txBody>
            <a:bodyPr spcFirstLastPara="1" wrap="square" lIns="91425" tIns="45700" rIns="91425" bIns="45700" anchor="ctr" anchorCtr="0">
              <a:noAutofit/>
            </a:bodyPr>
            <a:lstStyle/>
            <a:p>
              <a:pPr lvl="0"/>
              <a:r>
                <a:rPr lang="en-IN" sz="2000" u="sng" dirty="0">
                  <a:solidFill>
                    <a:schemeClr val="bg1"/>
                  </a:solidFill>
                  <a:latin typeface="Calibri" panose="020F0502020204030204" pitchFamily="34" charset="0"/>
                  <a:cs typeface="Calibri" panose="020F0502020204030204" pitchFamily="34" charset="0"/>
                </a:rPr>
                <a:t>Our school is planning for an excursion</a:t>
              </a:r>
              <a:r>
                <a:rPr lang="en-IN" sz="2000" dirty="0">
                  <a:solidFill>
                    <a:schemeClr val="bg1"/>
                  </a:solidFill>
                  <a:latin typeface="Calibri" panose="020F0502020204030204" pitchFamily="34" charset="0"/>
                  <a:cs typeface="Calibri" panose="020F0502020204030204" pitchFamily="34" charset="0"/>
                </a:rPr>
                <a:t> to Ajanta caves.</a:t>
              </a:r>
              <a:endParaRPr lang="en-IN" sz="2000" dirty="0">
                <a:solidFill>
                  <a:schemeClr val="bg1"/>
                </a:solidFill>
                <a:latin typeface="Calibri" panose="020F0502020204030204" pitchFamily="34" charset="0"/>
                <a:ea typeface="Calibri"/>
                <a:cs typeface="Calibri" panose="020F0502020204030204" pitchFamily="34" charset="0"/>
                <a:sym typeface="Calibri"/>
              </a:endParaRPr>
            </a:p>
          </p:txBody>
        </p:sp>
        <p:cxnSp>
          <p:nvCxnSpPr>
            <p:cNvPr id="47" name="Google Shape;231;p7"/>
            <p:cNvCxnSpPr>
              <a:stCxn id="46" idx="3"/>
            </p:cNvCxnSpPr>
            <p:nvPr/>
          </p:nvCxnSpPr>
          <p:spPr>
            <a:xfrm>
              <a:off x="3763513" y="1523820"/>
              <a:ext cx="1249960" cy="672035"/>
            </a:xfrm>
            <a:prstGeom prst="curvedConnector3">
              <a:avLst>
                <a:gd name="adj1" fmla="val 50000"/>
              </a:avLst>
            </a:prstGeom>
            <a:noFill/>
            <a:ln w="25400" cap="flat" cmpd="sng">
              <a:solidFill>
                <a:schemeClr val="accent6">
                  <a:lumMod val="75000"/>
                </a:schemeClr>
              </a:solidFill>
              <a:prstDash val="solid"/>
              <a:round/>
              <a:headEnd type="none" w="sm" len="sm"/>
              <a:tailEnd type="none" w="sm" len="sm"/>
            </a:ln>
          </p:spPr>
        </p:cxnSp>
      </p:grpSp>
      <p:grpSp>
        <p:nvGrpSpPr>
          <p:cNvPr id="3" name="Group 58"/>
          <p:cNvGrpSpPr/>
          <p:nvPr/>
        </p:nvGrpSpPr>
        <p:grpSpPr>
          <a:xfrm>
            <a:off x="7077428" y="3092268"/>
            <a:ext cx="4519298" cy="972249"/>
            <a:chOff x="7151465" y="1223606"/>
            <a:chExt cx="4519298" cy="972249"/>
          </a:xfrm>
        </p:grpSpPr>
        <p:sp>
          <p:nvSpPr>
            <p:cNvPr id="44" name="Google Shape;225;p7"/>
            <p:cNvSpPr/>
            <p:nvPr/>
          </p:nvSpPr>
          <p:spPr>
            <a:xfrm>
              <a:off x="8259311" y="1223606"/>
              <a:ext cx="3411452" cy="693921"/>
            </a:xfrm>
            <a:prstGeom prst="roundRect">
              <a:avLst>
                <a:gd name="adj" fmla="val 16667"/>
              </a:avLst>
            </a:prstGeom>
            <a:solidFill>
              <a:schemeClr val="accent4">
                <a:lumMod val="75000"/>
              </a:schemeClr>
            </a:solidFill>
            <a:ln>
              <a:headEnd type="none" w="sm" len="sm"/>
              <a:tailEnd type="none" w="sm" len="sm"/>
            </a:ln>
          </p:spPr>
          <p:style>
            <a:lnRef idx="3">
              <a:schemeClr val="lt1"/>
            </a:lnRef>
            <a:fillRef idx="1">
              <a:schemeClr val="accent4"/>
            </a:fillRef>
            <a:effectRef idx="1">
              <a:schemeClr val="accent4"/>
            </a:effectRef>
            <a:fontRef idx="minor">
              <a:schemeClr val="lt1"/>
            </a:fontRef>
          </p:style>
          <p:txBody>
            <a:bodyPr spcFirstLastPara="1" wrap="square" lIns="91425" tIns="45700" rIns="91425" bIns="45700" anchor="ctr" anchorCtr="0">
              <a:noAutofit/>
            </a:bodyPr>
            <a:lstStyle/>
            <a:p>
              <a:r>
                <a:rPr lang="en-IE" sz="2000" u="sng" dirty="0">
                  <a:solidFill>
                    <a:schemeClr val="bg1"/>
                  </a:solidFill>
                  <a:latin typeface="Calibri" pitchFamily="34" charset="0"/>
                  <a:cs typeface="Calibri" pitchFamily="34" charset="0"/>
                </a:rPr>
                <a:t>Our school is planning for an excursion</a:t>
              </a:r>
              <a:r>
                <a:rPr lang="en-IE" sz="2000" dirty="0">
                  <a:solidFill>
                    <a:schemeClr val="bg1"/>
                  </a:solidFill>
                  <a:latin typeface="Calibri" pitchFamily="34" charset="0"/>
                  <a:cs typeface="Calibri" pitchFamily="34" charset="0"/>
                </a:rPr>
                <a:t> to Elephanta </a:t>
              </a:r>
              <a:r>
                <a:rPr lang="en-IE" sz="2000" dirty="0">
                  <a:solidFill>
                    <a:schemeClr val="bg1"/>
                  </a:solidFill>
                </a:rPr>
                <a:t>caves.</a:t>
              </a:r>
              <a:endParaRPr lang="en-IN" sz="2000" dirty="0">
                <a:solidFill>
                  <a:schemeClr val="bg1"/>
                </a:solidFill>
              </a:endParaRPr>
            </a:p>
          </p:txBody>
        </p:sp>
        <p:cxnSp>
          <p:nvCxnSpPr>
            <p:cNvPr id="48" name="Google Shape;235;p7"/>
            <p:cNvCxnSpPr/>
            <p:nvPr/>
          </p:nvCxnSpPr>
          <p:spPr>
            <a:xfrm flipV="1">
              <a:off x="7151465" y="1452207"/>
              <a:ext cx="1112240" cy="743648"/>
            </a:xfrm>
            <a:prstGeom prst="curvedConnector3">
              <a:avLst>
                <a:gd name="adj1" fmla="val 50000"/>
              </a:avLst>
            </a:prstGeom>
            <a:noFill/>
            <a:ln w="25400" cap="flat" cmpd="sng">
              <a:solidFill>
                <a:srgbClr val="7030A0"/>
              </a:solidFill>
              <a:prstDash val="solid"/>
              <a:round/>
              <a:headEnd type="none" w="sm" len="sm"/>
              <a:tailEnd type="none" w="sm" len="sm"/>
            </a:ln>
          </p:spPr>
        </p:cxnSp>
      </p:grpSp>
      <p:grpSp>
        <p:nvGrpSpPr>
          <p:cNvPr id="4" name="Group 59"/>
          <p:cNvGrpSpPr/>
          <p:nvPr/>
        </p:nvGrpSpPr>
        <p:grpSpPr>
          <a:xfrm>
            <a:off x="1271464" y="4500570"/>
            <a:ext cx="9645994" cy="1074303"/>
            <a:chOff x="1145494" y="2631908"/>
            <a:chExt cx="9645994" cy="1074303"/>
          </a:xfrm>
          <a:solidFill>
            <a:schemeClr val="accent3">
              <a:lumMod val="75000"/>
            </a:schemeClr>
          </a:solidFill>
        </p:grpSpPr>
        <p:cxnSp>
          <p:nvCxnSpPr>
            <p:cNvPr id="49" name="Straight Arrow Connector 48"/>
            <p:cNvCxnSpPr/>
            <p:nvPr/>
          </p:nvCxnSpPr>
          <p:spPr>
            <a:xfrm>
              <a:off x="5950363" y="2631908"/>
              <a:ext cx="0" cy="375077"/>
            </a:xfrm>
            <a:prstGeom prst="straightConnector1">
              <a:avLst/>
            </a:prstGeom>
            <a:grpFill/>
            <a:ln w="19050">
              <a:solidFill>
                <a:schemeClr val="accent2">
                  <a:lumMod val="75000"/>
                </a:schemeClr>
              </a:solidFill>
              <a:prstDash val="solid"/>
              <a:tailEnd type="arrow"/>
            </a:ln>
          </p:spPr>
          <p:style>
            <a:lnRef idx="1">
              <a:schemeClr val="accent3"/>
            </a:lnRef>
            <a:fillRef idx="3">
              <a:schemeClr val="accent3"/>
            </a:fillRef>
            <a:effectRef idx="2">
              <a:schemeClr val="accent3"/>
            </a:effectRef>
            <a:fontRef idx="minor">
              <a:schemeClr val="lt1"/>
            </a:fontRef>
          </p:style>
        </p:cxnSp>
        <p:sp>
          <p:nvSpPr>
            <p:cNvPr id="50" name="Google Shape;225;p7"/>
            <p:cNvSpPr/>
            <p:nvPr/>
          </p:nvSpPr>
          <p:spPr>
            <a:xfrm>
              <a:off x="1145494" y="3040281"/>
              <a:ext cx="9645994" cy="665930"/>
            </a:xfrm>
            <a:prstGeom prst="roundRect">
              <a:avLst>
                <a:gd name="adj" fmla="val 16667"/>
              </a:avLst>
            </a:prstGeom>
            <a:ln>
              <a:solidFill>
                <a:schemeClr val="bg1"/>
              </a:solidFill>
              <a:headEnd type="none" w="sm" len="sm"/>
              <a:tailEnd type="none" w="sm" len="sm"/>
            </a:ln>
          </p:spPr>
          <p:style>
            <a:lnRef idx="1">
              <a:schemeClr val="accent2"/>
            </a:lnRef>
            <a:fillRef idx="3">
              <a:schemeClr val="accent2"/>
            </a:fillRef>
            <a:effectRef idx="2">
              <a:schemeClr val="accent2"/>
            </a:effectRef>
            <a:fontRef idx="minor">
              <a:schemeClr val="lt1"/>
            </a:fontRef>
          </p:style>
          <p:txBody>
            <a:bodyPr spcFirstLastPara="1" wrap="square" lIns="91425" tIns="45700" rIns="91425" bIns="45700" anchor="ctr" anchorCtr="0">
              <a:noAutofit/>
            </a:bodyPr>
            <a:lstStyle/>
            <a:p>
              <a:pPr algn="ctr"/>
              <a:r>
                <a:rPr lang="en-IE" sz="2400" dirty="0">
                  <a:solidFill>
                    <a:schemeClr val="bg1"/>
                  </a:solidFill>
                  <a:latin typeface="Calibri" pitchFamily="34" charset="0"/>
                  <a:cs typeface="Calibri" pitchFamily="34" charset="0"/>
                </a:rPr>
                <a:t>Our school is planning for an excursion to Ajanta caves </a:t>
              </a:r>
              <a:r>
                <a:rPr lang="en-IE" sz="2400" b="1" u="sng" dirty="0">
                  <a:solidFill>
                    <a:srgbClr val="FFFF00"/>
                  </a:solidFill>
                  <a:latin typeface="Calibri" pitchFamily="34" charset="0"/>
                  <a:cs typeface="Calibri" pitchFamily="34" charset="0"/>
                </a:rPr>
                <a:t>or</a:t>
              </a:r>
              <a:r>
                <a:rPr lang="en-IE" sz="2400" b="1" dirty="0">
                  <a:solidFill>
                    <a:schemeClr val="bg1"/>
                  </a:solidFill>
                  <a:latin typeface="Calibri" pitchFamily="34" charset="0"/>
                  <a:cs typeface="Calibri" pitchFamily="34" charset="0"/>
                </a:rPr>
                <a:t> </a:t>
              </a:r>
              <a:r>
                <a:rPr lang="en-IE" sz="2400" dirty="0" err="1">
                  <a:solidFill>
                    <a:schemeClr val="bg1"/>
                  </a:solidFill>
                  <a:latin typeface="Calibri" pitchFamily="34" charset="0"/>
                  <a:cs typeface="Calibri" pitchFamily="34" charset="0"/>
                </a:rPr>
                <a:t>Elephanta</a:t>
              </a:r>
              <a:r>
                <a:rPr lang="en-IE" sz="2400" dirty="0">
                  <a:solidFill>
                    <a:schemeClr val="bg1"/>
                  </a:solidFill>
                  <a:latin typeface="Calibri" pitchFamily="34" charset="0"/>
                  <a:cs typeface="Calibri" pitchFamily="34" charset="0"/>
                </a:rPr>
                <a:t> caves.</a:t>
              </a:r>
              <a:endParaRPr lang="en-IN" sz="2400" dirty="0">
                <a:solidFill>
                  <a:schemeClr val="bg1"/>
                </a:solidFill>
                <a:latin typeface="Calibri" pitchFamily="34" charset="0"/>
                <a:cs typeface="Calibri" pitchFamily="34" charset="0"/>
              </a:endParaRPr>
            </a:p>
          </p:txBody>
        </p:sp>
      </p:grpSp>
      <p:sp>
        <p:nvSpPr>
          <p:cNvPr id="57" name="Google Shape;222;p7"/>
          <p:cNvSpPr/>
          <p:nvPr/>
        </p:nvSpPr>
        <p:spPr>
          <a:xfrm>
            <a:off x="5070234" y="3829450"/>
            <a:ext cx="2133600" cy="671120"/>
          </a:xfrm>
          <a:prstGeom prst="roundRect">
            <a:avLst>
              <a:gd name="adj" fmla="val 16667"/>
            </a:avLst>
          </a:prstGeom>
          <a:solidFill>
            <a:schemeClr val="lt1"/>
          </a:solidFill>
          <a:ln w="25400" cap="flat" cmpd="sng">
            <a:solidFill>
              <a:schemeClr val="accent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dirty="0">
                <a:solidFill>
                  <a:schemeClr val="dk1"/>
                </a:solidFill>
                <a:latin typeface="Calibri"/>
                <a:ea typeface="Calibri"/>
                <a:cs typeface="Calibri"/>
                <a:sym typeface="Calibri"/>
              </a:rPr>
              <a:t>Or</a:t>
            </a:r>
            <a:endParaRPr sz="2400" dirty="0">
              <a:solidFill>
                <a:schemeClr val="dk1"/>
              </a:solidFill>
              <a:latin typeface="Calibri"/>
              <a:ea typeface="Calibri"/>
              <a:cs typeface="Calibri"/>
              <a:sym typeface="Calibri"/>
            </a:endParaRPr>
          </a:p>
        </p:txBody>
      </p:sp>
      <p:graphicFrame>
        <p:nvGraphicFramePr>
          <p:cNvPr id="26" name="Diagram 25"/>
          <p:cNvGraphicFramePr/>
          <p:nvPr>
            <p:extLst>
              <p:ext uri="{D42A27DB-BD31-4B8C-83A1-F6EECF244321}">
                <p14:modId xmlns:p14="http://schemas.microsoft.com/office/powerpoint/2010/main" val="3074536806"/>
              </p:ext>
            </p:extLst>
          </p:nvPr>
        </p:nvGraphicFramePr>
        <p:xfrm>
          <a:off x="666712" y="1214422"/>
          <a:ext cx="10429948" cy="1571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0" name="Group 39">
            <a:extLst>
              <a:ext uri="{FF2B5EF4-FFF2-40B4-BE49-F238E27FC236}">
                <a16:creationId xmlns:a16="http://schemas.microsoft.com/office/drawing/2014/main" id="{4E192833-4EEA-49C6-948C-CF9F571A61D1}"/>
              </a:ext>
            </a:extLst>
          </p:cNvPr>
          <p:cNvGrpSpPr/>
          <p:nvPr/>
        </p:nvGrpSpPr>
        <p:grpSpPr>
          <a:xfrm>
            <a:off x="614326" y="214290"/>
            <a:ext cx="10429948" cy="836712"/>
            <a:chOff x="1757518" y="211996"/>
            <a:chExt cx="10429948" cy="836712"/>
          </a:xfrm>
          <a:solidFill>
            <a:srgbClr val="FF7271"/>
          </a:solidFill>
          <a:effectLst>
            <a:outerShdw blurRad="50800" dist="38100" dir="5400000" algn="t" rotWithShape="0">
              <a:prstClr val="black">
                <a:alpha val="40000"/>
              </a:prstClr>
            </a:outerShdw>
          </a:effectLst>
        </p:grpSpPr>
        <p:sp>
          <p:nvSpPr>
            <p:cNvPr id="41" name="Arrow: Chevron 21">
              <a:extLst>
                <a:ext uri="{FF2B5EF4-FFF2-40B4-BE49-F238E27FC236}">
                  <a16:creationId xmlns:a16="http://schemas.microsoft.com/office/drawing/2014/main" id="{4016C990-305B-4C9D-BBAB-40663A599829}"/>
                </a:ext>
              </a:extLst>
            </p:cNvPr>
            <p:cNvSpPr/>
            <p:nvPr/>
          </p:nvSpPr>
          <p:spPr>
            <a:xfrm>
              <a:off x="1757518" y="211996"/>
              <a:ext cx="1080120" cy="836712"/>
            </a:xfrm>
            <a:prstGeom prst="chevron">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42" name="Arrow: Pentagon 22">
              <a:extLst>
                <a:ext uri="{FF2B5EF4-FFF2-40B4-BE49-F238E27FC236}">
                  <a16:creationId xmlns:a16="http://schemas.microsoft.com/office/drawing/2014/main" id="{1C804758-02D0-440D-BF01-D5084DEC9B00}"/>
                </a:ext>
              </a:extLst>
            </p:cNvPr>
            <p:cNvSpPr/>
            <p:nvPr/>
          </p:nvSpPr>
          <p:spPr>
            <a:xfrm>
              <a:off x="2567608" y="211996"/>
              <a:ext cx="9619858" cy="836712"/>
            </a:xfrm>
            <a:prstGeom prst="homePlate">
              <a:avLst/>
            </a:prstGeom>
            <a:solidFill>
              <a:srgbClr val="FF72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algn="ctr"/>
              <a:r>
                <a:rPr lang="en-IE" sz="3600" b="1" dirty="0"/>
                <a:t> Changes to be made while using Conjunctions</a:t>
              </a:r>
              <a:endParaRPr lang="en-IN" sz="36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3" name="Arrow: Chevron 23">
              <a:extLst>
                <a:ext uri="{FF2B5EF4-FFF2-40B4-BE49-F238E27FC236}">
                  <a16:creationId xmlns:a16="http://schemas.microsoft.com/office/drawing/2014/main" id="{4CB90E72-9292-44BA-B1EC-D579399E25DF}"/>
                </a:ext>
              </a:extLst>
            </p:cNvPr>
            <p:cNvSpPr/>
            <p:nvPr/>
          </p:nvSpPr>
          <p:spPr>
            <a:xfrm>
              <a:off x="2027548" y="211996"/>
              <a:ext cx="1080120" cy="836712"/>
            </a:xfrm>
            <a:prstGeom prst="chevron">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grpSp>
    </p:spTree>
    <p:extLst>
      <p:ext uri="{BB962C8B-B14F-4D97-AF65-F5344CB8AC3E}">
        <p14:creationId xmlns:p14="http://schemas.microsoft.com/office/powerpoint/2010/main" val="56652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p:stCondLst>
                              <p:cond delay="2500"/>
                            </p:stCondLst>
                            <p:childTnLst>
                              <p:par>
                                <p:cTn id="17" presetID="6" presetClass="entr" presetSubtype="16" fill="hold" grpId="0"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circle(in)">
                                      <p:cBhvr>
                                        <p:cTn id="19" dur="2000"/>
                                        <p:tgtEl>
                                          <p:spTgt spid="57"/>
                                        </p:tgtEl>
                                      </p:cBhvr>
                                    </p:animEffect>
                                  </p:childTnLst>
                                </p:cTn>
                              </p:par>
                            </p:childTnLst>
                          </p:cTn>
                        </p:par>
                        <p:par>
                          <p:cTn id="20" fill="hold">
                            <p:stCondLst>
                              <p:cond delay="4500"/>
                            </p:stCondLst>
                            <p:childTnLst>
                              <p:par>
                                <p:cTn id="21" presetID="22" presetClass="entr" presetSubtype="1"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up)">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Graphic spid="26" grpId="0">
        <p:bldAsOne/>
      </p:bldGraphic>
    </p:bld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132</TotalTime>
  <Words>1567</Words>
  <Application>Microsoft Office PowerPoint</Application>
  <PresentationFormat>Widescreen</PresentationFormat>
  <Paragraphs>133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DD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610</cp:revision>
  <dcterms:created xsi:type="dcterms:W3CDTF">2020-08-28T09:38:22Z</dcterms:created>
  <dcterms:modified xsi:type="dcterms:W3CDTF">2022-09-30T15:15:01Z</dcterms:modified>
</cp:coreProperties>
</file>