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60" r:id="rId3"/>
    <p:sldId id="259" r:id="rId4"/>
    <p:sldId id="261" r:id="rId5"/>
    <p:sldId id="262" r:id="rId6"/>
    <p:sldId id="258"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iZnh81x2UTIo4qDXuUYIV0HiN6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E6FF"/>
    <a:srgbClr val="F3C2AF"/>
    <a:srgbClr val="B5ACF6"/>
    <a:srgbClr val="CBF9A9"/>
    <a:srgbClr val="E8A8FA"/>
    <a:srgbClr val="BAD9E8"/>
    <a:srgbClr val="C0E2CE"/>
    <a:srgbClr val="FFFF66"/>
    <a:srgbClr val="FFFFA7"/>
    <a:srgbClr val="E0B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B613445-C238-4877-A156-789F06DB2CBB}">
  <a:tblStyle styleId="{EB613445-C238-4877-A156-789F06DB2CBB}"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44" autoAdjust="0"/>
  </p:normalViewPr>
  <p:slideViewPr>
    <p:cSldViewPr snapToGrid="0">
      <p:cViewPr varScale="1">
        <p:scale>
          <a:sx n="57" d="100"/>
          <a:sy n="57" d="100"/>
        </p:scale>
        <p:origin x="924"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g111d1e2cf7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 name="Google Shape;32;g111d1e2cf7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R="114300" rtl="0">
              <a:spcBef>
                <a:spcPts val="0"/>
              </a:spcBef>
              <a:spcAft>
                <a:spcPts val="0"/>
              </a:spcAft>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a:t>
            </a:r>
            <a:r>
              <a:rPr lang="en-US" sz="1800" b="0" i="0" u="none" strike="noStrike" dirty="0">
                <a:solidFill>
                  <a:srgbClr val="0000FF"/>
                </a:solidFill>
                <a:effectLst/>
                <a:latin typeface="Calibri" panose="020F0502020204030204" pitchFamily="34" charset="0"/>
              </a:rPr>
              <a:t>The teacher could begin the class with a synopsis of the importance of conjunctions and how conjunctions are used normally.  To arouse the interest of the students, the teacher could indicate about playing a group game.</a:t>
            </a:r>
            <a:endParaRPr lang="en-US" b="0" dirty="0">
              <a:effectLst/>
            </a:endParaRPr>
          </a:p>
          <a:p>
            <a:br>
              <a:rPr lang="en-US" dirty="0"/>
            </a:b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a:t>
            </a:r>
            <a:r>
              <a:rPr lang="en-US" sz="1800" b="0" i="0" u="none" strike="noStrike" dirty="0">
                <a:solidFill>
                  <a:srgbClr val="0000FF"/>
                </a:solidFill>
                <a:effectLst/>
                <a:latin typeface="Calibri" panose="020F0502020204030204" pitchFamily="34" charset="0"/>
              </a:rPr>
              <a:t>Copies of the passage provided (PDF), pencils.</a:t>
            </a:r>
          </a:p>
          <a:p>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33" name="Google Shape;33;g111d1e2cf77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 name="Google Shape;39;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a:t>
            </a:r>
            <a:r>
              <a:rPr lang="en-US" sz="1800" b="0" i="0" u="none" strike="noStrike" dirty="0">
                <a:solidFill>
                  <a:srgbClr val="0000FF"/>
                </a:solidFill>
                <a:effectLst/>
                <a:latin typeface="Calibri" panose="020F0502020204030204" pitchFamily="34" charset="0"/>
              </a:rPr>
              <a:t>The teacher could begin the class with a synopsis of the importance of conjunctions and how conjunctions are used normally.  To arouse the interest of the students, the teacher could indicate about playing a group game.</a:t>
            </a: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&lt;Birds -https://pixabay.com/vectors/bird-animal-nature-spring-baptism-6219944/</a:t>
            </a:r>
            <a:endParaRPr dirty="0"/>
          </a:p>
        </p:txBody>
      </p:sp>
      <p:sp>
        <p:nvSpPr>
          <p:cNvPr id="40" name="Google Shape;40;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2</a:t>
            </a:fld>
            <a:endParaRPr/>
          </a:p>
        </p:txBody>
      </p:sp>
    </p:spTree>
    <p:extLst>
      <p:ext uri="{BB962C8B-B14F-4D97-AF65-F5344CB8AC3E}">
        <p14:creationId xmlns:p14="http://schemas.microsoft.com/office/powerpoint/2010/main" val="1387874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 name="Google Shape;39;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fontScale="62500" lnSpcReduction="20000"/>
          </a:bodyPr>
          <a:lstStyle/>
          <a:p>
            <a:pPr marR="114300" rtl="0">
              <a:spcBef>
                <a:spcPts val="0"/>
              </a:spcBef>
              <a:spcAft>
                <a:spcPts val="0"/>
              </a:spcAft>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a:t>
            </a:r>
            <a:r>
              <a:rPr lang="en-US" sz="1800" b="1" i="1" u="sng" dirty="0">
                <a:solidFill>
                  <a:srgbClr val="0000FF"/>
                </a:solidFill>
                <a:effectLst/>
                <a:latin typeface="Calibri" panose="020F0502020204030204" pitchFamily="34" charset="0"/>
              </a:rPr>
              <a:t>Setting for the activity:</a:t>
            </a:r>
            <a:r>
              <a:rPr lang="en-US" sz="1800" b="0" i="0" u="none" strike="noStrike" dirty="0">
                <a:solidFill>
                  <a:srgbClr val="0000FF"/>
                </a:solidFill>
                <a:effectLst/>
                <a:latin typeface="Calibri" panose="020F0502020204030204" pitchFamily="34" charset="0"/>
              </a:rPr>
              <a:t>  Indoor.</a:t>
            </a:r>
            <a:endParaRPr lang="en-US" b="0" dirty="0">
              <a:effectLst/>
            </a:endParaRPr>
          </a:p>
          <a:p>
            <a:pPr marR="114300" rtl="0">
              <a:spcBef>
                <a:spcPts val="0"/>
              </a:spcBef>
              <a:spcAft>
                <a:spcPts val="0"/>
              </a:spcAft>
            </a:pPr>
            <a:r>
              <a:rPr lang="en-US" sz="1800" b="1" i="1" u="sng" dirty="0">
                <a:solidFill>
                  <a:srgbClr val="0000FF"/>
                </a:solidFill>
                <a:effectLst/>
                <a:latin typeface="Calibri" panose="020F0502020204030204" pitchFamily="34" charset="0"/>
              </a:rPr>
              <a:t>Type of Activity:</a:t>
            </a:r>
            <a:r>
              <a:rPr lang="en-US" sz="1800" b="0" i="0" u="none" strike="noStrike" dirty="0">
                <a:solidFill>
                  <a:srgbClr val="0000FF"/>
                </a:solidFill>
                <a:effectLst/>
                <a:latin typeface="Calibri" panose="020F0502020204030204" pitchFamily="34" charset="0"/>
              </a:rPr>
              <a:t> Group.</a:t>
            </a:r>
            <a:endParaRPr lang="en-US" b="0" dirty="0">
              <a:effectLst/>
            </a:endParaRPr>
          </a:p>
          <a:p>
            <a:pPr marR="114300" rtl="0">
              <a:spcBef>
                <a:spcPts val="0"/>
              </a:spcBef>
              <a:spcAft>
                <a:spcPts val="0"/>
              </a:spcAft>
            </a:pPr>
            <a:r>
              <a:rPr lang="en-US" sz="1800" b="1" i="1" u="sng" dirty="0">
                <a:solidFill>
                  <a:srgbClr val="0000FF"/>
                </a:solidFill>
                <a:effectLst/>
                <a:latin typeface="Calibri" panose="020F0502020204030204" pitchFamily="34" charset="0"/>
              </a:rPr>
              <a:t>Procedure:</a:t>
            </a:r>
            <a:endParaRPr lang="en-US" b="0" dirty="0">
              <a:effectLst/>
            </a:endParaRP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The class may be divided into  groups of five and  named A, B, C, D and so on.</a:t>
            </a: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A copy of the passage may be given to every group.  </a:t>
            </a: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Once the students are ready with their pencils, a time of 5 to 7 minutes could be given for the students  to underline the conjunctions found in the passage.</a:t>
            </a: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At the close of time,  the groups could be asked (In turns) to call out the  conjunctions, from the line specified by the teacher.</a:t>
            </a:r>
          </a:p>
          <a:p>
            <a:pPr marR="114300" rtl="0">
              <a:spcBef>
                <a:spcPts val="0"/>
              </a:spcBef>
              <a:spcAft>
                <a:spcPts val="0"/>
              </a:spcAft>
            </a:pPr>
            <a:r>
              <a:rPr lang="en-US" sz="1800" b="1" i="1" u="sng" dirty="0">
                <a:solidFill>
                  <a:srgbClr val="0000FF"/>
                </a:solidFill>
                <a:effectLst/>
                <a:latin typeface="Calibri" panose="020F0502020204030204" pitchFamily="34" charset="0"/>
              </a:rPr>
              <a:t>Role of the Teacher:</a:t>
            </a:r>
            <a:endParaRPr lang="en-US" sz="2800" b="0" dirty="0">
              <a:effectLst/>
            </a:endParaRP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The teacher should make a sufficient number of copies of the passage given (PDF provided).</a:t>
            </a: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The teacher should ensure a mix of active and passive students in every group.</a:t>
            </a: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When the activity is in progress, the teacher could pace around the class to oversee the work and ensure participation of all the students in the group.</a:t>
            </a: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While checking the identified conjunctions, the teacher should allow equal participation.</a:t>
            </a: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To add value to their understanding the teacher could ask questions based on the conjunctions identified.  (Which are the two sentences joined by this conjunction? or, How would it be without this conjunction?)</a:t>
            </a: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Towards the end of the session the teacher could show the conjunctions not identified by the students.</a:t>
            </a:r>
          </a:p>
          <a:p>
            <a:pPr marR="114300" rtl="0" fontAlgn="base">
              <a:spcBef>
                <a:spcPts val="0"/>
              </a:spcBef>
              <a:spcAft>
                <a:spcPts val="0"/>
              </a:spcAft>
              <a:buFont typeface="Arial" panose="020B0604020202020204" pitchFamily="34" charset="0"/>
              <a:buChar char="•"/>
            </a:pPr>
            <a:endParaRPr lang="en-US" sz="1800" b="0" i="0" u="none" strike="noStrike" dirty="0">
              <a:solidFill>
                <a:srgbClr val="0000FF"/>
              </a:solidFill>
              <a:effectLst/>
              <a:latin typeface="Calibri" panose="020F0502020204030204" pitchFamily="34" charset="0"/>
            </a:endParaRPr>
          </a:p>
          <a:p>
            <a:pPr marL="0" lvl="0" indent="0" algn="l" rtl="0">
              <a:spcBef>
                <a:spcPts val="0"/>
              </a:spcBef>
              <a:spcAft>
                <a:spcPts val="0"/>
              </a:spcAft>
              <a:buNone/>
            </a:pP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&lt;Group of birds - https://pixabay.com/illustrations/birds-little-birds-animals-vintage-1994908/ </a:t>
            </a:r>
            <a:endParaRPr b="0" dirty="0"/>
          </a:p>
          <a:p>
            <a:pPr marL="0" lvl="0" indent="0" algn="l" rtl="0">
              <a:spcBef>
                <a:spcPts val="0"/>
              </a:spcBef>
              <a:spcAft>
                <a:spcPts val="0"/>
              </a:spcAft>
              <a:buNone/>
            </a:pPr>
            <a:endParaRPr dirty="0"/>
          </a:p>
        </p:txBody>
      </p:sp>
      <p:sp>
        <p:nvSpPr>
          <p:cNvPr id="40" name="Google Shape;40;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3</a:t>
            </a:fld>
            <a:endParaRPr/>
          </a:p>
        </p:txBody>
      </p:sp>
    </p:spTree>
    <p:extLst>
      <p:ext uri="{BB962C8B-B14F-4D97-AF65-F5344CB8AC3E}">
        <p14:creationId xmlns:p14="http://schemas.microsoft.com/office/powerpoint/2010/main" val="2197485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 name="Google Shape;39;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fontScale="62500" lnSpcReduction="20000"/>
          </a:bodyPr>
          <a:lstStyle/>
          <a:p>
            <a:pPr marR="114300" rtl="0">
              <a:spcBef>
                <a:spcPts val="0"/>
              </a:spcBef>
              <a:spcAft>
                <a:spcPts val="0"/>
              </a:spcAft>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a:t>
            </a:r>
            <a:r>
              <a:rPr lang="en-US" sz="1800" b="1" i="1" u="sng" dirty="0">
                <a:solidFill>
                  <a:srgbClr val="0000FF"/>
                </a:solidFill>
                <a:effectLst/>
                <a:latin typeface="Calibri" panose="020F0502020204030204" pitchFamily="34" charset="0"/>
              </a:rPr>
              <a:t>Setting for the activity:</a:t>
            </a:r>
            <a:r>
              <a:rPr lang="en-US" sz="1800" b="0" i="0" u="none" strike="noStrike" dirty="0">
                <a:solidFill>
                  <a:srgbClr val="0000FF"/>
                </a:solidFill>
                <a:effectLst/>
                <a:latin typeface="Calibri" panose="020F0502020204030204" pitchFamily="34" charset="0"/>
              </a:rPr>
              <a:t>  Indoor.</a:t>
            </a:r>
            <a:endParaRPr lang="en-US" b="0" dirty="0">
              <a:effectLst/>
            </a:endParaRPr>
          </a:p>
          <a:p>
            <a:pPr marR="114300" rtl="0">
              <a:spcBef>
                <a:spcPts val="0"/>
              </a:spcBef>
              <a:spcAft>
                <a:spcPts val="0"/>
              </a:spcAft>
            </a:pPr>
            <a:r>
              <a:rPr lang="en-US" sz="1800" b="1" i="1" u="sng" dirty="0">
                <a:solidFill>
                  <a:srgbClr val="0000FF"/>
                </a:solidFill>
                <a:effectLst/>
                <a:latin typeface="Calibri" panose="020F0502020204030204" pitchFamily="34" charset="0"/>
              </a:rPr>
              <a:t>Type of Activity:</a:t>
            </a:r>
            <a:r>
              <a:rPr lang="en-US" sz="1800" b="0" i="0" u="none" strike="noStrike" dirty="0">
                <a:solidFill>
                  <a:srgbClr val="0000FF"/>
                </a:solidFill>
                <a:effectLst/>
                <a:latin typeface="Calibri" panose="020F0502020204030204" pitchFamily="34" charset="0"/>
              </a:rPr>
              <a:t> Group.</a:t>
            </a:r>
            <a:endParaRPr lang="en-US" b="0" dirty="0">
              <a:effectLst/>
            </a:endParaRPr>
          </a:p>
          <a:p>
            <a:pPr marR="114300" rtl="0">
              <a:spcBef>
                <a:spcPts val="0"/>
              </a:spcBef>
              <a:spcAft>
                <a:spcPts val="0"/>
              </a:spcAft>
            </a:pPr>
            <a:r>
              <a:rPr lang="en-US" sz="1800" b="1" i="1" u="sng" dirty="0">
                <a:solidFill>
                  <a:srgbClr val="0000FF"/>
                </a:solidFill>
                <a:effectLst/>
                <a:latin typeface="Calibri" panose="020F0502020204030204" pitchFamily="34" charset="0"/>
              </a:rPr>
              <a:t>Procedure:</a:t>
            </a:r>
            <a:endParaRPr lang="en-US" b="0" dirty="0">
              <a:effectLst/>
            </a:endParaRP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The class may be divided into  groups of five and  named A, B, C, D and so on.</a:t>
            </a: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A copy of the passage may be given to every group.  </a:t>
            </a: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Once the students are ready with their pencils, a time of 5 to 7 minutes could be given for the students  to underline the conjunctions found in the passage.</a:t>
            </a: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At the close of time,  the groups could be asked (In turns) to call out the  conjunctions, from the line specified by the teacher.</a:t>
            </a:r>
          </a:p>
          <a:p>
            <a:pPr marR="114300" rtl="0">
              <a:spcBef>
                <a:spcPts val="0"/>
              </a:spcBef>
              <a:spcAft>
                <a:spcPts val="0"/>
              </a:spcAft>
            </a:pPr>
            <a:r>
              <a:rPr lang="en-US" sz="1800" b="1" i="1" u="sng" dirty="0">
                <a:solidFill>
                  <a:srgbClr val="0000FF"/>
                </a:solidFill>
                <a:effectLst/>
                <a:latin typeface="Calibri" panose="020F0502020204030204" pitchFamily="34" charset="0"/>
              </a:rPr>
              <a:t>Role of the Teacher:</a:t>
            </a:r>
            <a:endParaRPr lang="en-US" sz="2800" b="0" dirty="0">
              <a:effectLst/>
            </a:endParaRP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The teacher should make a sufficient number of copies of the passage given (PDF provided).</a:t>
            </a: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The teacher should ensure a mix of active and passive students in every group.</a:t>
            </a: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When the activity is in progress, the teacher could pace around the class to oversee the work and ensure participation of all the students in the group.</a:t>
            </a: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While checking the identified conjunctions, the teacher should allow equal participation.</a:t>
            </a: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To add value to their understanding the teacher could ask questions based on the conjunctions identified.  (Which are the two sentences joined by this conjunction? or, How would it be without this conjunction?)</a:t>
            </a: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Towards the end of the session the teacher could show the conjunctions not identified by the students.</a:t>
            </a:r>
          </a:p>
          <a:p>
            <a:pPr marR="114300" rtl="0" fontAlgn="base">
              <a:spcBef>
                <a:spcPts val="0"/>
              </a:spcBef>
              <a:spcAft>
                <a:spcPts val="0"/>
              </a:spcAft>
              <a:buFont typeface="Arial" panose="020B0604020202020204" pitchFamily="34" charset="0"/>
              <a:buChar char="•"/>
            </a:pPr>
            <a:endParaRPr lang="en-US" sz="1800" b="0" i="0" u="none" strike="noStrike" dirty="0">
              <a:solidFill>
                <a:srgbClr val="0000FF"/>
              </a:solidFill>
              <a:effectLst/>
              <a:latin typeface="Calibri" panose="020F0502020204030204" pitchFamily="34" charset="0"/>
            </a:endParaRPr>
          </a:p>
          <a:p>
            <a:pPr marL="0" lvl="0" indent="0" algn="l" rtl="0">
              <a:spcBef>
                <a:spcPts val="0"/>
              </a:spcBef>
              <a:spcAft>
                <a:spcPts val="0"/>
              </a:spcAft>
              <a:buNone/>
            </a:pP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&lt;Group of birds - https://pixabay.com/illustrations/birds-little-birds-animals-vintage-1994908/ </a:t>
            </a:r>
            <a:endParaRPr b="0" dirty="0"/>
          </a:p>
          <a:p>
            <a:pPr marL="0" lvl="0" indent="0" algn="l" rtl="0">
              <a:spcBef>
                <a:spcPts val="0"/>
              </a:spcBef>
              <a:spcAft>
                <a:spcPts val="0"/>
              </a:spcAft>
              <a:buNone/>
            </a:pPr>
            <a:endParaRPr dirty="0"/>
          </a:p>
        </p:txBody>
      </p:sp>
      <p:sp>
        <p:nvSpPr>
          <p:cNvPr id="40" name="Google Shape;40;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4</a:t>
            </a:fld>
            <a:endParaRPr/>
          </a:p>
        </p:txBody>
      </p:sp>
    </p:spTree>
    <p:extLst>
      <p:ext uri="{BB962C8B-B14F-4D97-AF65-F5344CB8AC3E}">
        <p14:creationId xmlns:p14="http://schemas.microsoft.com/office/powerpoint/2010/main" val="3411953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 name="Google Shape;39;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fontScale="62500" lnSpcReduction="20000"/>
          </a:bodyPr>
          <a:lstStyle/>
          <a:p>
            <a:pPr marR="114300" rtl="0">
              <a:spcBef>
                <a:spcPts val="0"/>
              </a:spcBef>
              <a:spcAft>
                <a:spcPts val="0"/>
              </a:spcAft>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&lt; </a:t>
            </a:r>
            <a:r>
              <a:rPr lang="en-US" sz="1800" b="1" i="1" u="sng" dirty="0">
                <a:solidFill>
                  <a:srgbClr val="0000FF"/>
                </a:solidFill>
                <a:effectLst/>
                <a:latin typeface="Calibri" panose="020F0502020204030204" pitchFamily="34" charset="0"/>
              </a:rPr>
              <a:t>Setting for the activity:</a:t>
            </a:r>
            <a:r>
              <a:rPr lang="en-US" sz="1800" b="0" i="0" u="none" strike="noStrike" dirty="0">
                <a:solidFill>
                  <a:srgbClr val="0000FF"/>
                </a:solidFill>
                <a:effectLst/>
                <a:latin typeface="Calibri" panose="020F0502020204030204" pitchFamily="34" charset="0"/>
              </a:rPr>
              <a:t>  Indoor.</a:t>
            </a:r>
            <a:endParaRPr lang="en-US" b="0" dirty="0">
              <a:effectLst/>
            </a:endParaRPr>
          </a:p>
          <a:p>
            <a:pPr marR="114300" rtl="0">
              <a:spcBef>
                <a:spcPts val="0"/>
              </a:spcBef>
              <a:spcAft>
                <a:spcPts val="0"/>
              </a:spcAft>
            </a:pPr>
            <a:r>
              <a:rPr lang="en-US" sz="1800" b="1" i="1" u="sng" dirty="0">
                <a:solidFill>
                  <a:srgbClr val="0000FF"/>
                </a:solidFill>
                <a:effectLst/>
                <a:latin typeface="Calibri" panose="020F0502020204030204" pitchFamily="34" charset="0"/>
              </a:rPr>
              <a:t>Type of Activity:</a:t>
            </a:r>
            <a:r>
              <a:rPr lang="en-US" sz="1800" b="0" i="0" u="none" strike="noStrike" dirty="0">
                <a:solidFill>
                  <a:srgbClr val="0000FF"/>
                </a:solidFill>
                <a:effectLst/>
                <a:latin typeface="Calibri" panose="020F0502020204030204" pitchFamily="34" charset="0"/>
              </a:rPr>
              <a:t> Group.</a:t>
            </a:r>
            <a:endParaRPr lang="en-US" b="0" dirty="0">
              <a:effectLst/>
            </a:endParaRPr>
          </a:p>
          <a:p>
            <a:pPr marR="114300" rtl="0">
              <a:spcBef>
                <a:spcPts val="0"/>
              </a:spcBef>
              <a:spcAft>
                <a:spcPts val="0"/>
              </a:spcAft>
            </a:pPr>
            <a:r>
              <a:rPr lang="en-US" sz="1800" b="1" i="1" u="sng" dirty="0">
                <a:solidFill>
                  <a:srgbClr val="0000FF"/>
                </a:solidFill>
                <a:effectLst/>
                <a:latin typeface="Calibri" panose="020F0502020204030204" pitchFamily="34" charset="0"/>
              </a:rPr>
              <a:t>Procedure:</a:t>
            </a:r>
            <a:endParaRPr lang="en-US" b="0" dirty="0">
              <a:effectLst/>
            </a:endParaRP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The class may be divided into  groups of five and  named A, B, C, D and so on.</a:t>
            </a: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A copy of the passage may be given to every group.  </a:t>
            </a: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Once the students are ready with their pencils, a time of 5 to 7 minutes could be given for the students  to underline the conjunctions found in the passage.</a:t>
            </a: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At the close of time,  the groups could be asked (In turns) to call out the  conjunctions, from the line specified by the teacher.</a:t>
            </a:r>
          </a:p>
          <a:p>
            <a:pPr marR="114300" rtl="0">
              <a:spcBef>
                <a:spcPts val="0"/>
              </a:spcBef>
              <a:spcAft>
                <a:spcPts val="0"/>
              </a:spcAft>
            </a:pPr>
            <a:r>
              <a:rPr lang="en-US" sz="1800" b="1" i="1" u="sng" dirty="0">
                <a:solidFill>
                  <a:srgbClr val="0000FF"/>
                </a:solidFill>
                <a:effectLst/>
                <a:latin typeface="Calibri" panose="020F0502020204030204" pitchFamily="34" charset="0"/>
              </a:rPr>
              <a:t>Role of the Teacher:</a:t>
            </a:r>
            <a:endParaRPr lang="en-US" sz="2800" b="0" dirty="0">
              <a:effectLst/>
            </a:endParaRP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The teacher should make a sufficient number of copies of the passage given (PDF provided).</a:t>
            </a: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The teacher should ensure a mix of active and passive students in every group.</a:t>
            </a: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When the activity is in progress, the teacher could pace around the class to oversee the work and ensure participation of all the students in the group.</a:t>
            </a: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While checking the identified conjunctions, the teacher should allow equal participation.</a:t>
            </a: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To add value to their understanding the teacher could ask questions based on the conjunctions identified.  (Which are the two sentences joined by this conjunction? or, How would it be without this conjunction?)</a:t>
            </a:r>
          </a:p>
          <a:p>
            <a:pPr marR="114300" rtl="0" fontAlgn="base">
              <a:spcBef>
                <a:spcPts val="0"/>
              </a:spcBef>
              <a:spcAft>
                <a:spcPts val="0"/>
              </a:spcAft>
              <a:buFont typeface="Arial" panose="020B0604020202020204" pitchFamily="34" charset="0"/>
              <a:buChar char="•"/>
            </a:pPr>
            <a:r>
              <a:rPr lang="en-US" sz="1800" b="0" i="0" u="none" strike="noStrike" dirty="0">
                <a:solidFill>
                  <a:srgbClr val="0000FF"/>
                </a:solidFill>
                <a:effectLst/>
                <a:latin typeface="Calibri" panose="020F0502020204030204" pitchFamily="34" charset="0"/>
              </a:rPr>
              <a:t>Towards the end of the session the teacher could show the conjunctions not identified by the students.</a:t>
            </a:r>
          </a:p>
          <a:p>
            <a:pPr marR="114300" rtl="0" fontAlgn="base">
              <a:spcBef>
                <a:spcPts val="0"/>
              </a:spcBef>
              <a:spcAft>
                <a:spcPts val="0"/>
              </a:spcAft>
              <a:buFont typeface="Arial" panose="020B0604020202020204" pitchFamily="34" charset="0"/>
              <a:buChar char="•"/>
            </a:pPr>
            <a:endParaRPr lang="en-US" sz="1800" b="0" i="0" u="none" strike="noStrike" dirty="0">
              <a:solidFill>
                <a:srgbClr val="0000FF"/>
              </a:solidFill>
              <a:effectLst/>
              <a:latin typeface="Calibri" panose="020F0502020204030204" pitchFamily="34" charset="0"/>
            </a:endParaRPr>
          </a:p>
          <a:p>
            <a:pPr marL="0" lvl="0" indent="0" algn="l" rtl="0">
              <a:spcBef>
                <a:spcPts val="0"/>
              </a:spcBef>
              <a:spcAft>
                <a:spcPts val="0"/>
              </a:spcAft>
              <a:buNone/>
            </a:pP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&lt;Group of birds - https://pixabay.com/illustrations/birds-little-birds-animals-vintage-1994908/ </a:t>
            </a:r>
            <a:endParaRPr b="0" dirty="0"/>
          </a:p>
          <a:p>
            <a:pPr marL="0" lvl="0" indent="0" algn="l" rtl="0">
              <a:spcBef>
                <a:spcPts val="0"/>
              </a:spcBef>
              <a:spcAft>
                <a:spcPts val="0"/>
              </a:spcAft>
              <a:buNone/>
            </a:pPr>
            <a:endParaRPr dirty="0"/>
          </a:p>
        </p:txBody>
      </p:sp>
      <p:sp>
        <p:nvSpPr>
          <p:cNvPr id="40" name="Google Shape;40;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5</a:t>
            </a:fld>
            <a:endParaRPr/>
          </a:p>
        </p:txBody>
      </p:sp>
    </p:spTree>
    <p:extLst>
      <p:ext uri="{BB962C8B-B14F-4D97-AF65-F5344CB8AC3E}">
        <p14:creationId xmlns:p14="http://schemas.microsoft.com/office/powerpoint/2010/main" val="3461457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 name="Google Shape;46;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47" name="Google Shape;47;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6</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5"/>
          <p:cNvSpPr txBox="1">
            <a:spLocks noGrp="1"/>
          </p:cNvSpPr>
          <p:nvPr>
            <p:ph type="ctrTitle"/>
          </p:nvPr>
        </p:nvSpPr>
        <p:spPr>
          <a:xfrm>
            <a:off x="914400" y="885575"/>
            <a:ext cx="10363200" cy="1607322"/>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5"/>
          <p:cNvSpPr txBox="1">
            <a:spLocks noGrp="1"/>
          </p:cNvSpPr>
          <p:nvPr>
            <p:ph type="subTitle" idx="1"/>
          </p:nvPr>
        </p:nvSpPr>
        <p:spPr>
          <a:xfrm>
            <a:off x="1828800" y="2612504"/>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3" name="Google Shape;13;p5">
            <a:hlinkClick r:id="rId2"/>
          </p:cNvPr>
          <p:cNvSpPr/>
          <p:nvPr/>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4" name="Google Shape;14;p5"/>
          <p:cNvSpPr/>
          <p:nvPr/>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5" descr="A picture containing text, clock&#10;&#10;Description automatically generated"/>
          <p:cNvPicPr preferRelativeResize="0"/>
          <p:nvPr/>
        </p:nvPicPr>
        <p:blipFill rotWithShape="1">
          <a:blip r:embed="rId3">
            <a:alphaModFix/>
          </a:blip>
          <a:srcRect/>
          <a:stretch/>
        </p:blipFill>
        <p:spPr>
          <a:xfrm>
            <a:off x="89057" y="114396"/>
            <a:ext cx="902286" cy="957155"/>
          </a:xfrm>
          <a:prstGeom prst="rect">
            <a:avLst/>
          </a:prstGeom>
          <a:noFill/>
          <a:ln>
            <a:noFill/>
          </a:ln>
        </p:spPr>
      </p:pic>
      <p:pic>
        <p:nvPicPr>
          <p:cNvPr id="16" name="Google Shape;16;p5" descr="A picture containing text, lamp&#10;&#10;Description automatically generated"/>
          <p:cNvPicPr preferRelativeResize="0"/>
          <p:nvPr/>
        </p:nvPicPr>
        <p:blipFill rotWithShape="1">
          <a:blip r:embed="rId4">
            <a:alphaModFix/>
          </a:blip>
          <a:srcRect/>
          <a:stretch/>
        </p:blipFill>
        <p:spPr>
          <a:xfrm>
            <a:off x="11164077" y="5837009"/>
            <a:ext cx="914479" cy="914479"/>
          </a:xfrm>
          <a:prstGeom prst="rect">
            <a:avLst/>
          </a:prstGeom>
          <a:noFill/>
          <a:ln>
            <a:noFill/>
          </a:ln>
        </p:spPr>
      </p:pic>
      <p:pic>
        <p:nvPicPr>
          <p:cNvPr id="17" name="Google Shape;17;p5" descr="Calendar&#10;&#10;Description automatically generated with low confidence"/>
          <p:cNvPicPr preferRelativeResize="0"/>
          <p:nvPr/>
        </p:nvPicPr>
        <p:blipFill rotWithShape="1">
          <a:blip r:embed="rId5">
            <a:alphaModFix/>
          </a:blip>
          <a:srcRect/>
          <a:stretch/>
        </p:blipFill>
        <p:spPr>
          <a:xfrm>
            <a:off x="11139692" y="132686"/>
            <a:ext cx="963251" cy="938865"/>
          </a:xfrm>
          <a:prstGeom prst="rect">
            <a:avLst/>
          </a:prstGeom>
          <a:noFill/>
          <a:ln>
            <a:noFill/>
          </a:ln>
        </p:spPr>
      </p:pic>
      <p:sp>
        <p:nvSpPr>
          <p:cNvPr id="18" name="Google Shape;18;p5"/>
          <p:cNvSpPr txBox="1"/>
          <p:nvPr/>
        </p:nvSpPr>
        <p:spPr>
          <a:xfrm>
            <a:off x="1550132" y="5293602"/>
            <a:ext cx="9091736" cy="121571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800" b="0" i="0" u="sng" strike="noStrike" cap="none">
                <a:solidFill>
                  <a:schemeClr val="dk1"/>
                </a:solidFill>
                <a:latin typeface="Calibri"/>
                <a:ea typeface="Calibri"/>
                <a:cs typeface="Calibri"/>
                <a:sym typeface="Calibri"/>
              </a:rPr>
              <a:t>COPYRIGHT NOTICE</a:t>
            </a:r>
            <a:endParaRPr sz="800" b="0" i="0" u="none" strike="noStrike" cap="none">
              <a:solidFill>
                <a:schemeClr val="dk1"/>
              </a:solidFill>
              <a:latin typeface="Calibri"/>
              <a:ea typeface="Calibri"/>
              <a:cs typeface="Calibri"/>
              <a:sym typeface="Calibri"/>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Strictly not for Commercial use.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Provided on ‘as is’ basis with no warranties of any kind.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Content that falls in Public Domain or common Knowledge facts can be used freely.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Some of the contents are owned by the Third parties and are used in compliance with their licensing conditions. Any one infringing the Copyright of such Third parties will be doing so at their own risks and costs.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Content can be downloaded and used for Personal, educational and informational purposes only.  Any attempt to remove, alter, circumvent or  distort  the data that is accessed Is Illegal and strictly prohibited.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1466856"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6">
            <a:hlinkClick r:id="rId2"/>
          </p:cNvPr>
          <p:cNvSpPr/>
          <p:nvPr/>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22" name="Google Shape;22;p6"/>
          <p:cNvSpPr txBox="1">
            <a:spLocks noGrp="1"/>
          </p:cNvSpPr>
          <p:nvPr>
            <p:ph type="body" idx="1"/>
          </p:nvPr>
        </p:nvSpPr>
        <p:spPr>
          <a:xfrm>
            <a:off x="954779" y="1243798"/>
            <a:ext cx="10282441" cy="444681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3" name="Google Shape;23;p6" descr="A picture containing text, lamp&#10;&#10;Description automatically generated"/>
          <p:cNvPicPr preferRelativeResize="0"/>
          <p:nvPr/>
        </p:nvPicPr>
        <p:blipFill rotWithShape="1">
          <a:blip r:embed="rId3">
            <a:alphaModFix/>
          </a:blip>
          <a:srcRect/>
          <a:stretch/>
        </p:blipFill>
        <p:spPr>
          <a:xfrm>
            <a:off x="11164077" y="5837009"/>
            <a:ext cx="914479" cy="914479"/>
          </a:xfrm>
          <a:prstGeom prst="rect">
            <a:avLst/>
          </a:prstGeom>
          <a:noFill/>
          <a:ln>
            <a:noFill/>
          </a:ln>
        </p:spPr>
      </p:pic>
      <p:pic>
        <p:nvPicPr>
          <p:cNvPr id="24" name="Google Shape;24;p6" descr="Calendar&#10;&#10;Description automatically generated with low confidence"/>
          <p:cNvPicPr preferRelativeResize="0"/>
          <p:nvPr/>
        </p:nvPicPr>
        <p:blipFill rotWithShape="1">
          <a:blip r:embed="rId4">
            <a:alphaModFix/>
          </a:blip>
          <a:srcRect/>
          <a:stretch/>
        </p:blipFill>
        <p:spPr>
          <a:xfrm>
            <a:off x="11139692" y="132686"/>
            <a:ext cx="963251" cy="93886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4604352" y="102076"/>
            <a:ext cx="2983296" cy="50004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Google Shape;27;p7">
            <a:hlinkClick r:id="rId2"/>
          </p:cNvPr>
          <p:cNvSpPr/>
          <p:nvPr/>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28" name="Google Shape;28;p7" descr="A picture containing text, lamp&#10;&#10;Description automatically generated"/>
          <p:cNvPicPr preferRelativeResize="0"/>
          <p:nvPr/>
        </p:nvPicPr>
        <p:blipFill rotWithShape="1">
          <a:blip r:embed="rId3">
            <a:alphaModFix/>
          </a:blip>
          <a:srcRect/>
          <a:stretch/>
        </p:blipFill>
        <p:spPr>
          <a:xfrm>
            <a:off x="11164077" y="5837009"/>
            <a:ext cx="914479" cy="914479"/>
          </a:xfrm>
          <a:prstGeom prst="rect">
            <a:avLst/>
          </a:prstGeom>
          <a:noFill/>
          <a:ln>
            <a:noFill/>
          </a:ln>
        </p:spPr>
      </p:pic>
      <p:pic>
        <p:nvPicPr>
          <p:cNvPr id="29" name="Google Shape;29;p7" descr="Calendar&#10;&#10;Description automatically generated with low confidence"/>
          <p:cNvPicPr preferRelativeResize="0"/>
          <p:nvPr/>
        </p:nvPicPr>
        <p:blipFill rotWithShape="1">
          <a:blip r:embed="rId4">
            <a:alphaModFix/>
          </a:blip>
          <a:srcRect/>
          <a:stretch/>
        </p:blipFill>
        <p:spPr>
          <a:xfrm>
            <a:off x="11139692" y="132686"/>
            <a:ext cx="963251" cy="93886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lt1"/>
          </a:fgClr>
          <a:bgClr>
            <a:schemeClr val="bg1"/>
          </a:bgClr>
        </a:pattFill>
        <a:effectLst/>
      </p:bgPr>
    </p:bg>
    <p:spTree>
      <p:nvGrpSpPr>
        <p:cNvPr id="1" name="Shape 34"/>
        <p:cNvGrpSpPr/>
        <p:nvPr/>
      </p:nvGrpSpPr>
      <p:grpSpPr>
        <a:xfrm>
          <a:off x="0" y="0"/>
          <a:ext cx="0" cy="0"/>
          <a:chOff x="0" y="0"/>
          <a:chExt cx="0" cy="0"/>
        </a:xfrm>
      </p:grpSpPr>
      <p:sp>
        <p:nvSpPr>
          <p:cNvPr id="34" name="Subtitle 33">
            <a:extLst>
              <a:ext uri="{FF2B5EF4-FFF2-40B4-BE49-F238E27FC236}">
                <a16:creationId xmlns:a16="http://schemas.microsoft.com/office/drawing/2014/main" id="{49A532B2-219C-5398-2CB2-FD2E11D000B8}"/>
              </a:ext>
            </a:extLst>
          </p:cNvPr>
          <p:cNvSpPr>
            <a:spLocks noGrp="1"/>
          </p:cNvSpPr>
          <p:nvPr>
            <p:ph type="subTitle" idx="1"/>
          </p:nvPr>
        </p:nvSpPr>
        <p:spPr>
          <a:prstGeom prst="flowChartPunchedTape">
            <a:avLst/>
          </a:prstGeom>
          <a:solidFill>
            <a:schemeClr val="accent2"/>
          </a:solidFill>
          <a:scene3d>
            <a:camera prst="orthographicFront"/>
            <a:lightRig rig="threePt" dir="t"/>
          </a:scene3d>
          <a:sp3d>
            <a:bevelT w="152400" h="50800" prst="softRound"/>
          </a:sp3d>
        </p:spPr>
        <p:txBody>
          <a:bodyPr/>
          <a:lstStyle/>
          <a:p>
            <a:r>
              <a:rPr kumimoji="0" lang="en-IN" sz="5400" b="0" i="0" u="none" strike="noStrike" kern="0" cap="none" spc="0" normalizeH="0" baseline="0" noProof="0" dirty="0">
                <a:ln>
                  <a:noFill/>
                </a:ln>
                <a:solidFill>
                  <a:srgbClr val="000000"/>
                </a:solidFill>
                <a:effectLst/>
                <a:uLnTx/>
                <a:uFillTx/>
                <a:latin typeface="Calibri"/>
                <a:cs typeface="Calibri"/>
                <a:sym typeface="Calibri"/>
              </a:rPr>
              <a:t>Finding Conjunctions</a:t>
            </a:r>
            <a:endParaRPr lang="en-IN" dirty="0"/>
          </a:p>
        </p:txBody>
      </p:sp>
      <p:sp>
        <p:nvSpPr>
          <p:cNvPr id="24" name="Flowchart: Terminator 23">
            <a:extLst>
              <a:ext uri="{FF2B5EF4-FFF2-40B4-BE49-F238E27FC236}">
                <a16:creationId xmlns:a16="http://schemas.microsoft.com/office/drawing/2014/main" id="{F5CB175C-D4DA-ADEA-D284-F5CCF87C7421}"/>
              </a:ext>
            </a:extLst>
          </p:cNvPr>
          <p:cNvSpPr/>
          <p:nvPr/>
        </p:nvSpPr>
        <p:spPr>
          <a:xfrm>
            <a:off x="1930182" y="589875"/>
            <a:ext cx="1553247" cy="1095056"/>
          </a:xfrm>
          <a:prstGeom prst="star7">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dirty="0">
                <a:solidFill>
                  <a:schemeClr val="tx1"/>
                </a:solidFill>
                <a:latin typeface="Calibri" panose="020F0502020204030204" pitchFamily="34" charset="0"/>
                <a:cs typeface="Calibri" panose="020F0502020204030204" pitchFamily="34" charset="0"/>
              </a:rPr>
              <a:t>But</a:t>
            </a:r>
          </a:p>
        </p:txBody>
      </p:sp>
      <p:sp>
        <p:nvSpPr>
          <p:cNvPr id="26" name="Star: 6 Points 25">
            <a:extLst>
              <a:ext uri="{FF2B5EF4-FFF2-40B4-BE49-F238E27FC236}">
                <a16:creationId xmlns:a16="http://schemas.microsoft.com/office/drawing/2014/main" id="{34440E24-24B7-5D83-EC0B-0A26248969EA}"/>
              </a:ext>
            </a:extLst>
          </p:cNvPr>
          <p:cNvSpPr/>
          <p:nvPr/>
        </p:nvSpPr>
        <p:spPr>
          <a:xfrm>
            <a:off x="710982" y="3488804"/>
            <a:ext cx="1548226" cy="1467697"/>
          </a:xfrm>
          <a:prstGeom prst="star6">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dirty="0">
                <a:solidFill>
                  <a:schemeClr val="tx1"/>
                </a:solidFill>
                <a:latin typeface="Calibri" panose="020F0502020204030204" pitchFamily="34" charset="0"/>
                <a:cs typeface="Calibri" panose="020F0502020204030204" pitchFamily="34" charset="0"/>
              </a:rPr>
              <a:t>And</a:t>
            </a:r>
          </a:p>
        </p:txBody>
      </p:sp>
      <p:sp>
        <p:nvSpPr>
          <p:cNvPr id="27" name="Star: 6 Points 26">
            <a:extLst>
              <a:ext uri="{FF2B5EF4-FFF2-40B4-BE49-F238E27FC236}">
                <a16:creationId xmlns:a16="http://schemas.microsoft.com/office/drawing/2014/main" id="{5D2B2CB4-F689-52AD-B1AF-870C197AF894}"/>
              </a:ext>
            </a:extLst>
          </p:cNvPr>
          <p:cNvSpPr/>
          <p:nvPr/>
        </p:nvSpPr>
        <p:spPr>
          <a:xfrm>
            <a:off x="4375932" y="1137403"/>
            <a:ext cx="2056830" cy="1607322"/>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dirty="0">
                <a:solidFill>
                  <a:schemeClr val="tx1"/>
                </a:solidFill>
                <a:latin typeface="Calibri" panose="020F0502020204030204" pitchFamily="34" charset="0"/>
                <a:cs typeface="Calibri" panose="020F0502020204030204" pitchFamily="34" charset="0"/>
              </a:rPr>
              <a:t>Since</a:t>
            </a:r>
          </a:p>
        </p:txBody>
      </p:sp>
      <p:sp>
        <p:nvSpPr>
          <p:cNvPr id="28" name="Star: 6 Points 27">
            <a:extLst>
              <a:ext uri="{FF2B5EF4-FFF2-40B4-BE49-F238E27FC236}">
                <a16:creationId xmlns:a16="http://schemas.microsoft.com/office/drawing/2014/main" id="{7FE6FA2E-BE71-0805-24AB-A52A16973181}"/>
              </a:ext>
            </a:extLst>
          </p:cNvPr>
          <p:cNvSpPr/>
          <p:nvPr/>
        </p:nvSpPr>
        <p:spPr>
          <a:xfrm>
            <a:off x="8282838" y="863795"/>
            <a:ext cx="1394112" cy="1322045"/>
          </a:xfrm>
          <a:prstGeom prst="star6">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dirty="0">
                <a:solidFill>
                  <a:schemeClr val="tx1"/>
                </a:solidFill>
                <a:latin typeface="Calibri" panose="020F0502020204030204" pitchFamily="34" charset="0"/>
                <a:cs typeface="Calibri" panose="020F0502020204030204" pitchFamily="34" charset="0"/>
              </a:rPr>
              <a:t>As</a:t>
            </a:r>
          </a:p>
        </p:txBody>
      </p:sp>
      <p:sp>
        <p:nvSpPr>
          <p:cNvPr id="29" name="Star: 6 Points 28">
            <a:extLst>
              <a:ext uri="{FF2B5EF4-FFF2-40B4-BE49-F238E27FC236}">
                <a16:creationId xmlns:a16="http://schemas.microsoft.com/office/drawing/2014/main" id="{BFC77AD1-7105-E018-85D7-51D32785B112}"/>
              </a:ext>
            </a:extLst>
          </p:cNvPr>
          <p:cNvSpPr/>
          <p:nvPr/>
        </p:nvSpPr>
        <p:spPr>
          <a:xfrm>
            <a:off x="6845619" y="4113275"/>
            <a:ext cx="1156878" cy="1095056"/>
          </a:xfrm>
          <a:prstGeom prst="star6">
            <a:avLst/>
          </a:prstGeom>
          <a:gradFill flip="none" rotWithShape="1">
            <a:gsLst>
              <a:gs pos="0">
                <a:srgbClr val="2BC3E1">
                  <a:tint val="66000"/>
                  <a:satMod val="160000"/>
                </a:srgbClr>
              </a:gs>
              <a:gs pos="50000">
                <a:srgbClr val="2BC3E1">
                  <a:tint val="44500"/>
                  <a:satMod val="160000"/>
                </a:srgbClr>
              </a:gs>
              <a:gs pos="100000">
                <a:srgbClr val="2BC3E1">
                  <a:tint val="23500"/>
                  <a:satMod val="160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dirty="0">
                <a:solidFill>
                  <a:schemeClr val="tx1"/>
                </a:solidFill>
                <a:latin typeface="Calibri" panose="020F0502020204030204" pitchFamily="34" charset="0"/>
                <a:cs typeface="Calibri" panose="020F0502020204030204" pitchFamily="34" charset="0"/>
              </a:rPr>
              <a:t>So</a:t>
            </a:r>
          </a:p>
        </p:txBody>
      </p:sp>
      <p:sp>
        <p:nvSpPr>
          <p:cNvPr id="30" name="Star: 6 Points 29">
            <a:extLst>
              <a:ext uri="{FF2B5EF4-FFF2-40B4-BE49-F238E27FC236}">
                <a16:creationId xmlns:a16="http://schemas.microsoft.com/office/drawing/2014/main" id="{6272F266-AC69-779D-FDDA-8D2C174D6A79}"/>
              </a:ext>
            </a:extLst>
          </p:cNvPr>
          <p:cNvSpPr/>
          <p:nvPr/>
        </p:nvSpPr>
        <p:spPr>
          <a:xfrm>
            <a:off x="9940048" y="3628055"/>
            <a:ext cx="945666" cy="970440"/>
          </a:xfrm>
          <a:prstGeom prst="star6">
            <a:avLst/>
          </a:prstGeom>
          <a:solidFill>
            <a:srgbClr val="CB91C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dirty="0">
                <a:solidFill>
                  <a:schemeClr val="tx1"/>
                </a:solidFill>
                <a:latin typeface="Calibri" panose="020F0502020204030204" pitchFamily="34" charset="0"/>
                <a:cs typeface="Calibri" panose="020F0502020204030204" pitchFamily="34" charset="0"/>
              </a:rPr>
              <a:t>If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12" name="Explosion: 14 Points 11">
            <a:extLst>
              <a:ext uri="{FF2B5EF4-FFF2-40B4-BE49-F238E27FC236}">
                <a16:creationId xmlns:a16="http://schemas.microsoft.com/office/drawing/2014/main" id="{E5F79015-A7F3-74AC-CB43-2126777CB18C}"/>
              </a:ext>
            </a:extLst>
          </p:cNvPr>
          <p:cNvSpPr/>
          <p:nvPr/>
        </p:nvSpPr>
        <p:spPr>
          <a:xfrm>
            <a:off x="1316527" y="1375313"/>
            <a:ext cx="4513164" cy="2736977"/>
          </a:xfrm>
          <a:custGeom>
            <a:avLst/>
            <a:gdLst>
              <a:gd name="connsiteX0" fmla="*/ 11462 w 21600"/>
              <a:gd name="connsiteY0" fmla="*/ 4342 h 21600"/>
              <a:gd name="connsiteX1" fmla="*/ 14790 w 21600"/>
              <a:gd name="connsiteY1" fmla="*/ 0 h 21600"/>
              <a:gd name="connsiteX2" fmla="*/ 14525 w 21600"/>
              <a:gd name="connsiteY2" fmla="*/ 5777 h 21600"/>
              <a:gd name="connsiteX3" fmla="*/ 18007 w 21600"/>
              <a:gd name="connsiteY3" fmla="*/ 3172 h 21600"/>
              <a:gd name="connsiteX4" fmla="*/ 16380 w 21600"/>
              <a:gd name="connsiteY4" fmla="*/ 6532 h 21600"/>
              <a:gd name="connsiteX5" fmla="*/ 21600 w 21600"/>
              <a:gd name="connsiteY5" fmla="*/ 6645 h 21600"/>
              <a:gd name="connsiteX6" fmla="*/ 16985 w 21600"/>
              <a:gd name="connsiteY6" fmla="*/ 9402 h 21600"/>
              <a:gd name="connsiteX7" fmla="*/ 18270 w 21600"/>
              <a:gd name="connsiteY7" fmla="*/ 11290 h 21600"/>
              <a:gd name="connsiteX8" fmla="*/ 16380 w 21600"/>
              <a:gd name="connsiteY8" fmla="*/ 12310 h 21600"/>
              <a:gd name="connsiteX9" fmla="*/ 18877 w 21600"/>
              <a:gd name="connsiteY9" fmla="*/ 15632 h 21600"/>
              <a:gd name="connsiteX10" fmla="*/ 14640 w 21600"/>
              <a:gd name="connsiteY10" fmla="*/ 14350 h 21600"/>
              <a:gd name="connsiteX11" fmla="*/ 14942 w 21600"/>
              <a:gd name="connsiteY11" fmla="*/ 17370 h 21600"/>
              <a:gd name="connsiteX12" fmla="*/ 12180 w 21600"/>
              <a:gd name="connsiteY12" fmla="*/ 15935 h 21600"/>
              <a:gd name="connsiteX13" fmla="*/ 11612 w 21600"/>
              <a:gd name="connsiteY13" fmla="*/ 18842 h 21600"/>
              <a:gd name="connsiteX14" fmla="*/ 9872 w 21600"/>
              <a:gd name="connsiteY14" fmla="*/ 17370 h 21600"/>
              <a:gd name="connsiteX15" fmla="*/ 8700 w 21600"/>
              <a:gd name="connsiteY15" fmla="*/ 19712 h 21600"/>
              <a:gd name="connsiteX16" fmla="*/ 7527 w 21600"/>
              <a:gd name="connsiteY16" fmla="*/ 18125 h 21600"/>
              <a:gd name="connsiteX17" fmla="*/ 4917 w 21600"/>
              <a:gd name="connsiteY17" fmla="*/ 21600 h 21600"/>
              <a:gd name="connsiteX18" fmla="*/ 4805 w 21600"/>
              <a:gd name="connsiteY18" fmla="*/ 18240 h 21600"/>
              <a:gd name="connsiteX19" fmla="*/ 1285 w 21600"/>
              <a:gd name="connsiteY19" fmla="*/ 17825 h 21600"/>
              <a:gd name="connsiteX20" fmla="*/ 3330 w 21600"/>
              <a:gd name="connsiteY20" fmla="*/ 15370 h 21600"/>
              <a:gd name="connsiteX21" fmla="*/ 0 w 21600"/>
              <a:gd name="connsiteY21" fmla="*/ 12877 h 21600"/>
              <a:gd name="connsiteX22" fmla="*/ 3935 w 21600"/>
              <a:gd name="connsiteY22" fmla="*/ 11592 h 21600"/>
              <a:gd name="connsiteX23" fmla="*/ 1172 w 21600"/>
              <a:gd name="connsiteY23" fmla="*/ 8270 h 21600"/>
              <a:gd name="connsiteX24" fmla="*/ 5372 w 21600"/>
              <a:gd name="connsiteY24" fmla="*/ 7817 h 21600"/>
              <a:gd name="connsiteX25" fmla="*/ 4502 w 21600"/>
              <a:gd name="connsiteY25" fmla="*/ 3625 h 21600"/>
              <a:gd name="connsiteX26" fmla="*/ 8550 w 21600"/>
              <a:gd name="connsiteY26" fmla="*/ 6382 h 21600"/>
              <a:gd name="connsiteX27" fmla="*/ 9722 w 21600"/>
              <a:gd name="connsiteY27" fmla="*/ 1887 h 21600"/>
              <a:gd name="connsiteX28" fmla="*/ 11462 w 21600"/>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835 w 20428"/>
              <a:gd name="connsiteY3" fmla="*/ 3172 h 21600"/>
              <a:gd name="connsiteX4" fmla="*/ 15208 w 20428"/>
              <a:gd name="connsiteY4" fmla="*/ 6532 h 21600"/>
              <a:gd name="connsiteX5" fmla="*/ 20428 w 20428"/>
              <a:gd name="connsiteY5" fmla="*/ 6645 h 21600"/>
              <a:gd name="connsiteX6" fmla="*/ 15813 w 20428"/>
              <a:gd name="connsiteY6" fmla="*/ 9402 h 21600"/>
              <a:gd name="connsiteX7" fmla="*/ 17098 w 20428"/>
              <a:gd name="connsiteY7" fmla="*/ 11290 h 21600"/>
              <a:gd name="connsiteX8" fmla="*/ 15208 w 20428"/>
              <a:gd name="connsiteY8" fmla="*/ 12310 h 21600"/>
              <a:gd name="connsiteX9" fmla="*/ 17705 w 20428"/>
              <a:gd name="connsiteY9" fmla="*/ 15632 h 21600"/>
              <a:gd name="connsiteX10" fmla="*/ 13468 w 20428"/>
              <a:gd name="connsiteY10" fmla="*/ 14350 h 21600"/>
              <a:gd name="connsiteX11" fmla="*/ 13770 w 20428"/>
              <a:gd name="connsiteY11" fmla="*/ 17370 h 21600"/>
              <a:gd name="connsiteX12" fmla="*/ 11008 w 20428"/>
              <a:gd name="connsiteY12" fmla="*/ 15935 h 21600"/>
              <a:gd name="connsiteX13" fmla="*/ 10440 w 20428"/>
              <a:gd name="connsiteY13" fmla="*/ 18842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2158 w 20428"/>
              <a:gd name="connsiteY20" fmla="*/ 15370 h 21600"/>
              <a:gd name="connsiteX21" fmla="*/ 516 w 20428"/>
              <a:gd name="connsiteY21" fmla="*/ 12708 h 21600"/>
              <a:gd name="connsiteX22" fmla="*/ 2763 w 20428"/>
              <a:gd name="connsiteY22" fmla="*/ 11592 h 21600"/>
              <a:gd name="connsiteX23" fmla="*/ 0 w 20428"/>
              <a:gd name="connsiteY23" fmla="*/ 8270 h 21600"/>
              <a:gd name="connsiteX24" fmla="*/ 4200 w 20428"/>
              <a:gd name="connsiteY24" fmla="*/ 7817 h 21600"/>
              <a:gd name="connsiteX25" fmla="*/ 3330 w 20428"/>
              <a:gd name="connsiteY25" fmla="*/ 3625 h 21600"/>
              <a:gd name="connsiteX26" fmla="*/ 7378 w 20428"/>
              <a:gd name="connsiteY26" fmla="*/ 6382 h 21600"/>
              <a:gd name="connsiteX27" fmla="*/ 8550 w 20428"/>
              <a:gd name="connsiteY27" fmla="*/ 1887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835 w 20428"/>
              <a:gd name="connsiteY3" fmla="*/ 3172 h 21600"/>
              <a:gd name="connsiteX4" fmla="*/ 15208 w 20428"/>
              <a:gd name="connsiteY4" fmla="*/ 6532 h 21600"/>
              <a:gd name="connsiteX5" fmla="*/ 20428 w 20428"/>
              <a:gd name="connsiteY5" fmla="*/ 6645 h 21600"/>
              <a:gd name="connsiteX6" fmla="*/ 15813 w 20428"/>
              <a:gd name="connsiteY6" fmla="*/ 9402 h 21600"/>
              <a:gd name="connsiteX7" fmla="*/ 17098 w 20428"/>
              <a:gd name="connsiteY7" fmla="*/ 11290 h 21600"/>
              <a:gd name="connsiteX8" fmla="*/ 15208 w 20428"/>
              <a:gd name="connsiteY8" fmla="*/ 12310 h 21600"/>
              <a:gd name="connsiteX9" fmla="*/ 17705 w 20428"/>
              <a:gd name="connsiteY9" fmla="*/ 15632 h 21600"/>
              <a:gd name="connsiteX10" fmla="*/ 13468 w 20428"/>
              <a:gd name="connsiteY10" fmla="*/ 14350 h 21600"/>
              <a:gd name="connsiteX11" fmla="*/ 13770 w 20428"/>
              <a:gd name="connsiteY11" fmla="*/ 17370 h 21600"/>
              <a:gd name="connsiteX12" fmla="*/ 11008 w 20428"/>
              <a:gd name="connsiteY12" fmla="*/ 15935 h 21600"/>
              <a:gd name="connsiteX13" fmla="*/ 10440 w 20428"/>
              <a:gd name="connsiteY13" fmla="*/ 18842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113 w 20428"/>
              <a:gd name="connsiteY19" fmla="*/ 17825 h 21600"/>
              <a:gd name="connsiteX20" fmla="*/ 4184 w 20428"/>
              <a:gd name="connsiteY20" fmla="*/ 13932 h 21600"/>
              <a:gd name="connsiteX21" fmla="*/ 516 w 20428"/>
              <a:gd name="connsiteY21" fmla="*/ 12708 h 21600"/>
              <a:gd name="connsiteX22" fmla="*/ 2763 w 20428"/>
              <a:gd name="connsiteY22" fmla="*/ 11592 h 21600"/>
              <a:gd name="connsiteX23" fmla="*/ 0 w 20428"/>
              <a:gd name="connsiteY23" fmla="*/ 8270 h 21600"/>
              <a:gd name="connsiteX24" fmla="*/ 4200 w 20428"/>
              <a:gd name="connsiteY24" fmla="*/ 7817 h 21600"/>
              <a:gd name="connsiteX25" fmla="*/ 3330 w 20428"/>
              <a:gd name="connsiteY25" fmla="*/ 3625 h 21600"/>
              <a:gd name="connsiteX26" fmla="*/ 7378 w 20428"/>
              <a:gd name="connsiteY26" fmla="*/ 6382 h 21600"/>
              <a:gd name="connsiteX27" fmla="*/ 8550 w 20428"/>
              <a:gd name="connsiteY27" fmla="*/ 1887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835 w 20428"/>
              <a:gd name="connsiteY3" fmla="*/ 3172 h 21600"/>
              <a:gd name="connsiteX4" fmla="*/ 15208 w 20428"/>
              <a:gd name="connsiteY4" fmla="*/ 6532 h 21600"/>
              <a:gd name="connsiteX5" fmla="*/ 20428 w 20428"/>
              <a:gd name="connsiteY5" fmla="*/ 6645 h 21600"/>
              <a:gd name="connsiteX6" fmla="*/ 15813 w 20428"/>
              <a:gd name="connsiteY6" fmla="*/ 9402 h 21600"/>
              <a:gd name="connsiteX7" fmla="*/ 17098 w 20428"/>
              <a:gd name="connsiteY7" fmla="*/ 11290 h 21600"/>
              <a:gd name="connsiteX8" fmla="*/ 15208 w 20428"/>
              <a:gd name="connsiteY8" fmla="*/ 12310 h 21600"/>
              <a:gd name="connsiteX9" fmla="*/ 17705 w 20428"/>
              <a:gd name="connsiteY9" fmla="*/ 15632 h 21600"/>
              <a:gd name="connsiteX10" fmla="*/ 13468 w 20428"/>
              <a:gd name="connsiteY10" fmla="*/ 14350 h 21600"/>
              <a:gd name="connsiteX11" fmla="*/ 13770 w 20428"/>
              <a:gd name="connsiteY11" fmla="*/ 17370 h 21600"/>
              <a:gd name="connsiteX12" fmla="*/ 11008 w 20428"/>
              <a:gd name="connsiteY12" fmla="*/ 15935 h 21600"/>
              <a:gd name="connsiteX13" fmla="*/ 10440 w 20428"/>
              <a:gd name="connsiteY13" fmla="*/ 18842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4503 w 20428"/>
              <a:gd name="connsiteY19" fmla="*/ 16895 h 21600"/>
              <a:gd name="connsiteX20" fmla="*/ 4184 w 20428"/>
              <a:gd name="connsiteY20" fmla="*/ 13932 h 21600"/>
              <a:gd name="connsiteX21" fmla="*/ 516 w 20428"/>
              <a:gd name="connsiteY21" fmla="*/ 12708 h 21600"/>
              <a:gd name="connsiteX22" fmla="*/ 2763 w 20428"/>
              <a:gd name="connsiteY22" fmla="*/ 11592 h 21600"/>
              <a:gd name="connsiteX23" fmla="*/ 0 w 20428"/>
              <a:gd name="connsiteY23" fmla="*/ 8270 h 21600"/>
              <a:gd name="connsiteX24" fmla="*/ 4200 w 20428"/>
              <a:gd name="connsiteY24" fmla="*/ 7817 h 21600"/>
              <a:gd name="connsiteX25" fmla="*/ 3330 w 20428"/>
              <a:gd name="connsiteY25" fmla="*/ 3625 h 21600"/>
              <a:gd name="connsiteX26" fmla="*/ 7378 w 20428"/>
              <a:gd name="connsiteY26" fmla="*/ 6382 h 21600"/>
              <a:gd name="connsiteX27" fmla="*/ 8550 w 20428"/>
              <a:gd name="connsiteY27" fmla="*/ 1887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835 w 20428"/>
              <a:gd name="connsiteY3" fmla="*/ 3172 h 21600"/>
              <a:gd name="connsiteX4" fmla="*/ 15208 w 20428"/>
              <a:gd name="connsiteY4" fmla="*/ 6532 h 21600"/>
              <a:gd name="connsiteX5" fmla="*/ 20428 w 20428"/>
              <a:gd name="connsiteY5" fmla="*/ 6645 h 21600"/>
              <a:gd name="connsiteX6" fmla="*/ 15813 w 20428"/>
              <a:gd name="connsiteY6" fmla="*/ 9402 h 21600"/>
              <a:gd name="connsiteX7" fmla="*/ 17098 w 20428"/>
              <a:gd name="connsiteY7" fmla="*/ 11290 h 21600"/>
              <a:gd name="connsiteX8" fmla="*/ 15208 w 20428"/>
              <a:gd name="connsiteY8" fmla="*/ 12310 h 21600"/>
              <a:gd name="connsiteX9" fmla="*/ 17705 w 20428"/>
              <a:gd name="connsiteY9" fmla="*/ 15632 h 21600"/>
              <a:gd name="connsiteX10" fmla="*/ 13468 w 20428"/>
              <a:gd name="connsiteY10" fmla="*/ 14350 h 21600"/>
              <a:gd name="connsiteX11" fmla="*/ 13770 w 20428"/>
              <a:gd name="connsiteY11" fmla="*/ 17370 h 21600"/>
              <a:gd name="connsiteX12" fmla="*/ 11008 w 20428"/>
              <a:gd name="connsiteY12" fmla="*/ 15935 h 21600"/>
              <a:gd name="connsiteX13" fmla="*/ 10440 w 20428"/>
              <a:gd name="connsiteY13" fmla="*/ 18842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3633 w 20428"/>
              <a:gd name="connsiteY18" fmla="*/ 18240 h 21600"/>
              <a:gd name="connsiteX19" fmla="*/ 4503 w 20428"/>
              <a:gd name="connsiteY19" fmla="*/ 16895 h 21600"/>
              <a:gd name="connsiteX20" fmla="*/ 5704 w 20428"/>
              <a:gd name="connsiteY20" fmla="*/ 14017 h 21600"/>
              <a:gd name="connsiteX21" fmla="*/ 516 w 20428"/>
              <a:gd name="connsiteY21" fmla="*/ 12708 h 21600"/>
              <a:gd name="connsiteX22" fmla="*/ 2763 w 20428"/>
              <a:gd name="connsiteY22" fmla="*/ 11592 h 21600"/>
              <a:gd name="connsiteX23" fmla="*/ 0 w 20428"/>
              <a:gd name="connsiteY23" fmla="*/ 8270 h 21600"/>
              <a:gd name="connsiteX24" fmla="*/ 4200 w 20428"/>
              <a:gd name="connsiteY24" fmla="*/ 7817 h 21600"/>
              <a:gd name="connsiteX25" fmla="*/ 3330 w 20428"/>
              <a:gd name="connsiteY25" fmla="*/ 3625 h 21600"/>
              <a:gd name="connsiteX26" fmla="*/ 7378 w 20428"/>
              <a:gd name="connsiteY26" fmla="*/ 6382 h 21600"/>
              <a:gd name="connsiteX27" fmla="*/ 8550 w 20428"/>
              <a:gd name="connsiteY27" fmla="*/ 1887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835 w 20428"/>
              <a:gd name="connsiteY3" fmla="*/ 3172 h 21600"/>
              <a:gd name="connsiteX4" fmla="*/ 15208 w 20428"/>
              <a:gd name="connsiteY4" fmla="*/ 6532 h 21600"/>
              <a:gd name="connsiteX5" fmla="*/ 20428 w 20428"/>
              <a:gd name="connsiteY5" fmla="*/ 6645 h 21600"/>
              <a:gd name="connsiteX6" fmla="*/ 15813 w 20428"/>
              <a:gd name="connsiteY6" fmla="*/ 9402 h 21600"/>
              <a:gd name="connsiteX7" fmla="*/ 17098 w 20428"/>
              <a:gd name="connsiteY7" fmla="*/ 11290 h 21600"/>
              <a:gd name="connsiteX8" fmla="*/ 15208 w 20428"/>
              <a:gd name="connsiteY8" fmla="*/ 12310 h 21600"/>
              <a:gd name="connsiteX9" fmla="*/ 17705 w 20428"/>
              <a:gd name="connsiteY9" fmla="*/ 15632 h 21600"/>
              <a:gd name="connsiteX10" fmla="*/ 13468 w 20428"/>
              <a:gd name="connsiteY10" fmla="*/ 14350 h 21600"/>
              <a:gd name="connsiteX11" fmla="*/ 13770 w 20428"/>
              <a:gd name="connsiteY11" fmla="*/ 17370 h 21600"/>
              <a:gd name="connsiteX12" fmla="*/ 11008 w 20428"/>
              <a:gd name="connsiteY12" fmla="*/ 15935 h 21600"/>
              <a:gd name="connsiteX13" fmla="*/ 10440 w 20428"/>
              <a:gd name="connsiteY13" fmla="*/ 18842 h 21600"/>
              <a:gd name="connsiteX14" fmla="*/ 8700 w 20428"/>
              <a:gd name="connsiteY14" fmla="*/ 17370 h 21600"/>
              <a:gd name="connsiteX15" fmla="*/ 7528 w 20428"/>
              <a:gd name="connsiteY15" fmla="*/ 19712 h 21600"/>
              <a:gd name="connsiteX16" fmla="*/ 6355 w 20428"/>
              <a:gd name="connsiteY16" fmla="*/ 18125 h 21600"/>
              <a:gd name="connsiteX17" fmla="*/ 3745 w 20428"/>
              <a:gd name="connsiteY17" fmla="*/ 21600 h 21600"/>
              <a:gd name="connsiteX18" fmla="*/ 6616 w 20428"/>
              <a:gd name="connsiteY18" fmla="*/ 15280 h 21600"/>
              <a:gd name="connsiteX19" fmla="*/ 4503 w 20428"/>
              <a:gd name="connsiteY19" fmla="*/ 16895 h 21600"/>
              <a:gd name="connsiteX20" fmla="*/ 5704 w 20428"/>
              <a:gd name="connsiteY20" fmla="*/ 14017 h 21600"/>
              <a:gd name="connsiteX21" fmla="*/ 516 w 20428"/>
              <a:gd name="connsiteY21" fmla="*/ 12708 h 21600"/>
              <a:gd name="connsiteX22" fmla="*/ 2763 w 20428"/>
              <a:gd name="connsiteY22" fmla="*/ 11592 h 21600"/>
              <a:gd name="connsiteX23" fmla="*/ 0 w 20428"/>
              <a:gd name="connsiteY23" fmla="*/ 8270 h 21600"/>
              <a:gd name="connsiteX24" fmla="*/ 4200 w 20428"/>
              <a:gd name="connsiteY24" fmla="*/ 7817 h 21600"/>
              <a:gd name="connsiteX25" fmla="*/ 3330 w 20428"/>
              <a:gd name="connsiteY25" fmla="*/ 3625 h 21600"/>
              <a:gd name="connsiteX26" fmla="*/ 7378 w 20428"/>
              <a:gd name="connsiteY26" fmla="*/ 6382 h 21600"/>
              <a:gd name="connsiteX27" fmla="*/ 8550 w 20428"/>
              <a:gd name="connsiteY27" fmla="*/ 1887 h 21600"/>
              <a:gd name="connsiteX28" fmla="*/ 10290 w 20428"/>
              <a:gd name="connsiteY28" fmla="*/ 4342 h 21600"/>
              <a:gd name="connsiteX0" fmla="*/ 10290 w 20428"/>
              <a:gd name="connsiteY0" fmla="*/ 4342 h 21600"/>
              <a:gd name="connsiteX1" fmla="*/ 13618 w 20428"/>
              <a:gd name="connsiteY1" fmla="*/ 0 h 21600"/>
              <a:gd name="connsiteX2" fmla="*/ 13353 w 20428"/>
              <a:gd name="connsiteY2" fmla="*/ 5777 h 21600"/>
              <a:gd name="connsiteX3" fmla="*/ 16835 w 20428"/>
              <a:gd name="connsiteY3" fmla="*/ 3172 h 21600"/>
              <a:gd name="connsiteX4" fmla="*/ 15208 w 20428"/>
              <a:gd name="connsiteY4" fmla="*/ 6532 h 21600"/>
              <a:gd name="connsiteX5" fmla="*/ 20428 w 20428"/>
              <a:gd name="connsiteY5" fmla="*/ 6645 h 21600"/>
              <a:gd name="connsiteX6" fmla="*/ 15813 w 20428"/>
              <a:gd name="connsiteY6" fmla="*/ 9402 h 21600"/>
              <a:gd name="connsiteX7" fmla="*/ 17098 w 20428"/>
              <a:gd name="connsiteY7" fmla="*/ 11290 h 21600"/>
              <a:gd name="connsiteX8" fmla="*/ 15208 w 20428"/>
              <a:gd name="connsiteY8" fmla="*/ 12310 h 21600"/>
              <a:gd name="connsiteX9" fmla="*/ 17705 w 20428"/>
              <a:gd name="connsiteY9" fmla="*/ 15632 h 21600"/>
              <a:gd name="connsiteX10" fmla="*/ 13468 w 20428"/>
              <a:gd name="connsiteY10" fmla="*/ 14350 h 21600"/>
              <a:gd name="connsiteX11" fmla="*/ 13770 w 20428"/>
              <a:gd name="connsiteY11" fmla="*/ 17370 h 21600"/>
              <a:gd name="connsiteX12" fmla="*/ 11008 w 20428"/>
              <a:gd name="connsiteY12" fmla="*/ 15935 h 21600"/>
              <a:gd name="connsiteX13" fmla="*/ 10440 w 20428"/>
              <a:gd name="connsiteY13" fmla="*/ 18842 h 21600"/>
              <a:gd name="connsiteX14" fmla="*/ 8700 w 20428"/>
              <a:gd name="connsiteY14" fmla="*/ 17370 h 21600"/>
              <a:gd name="connsiteX15" fmla="*/ 7528 w 20428"/>
              <a:gd name="connsiteY15" fmla="*/ 19712 h 21600"/>
              <a:gd name="connsiteX16" fmla="*/ 7143 w 20428"/>
              <a:gd name="connsiteY16" fmla="*/ 17787 h 21600"/>
              <a:gd name="connsiteX17" fmla="*/ 3745 w 20428"/>
              <a:gd name="connsiteY17" fmla="*/ 21600 h 21600"/>
              <a:gd name="connsiteX18" fmla="*/ 6616 w 20428"/>
              <a:gd name="connsiteY18" fmla="*/ 15280 h 21600"/>
              <a:gd name="connsiteX19" fmla="*/ 4503 w 20428"/>
              <a:gd name="connsiteY19" fmla="*/ 16895 h 21600"/>
              <a:gd name="connsiteX20" fmla="*/ 5704 w 20428"/>
              <a:gd name="connsiteY20" fmla="*/ 14017 h 21600"/>
              <a:gd name="connsiteX21" fmla="*/ 516 w 20428"/>
              <a:gd name="connsiteY21" fmla="*/ 12708 h 21600"/>
              <a:gd name="connsiteX22" fmla="*/ 2763 w 20428"/>
              <a:gd name="connsiteY22" fmla="*/ 11592 h 21600"/>
              <a:gd name="connsiteX23" fmla="*/ 0 w 20428"/>
              <a:gd name="connsiteY23" fmla="*/ 8270 h 21600"/>
              <a:gd name="connsiteX24" fmla="*/ 4200 w 20428"/>
              <a:gd name="connsiteY24" fmla="*/ 7817 h 21600"/>
              <a:gd name="connsiteX25" fmla="*/ 3330 w 20428"/>
              <a:gd name="connsiteY25" fmla="*/ 3625 h 21600"/>
              <a:gd name="connsiteX26" fmla="*/ 7378 w 20428"/>
              <a:gd name="connsiteY26" fmla="*/ 6382 h 21600"/>
              <a:gd name="connsiteX27" fmla="*/ 8550 w 20428"/>
              <a:gd name="connsiteY27" fmla="*/ 1887 h 21600"/>
              <a:gd name="connsiteX28" fmla="*/ 10290 w 20428"/>
              <a:gd name="connsiteY28" fmla="*/ 4342 h 21600"/>
              <a:gd name="connsiteX0" fmla="*/ 10290 w 20428"/>
              <a:gd name="connsiteY0" fmla="*/ 4342 h 19712"/>
              <a:gd name="connsiteX1" fmla="*/ 13618 w 20428"/>
              <a:gd name="connsiteY1" fmla="*/ 0 h 19712"/>
              <a:gd name="connsiteX2" fmla="*/ 13353 w 20428"/>
              <a:gd name="connsiteY2" fmla="*/ 5777 h 19712"/>
              <a:gd name="connsiteX3" fmla="*/ 16835 w 20428"/>
              <a:gd name="connsiteY3" fmla="*/ 3172 h 19712"/>
              <a:gd name="connsiteX4" fmla="*/ 15208 w 20428"/>
              <a:gd name="connsiteY4" fmla="*/ 6532 h 19712"/>
              <a:gd name="connsiteX5" fmla="*/ 20428 w 20428"/>
              <a:gd name="connsiteY5" fmla="*/ 6645 h 19712"/>
              <a:gd name="connsiteX6" fmla="*/ 15813 w 20428"/>
              <a:gd name="connsiteY6" fmla="*/ 9402 h 19712"/>
              <a:gd name="connsiteX7" fmla="*/ 17098 w 20428"/>
              <a:gd name="connsiteY7" fmla="*/ 11290 h 19712"/>
              <a:gd name="connsiteX8" fmla="*/ 15208 w 20428"/>
              <a:gd name="connsiteY8" fmla="*/ 12310 h 19712"/>
              <a:gd name="connsiteX9" fmla="*/ 17705 w 20428"/>
              <a:gd name="connsiteY9" fmla="*/ 15632 h 19712"/>
              <a:gd name="connsiteX10" fmla="*/ 13468 w 20428"/>
              <a:gd name="connsiteY10" fmla="*/ 14350 h 19712"/>
              <a:gd name="connsiteX11" fmla="*/ 13770 w 20428"/>
              <a:gd name="connsiteY11" fmla="*/ 17370 h 19712"/>
              <a:gd name="connsiteX12" fmla="*/ 11008 w 20428"/>
              <a:gd name="connsiteY12" fmla="*/ 15935 h 19712"/>
              <a:gd name="connsiteX13" fmla="*/ 10440 w 20428"/>
              <a:gd name="connsiteY13" fmla="*/ 18842 h 19712"/>
              <a:gd name="connsiteX14" fmla="*/ 8700 w 20428"/>
              <a:gd name="connsiteY14" fmla="*/ 17370 h 19712"/>
              <a:gd name="connsiteX15" fmla="*/ 7528 w 20428"/>
              <a:gd name="connsiteY15" fmla="*/ 19712 h 19712"/>
              <a:gd name="connsiteX16" fmla="*/ 7143 w 20428"/>
              <a:gd name="connsiteY16" fmla="*/ 17787 h 19712"/>
              <a:gd name="connsiteX17" fmla="*/ 5096 w 20428"/>
              <a:gd name="connsiteY17" fmla="*/ 18217 h 19712"/>
              <a:gd name="connsiteX18" fmla="*/ 6616 w 20428"/>
              <a:gd name="connsiteY18" fmla="*/ 15280 h 19712"/>
              <a:gd name="connsiteX19" fmla="*/ 4503 w 20428"/>
              <a:gd name="connsiteY19" fmla="*/ 16895 h 19712"/>
              <a:gd name="connsiteX20" fmla="*/ 5704 w 20428"/>
              <a:gd name="connsiteY20" fmla="*/ 14017 h 19712"/>
              <a:gd name="connsiteX21" fmla="*/ 516 w 20428"/>
              <a:gd name="connsiteY21" fmla="*/ 12708 h 19712"/>
              <a:gd name="connsiteX22" fmla="*/ 2763 w 20428"/>
              <a:gd name="connsiteY22" fmla="*/ 11592 h 19712"/>
              <a:gd name="connsiteX23" fmla="*/ 0 w 20428"/>
              <a:gd name="connsiteY23" fmla="*/ 8270 h 19712"/>
              <a:gd name="connsiteX24" fmla="*/ 4200 w 20428"/>
              <a:gd name="connsiteY24" fmla="*/ 7817 h 19712"/>
              <a:gd name="connsiteX25" fmla="*/ 3330 w 20428"/>
              <a:gd name="connsiteY25" fmla="*/ 3625 h 19712"/>
              <a:gd name="connsiteX26" fmla="*/ 7378 w 20428"/>
              <a:gd name="connsiteY26" fmla="*/ 6382 h 19712"/>
              <a:gd name="connsiteX27" fmla="*/ 8550 w 20428"/>
              <a:gd name="connsiteY27" fmla="*/ 1887 h 19712"/>
              <a:gd name="connsiteX28" fmla="*/ 10290 w 20428"/>
              <a:gd name="connsiteY28" fmla="*/ 4342 h 19712"/>
              <a:gd name="connsiteX0" fmla="*/ 10290 w 20428"/>
              <a:gd name="connsiteY0" fmla="*/ 4342 h 19712"/>
              <a:gd name="connsiteX1" fmla="*/ 13618 w 20428"/>
              <a:gd name="connsiteY1" fmla="*/ 0 h 19712"/>
              <a:gd name="connsiteX2" fmla="*/ 13353 w 20428"/>
              <a:gd name="connsiteY2" fmla="*/ 5777 h 19712"/>
              <a:gd name="connsiteX3" fmla="*/ 16835 w 20428"/>
              <a:gd name="connsiteY3" fmla="*/ 3172 h 19712"/>
              <a:gd name="connsiteX4" fmla="*/ 15208 w 20428"/>
              <a:gd name="connsiteY4" fmla="*/ 6532 h 19712"/>
              <a:gd name="connsiteX5" fmla="*/ 20428 w 20428"/>
              <a:gd name="connsiteY5" fmla="*/ 6645 h 19712"/>
              <a:gd name="connsiteX6" fmla="*/ 15813 w 20428"/>
              <a:gd name="connsiteY6" fmla="*/ 9402 h 19712"/>
              <a:gd name="connsiteX7" fmla="*/ 17098 w 20428"/>
              <a:gd name="connsiteY7" fmla="*/ 11290 h 19712"/>
              <a:gd name="connsiteX8" fmla="*/ 15208 w 20428"/>
              <a:gd name="connsiteY8" fmla="*/ 12310 h 19712"/>
              <a:gd name="connsiteX9" fmla="*/ 17705 w 20428"/>
              <a:gd name="connsiteY9" fmla="*/ 15632 h 19712"/>
              <a:gd name="connsiteX10" fmla="*/ 13468 w 20428"/>
              <a:gd name="connsiteY10" fmla="*/ 14350 h 19712"/>
              <a:gd name="connsiteX11" fmla="*/ 13770 w 20428"/>
              <a:gd name="connsiteY11" fmla="*/ 17370 h 19712"/>
              <a:gd name="connsiteX12" fmla="*/ 11008 w 20428"/>
              <a:gd name="connsiteY12" fmla="*/ 15935 h 19712"/>
              <a:gd name="connsiteX13" fmla="*/ 10440 w 20428"/>
              <a:gd name="connsiteY13" fmla="*/ 18842 h 19712"/>
              <a:gd name="connsiteX14" fmla="*/ 8700 w 20428"/>
              <a:gd name="connsiteY14" fmla="*/ 17370 h 19712"/>
              <a:gd name="connsiteX15" fmla="*/ 7528 w 20428"/>
              <a:gd name="connsiteY15" fmla="*/ 19712 h 19712"/>
              <a:gd name="connsiteX16" fmla="*/ 7143 w 20428"/>
              <a:gd name="connsiteY16" fmla="*/ 17787 h 19712"/>
              <a:gd name="connsiteX17" fmla="*/ 5096 w 20428"/>
              <a:gd name="connsiteY17" fmla="*/ 18217 h 19712"/>
              <a:gd name="connsiteX18" fmla="*/ 6616 w 20428"/>
              <a:gd name="connsiteY18" fmla="*/ 15280 h 19712"/>
              <a:gd name="connsiteX19" fmla="*/ 4503 w 20428"/>
              <a:gd name="connsiteY19" fmla="*/ 16895 h 19712"/>
              <a:gd name="connsiteX20" fmla="*/ 5704 w 20428"/>
              <a:gd name="connsiteY20" fmla="*/ 14017 h 19712"/>
              <a:gd name="connsiteX21" fmla="*/ 516 w 20428"/>
              <a:gd name="connsiteY21" fmla="*/ 12708 h 19712"/>
              <a:gd name="connsiteX22" fmla="*/ 2763 w 20428"/>
              <a:gd name="connsiteY22" fmla="*/ 11592 h 19712"/>
              <a:gd name="connsiteX23" fmla="*/ 0 w 20428"/>
              <a:gd name="connsiteY23" fmla="*/ 8270 h 19712"/>
              <a:gd name="connsiteX24" fmla="*/ 3525 w 20428"/>
              <a:gd name="connsiteY24" fmla="*/ 7406 h 19712"/>
              <a:gd name="connsiteX25" fmla="*/ 3330 w 20428"/>
              <a:gd name="connsiteY25" fmla="*/ 3625 h 19712"/>
              <a:gd name="connsiteX26" fmla="*/ 7378 w 20428"/>
              <a:gd name="connsiteY26" fmla="*/ 6382 h 19712"/>
              <a:gd name="connsiteX27" fmla="*/ 8550 w 20428"/>
              <a:gd name="connsiteY27" fmla="*/ 1887 h 19712"/>
              <a:gd name="connsiteX28" fmla="*/ 10290 w 20428"/>
              <a:gd name="connsiteY28" fmla="*/ 4342 h 19712"/>
              <a:gd name="connsiteX0" fmla="*/ 10290 w 20428"/>
              <a:gd name="connsiteY0" fmla="*/ 4342 h 19712"/>
              <a:gd name="connsiteX1" fmla="*/ 13618 w 20428"/>
              <a:gd name="connsiteY1" fmla="*/ 0 h 19712"/>
              <a:gd name="connsiteX2" fmla="*/ 13353 w 20428"/>
              <a:gd name="connsiteY2" fmla="*/ 5777 h 19712"/>
              <a:gd name="connsiteX3" fmla="*/ 16835 w 20428"/>
              <a:gd name="connsiteY3" fmla="*/ 3172 h 19712"/>
              <a:gd name="connsiteX4" fmla="*/ 15208 w 20428"/>
              <a:gd name="connsiteY4" fmla="*/ 6532 h 19712"/>
              <a:gd name="connsiteX5" fmla="*/ 20428 w 20428"/>
              <a:gd name="connsiteY5" fmla="*/ 6645 h 19712"/>
              <a:gd name="connsiteX6" fmla="*/ 15813 w 20428"/>
              <a:gd name="connsiteY6" fmla="*/ 9402 h 19712"/>
              <a:gd name="connsiteX7" fmla="*/ 17098 w 20428"/>
              <a:gd name="connsiteY7" fmla="*/ 11290 h 19712"/>
              <a:gd name="connsiteX8" fmla="*/ 15208 w 20428"/>
              <a:gd name="connsiteY8" fmla="*/ 12310 h 19712"/>
              <a:gd name="connsiteX9" fmla="*/ 17705 w 20428"/>
              <a:gd name="connsiteY9" fmla="*/ 15632 h 19712"/>
              <a:gd name="connsiteX10" fmla="*/ 13468 w 20428"/>
              <a:gd name="connsiteY10" fmla="*/ 14350 h 19712"/>
              <a:gd name="connsiteX11" fmla="*/ 13770 w 20428"/>
              <a:gd name="connsiteY11" fmla="*/ 17370 h 19712"/>
              <a:gd name="connsiteX12" fmla="*/ 11008 w 20428"/>
              <a:gd name="connsiteY12" fmla="*/ 15935 h 19712"/>
              <a:gd name="connsiteX13" fmla="*/ 10440 w 20428"/>
              <a:gd name="connsiteY13" fmla="*/ 18842 h 19712"/>
              <a:gd name="connsiteX14" fmla="*/ 8700 w 20428"/>
              <a:gd name="connsiteY14" fmla="*/ 17370 h 19712"/>
              <a:gd name="connsiteX15" fmla="*/ 7528 w 20428"/>
              <a:gd name="connsiteY15" fmla="*/ 19712 h 19712"/>
              <a:gd name="connsiteX16" fmla="*/ 7143 w 20428"/>
              <a:gd name="connsiteY16" fmla="*/ 17787 h 19712"/>
              <a:gd name="connsiteX17" fmla="*/ 5096 w 20428"/>
              <a:gd name="connsiteY17" fmla="*/ 18217 h 19712"/>
              <a:gd name="connsiteX18" fmla="*/ 6616 w 20428"/>
              <a:gd name="connsiteY18" fmla="*/ 15280 h 19712"/>
              <a:gd name="connsiteX19" fmla="*/ 4503 w 20428"/>
              <a:gd name="connsiteY19" fmla="*/ 16895 h 19712"/>
              <a:gd name="connsiteX20" fmla="*/ 5704 w 20428"/>
              <a:gd name="connsiteY20" fmla="*/ 14017 h 19712"/>
              <a:gd name="connsiteX21" fmla="*/ 516 w 20428"/>
              <a:gd name="connsiteY21" fmla="*/ 12708 h 19712"/>
              <a:gd name="connsiteX22" fmla="*/ 3776 w 20428"/>
              <a:gd name="connsiteY22" fmla="*/ 10523 h 19712"/>
              <a:gd name="connsiteX23" fmla="*/ 0 w 20428"/>
              <a:gd name="connsiteY23" fmla="*/ 8270 h 19712"/>
              <a:gd name="connsiteX24" fmla="*/ 3525 w 20428"/>
              <a:gd name="connsiteY24" fmla="*/ 7406 h 19712"/>
              <a:gd name="connsiteX25" fmla="*/ 3330 w 20428"/>
              <a:gd name="connsiteY25" fmla="*/ 3625 h 19712"/>
              <a:gd name="connsiteX26" fmla="*/ 7378 w 20428"/>
              <a:gd name="connsiteY26" fmla="*/ 6382 h 19712"/>
              <a:gd name="connsiteX27" fmla="*/ 8550 w 20428"/>
              <a:gd name="connsiteY27" fmla="*/ 1887 h 19712"/>
              <a:gd name="connsiteX28" fmla="*/ 10290 w 20428"/>
              <a:gd name="connsiteY28" fmla="*/ 4342 h 19712"/>
              <a:gd name="connsiteX0" fmla="*/ 10290 w 20428"/>
              <a:gd name="connsiteY0" fmla="*/ 4342 h 19712"/>
              <a:gd name="connsiteX1" fmla="*/ 13618 w 20428"/>
              <a:gd name="connsiteY1" fmla="*/ 0 h 19712"/>
              <a:gd name="connsiteX2" fmla="*/ 13353 w 20428"/>
              <a:gd name="connsiteY2" fmla="*/ 5777 h 19712"/>
              <a:gd name="connsiteX3" fmla="*/ 16835 w 20428"/>
              <a:gd name="connsiteY3" fmla="*/ 3172 h 19712"/>
              <a:gd name="connsiteX4" fmla="*/ 15208 w 20428"/>
              <a:gd name="connsiteY4" fmla="*/ 6532 h 19712"/>
              <a:gd name="connsiteX5" fmla="*/ 20428 w 20428"/>
              <a:gd name="connsiteY5" fmla="*/ 6645 h 19712"/>
              <a:gd name="connsiteX6" fmla="*/ 15813 w 20428"/>
              <a:gd name="connsiteY6" fmla="*/ 9402 h 19712"/>
              <a:gd name="connsiteX7" fmla="*/ 17098 w 20428"/>
              <a:gd name="connsiteY7" fmla="*/ 11290 h 19712"/>
              <a:gd name="connsiteX8" fmla="*/ 15208 w 20428"/>
              <a:gd name="connsiteY8" fmla="*/ 12310 h 19712"/>
              <a:gd name="connsiteX9" fmla="*/ 17705 w 20428"/>
              <a:gd name="connsiteY9" fmla="*/ 15632 h 19712"/>
              <a:gd name="connsiteX10" fmla="*/ 13468 w 20428"/>
              <a:gd name="connsiteY10" fmla="*/ 14350 h 19712"/>
              <a:gd name="connsiteX11" fmla="*/ 13770 w 20428"/>
              <a:gd name="connsiteY11" fmla="*/ 17370 h 19712"/>
              <a:gd name="connsiteX12" fmla="*/ 11008 w 20428"/>
              <a:gd name="connsiteY12" fmla="*/ 15935 h 19712"/>
              <a:gd name="connsiteX13" fmla="*/ 10440 w 20428"/>
              <a:gd name="connsiteY13" fmla="*/ 18842 h 19712"/>
              <a:gd name="connsiteX14" fmla="*/ 8700 w 20428"/>
              <a:gd name="connsiteY14" fmla="*/ 17370 h 19712"/>
              <a:gd name="connsiteX15" fmla="*/ 7528 w 20428"/>
              <a:gd name="connsiteY15" fmla="*/ 19712 h 19712"/>
              <a:gd name="connsiteX16" fmla="*/ 7143 w 20428"/>
              <a:gd name="connsiteY16" fmla="*/ 17787 h 19712"/>
              <a:gd name="connsiteX17" fmla="*/ 5096 w 20428"/>
              <a:gd name="connsiteY17" fmla="*/ 18217 h 19712"/>
              <a:gd name="connsiteX18" fmla="*/ 6616 w 20428"/>
              <a:gd name="connsiteY18" fmla="*/ 15280 h 19712"/>
              <a:gd name="connsiteX19" fmla="*/ 4503 w 20428"/>
              <a:gd name="connsiteY19" fmla="*/ 16895 h 19712"/>
              <a:gd name="connsiteX20" fmla="*/ 5704 w 20428"/>
              <a:gd name="connsiteY20" fmla="*/ 14017 h 19712"/>
              <a:gd name="connsiteX21" fmla="*/ 2092 w 20428"/>
              <a:gd name="connsiteY21" fmla="*/ 12544 h 19712"/>
              <a:gd name="connsiteX22" fmla="*/ 3776 w 20428"/>
              <a:gd name="connsiteY22" fmla="*/ 10523 h 19712"/>
              <a:gd name="connsiteX23" fmla="*/ 0 w 20428"/>
              <a:gd name="connsiteY23" fmla="*/ 8270 h 19712"/>
              <a:gd name="connsiteX24" fmla="*/ 3525 w 20428"/>
              <a:gd name="connsiteY24" fmla="*/ 7406 h 19712"/>
              <a:gd name="connsiteX25" fmla="*/ 3330 w 20428"/>
              <a:gd name="connsiteY25" fmla="*/ 3625 h 19712"/>
              <a:gd name="connsiteX26" fmla="*/ 7378 w 20428"/>
              <a:gd name="connsiteY26" fmla="*/ 6382 h 19712"/>
              <a:gd name="connsiteX27" fmla="*/ 8550 w 20428"/>
              <a:gd name="connsiteY27" fmla="*/ 1887 h 19712"/>
              <a:gd name="connsiteX28" fmla="*/ 10290 w 20428"/>
              <a:gd name="connsiteY28" fmla="*/ 4342 h 19712"/>
              <a:gd name="connsiteX0" fmla="*/ 10290 w 20428"/>
              <a:gd name="connsiteY0" fmla="*/ 4342 h 19712"/>
              <a:gd name="connsiteX1" fmla="*/ 13618 w 20428"/>
              <a:gd name="connsiteY1" fmla="*/ 0 h 19712"/>
              <a:gd name="connsiteX2" fmla="*/ 13353 w 20428"/>
              <a:gd name="connsiteY2" fmla="*/ 5777 h 19712"/>
              <a:gd name="connsiteX3" fmla="*/ 16835 w 20428"/>
              <a:gd name="connsiteY3" fmla="*/ 3172 h 19712"/>
              <a:gd name="connsiteX4" fmla="*/ 15208 w 20428"/>
              <a:gd name="connsiteY4" fmla="*/ 6532 h 19712"/>
              <a:gd name="connsiteX5" fmla="*/ 20428 w 20428"/>
              <a:gd name="connsiteY5" fmla="*/ 6645 h 19712"/>
              <a:gd name="connsiteX6" fmla="*/ 15813 w 20428"/>
              <a:gd name="connsiteY6" fmla="*/ 9402 h 19712"/>
              <a:gd name="connsiteX7" fmla="*/ 17098 w 20428"/>
              <a:gd name="connsiteY7" fmla="*/ 11290 h 19712"/>
              <a:gd name="connsiteX8" fmla="*/ 15208 w 20428"/>
              <a:gd name="connsiteY8" fmla="*/ 12310 h 19712"/>
              <a:gd name="connsiteX9" fmla="*/ 17705 w 20428"/>
              <a:gd name="connsiteY9" fmla="*/ 15632 h 19712"/>
              <a:gd name="connsiteX10" fmla="*/ 13468 w 20428"/>
              <a:gd name="connsiteY10" fmla="*/ 14350 h 19712"/>
              <a:gd name="connsiteX11" fmla="*/ 13770 w 20428"/>
              <a:gd name="connsiteY11" fmla="*/ 17370 h 19712"/>
              <a:gd name="connsiteX12" fmla="*/ 11008 w 20428"/>
              <a:gd name="connsiteY12" fmla="*/ 15935 h 19712"/>
              <a:gd name="connsiteX13" fmla="*/ 10440 w 20428"/>
              <a:gd name="connsiteY13" fmla="*/ 18842 h 19712"/>
              <a:gd name="connsiteX14" fmla="*/ 8700 w 20428"/>
              <a:gd name="connsiteY14" fmla="*/ 17370 h 19712"/>
              <a:gd name="connsiteX15" fmla="*/ 7528 w 20428"/>
              <a:gd name="connsiteY15" fmla="*/ 19712 h 19712"/>
              <a:gd name="connsiteX16" fmla="*/ 7143 w 20428"/>
              <a:gd name="connsiteY16" fmla="*/ 17787 h 19712"/>
              <a:gd name="connsiteX17" fmla="*/ 5096 w 20428"/>
              <a:gd name="connsiteY17" fmla="*/ 18217 h 19712"/>
              <a:gd name="connsiteX18" fmla="*/ 6616 w 20428"/>
              <a:gd name="connsiteY18" fmla="*/ 15280 h 19712"/>
              <a:gd name="connsiteX19" fmla="*/ 4503 w 20428"/>
              <a:gd name="connsiteY19" fmla="*/ 16895 h 19712"/>
              <a:gd name="connsiteX20" fmla="*/ 5423 w 20428"/>
              <a:gd name="connsiteY20" fmla="*/ 12784 h 19712"/>
              <a:gd name="connsiteX21" fmla="*/ 2092 w 20428"/>
              <a:gd name="connsiteY21" fmla="*/ 12544 h 19712"/>
              <a:gd name="connsiteX22" fmla="*/ 3776 w 20428"/>
              <a:gd name="connsiteY22" fmla="*/ 10523 h 19712"/>
              <a:gd name="connsiteX23" fmla="*/ 0 w 20428"/>
              <a:gd name="connsiteY23" fmla="*/ 8270 h 19712"/>
              <a:gd name="connsiteX24" fmla="*/ 3525 w 20428"/>
              <a:gd name="connsiteY24" fmla="*/ 7406 h 19712"/>
              <a:gd name="connsiteX25" fmla="*/ 3330 w 20428"/>
              <a:gd name="connsiteY25" fmla="*/ 3625 h 19712"/>
              <a:gd name="connsiteX26" fmla="*/ 7378 w 20428"/>
              <a:gd name="connsiteY26" fmla="*/ 6382 h 19712"/>
              <a:gd name="connsiteX27" fmla="*/ 8550 w 20428"/>
              <a:gd name="connsiteY27" fmla="*/ 1887 h 19712"/>
              <a:gd name="connsiteX28" fmla="*/ 10290 w 20428"/>
              <a:gd name="connsiteY28" fmla="*/ 4342 h 19712"/>
              <a:gd name="connsiteX0" fmla="*/ 10290 w 20428"/>
              <a:gd name="connsiteY0" fmla="*/ 4342 h 19712"/>
              <a:gd name="connsiteX1" fmla="*/ 13618 w 20428"/>
              <a:gd name="connsiteY1" fmla="*/ 0 h 19712"/>
              <a:gd name="connsiteX2" fmla="*/ 13353 w 20428"/>
              <a:gd name="connsiteY2" fmla="*/ 5777 h 19712"/>
              <a:gd name="connsiteX3" fmla="*/ 16835 w 20428"/>
              <a:gd name="connsiteY3" fmla="*/ 3172 h 19712"/>
              <a:gd name="connsiteX4" fmla="*/ 15208 w 20428"/>
              <a:gd name="connsiteY4" fmla="*/ 6532 h 19712"/>
              <a:gd name="connsiteX5" fmla="*/ 20428 w 20428"/>
              <a:gd name="connsiteY5" fmla="*/ 6645 h 19712"/>
              <a:gd name="connsiteX6" fmla="*/ 15813 w 20428"/>
              <a:gd name="connsiteY6" fmla="*/ 9402 h 19712"/>
              <a:gd name="connsiteX7" fmla="*/ 17098 w 20428"/>
              <a:gd name="connsiteY7" fmla="*/ 11290 h 19712"/>
              <a:gd name="connsiteX8" fmla="*/ 15208 w 20428"/>
              <a:gd name="connsiteY8" fmla="*/ 12310 h 19712"/>
              <a:gd name="connsiteX9" fmla="*/ 17705 w 20428"/>
              <a:gd name="connsiteY9" fmla="*/ 15632 h 19712"/>
              <a:gd name="connsiteX10" fmla="*/ 13468 w 20428"/>
              <a:gd name="connsiteY10" fmla="*/ 14350 h 19712"/>
              <a:gd name="connsiteX11" fmla="*/ 13770 w 20428"/>
              <a:gd name="connsiteY11" fmla="*/ 17370 h 19712"/>
              <a:gd name="connsiteX12" fmla="*/ 11008 w 20428"/>
              <a:gd name="connsiteY12" fmla="*/ 15935 h 19712"/>
              <a:gd name="connsiteX13" fmla="*/ 10440 w 20428"/>
              <a:gd name="connsiteY13" fmla="*/ 18842 h 19712"/>
              <a:gd name="connsiteX14" fmla="*/ 8700 w 20428"/>
              <a:gd name="connsiteY14" fmla="*/ 17370 h 19712"/>
              <a:gd name="connsiteX15" fmla="*/ 7528 w 20428"/>
              <a:gd name="connsiteY15" fmla="*/ 19712 h 19712"/>
              <a:gd name="connsiteX16" fmla="*/ 7143 w 20428"/>
              <a:gd name="connsiteY16" fmla="*/ 17787 h 19712"/>
              <a:gd name="connsiteX17" fmla="*/ 5096 w 20428"/>
              <a:gd name="connsiteY17" fmla="*/ 18217 h 19712"/>
              <a:gd name="connsiteX18" fmla="*/ 6616 w 20428"/>
              <a:gd name="connsiteY18" fmla="*/ 15280 h 19712"/>
              <a:gd name="connsiteX19" fmla="*/ 3996 w 20428"/>
              <a:gd name="connsiteY19" fmla="*/ 15826 h 19712"/>
              <a:gd name="connsiteX20" fmla="*/ 5423 w 20428"/>
              <a:gd name="connsiteY20" fmla="*/ 12784 h 19712"/>
              <a:gd name="connsiteX21" fmla="*/ 2092 w 20428"/>
              <a:gd name="connsiteY21" fmla="*/ 12544 h 19712"/>
              <a:gd name="connsiteX22" fmla="*/ 3776 w 20428"/>
              <a:gd name="connsiteY22" fmla="*/ 10523 h 19712"/>
              <a:gd name="connsiteX23" fmla="*/ 0 w 20428"/>
              <a:gd name="connsiteY23" fmla="*/ 8270 h 19712"/>
              <a:gd name="connsiteX24" fmla="*/ 3525 w 20428"/>
              <a:gd name="connsiteY24" fmla="*/ 7406 h 19712"/>
              <a:gd name="connsiteX25" fmla="*/ 3330 w 20428"/>
              <a:gd name="connsiteY25" fmla="*/ 3625 h 19712"/>
              <a:gd name="connsiteX26" fmla="*/ 7378 w 20428"/>
              <a:gd name="connsiteY26" fmla="*/ 6382 h 19712"/>
              <a:gd name="connsiteX27" fmla="*/ 8550 w 20428"/>
              <a:gd name="connsiteY27" fmla="*/ 1887 h 19712"/>
              <a:gd name="connsiteX28" fmla="*/ 10290 w 20428"/>
              <a:gd name="connsiteY28" fmla="*/ 4342 h 19712"/>
              <a:gd name="connsiteX0" fmla="*/ 10290 w 20428"/>
              <a:gd name="connsiteY0" fmla="*/ 4342 h 19712"/>
              <a:gd name="connsiteX1" fmla="*/ 13618 w 20428"/>
              <a:gd name="connsiteY1" fmla="*/ 0 h 19712"/>
              <a:gd name="connsiteX2" fmla="*/ 13353 w 20428"/>
              <a:gd name="connsiteY2" fmla="*/ 5777 h 19712"/>
              <a:gd name="connsiteX3" fmla="*/ 16835 w 20428"/>
              <a:gd name="connsiteY3" fmla="*/ 3172 h 19712"/>
              <a:gd name="connsiteX4" fmla="*/ 15208 w 20428"/>
              <a:gd name="connsiteY4" fmla="*/ 6532 h 19712"/>
              <a:gd name="connsiteX5" fmla="*/ 20428 w 20428"/>
              <a:gd name="connsiteY5" fmla="*/ 6645 h 19712"/>
              <a:gd name="connsiteX6" fmla="*/ 15813 w 20428"/>
              <a:gd name="connsiteY6" fmla="*/ 9402 h 19712"/>
              <a:gd name="connsiteX7" fmla="*/ 17098 w 20428"/>
              <a:gd name="connsiteY7" fmla="*/ 11290 h 19712"/>
              <a:gd name="connsiteX8" fmla="*/ 15208 w 20428"/>
              <a:gd name="connsiteY8" fmla="*/ 12310 h 19712"/>
              <a:gd name="connsiteX9" fmla="*/ 17705 w 20428"/>
              <a:gd name="connsiteY9" fmla="*/ 15632 h 19712"/>
              <a:gd name="connsiteX10" fmla="*/ 13468 w 20428"/>
              <a:gd name="connsiteY10" fmla="*/ 14350 h 19712"/>
              <a:gd name="connsiteX11" fmla="*/ 13770 w 20428"/>
              <a:gd name="connsiteY11" fmla="*/ 17370 h 19712"/>
              <a:gd name="connsiteX12" fmla="*/ 11008 w 20428"/>
              <a:gd name="connsiteY12" fmla="*/ 15935 h 19712"/>
              <a:gd name="connsiteX13" fmla="*/ 10440 w 20428"/>
              <a:gd name="connsiteY13" fmla="*/ 18842 h 19712"/>
              <a:gd name="connsiteX14" fmla="*/ 8700 w 20428"/>
              <a:gd name="connsiteY14" fmla="*/ 17370 h 19712"/>
              <a:gd name="connsiteX15" fmla="*/ 7528 w 20428"/>
              <a:gd name="connsiteY15" fmla="*/ 19712 h 19712"/>
              <a:gd name="connsiteX16" fmla="*/ 7143 w 20428"/>
              <a:gd name="connsiteY16" fmla="*/ 17787 h 19712"/>
              <a:gd name="connsiteX17" fmla="*/ 5096 w 20428"/>
              <a:gd name="connsiteY17" fmla="*/ 18217 h 19712"/>
              <a:gd name="connsiteX18" fmla="*/ 6616 w 20428"/>
              <a:gd name="connsiteY18" fmla="*/ 15280 h 19712"/>
              <a:gd name="connsiteX19" fmla="*/ 4390 w 20428"/>
              <a:gd name="connsiteY19" fmla="*/ 15579 h 19712"/>
              <a:gd name="connsiteX20" fmla="*/ 5423 w 20428"/>
              <a:gd name="connsiteY20" fmla="*/ 12784 h 19712"/>
              <a:gd name="connsiteX21" fmla="*/ 2092 w 20428"/>
              <a:gd name="connsiteY21" fmla="*/ 12544 h 19712"/>
              <a:gd name="connsiteX22" fmla="*/ 3776 w 20428"/>
              <a:gd name="connsiteY22" fmla="*/ 10523 h 19712"/>
              <a:gd name="connsiteX23" fmla="*/ 0 w 20428"/>
              <a:gd name="connsiteY23" fmla="*/ 8270 h 19712"/>
              <a:gd name="connsiteX24" fmla="*/ 3525 w 20428"/>
              <a:gd name="connsiteY24" fmla="*/ 7406 h 19712"/>
              <a:gd name="connsiteX25" fmla="*/ 3330 w 20428"/>
              <a:gd name="connsiteY25" fmla="*/ 3625 h 19712"/>
              <a:gd name="connsiteX26" fmla="*/ 7378 w 20428"/>
              <a:gd name="connsiteY26" fmla="*/ 6382 h 19712"/>
              <a:gd name="connsiteX27" fmla="*/ 8550 w 20428"/>
              <a:gd name="connsiteY27" fmla="*/ 1887 h 19712"/>
              <a:gd name="connsiteX28" fmla="*/ 10290 w 20428"/>
              <a:gd name="connsiteY28" fmla="*/ 4342 h 19712"/>
              <a:gd name="connsiteX0" fmla="*/ 10290 w 20428"/>
              <a:gd name="connsiteY0" fmla="*/ 4342 h 19712"/>
              <a:gd name="connsiteX1" fmla="*/ 13618 w 20428"/>
              <a:gd name="connsiteY1" fmla="*/ 0 h 19712"/>
              <a:gd name="connsiteX2" fmla="*/ 13353 w 20428"/>
              <a:gd name="connsiteY2" fmla="*/ 5777 h 19712"/>
              <a:gd name="connsiteX3" fmla="*/ 16835 w 20428"/>
              <a:gd name="connsiteY3" fmla="*/ 3172 h 19712"/>
              <a:gd name="connsiteX4" fmla="*/ 15208 w 20428"/>
              <a:gd name="connsiteY4" fmla="*/ 6532 h 19712"/>
              <a:gd name="connsiteX5" fmla="*/ 20428 w 20428"/>
              <a:gd name="connsiteY5" fmla="*/ 6645 h 19712"/>
              <a:gd name="connsiteX6" fmla="*/ 15813 w 20428"/>
              <a:gd name="connsiteY6" fmla="*/ 9402 h 19712"/>
              <a:gd name="connsiteX7" fmla="*/ 17098 w 20428"/>
              <a:gd name="connsiteY7" fmla="*/ 11290 h 19712"/>
              <a:gd name="connsiteX8" fmla="*/ 15208 w 20428"/>
              <a:gd name="connsiteY8" fmla="*/ 12310 h 19712"/>
              <a:gd name="connsiteX9" fmla="*/ 17705 w 20428"/>
              <a:gd name="connsiteY9" fmla="*/ 15632 h 19712"/>
              <a:gd name="connsiteX10" fmla="*/ 13468 w 20428"/>
              <a:gd name="connsiteY10" fmla="*/ 14350 h 19712"/>
              <a:gd name="connsiteX11" fmla="*/ 13770 w 20428"/>
              <a:gd name="connsiteY11" fmla="*/ 17370 h 19712"/>
              <a:gd name="connsiteX12" fmla="*/ 11008 w 20428"/>
              <a:gd name="connsiteY12" fmla="*/ 15935 h 19712"/>
              <a:gd name="connsiteX13" fmla="*/ 10440 w 20428"/>
              <a:gd name="connsiteY13" fmla="*/ 18842 h 19712"/>
              <a:gd name="connsiteX14" fmla="*/ 8700 w 20428"/>
              <a:gd name="connsiteY14" fmla="*/ 17370 h 19712"/>
              <a:gd name="connsiteX15" fmla="*/ 7528 w 20428"/>
              <a:gd name="connsiteY15" fmla="*/ 19712 h 19712"/>
              <a:gd name="connsiteX16" fmla="*/ 7143 w 20428"/>
              <a:gd name="connsiteY16" fmla="*/ 17787 h 19712"/>
              <a:gd name="connsiteX17" fmla="*/ 5096 w 20428"/>
              <a:gd name="connsiteY17" fmla="*/ 18217 h 19712"/>
              <a:gd name="connsiteX18" fmla="*/ 6560 w 20428"/>
              <a:gd name="connsiteY18" fmla="*/ 14376 h 19712"/>
              <a:gd name="connsiteX19" fmla="*/ 4390 w 20428"/>
              <a:gd name="connsiteY19" fmla="*/ 15579 h 19712"/>
              <a:gd name="connsiteX20" fmla="*/ 5423 w 20428"/>
              <a:gd name="connsiteY20" fmla="*/ 12784 h 19712"/>
              <a:gd name="connsiteX21" fmla="*/ 2092 w 20428"/>
              <a:gd name="connsiteY21" fmla="*/ 12544 h 19712"/>
              <a:gd name="connsiteX22" fmla="*/ 3776 w 20428"/>
              <a:gd name="connsiteY22" fmla="*/ 10523 h 19712"/>
              <a:gd name="connsiteX23" fmla="*/ 0 w 20428"/>
              <a:gd name="connsiteY23" fmla="*/ 8270 h 19712"/>
              <a:gd name="connsiteX24" fmla="*/ 3525 w 20428"/>
              <a:gd name="connsiteY24" fmla="*/ 7406 h 19712"/>
              <a:gd name="connsiteX25" fmla="*/ 3330 w 20428"/>
              <a:gd name="connsiteY25" fmla="*/ 3625 h 19712"/>
              <a:gd name="connsiteX26" fmla="*/ 7378 w 20428"/>
              <a:gd name="connsiteY26" fmla="*/ 6382 h 19712"/>
              <a:gd name="connsiteX27" fmla="*/ 8550 w 20428"/>
              <a:gd name="connsiteY27" fmla="*/ 1887 h 19712"/>
              <a:gd name="connsiteX28" fmla="*/ 10290 w 20428"/>
              <a:gd name="connsiteY28" fmla="*/ 4342 h 19712"/>
              <a:gd name="connsiteX0" fmla="*/ 10290 w 20428"/>
              <a:gd name="connsiteY0" fmla="*/ 4342 h 19712"/>
              <a:gd name="connsiteX1" fmla="*/ 13618 w 20428"/>
              <a:gd name="connsiteY1" fmla="*/ 0 h 19712"/>
              <a:gd name="connsiteX2" fmla="*/ 13353 w 20428"/>
              <a:gd name="connsiteY2" fmla="*/ 5777 h 19712"/>
              <a:gd name="connsiteX3" fmla="*/ 16835 w 20428"/>
              <a:gd name="connsiteY3" fmla="*/ 3172 h 19712"/>
              <a:gd name="connsiteX4" fmla="*/ 15208 w 20428"/>
              <a:gd name="connsiteY4" fmla="*/ 6532 h 19712"/>
              <a:gd name="connsiteX5" fmla="*/ 20428 w 20428"/>
              <a:gd name="connsiteY5" fmla="*/ 6645 h 19712"/>
              <a:gd name="connsiteX6" fmla="*/ 15813 w 20428"/>
              <a:gd name="connsiteY6" fmla="*/ 9402 h 19712"/>
              <a:gd name="connsiteX7" fmla="*/ 17098 w 20428"/>
              <a:gd name="connsiteY7" fmla="*/ 11290 h 19712"/>
              <a:gd name="connsiteX8" fmla="*/ 15208 w 20428"/>
              <a:gd name="connsiteY8" fmla="*/ 12310 h 19712"/>
              <a:gd name="connsiteX9" fmla="*/ 17705 w 20428"/>
              <a:gd name="connsiteY9" fmla="*/ 15632 h 19712"/>
              <a:gd name="connsiteX10" fmla="*/ 13468 w 20428"/>
              <a:gd name="connsiteY10" fmla="*/ 14350 h 19712"/>
              <a:gd name="connsiteX11" fmla="*/ 13770 w 20428"/>
              <a:gd name="connsiteY11" fmla="*/ 17370 h 19712"/>
              <a:gd name="connsiteX12" fmla="*/ 11008 w 20428"/>
              <a:gd name="connsiteY12" fmla="*/ 15935 h 19712"/>
              <a:gd name="connsiteX13" fmla="*/ 10440 w 20428"/>
              <a:gd name="connsiteY13" fmla="*/ 18842 h 19712"/>
              <a:gd name="connsiteX14" fmla="*/ 8700 w 20428"/>
              <a:gd name="connsiteY14" fmla="*/ 17370 h 19712"/>
              <a:gd name="connsiteX15" fmla="*/ 7528 w 20428"/>
              <a:gd name="connsiteY15" fmla="*/ 19712 h 19712"/>
              <a:gd name="connsiteX16" fmla="*/ 7649 w 20428"/>
              <a:gd name="connsiteY16" fmla="*/ 15321 h 19712"/>
              <a:gd name="connsiteX17" fmla="*/ 5096 w 20428"/>
              <a:gd name="connsiteY17" fmla="*/ 18217 h 19712"/>
              <a:gd name="connsiteX18" fmla="*/ 6560 w 20428"/>
              <a:gd name="connsiteY18" fmla="*/ 14376 h 19712"/>
              <a:gd name="connsiteX19" fmla="*/ 4390 w 20428"/>
              <a:gd name="connsiteY19" fmla="*/ 15579 h 19712"/>
              <a:gd name="connsiteX20" fmla="*/ 5423 w 20428"/>
              <a:gd name="connsiteY20" fmla="*/ 12784 h 19712"/>
              <a:gd name="connsiteX21" fmla="*/ 2092 w 20428"/>
              <a:gd name="connsiteY21" fmla="*/ 12544 h 19712"/>
              <a:gd name="connsiteX22" fmla="*/ 3776 w 20428"/>
              <a:gd name="connsiteY22" fmla="*/ 10523 h 19712"/>
              <a:gd name="connsiteX23" fmla="*/ 0 w 20428"/>
              <a:gd name="connsiteY23" fmla="*/ 8270 h 19712"/>
              <a:gd name="connsiteX24" fmla="*/ 3525 w 20428"/>
              <a:gd name="connsiteY24" fmla="*/ 7406 h 19712"/>
              <a:gd name="connsiteX25" fmla="*/ 3330 w 20428"/>
              <a:gd name="connsiteY25" fmla="*/ 3625 h 19712"/>
              <a:gd name="connsiteX26" fmla="*/ 7378 w 20428"/>
              <a:gd name="connsiteY26" fmla="*/ 6382 h 19712"/>
              <a:gd name="connsiteX27" fmla="*/ 8550 w 20428"/>
              <a:gd name="connsiteY27" fmla="*/ 1887 h 19712"/>
              <a:gd name="connsiteX28" fmla="*/ 10290 w 20428"/>
              <a:gd name="connsiteY28" fmla="*/ 4342 h 19712"/>
              <a:gd name="connsiteX0" fmla="*/ 10290 w 20428"/>
              <a:gd name="connsiteY0" fmla="*/ 4342 h 19712"/>
              <a:gd name="connsiteX1" fmla="*/ 13618 w 20428"/>
              <a:gd name="connsiteY1" fmla="*/ 0 h 19712"/>
              <a:gd name="connsiteX2" fmla="*/ 13353 w 20428"/>
              <a:gd name="connsiteY2" fmla="*/ 5777 h 19712"/>
              <a:gd name="connsiteX3" fmla="*/ 16835 w 20428"/>
              <a:gd name="connsiteY3" fmla="*/ 3172 h 19712"/>
              <a:gd name="connsiteX4" fmla="*/ 15208 w 20428"/>
              <a:gd name="connsiteY4" fmla="*/ 6532 h 19712"/>
              <a:gd name="connsiteX5" fmla="*/ 20428 w 20428"/>
              <a:gd name="connsiteY5" fmla="*/ 6645 h 19712"/>
              <a:gd name="connsiteX6" fmla="*/ 15813 w 20428"/>
              <a:gd name="connsiteY6" fmla="*/ 9402 h 19712"/>
              <a:gd name="connsiteX7" fmla="*/ 17098 w 20428"/>
              <a:gd name="connsiteY7" fmla="*/ 11290 h 19712"/>
              <a:gd name="connsiteX8" fmla="*/ 15208 w 20428"/>
              <a:gd name="connsiteY8" fmla="*/ 12310 h 19712"/>
              <a:gd name="connsiteX9" fmla="*/ 17705 w 20428"/>
              <a:gd name="connsiteY9" fmla="*/ 15632 h 19712"/>
              <a:gd name="connsiteX10" fmla="*/ 13468 w 20428"/>
              <a:gd name="connsiteY10" fmla="*/ 14350 h 19712"/>
              <a:gd name="connsiteX11" fmla="*/ 13770 w 20428"/>
              <a:gd name="connsiteY11" fmla="*/ 17370 h 19712"/>
              <a:gd name="connsiteX12" fmla="*/ 11008 w 20428"/>
              <a:gd name="connsiteY12" fmla="*/ 15935 h 19712"/>
              <a:gd name="connsiteX13" fmla="*/ 10440 w 20428"/>
              <a:gd name="connsiteY13" fmla="*/ 18842 h 19712"/>
              <a:gd name="connsiteX14" fmla="*/ 9657 w 20428"/>
              <a:gd name="connsiteY14" fmla="*/ 15479 h 19712"/>
              <a:gd name="connsiteX15" fmla="*/ 7528 w 20428"/>
              <a:gd name="connsiteY15" fmla="*/ 19712 h 19712"/>
              <a:gd name="connsiteX16" fmla="*/ 7649 w 20428"/>
              <a:gd name="connsiteY16" fmla="*/ 15321 h 19712"/>
              <a:gd name="connsiteX17" fmla="*/ 5096 w 20428"/>
              <a:gd name="connsiteY17" fmla="*/ 18217 h 19712"/>
              <a:gd name="connsiteX18" fmla="*/ 6560 w 20428"/>
              <a:gd name="connsiteY18" fmla="*/ 14376 h 19712"/>
              <a:gd name="connsiteX19" fmla="*/ 4390 w 20428"/>
              <a:gd name="connsiteY19" fmla="*/ 15579 h 19712"/>
              <a:gd name="connsiteX20" fmla="*/ 5423 w 20428"/>
              <a:gd name="connsiteY20" fmla="*/ 12784 h 19712"/>
              <a:gd name="connsiteX21" fmla="*/ 2092 w 20428"/>
              <a:gd name="connsiteY21" fmla="*/ 12544 h 19712"/>
              <a:gd name="connsiteX22" fmla="*/ 3776 w 20428"/>
              <a:gd name="connsiteY22" fmla="*/ 10523 h 19712"/>
              <a:gd name="connsiteX23" fmla="*/ 0 w 20428"/>
              <a:gd name="connsiteY23" fmla="*/ 8270 h 19712"/>
              <a:gd name="connsiteX24" fmla="*/ 3525 w 20428"/>
              <a:gd name="connsiteY24" fmla="*/ 7406 h 19712"/>
              <a:gd name="connsiteX25" fmla="*/ 3330 w 20428"/>
              <a:gd name="connsiteY25" fmla="*/ 3625 h 19712"/>
              <a:gd name="connsiteX26" fmla="*/ 7378 w 20428"/>
              <a:gd name="connsiteY26" fmla="*/ 6382 h 19712"/>
              <a:gd name="connsiteX27" fmla="*/ 8550 w 20428"/>
              <a:gd name="connsiteY27" fmla="*/ 1887 h 19712"/>
              <a:gd name="connsiteX28" fmla="*/ 10290 w 20428"/>
              <a:gd name="connsiteY28" fmla="*/ 4342 h 19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0428" h="19712">
                <a:moveTo>
                  <a:pt x="10290" y="4342"/>
                </a:moveTo>
                <a:lnTo>
                  <a:pt x="13618" y="0"/>
                </a:lnTo>
                <a:cubicBezTo>
                  <a:pt x="13530" y="1926"/>
                  <a:pt x="13441" y="3851"/>
                  <a:pt x="13353" y="5777"/>
                </a:cubicBezTo>
                <a:lnTo>
                  <a:pt x="16835" y="3172"/>
                </a:lnTo>
                <a:lnTo>
                  <a:pt x="15208" y="6532"/>
                </a:lnTo>
                <a:lnTo>
                  <a:pt x="20428" y="6645"/>
                </a:lnTo>
                <a:lnTo>
                  <a:pt x="15813" y="9402"/>
                </a:lnTo>
                <a:lnTo>
                  <a:pt x="17098" y="11290"/>
                </a:lnTo>
                <a:lnTo>
                  <a:pt x="15208" y="12310"/>
                </a:lnTo>
                <a:lnTo>
                  <a:pt x="17705" y="15632"/>
                </a:lnTo>
                <a:lnTo>
                  <a:pt x="13468" y="14350"/>
                </a:lnTo>
                <a:cubicBezTo>
                  <a:pt x="13569" y="15357"/>
                  <a:pt x="13669" y="16363"/>
                  <a:pt x="13770" y="17370"/>
                </a:cubicBezTo>
                <a:lnTo>
                  <a:pt x="11008" y="15935"/>
                </a:lnTo>
                <a:lnTo>
                  <a:pt x="10440" y="18842"/>
                </a:lnTo>
                <a:lnTo>
                  <a:pt x="9657" y="15479"/>
                </a:lnTo>
                <a:lnTo>
                  <a:pt x="7528" y="19712"/>
                </a:lnTo>
                <a:cubicBezTo>
                  <a:pt x="7400" y="19070"/>
                  <a:pt x="7777" y="15963"/>
                  <a:pt x="7649" y="15321"/>
                </a:cubicBezTo>
                <a:lnTo>
                  <a:pt x="5096" y="18217"/>
                </a:lnTo>
                <a:cubicBezTo>
                  <a:pt x="5059" y="17097"/>
                  <a:pt x="6597" y="15496"/>
                  <a:pt x="6560" y="14376"/>
                </a:cubicBezTo>
                <a:lnTo>
                  <a:pt x="4390" y="15579"/>
                </a:lnTo>
                <a:cubicBezTo>
                  <a:pt x="4284" y="14591"/>
                  <a:pt x="5529" y="13772"/>
                  <a:pt x="5423" y="12784"/>
                </a:cubicBezTo>
                <a:lnTo>
                  <a:pt x="2092" y="12544"/>
                </a:lnTo>
                <a:lnTo>
                  <a:pt x="3776" y="10523"/>
                </a:lnTo>
                <a:lnTo>
                  <a:pt x="0" y="8270"/>
                </a:lnTo>
                <a:lnTo>
                  <a:pt x="3525" y="7406"/>
                </a:lnTo>
                <a:lnTo>
                  <a:pt x="3330" y="3625"/>
                </a:lnTo>
                <a:lnTo>
                  <a:pt x="7378" y="6382"/>
                </a:lnTo>
                <a:lnTo>
                  <a:pt x="8550" y="1887"/>
                </a:lnTo>
                <a:lnTo>
                  <a:pt x="10290" y="4342"/>
                </a:lnTo>
                <a:close/>
              </a:path>
            </a:pathLst>
          </a:custGeom>
          <a:solidFill>
            <a:srgbClr val="FFFF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latin typeface="Calibri" panose="020F0502020204030204" pitchFamily="34" charset="0"/>
                <a:cs typeface="Calibri" panose="020F0502020204030204" pitchFamily="34" charset="0"/>
              </a:rPr>
              <a:t>Conjunctions are words</a:t>
            </a:r>
          </a:p>
          <a:p>
            <a:pPr algn="ctr"/>
            <a:r>
              <a:rPr lang="en-IN" sz="2400" dirty="0">
                <a:solidFill>
                  <a:schemeClr val="tx1"/>
                </a:solidFill>
                <a:latin typeface="Calibri" panose="020F0502020204030204" pitchFamily="34" charset="0"/>
                <a:cs typeface="Calibri" panose="020F0502020204030204" pitchFamily="34" charset="0"/>
              </a:rPr>
              <a:t>used to join ideas</a:t>
            </a:r>
            <a:br>
              <a:rPr lang="en-IN" sz="2400" dirty="0">
                <a:solidFill>
                  <a:schemeClr val="tx1"/>
                </a:solidFill>
                <a:latin typeface="Calibri" panose="020F0502020204030204" pitchFamily="34" charset="0"/>
                <a:cs typeface="Calibri" panose="020F0502020204030204" pitchFamily="34" charset="0"/>
              </a:rPr>
            </a:br>
            <a:r>
              <a:rPr lang="en-IN" sz="2400" dirty="0">
                <a:solidFill>
                  <a:schemeClr val="tx1"/>
                </a:solidFill>
                <a:latin typeface="Calibri" panose="020F0502020204030204" pitchFamily="34" charset="0"/>
                <a:cs typeface="Calibri" panose="020F0502020204030204" pitchFamily="34" charset="0"/>
              </a:rPr>
              <a:t>or sentences.</a:t>
            </a:r>
          </a:p>
        </p:txBody>
      </p:sp>
      <p:sp>
        <p:nvSpPr>
          <p:cNvPr id="13" name="Explosion: 8 Points 12">
            <a:extLst>
              <a:ext uri="{FF2B5EF4-FFF2-40B4-BE49-F238E27FC236}">
                <a16:creationId xmlns:a16="http://schemas.microsoft.com/office/drawing/2014/main" id="{2093FD85-8E9B-6A7C-E8E1-7EE1D4EB6AFE}"/>
              </a:ext>
            </a:extLst>
          </p:cNvPr>
          <p:cNvSpPr/>
          <p:nvPr/>
        </p:nvSpPr>
        <p:spPr>
          <a:xfrm>
            <a:off x="7534973" y="439541"/>
            <a:ext cx="4205258" cy="4064973"/>
          </a:xfrm>
          <a:prstGeom prst="irregularSeal1">
            <a:avLst/>
          </a:prstGeom>
          <a:solidFill>
            <a:srgbClr val="C1E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E" sz="2400" dirty="0">
                <a:solidFill>
                  <a:schemeClr val="tx1"/>
                </a:solidFill>
                <a:latin typeface="Calibri" panose="020F0502020204030204" pitchFamily="34" charset="0"/>
                <a:cs typeface="Calibri" panose="020F0502020204030204" pitchFamily="34" charset="0"/>
              </a:rPr>
              <a:t>Some conjunctions used in our daily conversations are:</a:t>
            </a:r>
            <a:endParaRPr lang="en-IN" sz="2400" dirty="0">
              <a:solidFill>
                <a:schemeClr val="tx1"/>
              </a:solidFill>
              <a:latin typeface="Calibri" panose="020F0502020204030204" pitchFamily="34" charset="0"/>
              <a:cs typeface="Calibri" panose="020F0502020204030204" pitchFamily="34" charset="0"/>
            </a:endParaRPr>
          </a:p>
        </p:txBody>
      </p:sp>
      <p:pic>
        <p:nvPicPr>
          <p:cNvPr id="18" name="Picture 17">
            <a:extLst>
              <a:ext uri="{FF2B5EF4-FFF2-40B4-BE49-F238E27FC236}">
                <a16:creationId xmlns:a16="http://schemas.microsoft.com/office/drawing/2014/main" id="{1E221791-55DC-C5BC-D1E1-F6B4CE324FD7}"/>
              </a:ext>
            </a:extLst>
          </p:cNvPr>
          <p:cNvPicPr>
            <a:picLocks noChangeAspect="1"/>
          </p:cNvPicPr>
          <p:nvPr/>
        </p:nvPicPr>
        <p:blipFill rotWithShape="1">
          <a:blip r:embed="rId3"/>
          <a:srcRect l="66774" t="68023" r="-2368" b="-2686"/>
          <a:stretch/>
        </p:blipFill>
        <p:spPr>
          <a:xfrm>
            <a:off x="188079" y="3393776"/>
            <a:ext cx="2410536" cy="2088910"/>
          </a:xfrm>
          <a:prstGeom prst="rect">
            <a:avLst/>
          </a:prstGeom>
        </p:spPr>
      </p:pic>
      <p:sp>
        <p:nvSpPr>
          <p:cNvPr id="19" name="Google Shape;42;p2">
            <a:extLst>
              <a:ext uri="{FF2B5EF4-FFF2-40B4-BE49-F238E27FC236}">
                <a16:creationId xmlns:a16="http://schemas.microsoft.com/office/drawing/2014/main" id="{71C0FC9B-AC05-A05E-7D8B-AFAC7E70228C}"/>
              </a:ext>
            </a:extLst>
          </p:cNvPr>
          <p:cNvSpPr txBox="1">
            <a:spLocks/>
          </p:cNvSpPr>
          <p:nvPr/>
        </p:nvSpPr>
        <p:spPr>
          <a:xfrm>
            <a:off x="3178226" y="110577"/>
            <a:ext cx="5835549" cy="657928"/>
          </a:xfrm>
          <a:prstGeom prst="rect">
            <a:avLst/>
          </a:prstGeom>
          <a:solidFill>
            <a:srgbClr val="E0BFE3"/>
          </a:solidFill>
          <a:ln w="28575" cap="flat" cmpd="sng" algn="ctr">
            <a:solidFill>
              <a:srgbClr val="CB91CF"/>
            </a:solidFill>
            <a:prstDash val="solid"/>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t"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9pPr>
          </a:lstStyle>
          <a:p>
            <a:r>
              <a:rPr lang="en-IN" dirty="0"/>
              <a:t>Conjunctions</a:t>
            </a:r>
          </a:p>
        </p:txBody>
      </p:sp>
      <p:pic>
        <p:nvPicPr>
          <p:cNvPr id="22" name="Picture 21">
            <a:extLst>
              <a:ext uri="{FF2B5EF4-FFF2-40B4-BE49-F238E27FC236}">
                <a16:creationId xmlns:a16="http://schemas.microsoft.com/office/drawing/2014/main" id="{E2BB2C09-16B1-295A-374C-E5594D88C387}"/>
              </a:ext>
            </a:extLst>
          </p:cNvPr>
          <p:cNvPicPr>
            <a:picLocks noChangeAspect="1"/>
          </p:cNvPicPr>
          <p:nvPr/>
        </p:nvPicPr>
        <p:blipFill rotWithShape="1">
          <a:blip r:embed="rId3">
            <a:duotone>
              <a:prstClr val="black"/>
              <a:schemeClr val="accent3">
                <a:tint val="45000"/>
                <a:satMod val="400000"/>
              </a:schemeClr>
            </a:duotone>
          </a:blip>
          <a:srcRect l="66774" t="68023" r="-2368" b="-2686"/>
          <a:stretch/>
        </p:blipFill>
        <p:spPr>
          <a:xfrm>
            <a:off x="5323111" y="2033987"/>
            <a:ext cx="2410536" cy="2088910"/>
          </a:xfrm>
          <a:prstGeom prst="rect">
            <a:avLst/>
          </a:prstGeom>
        </p:spPr>
      </p:pic>
      <p:sp>
        <p:nvSpPr>
          <p:cNvPr id="3" name="Explosion: 14 Points 2">
            <a:extLst>
              <a:ext uri="{FF2B5EF4-FFF2-40B4-BE49-F238E27FC236}">
                <a16:creationId xmlns:a16="http://schemas.microsoft.com/office/drawing/2014/main" id="{844C0C27-B739-112B-0750-89BA88399DB8}"/>
              </a:ext>
            </a:extLst>
          </p:cNvPr>
          <p:cNvSpPr/>
          <p:nvPr/>
        </p:nvSpPr>
        <p:spPr>
          <a:xfrm>
            <a:off x="7227066" y="3834495"/>
            <a:ext cx="1670657" cy="911071"/>
          </a:xfrm>
          <a:prstGeom prst="irregularSeal2">
            <a:avLst/>
          </a:prstGeom>
          <a:solidFill>
            <a:srgbClr val="E0BFE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latin typeface="Calibri" panose="020F0502020204030204" pitchFamily="34" charset="0"/>
                <a:cs typeface="Calibri" panose="020F0502020204030204" pitchFamily="34" charset="0"/>
              </a:rPr>
              <a:t>And</a:t>
            </a:r>
          </a:p>
        </p:txBody>
      </p:sp>
      <p:sp>
        <p:nvSpPr>
          <p:cNvPr id="4" name="Explosion: 14 Points 3">
            <a:extLst>
              <a:ext uri="{FF2B5EF4-FFF2-40B4-BE49-F238E27FC236}">
                <a16:creationId xmlns:a16="http://schemas.microsoft.com/office/drawing/2014/main" id="{84A36140-E4B0-46E2-B338-FBD2C3795C8E}"/>
              </a:ext>
            </a:extLst>
          </p:cNvPr>
          <p:cNvSpPr/>
          <p:nvPr/>
        </p:nvSpPr>
        <p:spPr>
          <a:xfrm>
            <a:off x="9294131" y="4122897"/>
            <a:ext cx="1670657" cy="911071"/>
          </a:xfrm>
          <a:prstGeom prst="irregularSeal2">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latin typeface="Calibri" panose="020F0502020204030204" pitchFamily="34" charset="0"/>
                <a:cs typeface="Calibri" panose="020F0502020204030204" pitchFamily="34" charset="0"/>
              </a:rPr>
              <a:t>But</a:t>
            </a:r>
          </a:p>
        </p:txBody>
      </p:sp>
      <p:sp>
        <p:nvSpPr>
          <p:cNvPr id="5" name="Explosion: 14 Points 4">
            <a:extLst>
              <a:ext uri="{FF2B5EF4-FFF2-40B4-BE49-F238E27FC236}">
                <a16:creationId xmlns:a16="http://schemas.microsoft.com/office/drawing/2014/main" id="{0078A377-7123-D2BC-DFFE-4B04B4F35505}"/>
              </a:ext>
            </a:extLst>
          </p:cNvPr>
          <p:cNvSpPr/>
          <p:nvPr/>
        </p:nvSpPr>
        <p:spPr>
          <a:xfrm>
            <a:off x="7840509" y="4819934"/>
            <a:ext cx="1273653" cy="661483"/>
          </a:xfrm>
          <a:prstGeom prst="irregularSeal2">
            <a:avLst/>
          </a:prstGeom>
          <a:solidFill>
            <a:srgbClr val="B5AC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latin typeface="Calibri" panose="020F0502020204030204" pitchFamily="34" charset="0"/>
                <a:cs typeface="Calibri" panose="020F0502020204030204" pitchFamily="34" charset="0"/>
              </a:rPr>
              <a:t>If</a:t>
            </a:r>
          </a:p>
        </p:txBody>
      </p:sp>
      <p:sp>
        <p:nvSpPr>
          <p:cNvPr id="6" name="Explosion: 14 Points 5">
            <a:extLst>
              <a:ext uri="{FF2B5EF4-FFF2-40B4-BE49-F238E27FC236}">
                <a16:creationId xmlns:a16="http://schemas.microsoft.com/office/drawing/2014/main" id="{5672F161-3F61-6680-971E-4F9AFDAA475F}"/>
              </a:ext>
            </a:extLst>
          </p:cNvPr>
          <p:cNvSpPr/>
          <p:nvPr/>
        </p:nvSpPr>
        <p:spPr>
          <a:xfrm>
            <a:off x="9460265" y="5033968"/>
            <a:ext cx="1273653" cy="661483"/>
          </a:xfrm>
          <a:prstGeom prst="irregularSeal2">
            <a:avLst/>
          </a:prstGeom>
          <a:solidFill>
            <a:srgbClr val="C0E2C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latin typeface="Calibri" panose="020F0502020204030204" pitchFamily="34" charset="0"/>
                <a:cs typeface="Calibri" panose="020F0502020204030204" pitchFamily="34" charset="0"/>
              </a:rPr>
              <a:t>Or</a:t>
            </a:r>
          </a:p>
        </p:txBody>
      </p:sp>
      <p:sp>
        <p:nvSpPr>
          <p:cNvPr id="7" name="Explosion: 14 Points 6">
            <a:extLst>
              <a:ext uri="{FF2B5EF4-FFF2-40B4-BE49-F238E27FC236}">
                <a16:creationId xmlns:a16="http://schemas.microsoft.com/office/drawing/2014/main" id="{AAF0819C-4D35-4CF0-1E0B-64B5FA257CE0}"/>
              </a:ext>
            </a:extLst>
          </p:cNvPr>
          <p:cNvSpPr/>
          <p:nvPr/>
        </p:nvSpPr>
        <p:spPr>
          <a:xfrm>
            <a:off x="10733918" y="4504514"/>
            <a:ext cx="1273653" cy="661483"/>
          </a:xfrm>
          <a:prstGeom prst="irregularSeal2">
            <a:avLst/>
          </a:prstGeom>
          <a:solidFill>
            <a:srgbClr val="97E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latin typeface="Calibri" panose="020F0502020204030204" pitchFamily="34" charset="0"/>
                <a:cs typeface="Calibri" panose="020F0502020204030204" pitchFamily="34" charset="0"/>
              </a:rPr>
              <a:t>As</a:t>
            </a:r>
          </a:p>
        </p:txBody>
      </p:sp>
      <p:sp>
        <p:nvSpPr>
          <p:cNvPr id="8" name="Explosion: 14 Points 7">
            <a:extLst>
              <a:ext uri="{FF2B5EF4-FFF2-40B4-BE49-F238E27FC236}">
                <a16:creationId xmlns:a16="http://schemas.microsoft.com/office/drawing/2014/main" id="{AFF1A67B-F1D0-396F-585B-F7091FB1ED62}"/>
              </a:ext>
            </a:extLst>
          </p:cNvPr>
          <p:cNvSpPr/>
          <p:nvPr/>
        </p:nvSpPr>
        <p:spPr>
          <a:xfrm>
            <a:off x="6586802" y="5530715"/>
            <a:ext cx="3050800" cy="1096050"/>
          </a:xfrm>
          <a:prstGeom prst="irregularSeal2">
            <a:avLst/>
          </a:prstGeom>
          <a:solidFill>
            <a:srgbClr val="F3C2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latin typeface="Calibri" panose="020F0502020204030204" pitchFamily="34" charset="0"/>
                <a:cs typeface="Calibri" panose="020F0502020204030204" pitchFamily="34" charset="0"/>
              </a:rPr>
              <a:t>Because</a:t>
            </a:r>
          </a:p>
        </p:txBody>
      </p:sp>
      <p:sp>
        <p:nvSpPr>
          <p:cNvPr id="9" name="Explosion: 14 Points 8">
            <a:extLst>
              <a:ext uri="{FF2B5EF4-FFF2-40B4-BE49-F238E27FC236}">
                <a16:creationId xmlns:a16="http://schemas.microsoft.com/office/drawing/2014/main" id="{0044FC44-4D68-C100-8B06-7D359B23FD18}"/>
              </a:ext>
            </a:extLst>
          </p:cNvPr>
          <p:cNvSpPr/>
          <p:nvPr/>
        </p:nvSpPr>
        <p:spPr>
          <a:xfrm>
            <a:off x="9854371" y="5822946"/>
            <a:ext cx="1273653" cy="661483"/>
          </a:xfrm>
          <a:prstGeom prst="irregularSeal2">
            <a:avLst/>
          </a:prstGeom>
          <a:solidFill>
            <a:srgbClr val="E8A8F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latin typeface="Calibri" panose="020F0502020204030204" pitchFamily="34" charset="0"/>
                <a:cs typeface="Calibri" panose="020F0502020204030204" pitchFamily="34" charset="0"/>
              </a:rPr>
              <a:t>So</a:t>
            </a:r>
          </a:p>
        </p:txBody>
      </p:sp>
    </p:spTree>
    <p:extLst>
      <p:ext uri="{BB962C8B-B14F-4D97-AF65-F5344CB8AC3E}">
        <p14:creationId xmlns:p14="http://schemas.microsoft.com/office/powerpoint/2010/main" val="168154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000" fill="hold"/>
                                        <p:tgtEl>
                                          <p:spTgt spid="18"/>
                                        </p:tgtEl>
                                        <p:attrNameLst>
                                          <p:attrName>ppt_x</p:attrName>
                                        </p:attrNameLst>
                                      </p:cBhvr>
                                      <p:tavLst>
                                        <p:tav tm="0">
                                          <p:val>
                                            <p:strVal val="0-#ppt_w/2"/>
                                          </p:val>
                                        </p:tav>
                                        <p:tav tm="100000">
                                          <p:val>
                                            <p:strVal val="#ppt_x"/>
                                          </p:val>
                                        </p:tav>
                                      </p:tavLst>
                                    </p:anim>
                                    <p:anim calcmode="lin" valueType="num">
                                      <p:cBhvr additive="base">
                                        <p:cTn id="8" dur="1000" fill="hold"/>
                                        <p:tgtEl>
                                          <p:spTgt spid="18"/>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6" presetClass="entr" presetSubtype="37"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out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1000" fill="hold"/>
                                        <p:tgtEl>
                                          <p:spTgt spid="22"/>
                                        </p:tgtEl>
                                        <p:attrNameLst>
                                          <p:attrName>ppt_x</p:attrName>
                                        </p:attrNameLst>
                                      </p:cBhvr>
                                      <p:tavLst>
                                        <p:tav tm="0">
                                          <p:val>
                                            <p:strVal val="#ppt_x"/>
                                          </p:val>
                                        </p:tav>
                                        <p:tav tm="100000">
                                          <p:val>
                                            <p:strVal val="#ppt_x"/>
                                          </p:val>
                                        </p:tav>
                                      </p:tavLst>
                                    </p:anim>
                                    <p:anim calcmode="lin" valueType="num">
                                      <p:cBhvr additive="base">
                                        <p:cTn id="18" dur="1000" fill="hold"/>
                                        <p:tgtEl>
                                          <p:spTgt spid="22"/>
                                        </p:tgtEl>
                                        <p:attrNameLst>
                                          <p:attrName>ppt_y</p:attrName>
                                        </p:attrNameLst>
                                      </p:cBhvr>
                                      <p:tavLst>
                                        <p:tav tm="0">
                                          <p:val>
                                            <p:strVal val="0-#ppt_h/2"/>
                                          </p:val>
                                        </p:tav>
                                        <p:tav tm="100000">
                                          <p:val>
                                            <p:strVal val="#ppt_y"/>
                                          </p:val>
                                        </p:tav>
                                      </p:tavLst>
                                    </p:anim>
                                  </p:childTnLst>
                                </p:cTn>
                              </p:par>
                            </p:childTnLst>
                          </p:cTn>
                        </p:par>
                        <p:par>
                          <p:cTn id="19" fill="hold">
                            <p:stCondLst>
                              <p:cond delay="1000"/>
                            </p:stCondLst>
                            <p:childTnLst>
                              <p:par>
                                <p:cTn id="20" presetID="16" presetClass="entr" presetSubtype="21"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1000"/>
                                        <p:tgtEl>
                                          <p:spTgt spid="13"/>
                                        </p:tgtEl>
                                      </p:cBhvr>
                                    </p:animEffect>
                                  </p:childTnLst>
                                </p:cTn>
                              </p:par>
                            </p:childTnLst>
                          </p:cTn>
                        </p:par>
                        <p:par>
                          <p:cTn id="23" fill="hold">
                            <p:stCondLst>
                              <p:cond delay="2000"/>
                            </p:stCondLst>
                            <p:childTnLst>
                              <p:par>
                                <p:cTn id="24" presetID="2" presetClass="entr" presetSubtype="9" fill="hold" grpId="0" nodeType="after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additive="base">
                                        <p:cTn id="26" dur="1000" fill="hold"/>
                                        <p:tgtEl>
                                          <p:spTgt spid="3"/>
                                        </p:tgtEl>
                                        <p:attrNameLst>
                                          <p:attrName>ppt_x</p:attrName>
                                        </p:attrNameLst>
                                      </p:cBhvr>
                                      <p:tavLst>
                                        <p:tav tm="0">
                                          <p:val>
                                            <p:strVal val="0-#ppt_w/2"/>
                                          </p:val>
                                        </p:tav>
                                        <p:tav tm="100000">
                                          <p:val>
                                            <p:strVal val="#ppt_x"/>
                                          </p:val>
                                        </p:tav>
                                      </p:tavLst>
                                    </p:anim>
                                    <p:anim calcmode="lin" valueType="num">
                                      <p:cBhvr additive="base">
                                        <p:cTn id="27" dur="1000" fill="hold"/>
                                        <p:tgtEl>
                                          <p:spTgt spid="3"/>
                                        </p:tgtEl>
                                        <p:attrNameLst>
                                          <p:attrName>ppt_y</p:attrName>
                                        </p:attrNameLst>
                                      </p:cBhvr>
                                      <p:tavLst>
                                        <p:tav tm="0">
                                          <p:val>
                                            <p:strVal val="0-#ppt_h/2"/>
                                          </p:val>
                                        </p:tav>
                                        <p:tav tm="100000">
                                          <p:val>
                                            <p:strVal val="#ppt_y"/>
                                          </p:val>
                                        </p:tav>
                                      </p:tavLst>
                                    </p:anim>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1000" fill="hold"/>
                                        <p:tgtEl>
                                          <p:spTgt spid="5"/>
                                        </p:tgtEl>
                                        <p:attrNameLst>
                                          <p:attrName>ppt_x</p:attrName>
                                        </p:attrNameLst>
                                      </p:cBhvr>
                                      <p:tavLst>
                                        <p:tav tm="0">
                                          <p:val>
                                            <p:strVal val="#ppt_x"/>
                                          </p:val>
                                        </p:tav>
                                        <p:tav tm="100000">
                                          <p:val>
                                            <p:strVal val="#ppt_x"/>
                                          </p:val>
                                        </p:tav>
                                      </p:tavLst>
                                    </p:anim>
                                    <p:anim calcmode="lin" valueType="num">
                                      <p:cBhvr additive="base">
                                        <p:cTn id="32" dur="1000" fill="hold"/>
                                        <p:tgtEl>
                                          <p:spTgt spid="5"/>
                                        </p:tgtEl>
                                        <p:attrNameLst>
                                          <p:attrName>ppt_y</p:attrName>
                                        </p:attrNameLst>
                                      </p:cBhvr>
                                      <p:tavLst>
                                        <p:tav tm="0">
                                          <p:val>
                                            <p:strVal val="0-#ppt_h/2"/>
                                          </p:val>
                                        </p:tav>
                                        <p:tav tm="100000">
                                          <p:val>
                                            <p:strVal val="#ppt_y"/>
                                          </p:val>
                                        </p:tav>
                                      </p:tavLst>
                                    </p:anim>
                                  </p:childTnLst>
                                </p:cTn>
                              </p:par>
                            </p:childTnLst>
                          </p:cTn>
                        </p:par>
                        <p:par>
                          <p:cTn id="33" fill="hold">
                            <p:stCondLst>
                              <p:cond delay="4000"/>
                            </p:stCondLst>
                            <p:childTnLst>
                              <p:par>
                                <p:cTn id="34" presetID="2" presetClass="entr" presetSubtype="12"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1000" fill="hold"/>
                                        <p:tgtEl>
                                          <p:spTgt spid="8"/>
                                        </p:tgtEl>
                                        <p:attrNameLst>
                                          <p:attrName>ppt_x</p:attrName>
                                        </p:attrNameLst>
                                      </p:cBhvr>
                                      <p:tavLst>
                                        <p:tav tm="0">
                                          <p:val>
                                            <p:strVal val="0-#ppt_w/2"/>
                                          </p:val>
                                        </p:tav>
                                        <p:tav tm="100000">
                                          <p:val>
                                            <p:strVal val="#ppt_x"/>
                                          </p:val>
                                        </p:tav>
                                      </p:tavLst>
                                    </p:anim>
                                    <p:anim calcmode="lin" valueType="num">
                                      <p:cBhvr additive="base">
                                        <p:cTn id="37" dur="1000" fill="hold"/>
                                        <p:tgtEl>
                                          <p:spTgt spid="8"/>
                                        </p:tgtEl>
                                        <p:attrNameLst>
                                          <p:attrName>ppt_y</p:attrName>
                                        </p:attrNameLst>
                                      </p:cBhvr>
                                      <p:tavLst>
                                        <p:tav tm="0">
                                          <p:val>
                                            <p:strVal val="1+#ppt_h/2"/>
                                          </p:val>
                                        </p:tav>
                                        <p:tav tm="100000">
                                          <p:val>
                                            <p:strVal val="#ppt_y"/>
                                          </p:val>
                                        </p:tav>
                                      </p:tavLst>
                                    </p:anim>
                                  </p:childTnLst>
                                </p:cTn>
                              </p:par>
                            </p:childTnLst>
                          </p:cTn>
                        </p:par>
                        <p:par>
                          <p:cTn id="38" fill="hold">
                            <p:stCondLst>
                              <p:cond delay="5000"/>
                            </p:stCondLst>
                            <p:childTnLst>
                              <p:par>
                                <p:cTn id="39" presetID="2" presetClass="entr" presetSubtype="1" fill="hold" grpId="0" nodeType="afterEffect">
                                  <p:stCondLst>
                                    <p:cond delay="0"/>
                                  </p:stCondLst>
                                  <p:childTnLst>
                                    <p:set>
                                      <p:cBhvr>
                                        <p:cTn id="40" dur="1" fill="hold">
                                          <p:stCondLst>
                                            <p:cond delay="0"/>
                                          </p:stCondLst>
                                        </p:cTn>
                                        <p:tgtEl>
                                          <p:spTgt spid="4"/>
                                        </p:tgtEl>
                                        <p:attrNameLst>
                                          <p:attrName>style.visibility</p:attrName>
                                        </p:attrNameLst>
                                      </p:cBhvr>
                                      <p:to>
                                        <p:strVal val="visible"/>
                                      </p:to>
                                    </p:set>
                                    <p:anim calcmode="lin" valueType="num">
                                      <p:cBhvr additive="base">
                                        <p:cTn id="41" dur="1000" fill="hold"/>
                                        <p:tgtEl>
                                          <p:spTgt spid="4"/>
                                        </p:tgtEl>
                                        <p:attrNameLst>
                                          <p:attrName>ppt_x</p:attrName>
                                        </p:attrNameLst>
                                      </p:cBhvr>
                                      <p:tavLst>
                                        <p:tav tm="0">
                                          <p:val>
                                            <p:strVal val="#ppt_x"/>
                                          </p:val>
                                        </p:tav>
                                        <p:tav tm="100000">
                                          <p:val>
                                            <p:strVal val="#ppt_x"/>
                                          </p:val>
                                        </p:tav>
                                      </p:tavLst>
                                    </p:anim>
                                    <p:anim calcmode="lin" valueType="num">
                                      <p:cBhvr additive="base">
                                        <p:cTn id="42" dur="1000" fill="hold"/>
                                        <p:tgtEl>
                                          <p:spTgt spid="4"/>
                                        </p:tgtEl>
                                        <p:attrNameLst>
                                          <p:attrName>ppt_y</p:attrName>
                                        </p:attrNameLst>
                                      </p:cBhvr>
                                      <p:tavLst>
                                        <p:tav tm="0">
                                          <p:val>
                                            <p:strVal val="0-#ppt_h/2"/>
                                          </p:val>
                                        </p:tav>
                                        <p:tav tm="100000">
                                          <p:val>
                                            <p:strVal val="#ppt_y"/>
                                          </p:val>
                                        </p:tav>
                                      </p:tavLst>
                                    </p:anim>
                                  </p:childTnLst>
                                </p:cTn>
                              </p:par>
                            </p:childTnLst>
                          </p:cTn>
                        </p:par>
                        <p:par>
                          <p:cTn id="43" fill="hold">
                            <p:stCondLst>
                              <p:cond delay="6000"/>
                            </p:stCondLst>
                            <p:childTnLst>
                              <p:par>
                                <p:cTn id="44" presetID="2" presetClass="entr" presetSubtype="3" fill="hold" grpId="0" nodeType="after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additive="base">
                                        <p:cTn id="46" dur="1000" fill="hold"/>
                                        <p:tgtEl>
                                          <p:spTgt spid="7"/>
                                        </p:tgtEl>
                                        <p:attrNameLst>
                                          <p:attrName>ppt_x</p:attrName>
                                        </p:attrNameLst>
                                      </p:cBhvr>
                                      <p:tavLst>
                                        <p:tav tm="0">
                                          <p:val>
                                            <p:strVal val="1+#ppt_w/2"/>
                                          </p:val>
                                        </p:tav>
                                        <p:tav tm="100000">
                                          <p:val>
                                            <p:strVal val="#ppt_x"/>
                                          </p:val>
                                        </p:tav>
                                      </p:tavLst>
                                    </p:anim>
                                    <p:anim calcmode="lin" valueType="num">
                                      <p:cBhvr additive="base">
                                        <p:cTn id="47" dur="1000" fill="hold"/>
                                        <p:tgtEl>
                                          <p:spTgt spid="7"/>
                                        </p:tgtEl>
                                        <p:attrNameLst>
                                          <p:attrName>ppt_y</p:attrName>
                                        </p:attrNameLst>
                                      </p:cBhvr>
                                      <p:tavLst>
                                        <p:tav tm="0">
                                          <p:val>
                                            <p:strVal val="0-#ppt_h/2"/>
                                          </p:val>
                                        </p:tav>
                                        <p:tav tm="100000">
                                          <p:val>
                                            <p:strVal val="#ppt_y"/>
                                          </p:val>
                                        </p:tav>
                                      </p:tavLst>
                                    </p:anim>
                                  </p:childTnLst>
                                </p:cTn>
                              </p:par>
                            </p:childTnLst>
                          </p:cTn>
                        </p:par>
                        <p:par>
                          <p:cTn id="48" fill="hold">
                            <p:stCondLst>
                              <p:cond delay="7000"/>
                            </p:stCondLst>
                            <p:childTnLst>
                              <p:par>
                                <p:cTn id="49" presetID="2" presetClass="entr" presetSubtype="2" fill="hold" grpId="0" nodeType="after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additive="base">
                                        <p:cTn id="51" dur="1000" fill="hold"/>
                                        <p:tgtEl>
                                          <p:spTgt spid="6"/>
                                        </p:tgtEl>
                                        <p:attrNameLst>
                                          <p:attrName>ppt_x</p:attrName>
                                        </p:attrNameLst>
                                      </p:cBhvr>
                                      <p:tavLst>
                                        <p:tav tm="0">
                                          <p:val>
                                            <p:strVal val="1+#ppt_w/2"/>
                                          </p:val>
                                        </p:tav>
                                        <p:tav tm="100000">
                                          <p:val>
                                            <p:strVal val="#ppt_x"/>
                                          </p:val>
                                        </p:tav>
                                      </p:tavLst>
                                    </p:anim>
                                    <p:anim calcmode="lin" valueType="num">
                                      <p:cBhvr additive="base">
                                        <p:cTn id="52" dur="1000" fill="hold"/>
                                        <p:tgtEl>
                                          <p:spTgt spid="6"/>
                                        </p:tgtEl>
                                        <p:attrNameLst>
                                          <p:attrName>ppt_y</p:attrName>
                                        </p:attrNameLst>
                                      </p:cBhvr>
                                      <p:tavLst>
                                        <p:tav tm="0">
                                          <p:val>
                                            <p:strVal val="#ppt_y"/>
                                          </p:val>
                                        </p:tav>
                                        <p:tav tm="100000">
                                          <p:val>
                                            <p:strVal val="#ppt_y"/>
                                          </p:val>
                                        </p:tav>
                                      </p:tavLst>
                                    </p:anim>
                                  </p:childTnLst>
                                </p:cTn>
                              </p:par>
                            </p:childTnLst>
                          </p:cTn>
                        </p:par>
                        <p:par>
                          <p:cTn id="53" fill="hold">
                            <p:stCondLst>
                              <p:cond delay="8000"/>
                            </p:stCondLst>
                            <p:childTnLst>
                              <p:par>
                                <p:cTn id="54" presetID="2" presetClass="entr" presetSubtype="4" fill="hold" grpId="0" nodeType="after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additive="base">
                                        <p:cTn id="56" dur="1000" fill="hold"/>
                                        <p:tgtEl>
                                          <p:spTgt spid="9"/>
                                        </p:tgtEl>
                                        <p:attrNameLst>
                                          <p:attrName>ppt_x</p:attrName>
                                        </p:attrNameLst>
                                      </p:cBhvr>
                                      <p:tavLst>
                                        <p:tav tm="0">
                                          <p:val>
                                            <p:strVal val="#ppt_x"/>
                                          </p:val>
                                        </p:tav>
                                        <p:tav tm="100000">
                                          <p:val>
                                            <p:strVal val="#ppt_x"/>
                                          </p:val>
                                        </p:tav>
                                      </p:tavLst>
                                    </p:anim>
                                    <p:anim calcmode="lin" valueType="num">
                                      <p:cBhvr additive="base">
                                        <p:cTn id="57"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3" grpId="0" animBg="1"/>
      <p:bldP spid="4" grpId="0" animBg="1"/>
      <p:bldP spid="5" grpId="0" animBg="1"/>
      <p:bldP spid="6" grpId="0" animBg="1"/>
      <p:bldP spid="7"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pic>
        <p:nvPicPr>
          <p:cNvPr id="6" name="Picture 5">
            <a:extLst>
              <a:ext uri="{FF2B5EF4-FFF2-40B4-BE49-F238E27FC236}">
                <a16:creationId xmlns:a16="http://schemas.microsoft.com/office/drawing/2014/main" id="{EBAB516A-E271-942B-7925-60870AAC6452}"/>
              </a:ext>
            </a:extLst>
          </p:cNvPr>
          <p:cNvPicPr>
            <a:picLocks noChangeAspect="1"/>
          </p:cNvPicPr>
          <p:nvPr/>
        </p:nvPicPr>
        <p:blipFill>
          <a:blip r:embed="rId3"/>
          <a:stretch>
            <a:fillRect/>
          </a:stretch>
        </p:blipFill>
        <p:spPr>
          <a:xfrm>
            <a:off x="2765375" y="1526620"/>
            <a:ext cx="6248400" cy="2889885"/>
          </a:xfrm>
          <a:prstGeom prst="rect">
            <a:avLst/>
          </a:prstGeom>
        </p:spPr>
      </p:pic>
      <p:sp>
        <p:nvSpPr>
          <p:cNvPr id="9" name="Google Shape;42;p2">
            <a:extLst>
              <a:ext uri="{FF2B5EF4-FFF2-40B4-BE49-F238E27FC236}">
                <a16:creationId xmlns:a16="http://schemas.microsoft.com/office/drawing/2014/main" id="{038445D7-8025-1921-30B1-69C1777BFEF2}"/>
              </a:ext>
            </a:extLst>
          </p:cNvPr>
          <p:cNvSpPr txBox="1">
            <a:spLocks/>
          </p:cNvSpPr>
          <p:nvPr/>
        </p:nvSpPr>
        <p:spPr>
          <a:xfrm>
            <a:off x="3178226" y="309922"/>
            <a:ext cx="5835549" cy="657928"/>
          </a:xfrm>
          <a:prstGeom prst="rect">
            <a:avLst/>
          </a:prstGeom>
          <a:solidFill>
            <a:srgbClr val="E0BFE3"/>
          </a:solidFill>
          <a:ln w="28575" cap="flat" cmpd="sng" algn="ctr">
            <a:solidFill>
              <a:srgbClr val="CB91CF"/>
            </a:solidFill>
            <a:prstDash val="solid"/>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t"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9pPr>
          </a:lstStyle>
          <a:p>
            <a:r>
              <a:rPr lang="en-IN" dirty="0"/>
              <a:t>Let’s Start the Activity </a:t>
            </a:r>
          </a:p>
        </p:txBody>
      </p:sp>
    </p:spTree>
    <p:extLst>
      <p:ext uri="{BB962C8B-B14F-4D97-AF65-F5344CB8AC3E}">
        <p14:creationId xmlns:p14="http://schemas.microsoft.com/office/powerpoint/2010/main" val="2296805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3" name="Google Shape;43;p2"/>
          <p:cNvSpPr txBox="1">
            <a:spLocks noGrp="1"/>
          </p:cNvSpPr>
          <p:nvPr>
            <p:ph type="body" idx="1"/>
          </p:nvPr>
        </p:nvSpPr>
        <p:spPr>
          <a:xfrm>
            <a:off x="954779" y="1243797"/>
            <a:ext cx="10116875" cy="5124345"/>
          </a:xfrm>
          <a:prstGeom prst="rect">
            <a:avLst/>
          </a:prstGeom>
          <a:noFill/>
          <a:ln>
            <a:noFill/>
          </a:ln>
        </p:spPr>
        <p:txBody>
          <a:bodyPr spcFirstLastPara="1" wrap="square" lIns="91425" tIns="45700" rIns="91425" bIns="45700" anchor="t" anchorCtr="0">
            <a:noAutofit/>
          </a:bodyPr>
          <a:lstStyle/>
          <a:p>
            <a:pPr marL="482600" indent="-457200" fontAlgn="base">
              <a:spcBef>
                <a:spcPts val="0"/>
              </a:spcBef>
              <a:buSzPct val="100000"/>
              <a:buFont typeface="+mj-lt"/>
              <a:buAutoNum type="arabicPeriod"/>
            </a:pPr>
            <a:r>
              <a:rPr lang="en-US" sz="2400" b="0" i="0" u="none" strike="noStrike" dirty="0">
                <a:solidFill>
                  <a:srgbClr val="000000"/>
                </a:solidFill>
                <a:effectLst/>
                <a:latin typeface="Calibri" panose="020F0502020204030204" pitchFamily="34" charset="0"/>
              </a:rPr>
              <a:t>Subhash was very upset _</a:t>
            </a:r>
            <a:r>
              <a:rPr lang="en-US" sz="2400" b="0" i="0" u="sng" strike="noStrike" dirty="0">
                <a:solidFill>
                  <a:srgbClr val="000000"/>
                </a:solidFill>
                <a:effectLst/>
                <a:latin typeface="Calibri" panose="020F0502020204030204" pitchFamily="34" charset="0"/>
              </a:rPr>
              <a:t>               </a:t>
            </a:r>
            <a:r>
              <a:rPr lang="en-US" sz="2400" b="0" i="0" strike="noStrike" dirty="0">
                <a:solidFill>
                  <a:srgbClr val="000000"/>
                </a:solidFill>
                <a:effectLst/>
                <a:latin typeface="Calibri" panose="020F0502020204030204" pitchFamily="34" charset="0"/>
              </a:rPr>
              <a:t> </a:t>
            </a:r>
            <a:r>
              <a:rPr lang="en-US" sz="2400" b="0" i="0" u="none" strike="noStrike" dirty="0">
                <a:solidFill>
                  <a:srgbClr val="000000"/>
                </a:solidFill>
                <a:effectLst/>
                <a:latin typeface="Calibri" panose="020F0502020204030204" pitchFamily="34" charset="0"/>
              </a:rPr>
              <a:t>he had just got his test marks </a:t>
            </a:r>
            <a:r>
              <a:rPr lang="en-US" sz="2400" b="0" i="0" u="sng" strike="noStrike" dirty="0">
                <a:solidFill>
                  <a:srgbClr val="000000"/>
                </a:solidFill>
                <a:effectLst/>
                <a:latin typeface="Calibri" panose="020F0502020204030204" pitchFamily="34" charset="0"/>
              </a:rPr>
              <a:t>        </a:t>
            </a:r>
            <a:r>
              <a:rPr lang="en-US" sz="2400" b="0" i="0" strike="noStrike" dirty="0">
                <a:solidFill>
                  <a:srgbClr val="000000"/>
                </a:solidFill>
                <a:effectLst/>
                <a:latin typeface="Calibri" panose="020F0502020204030204" pitchFamily="34" charset="0"/>
              </a:rPr>
              <a:t> </a:t>
            </a:r>
            <a:r>
              <a:rPr lang="en-US" sz="2400" b="0" i="0" u="none" strike="noStrike" dirty="0">
                <a:solidFill>
                  <a:srgbClr val="000000"/>
                </a:solidFill>
                <a:effectLst/>
                <a:latin typeface="Calibri" panose="020F0502020204030204" pitchFamily="34" charset="0"/>
              </a:rPr>
              <a:t>he had not scored well.</a:t>
            </a:r>
          </a:p>
          <a:p>
            <a:pPr marL="482600" indent="-457200" fontAlgn="base">
              <a:spcBef>
                <a:spcPts val="0"/>
              </a:spcBef>
              <a:buSzPct val="100000"/>
              <a:buFont typeface="+mj-lt"/>
              <a:buAutoNum type="arabicPeriod"/>
            </a:pPr>
            <a:endParaRPr lang="en-US" sz="2400" b="0" i="0" u="none" strike="noStrike" dirty="0">
              <a:solidFill>
                <a:srgbClr val="000000"/>
              </a:solidFill>
              <a:effectLst/>
              <a:latin typeface="Calibri" panose="020F0502020204030204" pitchFamily="34" charset="0"/>
            </a:endParaRPr>
          </a:p>
          <a:p>
            <a:pPr marL="482600" indent="-457200" fontAlgn="base">
              <a:spcBef>
                <a:spcPts val="0"/>
              </a:spcBef>
              <a:buSzPct val="100000"/>
              <a:buFont typeface="+mj-lt"/>
              <a:buAutoNum type="arabicPeriod"/>
            </a:pPr>
            <a:r>
              <a:rPr lang="en-US" sz="2400" b="0" i="0" u="sng" strike="noStrike" dirty="0">
                <a:solidFill>
                  <a:srgbClr val="000000"/>
                </a:solidFill>
                <a:effectLst/>
                <a:latin typeface="Calibri" panose="020F0502020204030204" pitchFamily="34" charset="0"/>
              </a:rPr>
              <a:t>     </a:t>
            </a:r>
            <a:r>
              <a:rPr lang="en-US" sz="2400" b="0" i="0" strike="noStrike" dirty="0">
                <a:solidFill>
                  <a:srgbClr val="000000"/>
                </a:solidFill>
                <a:effectLst/>
                <a:latin typeface="Calibri" panose="020F0502020204030204" pitchFamily="34" charset="0"/>
              </a:rPr>
              <a:t> </a:t>
            </a:r>
            <a:r>
              <a:rPr lang="en-US" sz="2400" b="0" i="0" u="none" strike="noStrike" dirty="0">
                <a:solidFill>
                  <a:srgbClr val="000000"/>
                </a:solidFill>
                <a:effectLst/>
                <a:latin typeface="Calibri" panose="020F0502020204030204" pitchFamily="34" charset="0"/>
              </a:rPr>
              <a:t>he sat feeling very sad, his granny came in </a:t>
            </a:r>
            <a:r>
              <a:rPr lang="en-US" sz="2400" b="0" i="0" u="sng" strike="noStrike" dirty="0">
                <a:solidFill>
                  <a:srgbClr val="000000"/>
                </a:solidFill>
                <a:effectLst/>
                <a:latin typeface="Calibri" panose="020F0502020204030204" pitchFamily="34" charset="0"/>
              </a:rPr>
              <a:t>        </a:t>
            </a:r>
            <a:r>
              <a:rPr lang="en-US" sz="2400" b="0" i="0" strike="noStrike" dirty="0">
                <a:solidFill>
                  <a:srgbClr val="000000"/>
                </a:solidFill>
                <a:effectLst/>
                <a:latin typeface="Calibri" panose="020F0502020204030204" pitchFamily="34" charset="0"/>
              </a:rPr>
              <a:t> </a:t>
            </a:r>
            <a:r>
              <a:rPr lang="en-US" sz="2400" b="0" i="0" u="none" strike="noStrike" dirty="0">
                <a:solidFill>
                  <a:srgbClr val="000000"/>
                </a:solidFill>
                <a:effectLst/>
                <a:latin typeface="Calibri" panose="020F0502020204030204" pitchFamily="34" charset="0"/>
              </a:rPr>
              <a:t>gave him a new pencil.</a:t>
            </a:r>
          </a:p>
          <a:p>
            <a:pPr marL="482600" indent="-457200" fontAlgn="base">
              <a:spcBef>
                <a:spcPts val="0"/>
              </a:spcBef>
              <a:buSzPct val="100000"/>
              <a:buFont typeface="+mj-lt"/>
              <a:buAutoNum type="arabicPeriod"/>
            </a:pPr>
            <a:endParaRPr lang="en-US" sz="2400" b="0" i="0" u="none" strike="noStrike" dirty="0">
              <a:solidFill>
                <a:srgbClr val="000000"/>
              </a:solidFill>
              <a:effectLst/>
              <a:latin typeface="Calibri" panose="020F0502020204030204" pitchFamily="34" charset="0"/>
            </a:endParaRPr>
          </a:p>
          <a:p>
            <a:pPr marL="482600" indent="-457200" fontAlgn="base">
              <a:spcBef>
                <a:spcPts val="0"/>
              </a:spcBef>
              <a:buSzPct val="100000"/>
              <a:buFont typeface="+mj-lt"/>
              <a:buAutoNum type="arabicPeriod"/>
            </a:pPr>
            <a:r>
              <a:rPr lang="en-US" sz="2400" b="0" i="0" u="none" strike="noStrike" dirty="0">
                <a:solidFill>
                  <a:srgbClr val="000000"/>
                </a:solidFill>
                <a:effectLst/>
                <a:latin typeface="Calibri" panose="020F0502020204030204" pitchFamily="34" charset="0"/>
              </a:rPr>
              <a:t>Subhash felt he didn't deserve the pencil </a:t>
            </a:r>
            <a:r>
              <a:rPr lang="en-US" sz="2400" b="0" i="0" u="sng" strike="noStrike" dirty="0">
                <a:solidFill>
                  <a:srgbClr val="000000"/>
                </a:solidFill>
                <a:effectLst/>
                <a:latin typeface="Calibri" panose="020F0502020204030204" pitchFamily="34" charset="0"/>
              </a:rPr>
              <a:t>          </a:t>
            </a:r>
            <a:r>
              <a:rPr lang="en-US" sz="2400" b="0" i="0" strike="noStrike" dirty="0">
                <a:solidFill>
                  <a:srgbClr val="000000"/>
                </a:solidFill>
                <a:effectLst/>
                <a:latin typeface="Calibri" panose="020F0502020204030204" pitchFamily="34" charset="0"/>
              </a:rPr>
              <a:t> </a:t>
            </a:r>
            <a:r>
              <a:rPr lang="en-US" sz="2400" b="0" i="0" u="none" strike="noStrike" dirty="0">
                <a:solidFill>
                  <a:srgbClr val="000000"/>
                </a:solidFill>
                <a:effectLst/>
                <a:latin typeface="Calibri" panose="020F0502020204030204" pitchFamily="34" charset="0"/>
              </a:rPr>
              <a:t>he had got poor marks in his test,</a:t>
            </a:r>
            <a:r>
              <a:rPr lang="en-US" sz="2400" b="0" i="0" strike="noStrike" dirty="0">
                <a:solidFill>
                  <a:srgbClr val="000000"/>
                </a:solidFill>
                <a:effectLst/>
                <a:latin typeface="Calibri" panose="020F0502020204030204" pitchFamily="34" charset="0"/>
              </a:rPr>
              <a:t> </a:t>
            </a:r>
            <a:r>
              <a:rPr lang="en-US" sz="2400" b="0" i="0" u="sng" strike="noStrike" dirty="0">
                <a:solidFill>
                  <a:srgbClr val="000000"/>
                </a:solidFill>
                <a:effectLst/>
                <a:latin typeface="Calibri" panose="020F0502020204030204" pitchFamily="34" charset="0"/>
              </a:rPr>
              <a:t>       </a:t>
            </a:r>
            <a:r>
              <a:rPr lang="en-US" sz="2400" b="0" i="0" strike="noStrike" dirty="0">
                <a:solidFill>
                  <a:srgbClr val="000000"/>
                </a:solidFill>
                <a:effectLst/>
                <a:latin typeface="Calibri" panose="020F0502020204030204" pitchFamily="34" charset="0"/>
              </a:rPr>
              <a:t> </a:t>
            </a:r>
            <a:r>
              <a:rPr lang="en-US" sz="2400" b="0" i="0" u="none" strike="noStrike" dirty="0">
                <a:solidFill>
                  <a:srgbClr val="000000"/>
                </a:solidFill>
                <a:effectLst/>
                <a:latin typeface="Calibri" panose="020F0502020204030204" pitchFamily="34" charset="0"/>
              </a:rPr>
              <a:t>granny forced him to take it. </a:t>
            </a:r>
          </a:p>
          <a:p>
            <a:pPr marL="482600" indent="-457200" fontAlgn="base">
              <a:spcBef>
                <a:spcPts val="0"/>
              </a:spcBef>
              <a:buSzPct val="100000"/>
              <a:buFont typeface="+mj-lt"/>
              <a:buAutoNum type="arabicPeriod"/>
            </a:pPr>
            <a:endParaRPr lang="en-US" sz="2400" b="0" i="0" u="none" strike="noStrike" dirty="0">
              <a:solidFill>
                <a:srgbClr val="000000"/>
              </a:solidFill>
              <a:effectLst/>
              <a:latin typeface="Calibri" panose="020F0502020204030204" pitchFamily="34" charset="0"/>
            </a:endParaRPr>
          </a:p>
          <a:p>
            <a:pPr marL="482600" indent="-457200" fontAlgn="base">
              <a:spcBef>
                <a:spcPts val="0"/>
              </a:spcBef>
              <a:buSzPct val="100000"/>
              <a:buFont typeface="+mj-lt"/>
              <a:buAutoNum type="arabicPeriod"/>
            </a:pPr>
            <a:r>
              <a:rPr lang="en-US" sz="2400" b="0" i="0" u="none" strike="noStrike" dirty="0">
                <a:solidFill>
                  <a:srgbClr val="000000"/>
                </a:solidFill>
                <a:effectLst/>
                <a:latin typeface="Calibri" panose="020F0502020204030204" pitchFamily="34" charset="0"/>
              </a:rPr>
              <a:t>Granny was a cheerful woman </a:t>
            </a:r>
            <a:r>
              <a:rPr lang="en-US" sz="2400" b="0" i="0" u="sng" strike="noStrike" dirty="0">
                <a:solidFill>
                  <a:srgbClr val="000000"/>
                </a:solidFill>
                <a:effectLst/>
                <a:latin typeface="Calibri" panose="020F0502020204030204" pitchFamily="34" charset="0"/>
              </a:rPr>
              <a:t>              </a:t>
            </a:r>
            <a:r>
              <a:rPr lang="en-US" sz="2400" dirty="0">
                <a:solidFill>
                  <a:srgbClr val="000000"/>
                </a:solidFill>
                <a:latin typeface="Calibri" panose="020F0502020204030204" pitchFamily="34" charset="0"/>
              </a:rPr>
              <a:t> </a:t>
            </a:r>
            <a:r>
              <a:rPr lang="en-US" sz="2400" b="0" i="0" u="none" strike="noStrike" dirty="0">
                <a:solidFill>
                  <a:srgbClr val="000000"/>
                </a:solidFill>
                <a:effectLst/>
                <a:latin typeface="Calibri" panose="020F0502020204030204" pitchFamily="34" charset="0"/>
              </a:rPr>
              <a:t>she was old ____weak.</a:t>
            </a:r>
          </a:p>
          <a:p>
            <a:pPr marL="482600" indent="-457200" fontAlgn="base">
              <a:spcBef>
                <a:spcPts val="0"/>
              </a:spcBef>
              <a:buSzPct val="100000"/>
              <a:buFont typeface="+mj-lt"/>
              <a:buAutoNum type="arabicPeriod"/>
            </a:pPr>
            <a:endParaRPr lang="en-US" sz="2400" b="0" i="0" u="none" strike="noStrike" dirty="0">
              <a:solidFill>
                <a:srgbClr val="000000"/>
              </a:solidFill>
              <a:effectLst/>
              <a:latin typeface="Calibri" panose="020F0502020204030204" pitchFamily="34" charset="0"/>
            </a:endParaRPr>
          </a:p>
          <a:p>
            <a:pPr marL="482600" indent="-457200" fontAlgn="base">
              <a:spcBef>
                <a:spcPts val="0"/>
              </a:spcBef>
              <a:buSzPct val="100000"/>
              <a:buFont typeface="+mj-lt"/>
              <a:buAutoNum type="arabicPeriod"/>
            </a:pPr>
            <a:r>
              <a:rPr lang="en-US" sz="2400" b="0" i="0" u="none" strike="noStrike" dirty="0">
                <a:solidFill>
                  <a:srgbClr val="000000"/>
                </a:solidFill>
                <a:effectLst/>
                <a:latin typeface="Calibri" panose="020F0502020204030204" pitchFamily="34" charset="0"/>
              </a:rPr>
              <a:t>“You can </a:t>
            </a:r>
            <a:r>
              <a:rPr lang="en-US" sz="2400" b="0" i="0" u="sng" strike="noStrike" dirty="0">
                <a:solidFill>
                  <a:srgbClr val="000000"/>
                </a:solidFill>
                <a:effectLst/>
                <a:latin typeface="Calibri" panose="020F0502020204030204" pitchFamily="34" charset="0"/>
              </a:rPr>
              <a:t>            </a:t>
            </a:r>
            <a:r>
              <a:rPr lang="en-US" sz="2400" dirty="0">
                <a:solidFill>
                  <a:srgbClr val="000000"/>
                </a:solidFill>
                <a:latin typeface="Calibri" panose="020F0502020204030204" pitchFamily="34" charset="0"/>
              </a:rPr>
              <a:t> </a:t>
            </a:r>
            <a:r>
              <a:rPr lang="en-US" sz="2400" b="0" i="0" u="none" strike="noStrike" dirty="0">
                <a:solidFill>
                  <a:srgbClr val="000000"/>
                </a:solidFill>
                <a:effectLst/>
                <a:latin typeface="Calibri" panose="020F0502020204030204" pitchFamily="34" charset="0"/>
              </a:rPr>
              <a:t>learn a lesson from the pencil</a:t>
            </a:r>
            <a:r>
              <a:rPr lang="en-US" sz="2400" b="0" i="0" strike="noStrike" dirty="0">
                <a:solidFill>
                  <a:srgbClr val="000000"/>
                </a:solidFill>
                <a:effectLst/>
                <a:latin typeface="Calibri" panose="020F0502020204030204" pitchFamily="34" charset="0"/>
              </a:rPr>
              <a:t> </a:t>
            </a:r>
            <a:r>
              <a:rPr lang="en-US" sz="2400" b="0" i="0" u="sng" strike="noStrike" dirty="0">
                <a:solidFill>
                  <a:srgbClr val="000000"/>
                </a:solidFill>
                <a:effectLst/>
                <a:latin typeface="Calibri" panose="020F0502020204030204" pitchFamily="34" charset="0"/>
              </a:rPr>
              <a:t>    </a:t>
            </a:r>
            <a:r>
              <a:rPr lang="en-US" sz="2400" b="0" i="0" strike="noStrike" dirty="0">
                <a:solidFill>
                  <a:srgbClr val="000000"/>
                </a:solidFill>
                <a:effectLst/>
                <a:latin typeface="Calibri" panose="020F0502020204030204" pitchFamily="34" charset="0"/>
              </a:rPr>
              <a:t> </a:t>
            </a:r>
            <a:r>
              <a:rPr lang="en-US" sz="2400" b="0" i="0" u="none" strike="noStrike" dirty="0">
                <a:solidFill>
                  <a:srgbClr val="000000"/>
                </a:solidFill>
                <a:effectLst/>
                <a:latin typeface="Calibri" panose="020F0502020204030204" pitchFamily="34" charset="0"/>
              </a:rPr>
              <a:t>throw it away,” she said.</a:t>
            </a:r>
          </a:p>
          <a:p>
            <a:pPr marL="25400" indent="0" fontAlgn="base">
              <a:spcBef>
                <a:spcPts val="0"/>
              </a:spcBef>
              <a:buNone/>
            </a:pPr>
            <a:endParaRPr lang="en-US" sz="2400" b="0" i="0" u="none" strike="noStrike" dirty="0">
              <a:solidFill>
                <a:srgbClr val="000000"/>
              </a:solidFill>
              <a:effectLst/>
              <a:latin typeface="Calibri" panose="020F0502020204030204" pitchFamily="34" charset="0"/>
            </a:endParaRPr>
          </a:p>
          <a:p>
            <a:pPr marL="342900" marR="0" lvl="0" indent="-139700" algn="l" rtl="0">
              <a:lnSpc>
                <a:spcPct val="100000"/>
              </a:lnSpc>
              <a:spcBef>
                <a:spcPts val="0"/>
              </a:spcBef>
              <a:spcAft>
                <a:spcPts val="0"/>
              </a:spcAft>
              <a:buClr>
                <a:schemeClr val="dk1"/>
              </a:buClr>
              <a:buSzPts val="3200"/>
              <a:buFont typeface="Arial"/>
              <a:buNone/>
            </a:pPr>
            <a:endParaRPr lang="en-IN" dirty="0"/>
          </a:p>
        </p:txBody>
      </p:sp>
      <p:sp>
        <p:nvSpPr>
          <p:cNvPr id="9" name="Google Shape;42;p2">
            <a:extLst>
              <a:ext uri="{FF2B5EF4-FFF2-40B4-BE49-F238E27FC236}">
                <a16:creationId xmlns:a16="http://schemas.microsoft.com/office/drawing/2014/main" id="{038445D7-8025-1921-30B1-69C1777BFEF2}"/>
              </a:ext>
            </a:extLst>
          </p:cNvPr>
          <p:cNvSpPr txBox="1">
            <a:spLocks/>
          </p:cNvSpPr>
          <p:nvPr/>
        </p:nvSpPr>
        <p:spPr>
          <a:xfrm>
            <a:off x="3178226" y="309922"/>
            <a:ext cx="5835549" cy="657928"/>
          </a:xfrm>
          <a:prstGeom prst="rect">
            <a:avLst/>
          </a:prstGeom>
          <a:solidFill>
            <a:srgbClr val="E0BFE3"/>
          </a:solidFill>
          <a:ln w="28575" cap="flat" cmpd="sng" algn="ctr">
            <a:solidFill>
              <a:srgbClr val="CB91CF"/>
            </a:solidFill>
            <a:prstDash val="solid"/>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t"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9pPr>
          </a:lstStyle>
          <a:p>
            <a:r>
              <a:rPr lang="en-IN" dirty="0"/>
              <a:t>The Lesson from a Pencil</a:t>
            </a:r>
          </a:p>
        </p:txBody>
      </p:sp>
      <p:sp>
        <p:nvSpPr>
          <p:cNvPr id="4" name="Rectangle: Rounded Corners 3">
            <a:extLst>
              <a:ext uri="{FF2B5EF4-FFF2-40B4-BE49-F238E27FC236}">
                <a16:creationId xmlns:a16="http://schemas.microsoft.com/office/drawing/2014/main" id="{1CE5BA52-EAE0-D1E6-F41E-698268E8C510}"/>
              </a:ext>
            </a:extLst>
          </p:cNvPr>
          <p:cNvSpPr/>
          <p:nvPr/>
        </p:nvSpPr>
        <p:spPr>
          <a:xfrm>
            <a:off x="5057519" y="5903787"/>
            <a:ext cx="2295986" cy="557792"/>
          </a:xfrm>
          <a:prstGeom prst="roundRect">
            <a:avLst/>
          </a:prstGeom>
          <a:solidFill>
            <a:srgbClr val="97E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IN" sz="2400" dirty="0">
                <a:solidFill>
                  <a:schemeClr val="tx1"/>
                </a:solidFill>
                <a:latin typeface="Calibri" panose="020F0502020204030204" pitchFamily="34" charset="0"/>
                <a:cs typeface="Calibri" panose="020F0502020204030204" pitchFamily="34" charset="0"/>
              </a:rPr>
              <a:t>Click for Answer</a:t>
            </a:r>
          </a:p>
        </p:txBody>
      </p:sp>
      <p:sp>
        <p:nvSpPr>
          <p:cNvPr id="7" name="TextBox 6">
            <a:extLst>
              <a:ext uri="{FF2B5EF4-FFF2-40B4-BE49-F238E27FC236}">
                <a16:creationId xmlns:a16="http://schemas.microsoft.com/office/drawing/2014/main" id="{C035FBAB-A1E7-C8DD-56AA-6823BC88C59B}"/>
              </a:ext>
            </a:extLst>
          </p:cNvPr>
          <p:cNvSpPr txBox="1"/>
          <p:nvPr/>
        </p:nvSpPr>
        <p:spPr>
          <a:xfrm>
            <a:off x="4545220" y="1228499"/>
            <a:ext cx="1205595" cy="461665"/>
          </a:xfrm>
          <a:prstGeom prst="rect">
            <a:avLst/>
          </a:prstGeom>
          <a:noFill/>
        </p:spPr>
        <p:txBody>
          <a:bodyPr wrap="square">
            <a:spAutoFit/>
          </a:bodyPr>
          <a:lstStyle/>
          <a:p>
            <a:r>
              <a:rPr lang="en-US" sz="2400" b="0" i="0" strike="noStrike" dirty="0">
                <a:solidFill>
                  <a:srgbClr val="7030A0"/>
                </a:solidFill>
                <a:effectLst/>
                <a:latin typeface="Calibri" panose="020F0502020204030204" pitchFamily="34" charset="0"/>
              </a:rPr>
              <a:t>because</a:t>
            </a:r>
            <a:endParaRPr lang="en-IN" sz="2400" dirty="0"/>
          </a:p>
        </p:txBody>
      </p:sp>
      <p:sp>
        <p:nvSpPr>
          <p:cNvPr id="14" name="TextBox 13">
            <a:extLst>
              <a:ext uri="{FF2B5EF4-FFF2-40B4-BE49-F238E27FC236}">
                <a16:creationId xmlns:a16="http://schemas.microsoft.com/office/drawing/2014/main" id="{8E5F3D44-249D-50E5-CA71-DDD9513F9665}"/>
              </a:ext>
            </a:extLst>
          </p:cNvPr>
          <p:cNvSpPr txBox="1"/>
          <p:nvPr/>
        </p:nvSpPr>
        <p:spPr>
          <a:xfrm>
            <a:off x="9465570" y="1228499"/>
            <a:ext cx="799658" cy="461665"/>
          </a:xfrm>
          <a:prstGeom prst="rect">
            <a:avLst/>
          </a:prstGeom>
          <a:noFill/>
        </p:spPr>
        <p:txBody>
          <a:bodyPr wrap="square">
            <a:spAutoFit/>
          </a:bodyPr>
          <a:lstStyle/>
          <a:p>
            <a:r>
              <a:rPr lang="en-US" sz="2400" b="0" i="0" strike="noStrike" dirty="0">
                <a:solidFill>
                  <a:srgbClr val="7030A0"/>
                </a:solidFill>
                <a:effectLst/>
                <a:latin typeface="Calibri" panose="020F0502020204030204" pitchFamily="34" charset="0"/>
              </a:rPr>
              <a:t>and</a:t>
            </a:r>
            <a:endParaRPr lang="en-IN" sz="2400" dirty="0"/>
          </a:p>
        </p:txBody>
      </p:sp>
      <p:sp>
        <p:nvSpPr>
          <p:cNvPr id="16" name="TextBox 15">
            <a:extLst>
              <a:ext uri="{FF2B5EF4-FFF2-40B4-BE49-F238E27FC236}">
                <a16:creationId xmlns:a16="http://schemas.microsoft.com/office/drawing/2014/main" id="{BEBB7AE6-8434-D560-EB73-45B56AD22EFC}"/>
              </a:ext>
            </a:extLst>
          </p:cNvPr>
          <p:cNvSpPr txBox="1"/>
          <p:nvPr/>
        </p:nvSpPr>
        <p:spPr>
          <a:xfrm>
            <a:off x="1443139" y="2342050"/>
            <a:ext cx="553609" cy="461665"/>
          </a:xfrm>
          <a:prstGeom prst="rect">
            <a:avLst/>
          </a:prstGeom>
          <a:noFill/>
        </p:spPr>
        <p:txBody>
          <a:bodyPr wrap="square">
            <a:spAutoFit/>
          </a:bodyPr>
          <a:lstStyle/>
          <a:p>
            <a:r>
              <a:rPr lang="en-US" sz="2400" b="0" i="0" strike="noStrike" dirty="0">
                <a:solidFill>
                  <a:srgbClr val="7030A0"/>
                </a:solidFill>
                <a:effectLst/>
                <a:latin typeface="Calibri" panose="020F0502020204030204" pitchFamily="34" charset="0"/>
              </a:rPr>
              <a:t>As</a:t>
            </a:r>
            <a:endParaRPr lang="en-IN" sz="2400" dirty="0"/>
          </a:p>
        </p:txBody>
      </p:sp>
      <p:sp>
        <p:nvSpPr>
          <p:cNvPr id="18" name="TextBox 17">
            <a:extLst>
              <a:ext uri="{FF2B5EF4-FFF2-40B4-BE49-F238E27FC236}">
                <a16:creationId xmlns:a16="http://schemas.microsoft.com/office/drawing/2014/main" id="{A3DAB440-A7BA-5A6D-4D5F-F5F911F16C53}"/>
              </a:ext>
            </a:extLst>
          </p:cNvPr>
          <p:cNvSpPr txBox="1"/>
          <p:nvPr/>
        </p:nvSpPr>
        <p:spPr>
          <a:xfrm>
            <a:off x="7150982" y="2342050"/>
            <a:ext cx="791935" cy="461665"/>
          </a:xfrm>
          <a:prstGeom prst="rect">
            <a:avLst/>
          </a:prstGeom>
          <a:noFill/>
        </p:spPr>
        <p:txBody>
          <a:bodyPr wrap="square">
            <a:spAutoFit/>
          </a:bodyPr>
          <a:lstStyle/>
          <a:p>
            <a:r>
              <a:rPr lang="en-US" sz="2400" b="0" i="0" strike="noStrike" dirty="0">
                <a:solidFill>
                  <a:srgbClr val="7030A0"/>
                </a:solidFill>
                <a:effectLst/>
                <a:latin typeface="Calibri" panose="020F0502020204030204" pitchFamily="34" charset="0"/>
              </a:rPr>
              <a:t>and</a:t>
            </a:r>
            <a:endParaRPr lang="en-IN" sz="2400" dirty="0"/>
          </a:p>
        </p:txBody>
      </p:sp>
      <p:sp>
        <p:nvSpPr>
          <p:cNvPr id="20" name="TextBox 19">
            <a:extLst>
              <a:ext uri="{FF2B5EF4-FFF2-40B4-BE49-F238E27FC236}">
                <a16:creationId xmlns:a16="http://schemas.microsoft.com/office/drawing/2014/main" id="{43F9EB91-A2D9-E49A-4C23-4D30632B2284}"/>
              </a:ext>
            </a:extLst>
          </p:cNvPr>
          <p:cNvSpPr txBox="1"/>
          <p:nvPr/>
        </p:nvSpPr>
        <p:spPr>
          <a:xfrm>
            <a:off x="6555863" y="3054948"/>
            <a:ext cx="971454" cy="461665"/>
          </a:xfrm>
          <a:prstGeom prst="rect">
            <a:avLst/>
          </a:prstGeom>
          <a:noFill/>
        </p:spPr>
        <p:txBody>
          <a:bodyPr wrap="square">
            <a:spAutoFit/>
          </a:bodyPr>
          <a:lstStyle/>
          <a:p>
            <a:r>
              <a:rPr lang="en-US" sz="2400" b="0" i="0" strike="noStrike" dirty="0">
                <a:solidFill>
                  <a:srgbClr val="7030A0"/>
                </a:solidFill>
                <a:effectLst/>
                <a:latin typeface="Calibri" panose="020F0502020204030204" pitchFamily="34" charset="0"/>
              </a:rPr>
              <a:t>since</a:t>
            </a:r>
            <a:r>
              <a:rPr lang="en-US" sz="2400" b="0" i="0" strike="noStrike" dirty="0">
                <a:solidFill>
                  <a:srgbClr val="000000"/>
                </a:solidFill>
                <a:effectLst/>
                <a:latin typeface="Calibri" panose="020F0502020204030204" pitchFamily="34" charset="0"/>
              </a:rPr>
              <a:t> </a:t>
            </a:r>
            <a:endParaRPr lang="en-IN" sz="2400" dirty="0"/>
          </a:p>
        </p:txBody>
      </p:sp>
      <p:sp>
        <p:nvSpPr>
          <p:cNvPr id="22" name="TextBox 21">
            <a:extLst>
              <a:ext uri="{FF2B5EF4-FFF2-40B4-BE49-F238E27FC236}">
                <a16:creationId xmlns:a16="http://schemas.microsoft.com/office/drawing/2014/main" id="{16ABB990-1012-B306-5E26-D7F18CB06B12}"/>
              </a:ext>
            </a:extLst>
          </p:cNvPr>
          <p:cNvSpPr txBox="1"/>
          <p:nvPr/>
        </p:nvSpPr>
        <p:spPr>
          <a:xfrm>
            <a:off x="2077006" y="3441357"/>
            <a:ext cx="705251" cy="461665"/>
          </a:xfrm>
          <a:prstGeom prst="rect">
            <a:avLst/>
          </a:prstGeom>
          <a:noFill/>
        </p:spPr>
        <p:txBody>
          <a:bodyPr wrap="square">
            <a:spAutoFit/>
          </a:bodyPr>
          <a:lstStyle/>
          <a:p>
            <a:r>
              <a:rPr lang="en-US" sz="2400" b="0" i="0" strike="noStrike" dirty="0">
                <a:solidFill>
                  <a:srgbClr val="7030A0"/>
                </a:solidFill>
                <a:effectLst/>
                <a:latin typeface="Calibri" panose="020F0502020204030204" pitchFamily="34" charset="0"/>
              </a:rPr>
              <a:t>but</a:t>
            </a:r>
            <a:endParaRPr lang="en-IN" sz="2400" dirty="0"/>
          </a:p>
        </p:txBody>
      </p:sp>
      <p:sp>
        <p:nvSpPr>
          <p:cNvPr id="24" name="TextBox 23">
            <a:extLst>
              <a:ext uri="{FF2B5EF4-FFF2-40B4-BE49-F238E27FC236}">
                <a16:creationId xmlns:a16="http://schemas.microsoft.com/office/drawing/2014/main" id="{CB523D19-A29B-EE79-6EE1-2EE4E1805AE4}"/>
              </a:ext>
            </a:extLst>
          </p:cNvPr>
          <p:cNvSpPr txBox="1"/>
          <p:nvPr/>
        </p:nvSpPr>
        <p:spPr>
          <a:xfrm>
            <a:off x="5265219" y="4155121"/>
            <a:ext cx="1303563" cy="461665"/>
          </a:xfrm>
          <a:prstGeom prst="rect">
            <a:avLst/>
          </a:prstGeom>
          <a:noFill/>
        </p:spPr>
        <p:txBody>
          <a:bodyPr wrap="square">
            <a:spAutoFit/>
          </a:bodyPr>
          <a:lstStyle/>
          <a:p>
            <a:r>
              <a:rPr lang="en-US" sz="2400" b="0" i="0" strike="noStrike" dirty="0">
                <a:solidFill>
                  <a:srgbClr val="7030A0"/>
                </a:solidFill>
                <a:effectLst/>
                <a:latin typeface="Calibri" panose="020F0502020204030204" pitchFamily="34" charset="0"/>
              </a:rPr>
              <a:t>though</a:t>
            </a:r>
            <a:endParaRPr lang="en-IN" sz="2400" dirty="0"/>
          </a:p>
        </p:txBody>
      </p:sp>
      <p:sp>
        <p:nvSpPr>
          <p:cNvPr id="26" name="TextBox 25">
            <a:extLst>
              <a:ext uri="{FF2B5EF4-FFF2-40B4-BE49-F238E27FC236}">
                <a16:creationId xmlns:a16="http://schemas.microsoft.com/office/drawing/2014/main" id="{7D2CD678-1E1F-E6E0-DAE4-198B6CEDD83A}"/>
              </a:ext>
            </a:extLst>
          </p:cNvPr>
          <p:cNvSpPr txBox="1"/>
          <p:nvPr/>
        </p:nvSpPr>
        <p:spPr>
          <a:xfrm>
            <a:off x="2640037" y="4898269"/>
            <a:ext cx="1042307" cy="461665"/>
          </a:xfrm>
          <a:prstGeom prst="rect">
            <a:avLst/>
          </a:prstGeom>
          <a:noFill/>
        </p:spPr>
        <p:txBody>
          <a:bodyPr wrap="square">
            <a:spAutoFit/>
          </a:bodyPr>
          <a:lstStyle/>
          <a:p>
            <a:r>
              <a:rPr lang="en-US" sz="2400" b="0" i="0" strike="noStrike" dirty="0">
                <a:solidFill>
                  <a:srgbClr val="7030A0"/>
                </a:solidFill>
                <a:effectLst/>
                <a:latin typeface="Calibri" panose="020F0502020204030204" pitchFamily="34" charset="0"/>
              </a:rPr>
              <a:t>either</a:t>
            </a:r>
            <a:endParaRPr lang="en-IN" sz="2400" dirty="0"/>
          </a:p>
        </p:txBody>
      </p:sp>
      <p:sp>
        <p:nvSpPr>
          <p:cNvPr id="30" name="TextBox 29">
            <a:extLst>
              <a:ext uri="{FF2B5EF4-FFF2-40B4-BE49-F238E27FC236}">
                <a16:creationId xmlns:a16="http://schemas.microsoft.com/office/drawing/2014/main" id="{C7913578-2B1A-A447-DB51-685F3D894E29}"/>
              </a:ext>
            </a:extLst>
          </p:cNvPr>
          <p:cNvSpPr txBox="1"/>
          <p:nvPr/>
        </p:nvSpPr>
        <p:spPr>
          <a:xfrm>
            <a:off x="7226413" y="4898269"/>
            <a:ext cx="459818" cy="461665"/>
          </a:xfrm>
          <a:prstGeom prst="rect">
            <a:avLst/>
          </a:prstGeom>
          <a:noFill/>
        </p:spPr>
        <p:txBody>
          <a:bodyPr wrap="square">
            <a:spAutoFit/>
          </a:bodyPr>
          <a:lstStyle/>
          <a:p>
            <a:r>
              <a:rPr lang="en-US" sz="2400" b="0" i="0" strike="noStrike" dirty="0">
                <a:solidFill>
                  <a:srgbClr val="7030A0"/>
                </a:solidFill>
                <a:effectLst/>
                <a:latin typeface="Calibri" panose="020F0502020204030204" pitchFamily="34" charset="0"/>
              </a:rPr>
              <a:t>or</a:t>
            </a:r>
            <a:endParaRPr lang="en-IN" sz="2400" dirty="0"/>
          </a:p>
        </p:txBody>
      </p:sp>
      <p:sp>
        <p:nvSpPr>
          <p:cNvPr id="2" name="TextBox 1">
            <a:extLst>
              <a:ext uri="{FF2B5EF4-FFF2-40B4-BE49-F238E27FC236}">
                <a16:creationId xmlns:a16="http://schemas.microsoft.com/office/drawing/2014/main" id="{6754A915-B50D-C804-5285-FB8C5B7A71C2}"/>
              </a:ext>
            </a:extLst>
          </p:cNvPr>
          <p:cNvSpPr txBox="1"/>
          <p:nvPr/>
        </p:nvSpPr>
        <p:spPr>
          <a:xfrm>
            <a:off x="7847942" y="4155121"/>
            <a:ext cx="668934" cy="461665"/>
          </a:xfrm>
          <a:prstGeom prst="rect">
            <a:avLst/>
          </a:prstGeom>
          <a:noFill/>
        </p:spPr>
        <p:txBody>
          <a:bodyPr wrap="square">
            <a:spAutoFit/>
          </a:bodyPr>
          <a:lstStyle/>
          <a:p>
            <a:r>
              <a:rPr lang="en-US" sz="2400" b="0" i="0" strike="noStrike" dirty="0">
                <a:solidFill>
                  <a:srgbClr val="7030A0"/>
                </a:solidFill>
                <a:effectLst/>
                <a:latin typeface="Calibri" panose="020F0502020204030204" pitchFamily="34" charset="0"/>
              </a:rPr>
              <a:t>and</a:t>
            </a:r>
            <a:endParaRPr lang="en-IN" sz="2400" dirty="0"/>
          </a:p>
        </p:txBody>
      </p:sp>
    </p:spTree>
    <p:extLst>
      <p:ext uri="{BB962C8B-B14F-4D97-AF65-F5344CB8AC3E}">
        <p14:creationId xmlns:p14="http://schemas.microsoft.com/office/powerpoint/2010/main" val="190795823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childTnLst>
              </p:cTn>
              <p:nextCondLst>
                <p:cond evt="onClick" delay="0">
                  <p:tgtEl>
                    <p:spTgt spid="4"/>
                  </p:tgtEl>
                </p:cond>
              </p:nextCondLst>
            </p:seq>
          </p:childTnLst>
        </p:cTn>
      </p:par>
    </p:tnLst>
    <p:bldLst>
      <p:bldP spid="7" grpId="0"/>
      <p:bldP spid="14" grpId="0"/>
      <p:bldP spid="16" grpId="0"/>
      <p:bldP spid="18" grpId="0"/>
      <p:bldP spid="20" grpId="0"/>
      <p:bldP spid="22" grpId="0"/>
      <p:bldP spid="24" grpId="0"/>
      <p:bldP spid="26" grpId="0"/>
      <p:bldP spid="30"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3" name="Google Shape;43;p2"/>
          <p:cNvSpPr txBox="1">
            <a:spLocks noGrp="1"/>
          </p:cNvSpPr>
          <p:nvPr>
            <p:ph type="body" idx="1"/>
          </p:nvPr>
        </p:nvSpPr>
        <p:spPr>
          <a:xfrm>
            <a:off x="1007446" y="1093517"/>
            <a:ext cx="10282441" cy="5189659"/>
          </a:xfrm>
          <a:prstGeom prst="rect">
            <a:avLst/>
          </a:prstGeom>
          <a:noFill/>
          <a:ln>
            <a:noFill/>
          </a:ln>
        </p:spPr>
        <p:txBody>
          <a:bodyPr spcFirstLastPara="1" wrap="square" lIns="91425" tIns="45700" rIns="91425" bIns="45700" anchor="t" anchorCtr="0">
            <a:noAutofit/>
          </a:bodyPr>
          <a:lstStyle/>
          <a:p>
            <a:pPr marL="482600" indent="-457200" fontAlgn="base">
              <a:spcBef>
                <a:spcPts val="0"/>
              </a:spcBef>
              <a:buSzPct val="100000"/>
              <a:buFont typeface="+mj-lt"/>
              <a:buAutoNum type="arabicPeriod" startAt="6"/>
            </a:pPr>
            <a:r>
              <a:rPr lang="en-US" sz="2400" dirty="0">
                <a:solidFill>
                  <a:srgbClr val="000000"/>
                </a:solidFill>
                <a:latin typeface="Calibri" panose="020F0502020204030204" pitchFamily="34" charset="0"/>
              </a:rPr>
              <a:t>Granny added, “The pencil goes through a lot of pain when it is sharpened  ___ it learns to grow sharp.”</a:t>
            </a:r>
          </a:p>
          <a:p>
            <a:pPr marL="482600" indent="-457200" fontAlgn="base">
              <a:spcBef>
                <a:spcPts val="0"/>
              </a:spcBef>
              <a:buSzPct val="100000"/>
              <a:buFont typeface="+mj-lt"/>
              <a:buAutoNum type="arabicPeriod" startAt="6"/>
            </a:pPr>
            <a:endParaRPr lang="en-US" sz="2400" dirty="0">
              <a:solidFill>
                <a:srgbClr val="000000"/>
              </a:solidFill>
              <a:latin typeface="Calibri" panose="020F0502020204030204" pitchFamily="34" charset="0"/>
            </a:endParaRPr>
          </a:p>
          <a:p>
            <a:pPr marL="482600" indent="-457200" fontAlgn="base">
              <a:spcBef>
                <a:spcPts val="0"/>
              </a:spcBef>
              <a:buSzPct val="100000"/>
              <a:buFont typeface="+mj-lt"/>
              <a:buAutoNum type="arabicPeriod" startAt="6"/>
            </a:pPr>
            <a:r>
              <a:rPr lang="en-US" sz="2400" b="0" i="0" u="none" strike="noStrike" dirty="0">
                <a:solidFill>
                  <a:srgbClr val="000000"/>
                </a:solidFill>
                <a:effectLst/>
                <a:latin typeface="Calibri" panose="020F0502020204030204" pitchFamily="34" charset="0"/>
              </a:rPr>
              <a:t>She also said, “It feels like a failure when it becomes blunt </a:t>
            </a:r>
            <a:r>
              <a:rPr lang="en-US" sz="2400" b="0" i="0" u="sng" strike="noStrike" dirty="0">
                <a:solidFill>
                  <a:srgbClr val="000000"/>
                </a:solidFill>
                <a:effectLst/>
                <a:latin typeface="Calibri" panose="020F0502020204030204" pitchFamily="34" charset="0"/>
              </a:rPr>
              <a:t>       </a:t>
            </a:r>
            <a:r>
              <a:rPr lang="en-US" sz="2400" b="0" i="0" strike="noStrike" dirty="0">
                <a:solidFill>
                  <a:srgbClr val="000000"/>
                </a:solidFill>
                <a:effectLst/>
                <a:latin typeface="Calibri" panose="020F0502020204030204" pitchFamily="34" charset="0"/>
              </a:rPr>
              <a:t> </a:t>
            </a:r>
            <a:r>
              <a:rPr lang="en-US" sz="2400" b="0" i="0" u="none" strike="noStrike" dirty="0">
                <a:solidFill>
                  <a:srgbClr val="000000"/>
                </a:solidFill>
                <a:effectLst/>
                <a:latin typeface="Calibri" panose="020F0502020204030204" pitchFamily="34" charset="0"/>
              </a:rPr>
              <a:t>bears the pain </a:t>
            </a:r>
            <a:r>
              <a:rPr lang="en-US" sz="2400" b="0" i="0" u="sng" strike="noStrike" dirty="0">
                <a:solidFill>
                  <a:srgbClr val="000000"/>
                </a:solidFill>
                <a:effectLst/>
                <a:latin typeface="Calibri" panose="020F0502020204030204" pitchFamily="34" charset="0"/>
              </a:rPr>
              <a:t>       </a:t>
            </a:r>
            <a:r>
              <a:rPr lang="en-US" sz="2400" b="0" i="0" strike="noStrike" dirty="0">
                <a:solidFill>
                  <a:srgbClr val="000000"/>
                </a:solidFill>
                <a:effectLst/>
                <a:latin typeface="Calibri" panose="020F0502020204030204" pitchFamily="34" charset="0"/>
              </a:rPr>
              <a:t> </a:t>
            </a:r>
            <a:r>
              <a:rPr lang="en-US" sz="2400" b="0" i="0" u="none" strike="noStrike" dirty="0">
                <a:solidFill>
                  <a:srgbClr val="000000"/>
                </a:solidFill>
                <a:effectLst/>
                <a:latin typeface="Calibri" panose="020F0502020204030204" pitchFamily="34" charset="0"/>
              </a:rPr>
              <a:t>to become sharp again.”</a:t>
            </a:r>
          </a:p>
          <a:p>
            <a:pPr marL="482600" indent="-457200" fontAlgn="base">
              <a:spcBef>
                <a:spcPts val="0"/>
              </a:spcBef>
              <a:buSzPct val="100000"/>
              <a:buFont typeface="+mj-lt"/>
              <a:buAutoNum type="arabicPeriod" startAt="6"/>
            </a:pPr>
            <a:endParaRPr lang="en-US" sz="2400" b="0" i="0" u="none" strike="noStrike" dirty="0">
              <a:solidFill>
                <a:srgbClr val="000000"/>
              </a:solidFill>
              <a:effectLst/>
              <a:latin typeface="Calibri" panose="020F0502020204030204" pitchFamily="34" charset="0"/>
            </a:endParaRPr>
          </a:p>
          <a:p>
            <a:pPr marL="482600" indent="-457200" fontAlgn="base">
              <a:spcBef>
                <a:spcPts val="0"/>
              </a:spcBef>
              <a:buSzPct val="100000"/>
              <a:buFont typeface="+mj-lt"/>
              <a:buAutoNum type="arabicPeriod" startAt="6"/>
            </a:pPr>
            <a:r>
              <a:rPr lang="en-US" sz="2400" b="0" i="0" u="none" strike="noStrike" dirty="0">
                <a:solidFill>
                  <a:srgbClr val="000000"/>
                </a:solidFill>
                <a:effectLst/>
                <a:latin typeface="Calibri" panose="020F0502020204030204" pitchFamily="34" charset="0"/>
              </a:rPr>
              <a:t>“You can also use this lesson to work hard </a:t>
            </a:r>
            <a:r>
              <a:rPr lang="en-US" sz="2400" b="0" i="0" u="sng" strike="noStrike" dirty="0">
                <a:solidFill>
                  <a:srgbClr val="000000"/>
                </a:solidFill>
                <a:effectLst/>
                <a:latin typeface="Calibri" panose="020F0502020204030204" pitchFamily="34" charset="0"/>
              </a:rPr>
              <a:t>       </a:t>
            </a:r>
            <a:r>
              <a:rPr lang="en-US" sz="2400" b="0" i="0" strike="noStrike" dirty="0">
                <a:solidFill>
                  <a:srgbClr val="000000"/>
                </a:solidFill>
                <a:effectLst/>
                <a:latin typeface="Calibri" panose="020F0502020204030204" pitchFamily="34" charset="0"/>
              </a:rPr>
              <a:t> </a:t>
            </a:r>
            <a:r>
              <a:rPr lang="en-US" sz="2400" b="0" i="0" u="none" strike="noStrike" dirty="0">
                <a:solidFill>
                  <a:srgbClr val="000000"/>
                </a:solidFill>
                <a:effectLst/>
                <a:latin typeface="Calibri" panose="020F0502020204030204" pitchFamily="34" charset="0"/>
              </a:rPr>
              <a:t>score well in your next test </a:t>
            </a:r>
          </a:p>
          <a:p>
            <a:pPr marL="25400" indent="0" fontAlgn="base">
              <a:spcBef>
                <a:spcPts val="0"/>
              </a:spcBef>
              <a:buSzPct val="100000"/>
              <a:buNone/>
            </a:pPr>
            <a:r>
              <a:rPr lang="en-US" sz="2400" dirty="0">
                <a:solidFill>
                  <a:srgbClr val="000000"/>
                </a:solidFill>
                <a:latin typeface="Calibri" panose="020F0502020204030204" pitchFamily="34" charset="0"/>
              </a:rPr>
              <a:t>     </a:t>
            </a:r>
            <a:r>
              <a:rPr lang="en-US" sz="2400" u="sng" dirty="0">
                <a:solidFill>
                  <a:srgbClr val="000000"/>
                </a:solidFill>
                <a:latin typeface="Calibri" panose="020F0502020204030204" pitchFamily="34" charset="0"/>
              </a:rPr>
              <a:t>    </a:t>
            </a:r>
            <a:r>
              <a:rPr lang="en-US" sz="2400" dirty="0">
                <a:solidFill>
                  <a:srgbClr val="000000"/>
                </a:solidFill>
                <a:latin typeface="Calibri" panose="020F0502020204030204" pitchFamily="34" charset="0"/>
              </a:rPr>
              <a:t> </a:t>
            </a:r>
            <a:r>
              <a:rPr lang="en-US" sz="2400" b="0" i="0" u="none" strike="noStrike" dirty="0">
                <a:solidFill>
                  <a:srgbClr val="000000"/>
                </a:solidFill>
                <a:effectLst/>
                <a:latin typeface="Calibri" panose="020F0502020204030204" pitchFamily="34" charset="0"/>
              </a:rPr>
              <a:t>you try,” Granny said </a:t>
            </a:r>
            <a:r>
              <a:rPr lang="en-US" sz="2400" b="0" i="0" u="sng" strike="noStrike" dirty="0">
                <a:solidFill>
                  <a:srgbClr val="000000"/>
                </a:solidFill>
                <a:effectLst/>
                <a:latin typeface="Calibri" panose="020F0502020204030204" pitchFamily="34" charset="0"/>
              </a:rPr>
              <a:t>    </a:t>
            </a:r>
            <a:r>
              <a:rPr lang="en-US" sz="2400" b="0" i="0" strike="noStrike" dirty="0">
                <a:solidFill>
                  <a:srgbClr val="000000"/>
                </a:solidFill>
                <a:effectLst/>
                <a:latin typeface="Calibri" panose="020F0502020204030204" pitchFamily="34" charset="0"/>
              </a:rPr>
              <a:t> </a:t>
            </a:r>
            <a:r>
              <a:rPr lang="en-US" sz="2400" b="0" i="0" u="none" strike="noStrike" dirty="0">
                <a:solidFill>
                  <a:srgbClr val="000000"/>
                </a:solidFill>
                <a:effectLst/>
                <a:latin typeface="Calibri" panose="020F0502020204030204" pitchFamily="34" charset="0"/>
              </a:rPr>
              <a:t>she wiped his tears. </a:t>
            </a:r>
          </a:p>
          <a:p>
            <a:pPr marL="25400" indent="0" fontAlgn="base">
              <a:spcBef>
                <a:spcPts val="0"/>
              </a:spcBef>
              <a:buSzPct val="100000"/>
              <a:buNone/>
            </a:pPr>
            <a:endParaRPr lang="en-US" sz="2400" dirty="0">
              <a:solidFill>
                <a:srgbClr val="000000"/>
              </a:solidFill>
              <a:latin typeface="Calibri" panose="020F0502020204030204" pitchFamily="34" charset="0"/>
            </a:endParaRPr>
          </a:p>
          <a:p>
            <a:pPr marL="482600" indent="-457200" fontAlgn="base">
              <a:spcBef>
                <a:spcPts val="0"/>
              </a:spcBef>
              <a:buSzPct val="100000"/>
              <a:buAutoNum type="arabicPeriod" startAt="9"/>
            </a:pPr>
            <a:r>
              <a:rPr lang="en-US" sz="2400" b="0" i="0" u="none" strike="noStrike" dirty="0">
                <a:solidFill>
                  <a:srgbClr val="000000"/>
                </a:solidFill>
                <a:effectLst/>
                <a:latin typeface="Calibri" panose="020F0502020204030204" pitchFamily="34" charset="0"/>
              </a:rPr>
              <a:t>Subhash took the lesson from the pencil </a:t>
            </a:r>
            <a:r>
              <a:rPr lang="en-US" sz="2400" b="0" i="0" u="sng" strike="noStrike" dirty="0">
                <a:solidFill>
                  <a:srgbClr val="000000"/>
                </a:solidFill>
                <a:effectLst/>
                <a:latin typeface="Calibri" panose="020F0502020204030204" pitchFamily="34" charset="0"/>
              </a:rPr>
              <a:t>        </a:t>
            </a:r>
            <a:r>
              <a:rPr lang="en-US" sz="2400" b="0" i="0" strike="noStrike" dirty="0">
                <a:solidFill>
                  <a:srgbClr val="000000"/>
                </a:solidFill>
                <a:effectLst/>
                <a:latin typeface="Calibri" panose="020F0502020204030204" pitchFamily="34" charset="0"/>
              </a:rPr>
              <a:t> </a:t>
            </a:r>
            <a:r>
              <a:rPr lang="en-US" sz="2400" b="0" i="0" u="none" strike="noStrike" dirty="0">
                <a:solidFill>
                  <a:srgbClr val="000000"/>
                </a:solidFill>
                <a:effectLst/>
                <a:latin typeface="Calibri" panose="020F0502020204030204" pitchFamily="34" charset="0"/>
              </a:rPr>
              <a:t>began working hard. </a:t>
            </a:r>
          </a:p>
          <a:p>
            <a:pPr marL="482600" indent="-457200" fontAlgn="base">
              <a:spcBef>
                <a:spcPts val="0"/>
              </a:spcBef>
              <a:buSzPct val="100000"/>
              <a:buAutoNum type="arabicPeriod" startAt="9"/>
            </a:pPr>
            <a:endParaRPr lang="en-US" sz="2400" dirty="0">
              <a:solidFill>
                <a:srgbClr val="000000"/>
              </a:solidFill>
              <a:latin typeface="Calibri" panose="020F0502020204030204" pitchFamily="34" charset="0"/>
            </a:endParaRPr>
          </a:p>
          <a:p>
            <a:pPr marL="482600" indent="-457200" fontAlgn="base">
              <a:spcBef>
                <a:spcPts val="0"/>
              </a:spcBef>
              <a:buSzPct val="100000"/>
              <a:buAutoNum type="arabicPeriod" startAt="9"/>
            </a:pPr>
            <a:r>
              <a:rPr lang="en-US" sz="2400" b="0" i="0" u="none" strike="noStrike" dirty="0">
                <a:solidFill>
                  <a:srgbClr val="000000"/>
                </a:solidFill>
                <a:effectLst/>
                <a:latin typeface="Calibri" panose="020F0502020204030204" pitchFamily="34" charset="0"/>
              </a:rPr>
              <a:t>Subhash worked sincerely, </a:t>
            </a:r>
            <a:r>
              <a:rPr lang="en-US" sz="2400" b="0" i="0" u="sng" strike="noStrike" dirty="0">
                <a:solidFill>
                  <a:srgbClr val="000000"/>
                </a:solidFill>
                <a:effectLst/>
                <a:latin typeface="Calibri" panose="020F0502020204030204" pitchFamily="34" charset="0"/>
              </a:rPr>
              <a:t>     </a:t>
            </a:r>
            <a:r>
              <a:rPr lang="en-US" sz="2400" b="0" i="0" strike="noStrike" dirty="0">
                <a:solidFill>
                  <a:srgbClr val="000000"/>
                </a:solidFill>
                <a:effectLst/>
                <a:latin typeface="Calibri" panose="020F0502020204030204" pitchFamily="34" charset="0"/>
              </a:rPr>
              <a:t> </a:t>
            </a:r>
            <a:r>
              <a:rPr lang="en-US" sz="2400" b="0" i="0" u="none" strike="noStrike" dirty="0">
                <a:solidFill>
                  <a:srgbClr val="000000"/>
                </a:solidFill>
                <a:effectLst/>
                <a:latin typeface="Calibri" panose="020F0502020204030204" pitchFamily="34" charset="0"/>
              </a:rPr>
              <a:t>he scored well in the next test, </a:t>
            </a:r>
            <a:r>
              <a:rPr lang="en-US" sz="2400" b="0" i="0" u="sng" strike="noStrike" dirty="0">
                <a:solidFill>
                  <a:srgbClr val="000000"/>
                </a:solidFill>
                <a:effectLst/>
                <a:latin typeface="Calibri" panose="020F0502020204030204" pitchFamily="34" charset="0"/>
              </a:rPr>
              <a:t>       </a:t>
            </a:r>
            <a:r>
              <a:rPr lang="en-US" sz="2400" b="0" i="0" strike="noStrike" dirty="0">
                <a:solidFill>
                  <a:srgbClr val="000000"/>
                </a:solidFill>
                <a:effectLst/>
                <a:latin typeface="Calibri" panose="020F0502020204030204" pitchFamily="34" charset="0"/>
              </a:rPr>
              <a:t> </a:t>
            </a:r>
            <a:r>
              <a:rPr lang="en-US" sz="2400" b="0" i="0" u="none" strike="noStrike" dirty="0">
                <a:solidFill>
                  <a:srgbClr val="000000"/>
                </a:solidFill>
                <a:effectLst/>
                <a:latin typeface="Calibri" panose="020F0502020204030204" pitchFamily="34" charset="0"/>
              </a:rPr>
              <a:t>he kept the pencil safely to remember </a:t>
            </a:r>
            <a:r>
              <a:rPr lang="en-US" sz="2400" b="0" i="0" u="none" strike="noStrike">
                <a:solidFill>
                  <a:srgbClr val="000000"/>
                </a:solidFill>
                <a:effectLst/>
                <a:latin typeface="Calibri" panose="020F0502020204030204" pitchFamily="34" charset="0"/>
              </a:rPr>
              <a:t>his Granny’s </a:t>
            </a:r>
            <a:r>
              <a:rPr lang="en-US" sz="2400" b="0" i="0" u="none" strike="noStrike" dirty="0">
                <a:solidFill>
                  <a:srgbClr val="000000"/>
                </a:solidFill>
                <a:effectLst/>
                <a:latin typeface="Calibri" panose="020F0502020204030204" pitchFamily="34" charset="0"/>
              </a:rPr>
              <a:t>advice.</a:t>
            </a:r>
          </a:p>
          <a:p>
            <a:pPr marL="342900" marR="0" lvl="0" indent="-139700" algn="l" rtl="0">
              <a:lnSpc>
                <a:spcPct val="100000"/>
              </a:lnSpc>
              <a:spcBef>
                <a:spcPts val="0"/>
              </a:spcBef>
              <a:spcAft>
                <a:spcPts val="0"/>
              </a:spcAft>
              <a:buClr>
                <a:schemeClr val="dk1"/>
              </a:buClr>
              <a:buSzPts val="3200"/>
              <a:buFont typeface="Arial"/>
              <a:buNone/>
            </a:pPr>
            <a:endParaRPr lang="en-IN" dirty="0"/>
          </a:p>
        </p:txBody>
      </p:sp>
      <p:sp>
        <p:nvSpPr>
          <p:cNvPr id="9" name="Google Shape;42;p2">
            <a:extLst>
              <a:ext uri="{FF2B5EF4-FFF2-40B4-BE49-F238E27FC236}">
                <a16:creationId xmlns:a16="http://schemas.microsoft.com/office/drawing/2014/main" id="{038445D7-8025-1921-30B1-69C1777BFEF2}"/>
              </a:ext>
            </a:extLst>
          </p:cNvPr>
          <p:cNvSpPr txBox="1">
            <a:spLocks/>
          </p:cNvSpPr>
          <p:nvPr/>
        </p:nvSpPr>
        <p:spPr>
          <a:xfrm>
            <a:off x="3178226" y="309922"/>
            <a:ext cx="5835549" cy="657928"/>
          </a:xfrm>
          <a:prstGeom prst="rect">
            <a:avLst/>
          </a:prstGeom>
          <a:solidFill>
            <a:srgbClr val="E0BFE3"/>
          </a:solidFill>
          <a:ln w="28575" cap="flat" cmpd="sng" algn="ctr">
            <a:solidFill>
              <a:srgbClr val="CB91CF"/>
            </a:solidFill>
            <a:prstDash val="solid"/>
          </a:ln>
        </p:spPr>
        <p:style>
          <a:lnRef idx="2">
            <a:schemeClr val="dk1"/>
          </a:lnRef>
          <a:fillRef idx="1">
            <a:schemeClr val="lt1"/>
          </a:fillRef>
          <a:effectRef idx="0">
            <a:schemeClr val="dk1"/>
          </a:effectRef>
          <a:fontRef idx="minor">
            <a:schemeClr val="dk1"/>
          </a:fontRef>
        </p:style>
        <p:txBody>
          <a:bodyPr spcFirstLastPara="1" wrap="square" lIns="91425" tIns="45700" rIns="91425" bIns="45700" anchor="t"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mn-lt"/>
                <a:ea typeface="+mn-ea"/>
                <a:cs typeface="+mn-cs"/>
                <a:sym typeface="Arial"/>
              </a:defRPr>
            </a:lvl9pPr>
          </a:lstStyle>
          <a:p>
            <a:r>
              <a:rPr lang="en-IN" dirty="0"/>
              <a:t>The Lesson from a Pencil</a:t>
            </a:r>
          </a:p>
        </p:txBody>
      </p:sp>
      <p:sp>
        <p:nvSpPr>
          <p:cNvPr id="3" name="TextBox 2">
            <a:extLst>
              <a:ext uri="{FF2B5EF4-FFF2-40B4-BE49-F238E27FC236}">
                <a16:creationId xmlns:a16="http://schemas.microsoft.com/office/drawing/2014/main" id="{9FF4EC16-9CE8-8B2E-4291-1CB94C0EC99F}"/>
              </a:ext>
            </a:extLst>
          </p:cNvPr>
          <p:cNvSpPr txBox="1"/>
          <p:nvPr/>
        </p:nvSpPr>
        <p:spPr>
          <a:xfrm>
            <a:off x="8761372" y="2187078"/>
            <a:ext cx="889907" cy="461665"/>
          </a:xfrm>
          <a:prstGeom prst="rect">
            <a:avLst/>
          </a:prstGeom>
          <a:noFill/>
        </p:spPr>
        <p:txBody>
          <a:bodyPr wrap="square">
            <a:spAutoFit/>
          </a:bodyPr>
          <a:lstStyle/>
          <a:p>
            <a:r>
              <a:rPr lang="en-US" sz="2400" b="0" i="0" strike="noStrike" dirty="0">
                <a:solidFill>
                  <a:srgbClr val="7030A0"/>
                </a:solidFill>
                <a:effectLst/>
                <a:latin typeface="Calibri" panose="020F0502020204030204" pitchFamily="34" charset="0"/>
              </a:rPr>
              <a:t>but</a:t>
            </a:r>
            <a:endParaRPr lang="en-IN" sz="2400" dirty="0"/>
          </a:p>
        </p:txBody>
      </p:sp>
      <p:sp>
        <p:nvSpPr>
          <p:cNvPr id="7" name="TextBox 6">
            <a:extLst>
              <a:ext uri="{FF2B5EF4-FFF2-40B4-BE49-F238E27FC236}">
                <a16:creationId xmlns:a16="http://schemas.microsoft.com/office/drawing/2014/main" id="{98468A43-C4D5-8FDD-634F-73F67F9EDA91}"/>
              </a:ext>
            </a:extLst>
          </p:cNvPr>
          <p:cNvSpPr txBox="1"/>
          <p:nvPr/>
        </p:nvSpPr>
        <p:spPr>
          <a:xfrm>
            <a:off x="6756331" y="3284556"/>
            <a:ext cx="748392" cy="461665"/>
          </a:xfrm>
          <a:prstGeom prst="rect">
            <a:avLst/>
          </a:prstGeom>
          <a:noFill/>
        </p:spPr>
        <p:txBody>
          <a:bodyPr wrap="square">
            <a:spAutoFit/>
          </a:bodyPr>
          <a:lstStyle/>
          <a:p>
            <a:r>
              <a:rPr lang="en-US" sz="2400" b="0" i="0" strike="noStrike" dirty="0">
                <a:solidFill>
                  <a:srgbClr val="7030A0"/>
                </a:solidFill>
                <a:effectLst/>
                <a:latin typeface="Calibri" panose="020F0502020204030204" pitchFamily="34" charset="0"/>
              </a:rPr>
              <a:t>and</a:t>
            </a:r>
            <a:endParaRPr lang="en-IN" sz="2400" dirty="0"/>
          </a:p>
        </p:txBody>
      </p:sp>
      <p:sp>
        <p:nvSpPr>
          <p:cNvPr id="10" name="TextBox 9">
            <a:extLst>
              <a:ext uri="{FF2B5EF4-FFF2-40B4-BE49-F238E27FC236}">
                <a16:creationId xmlns:a16="http://schemas.microsoft.com/office/drawing/2014/main" id="{3A756346-FCA3-9C9D-463A-79826CDE60BF}"/>
              </a:ext>
            </a:extLst>
          </p:cNvPr>
          <p:cNvSpPr txBox="1"/>
          <p:nvPr/>
        </p:nvSpPr>
        <p:spPr>
          <a:xfrm flipH="1">
            <a:off x="1459570" y="3642915"/>
            <a:ext cx="511629" cy="461665"/>
          </a:xfrm>
          <a:prstGeom prst="rect">
            <a:avLst/>
          </a:prstGeom>
          <a:noFill/>
        </p:spPr>
        <p:txBody>
          <a:bodyPr wrap="square">
            <a:spAutoFit/>
          </a:bodyPr>
          <a:lstStyle/>
          <a:p>
            <a:r>
              <a:rPr lang="en-US" sz="2400" b="0" i="0" strike="noStrike" dirty="0">
                <a:solidFill>
                  <a:srgbClr val="7030A0"/>
                </a:solidFill>
                <a:effectLst/>
                <a:latin typeface="Calibri" panose="020F0502020204030204" pitchFamily="34" charset="0"/>
              </a:rPr>
              <a:t>if</a:t>
            </a:r>
            <a:endParaRPr lang="en-IN" sz="2400" dirty="0"/>
          </a:p>
        </p:txBody>
      </p:sp>
      <p:sp>
        <p:nvSpPr>
          <p:cNvPr id="12" name="TextBox 11">
            <a:extLst>
              <a:ext uri="{FF2B5EF4-FFF2-40B4-BE49-F238E27FC236}">
                <a16:creationId xmlns:a16="http://schemas.microsoft.com/office/drawing/2014/main" id="{B2194961-20C2-AA39-C117-5F97792977E5}"/>
              </a:ext>
            </a:extLst>
          </p:cNvPr>
          <p:cNvSpPr txBox="1"/>
          <p:nvPr/>
        </p:nvSpPr>
        <p:spPr>
          <a:xfrm>
            <a:off x="4383697" y="3658213"/>
            <a:ext cx="519792" cy="461665"/>
          </a:xfrm>
          <a:prstGeom prst="rect">
            <a:avLst/>
          </a:prstGeom>
          <a:noFill/>
        </p:spPr>
        <p:txBody>
          <a:bodyPr wrap="square">
            <a:spAutoFit/>
          </a:bodyPr>
          <a:lstStyle/>
          <a:p>
            <a:r>
              <a:rPr lang="en-US" sz="2400" b="0" i="0" strike="noStrike" dirty="0">
                <a:solidFill>
                  <a:srgbClr val="7030A0"/>
                </a:solidFill>
                <a:effectLst/>
                <a:latin typeface="Calibri" panose="020F0502020204030204" pitchFamily="34" charset="0"/>
              </a:rPr>
              <a:t>as</a:t>
            </a:r>
            <a:endParaRPr lang="en-IN" sz="2400" dirty="0"/>
          </a:p>
        </p:txBody>
      </p:sp>
      <p:sp>
        <p:nvSpPr>
          <p:cNvPr id="14" name="TextBox 13">
            <a:extLst>
              <a:ext uri="{FF2B5EF4-FFF2-40B4-BE49-F238E27FC236}">
                <a16:creationId xmlns:a16="http://schemas.microsoft.com/office/drawing/2014/main" id="{02F93F8C-6F97-E853-6835-1E18D2819C93}"/>
              </a:ext>
            </a:extLst>
          </p:cNvPr>
          <p:cNvSpPr txBox="1"/>
          <p:nvPr/>
        </p:nvSpPr>
        <p:spPr>
          <a:xfrm>
            <a:off x="6570052" y="4386446"/>
            <a:ext cx="853167" cy="461665"/>
          </a:xfrm>
          <a:prstGeom prst="rect">
            <a:avLst/>
          </a:prstGeom>
          <a:noFill/>
        </p:spPr>
        <p:txBody>
          <a:bodyPr wrap="square">
            <a:spAutoFit/>
          </a:bodyPr>
          <a:lstStyle/>
          <a:p>
            <a:r>
              <a:rPr lang="en-US" sz="2400" b="0" i="0" strike="noStrike" dirty="0">
                <a:solidFill>
                  <a:srgbClr val="7030A0"/>
                </a:solidFill>
                <a:effectLst/>
                <a:latin typeface="Calibri" panose="020F0502020204030204" pitchFamily="34" charset="0"/>
              </a:rPr>
              <a:t>and</a:t>
            </a:r>
            <a:endParaRPr lang="en-IN" sz="2400" dirty="0"/>
          </a:p>
        </p:txBody>
      </p:sp>
      <p:sp>
        <p:nvSpPr>
          <p:cNvPr id="16" name="TextBox 15">
            <a:extLst>
              <a:ext uri="{FF2B5EF4-FFF2-40B4-BE49-F238E27FC236}">
                <a16:creationId xmlns:a16="http://schemas.microsoft.com/office/drawing/2014/main" id="{06DED1D3-6FDE-CDDE-D579-D22EF61F7226}"/>
              </a:ext>
            </a:extLst>
          </p:cNvPr>
          <p:cNvSpPr txBox="1"/>
          <p:nvPr/>
        </p:nvSpPr>
        <p:spPr>
          <a:xfrm>
            <a:off x="4884343" y="5116261"/>
            <a:ext cx="519791" cy="461665"/>
          </a:xfrm>
          <a:prstGeom prst="rect">
            <a:avLst/>
          </a:prstGeom>
          <a:noFill/>
        </p:spPr>
        <p:txBody>
          <a:bodyPr wrap="square">
            <a:spAutoFit/>
          </a:bodyPr>
          <a:lstStyle/>
          <a:p>
            <a:r>
              <a:rPr lang="en-US" sz="2400" b="0" i="0" strike="noStrike" dirty="0">
                <a:solidFill>
                  <a:srgbClr val="7030A0"/>
                </a:solidFill>
                <a:effectLst/>
                <a:latin typeface="Calibri" panose="020F0502020204030204" pitchFamily="34" charset="0"/>
              </a:rPr>
              <a:t>so</a:t>
            </a:r>
            <a:endParaRPr lang="en-IN" sz="2400" dirty="0"/>
          </a:p>
        </p:txBody>
      </p:sp>
      <p:sp>
        <p:nvSpPr>
          <p:cNvPr id="18" name="TextBox 17">
            <a:extLst>
              <a:ext uri="{FF2B5EF4-FFF2-40B4-BE49-F238E27FC236}">
                <a16:creationId xmlns:a16="http://schemas.microsoft.com/office/drawing/2014/main" id="{0848395D-9B83-5E9A-F200-D0F8F0253E4A}"/>
              </a:ext>
            </a:extLst>
          </p:cNvPr>
          <p:cNvSpPr txBox="1"/>
          <p:nvPr/>
        </p:nvSpPr>
        <p:spPr>
          <a:xfrm>
            <a:off x="9139218" y="5119073"/>
            <a:ext cx="606878" cy="461665"/>
          </a:xfrm>
          <a:prstGeom prst="rect">
            <a:avLst/>
          </a:prstGeom>
          <a:noFill/>
        </p:spPr>
        <p:txBody>
          <a:bodyPr wrap="square">
            <a:spAutoFit/>
          </a:bodyPr>
          <a:lstStyle/>
          <a:p>
            <a:r>
              <a:rPr lang="en-US" sz="2400" b="0" i="0" strike="noStrike" dirty="0">
                <a:solidFill>
                  <a:srgbClr val="7030A0"/>
                </a:solidFill>
                <a:effectLst/>
                <a:latin typeface="Calibri" panose="020F0502020204030204" pitchFamily="34" charset="0"/>
              </a:rPr>
              <a:t>but</a:t>
            </a:r>
            <a:endParaRPr lang="en-IN" sz="2400" dirty="0"/>
          </a:p>
        </p:txBody>
      </p:sp>
      <p:sp>
        <p:nvSpPr>
          <p:cNvPr id="21" name="Rectangle: Rounded Corners 20">
            <a:extLst>
              <a:ext uri="{FF2B5EF4-FFF2-40B4-BE49-F238E27FC236}">
                <a16:creationId xmlns:a16="http://schemas.microsoft.com/office/drawing/2014/main" id="{9DAE1AC4-E0A7-84EC-AC8B-AAB480C725F1}"/>
              </a:ext>
            </a:extLst>
          </p:cNvPr>
          <p:cNvSpPr/>
          <p:nvPr/>
        </p:nvSpPr>
        <p:spPr>
          <a:xfrm>
            <a:off x="4976357" y="6166338"/>
            <a:ext cx="2244039" cy="530791"/>
          </a:xfrm>
          <a:prstGeom prst="roundRect">
            <a:avLst/>
          </a:prstGeom>
          <a:solidFill>
            <a:srgbClr val="97E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latin typeface="Calibri" panose="020F0502020204030204" pitchFamily="34" charset="0"/>
                <a:cs typeface="Calibri" panose="020F0502020204030204" pitchFamily="34" charset="0"/>
              </a:rPr>
              <a:t>Click for Answer</a:t>
            </a:r>
          </a:p>
        </p:txBody>
      </p:sp>
      <p:sp>
        <p:nvSpPr>
          <p:cNvPr id="22" name="TextBox 21">
            <a:extLst>
              <a:ext uri="{FF2B5EF4-FFF2-40B4-BE49-F238E27FC236}">
                <a16:creationId xmlns:a16="http://schemas.microsoft.com/office/drawing/2014/main" id="{3BBA3A5E-B26B-2097-C5DD-B9FEEA4FF483}"/>
              </a:ext>
            </a:extLst>
          </p:cNvPr>
          <p:cNvSpPr txBox="1"/>
          <p:nvPr/>
        </p:nvSpPr>
        <p:spPr>
          <a:xfrm>
            <a:off x="1505416" y="1448343"/>
            <a:ext cx="657619" cy="419695"/>
          </a:xfrm>
          <a:prstGeom prst="rect">
            <a:avLst/>
          </a:prstGeom>
          <a:noFill/>
        </p:spPr>
        <p:txBody>
          <a:bodyPr wrap="square">
            <a:spAutoFit/>
          </a:bodyPr>
          <a:lstStyle/>
          <a:p>
            <a:pPr algn="ctr"/>
            <a:r>
              <a:rPr lang="en-US" sz="2400" b="0" i="0" strike="noStrike" dirty="0">
                <a:solidFill>
                  <a:srgbClr val="7030A0"/>
                </a:solidFill>
                <a:effectLst/>
                <a:latin typeface="Calibri" panose="020F0502020204030204" pitchFamily="34" charset="0"/>
              </a:rPr>
              <a:t>but</a:t>
            </a:r>
            <a:r>
              <a:rPr lang="en-US" sz="2400" b="0" i="0" strike="noStrike" dirty="0">
                <a:solidFill>
                  <a:srgbClr val="000000"/>
                </a:solidFill>
                <a:effectLst/>
                <a:latin typeface="Calibri" panose="020F0502020204030204" pitchFamily="34" charset="0"/>
              </a:rPr>
              <a:t> </a:t>
            </a:r>
            <a:endParaRPr lang="en-IN" sz="2400" dirty="0"/>
          </a:p>
        </p:txBody>
      </p:sp>
    </p:spTree>
    <p:extLst>
      <p:ext uri="{BB962C8B-B14F-4D97-AF65-F5344CB8AC3E}">
        <p14:creationId xmlns:p14="http://schemas.microsoft.com/office/powerpoint/2010/main" val="366015897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1"/>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nextCondLst>
                <p:cond evt="onClick" delay="0">
                  <p:tgtEl>
                    <p:spTgt spid="21"/>
                  </p:tgtEl>
                </p:cond>
              </p:nextCondLst>
            </p:seq>
          </p:childTnLst>
        </p:cTn>
      </p:par>
    </p:tnLst>
    <p:bldLst>
      <p:bldP spid="3" grpId="0"/>
      <p:bldP spid="7" grpId="0"/>
      <p:bldP spid="10" grpId="0"/>
      <p:bldP spid="12" grpId="0"/>
      <p:bldP spid="14" grpId="0"/>
      <p:bldP spid="16" grpId="0"/>
      <p:bldP spid="18"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3"/>
          <p:cNvSpPr txBox="1">
            <a:spLocks noGrp="1"/>
          </p:cNvSpPr>
          <p:nvPr>
            <p:ph type="title"/>
          </p:nvPr>
        </p:nvSpPr>
        <p:spPr>
          <a:xfrm>
            <a:off x="4604352" y="102076"/>
            <a:ext cx="2983296" cy="500042"/>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chemeClr val="dk1"/>
              </a:buClr>
              <a:buSzPct val="100000"/>
              <a:buFont typeface="Calibri"/>
              <a:buNone/>
            </a:pPr>
            <a:r>
              <a:rPr lang="en-IN"/>
              <a:t>MM INDEX</a:t>
            </a:r>
            <a:endParaRPr/>
          </a:p>
        </p:txBody>
      </p:sp>
      <p:graphicFrame>
        <p:nvGraphicFramePr>
          <p:cNvPr id="50" name="Google Shape;50;p3"/>
          <p:cNvGraphicFramePr/>
          <p:nvPr>
            <p:extLst>
              <p:ext uri="{D42A27DB-BD31-4B8C-83A1-F6EECF244321}">
                <p14:modId xmlns:p14="http://schemas.microsoft.com/office/powerpoint/2010/main" val="3373431874"/>
              </p:ext>
            </p:extLst>
          </p:nvPr>
        </p:nvGraphicFramePr>
        <p:xfrm>
          <a:off x="1164771" y="700345"/>
          <a:ext cx="9899777" cy="1813590"/>
        </p:xfrm>
        <a:graphic>
          <a:graphicData uri="http://schemas.openxmlformats.org/drawingml/2006/table">
            <a:tbl>
              <a:tblPr firstRow="1" bandRow="1">
                <a:noFill/>
                <a:tableStyleId>{EB613445-C238-4877-A156-789F06DB2CBB}</a:tableStyleId>
              </a:tblPr>
              <a:tblGrid>
                <a:gridCol w="891377">
                  <a:extLst>
                    <a:ext uri="{9D8B030D-6E8A-4147-A177-3AD203B41FA5}">
                      <a16:colId xmlns:a16="http://schemas.microsoft.com/office/drawing/2014/main" val="20000"/>
                    </a:ext>
                  </a:extLst>
                </a:gridCol>
                <a:gridCol w="1485925">
                  <a:extLst>
                    <a:ext uri="{9D8B030D-6E8A-4147-A177-3AD203B41FA5}">
                      <a16:colId xmlns:a16="http://schemas.microsoft.com/office/drawing/2014/main" val="20001"/>
                    </a:ext>
                  </a:extLst>
                </a:gridCol>
                <a:gridCol w="7522475">
                  <a:extLst>
                    <a:ext uri="{9D8B030D-6E8A-4147-A177-3AD203B41FA5}">
                      <a16:colId xmlns:a16="http://schemas.microsoft.com/office/drawing/2014/main" val="20002"/>
                    </a:ext>
                  </a:extLst>
                </a:gridCol>
              </a:tblGrid>
              <a:tr h="389325">
                <a:tc>
                  <a:txBody>
                    <a:bodyPr/>
                    <a:lstStyle/>
                    <a:p>
                      <a:pPr marL="0" marR="0" lvl="0" indent="0" algn="ctr" rtl="0">
                        <a:spcBef>
                          <a:spcPts val="0"/>
                        </a:spcBef>
                        <a:spcAft>
                          <a:spcPts val="0"/>
                        </a:spcAft>
                        <a:buNone/>
                      </a:pPr>
                      <a:r>
                        <a:rPr lang="en-IN" sz="2000" u="none" strike="noStrike" cap="none" dirty="0">
                          <a:solidFill>
                            <a:schemeClr val="tx1"/>
                          </a:solidFill>
                        </a:rPr>
                        <a:t>Slide #</a:t>
                      </a:r>
                      <a:endParaRPr sz="2000" u="none" strike="noStrike" cap="none" dirty="0">
                        <a:solidFill>
                          <a:schemeClr val="tx1"/>
                        </a:solidFill>
                      </a:endParaRPr>
                    </a:p>
                  </a:txBody>
                  <a:tcPr marL="91450" marR="91450" marT="45725" marB="45725">
                    <a:solidFill>
                      <a:srgbClr val="E0BFE3"/>
                    </a:solidFill>
                  </a:tcPr>
                </a:tc>
                <a:tc>
                  <a:txBody>
                    <a:bodyPr/>
                    <a:lstStyle/>
                    <a:p>
                      <a:pPr marL="0" marR="0" lvl="0" indent="0" algn="ctr" rtl="0">
                        <a:spcBef>
                          <a:spcPts val="0"/>
                        </a:spcBef>
                        <a:spcAft>
                          <a:spcPts val="0"/>
                        </a:spcAft>
                        <a:buNone/>
                      </a:pPr>
                      <a:r>
                        <a:rPr lang="en-IN" sz="2000" u="none" strike="noStrike" cap="none" dirty="0">
                          <a:solidFill>
                            <a:schemeClr val="tx1"/>
                          </a:solidFill>
                        </a:rPr>
                        <a:t>Thumbnail</a:t>
                      </a:r>
                      <a:endParaRPr dirty="0">
                        <a:solidFill>
                          <a:schemeClr val="tx1"/>
                        </a:solidFill>
                      </a:endParaRPr>
                    </a:p>
                  </a:txBody>
                  <a:tcPr marL="91450" marR="91450" marT="45725" marB="45725">
                    <a:solidFill>
                      <a:srgbClr val="E0BFE3"/>
                    </a:solidFill>
                  </a:tcPr>
                </a:tc>
                <a:tc>
                  <a:txBody>
                    <a:bodyPr/>
                    <a:lstStyle/>
                    <a:p>
                      <a:pPr marL="0" marR="0" lvl="0" indent="0" algn="ctr" rtl="0">
                        <a:spcBef>
                          <a:spcPts val="0"/>
                        </a:spcBef>
                        <a:spcAft>
                          <a:spcPts val="0"/>
                        </a:spcAft>
                        <a:buNone/>
                      </a:pPr>
                      <a:r>
                        <a:rPr lang="en-IN" sz="2000" u="none" strike="noStrike" cap="none" dirty="0">
                          <a:solidFill>
                            <a:schemeClr val="tx1"/>
                          </a:solidFill>
                        </a:rPr>
                        <a:t>Source link and Attribution</a:t>
                      </a:r>
                      <a:endParaRPr dirty="0">
                        <a:solidFill>
                          <a:schemeClr val="tx1"/>
                        </a:solidFill>
                      </a:endParaRPr>
                    </a:p>
                  </a:txBody>
                  <a:tcPr marL="91450" marR="91450" marT="45725" marB="45725">
                    <a:solidFill>
                      <a:srgbClr val="E0BFE3"/>
                    </a:solidFill>
                  </a:tcPr>
                </a:tc>
                <a:extLst>
                  <a:ext uri="{0D108BD9-81ED-4DB2-BD59-A6C34878D82A}">
                    <a16:rowId xmlns:a16="http://schemas.microsoft.com/office/drawing/2014/main" val="10000"/>
                  </a:ext>
                </a:extLst>
              </a:tr>
              <a:tr h="389325">
                <a:tc>
                  <a:txBody>
                    <a:bodyPr/>
                    <a:lstStyle/>
                    <a:p>
                      <a:pPr marL="0" marR="0" lvl="0" indent="0" algn="l" rtl="0">
                        <a:spcBef>
                          <a:spcPts val="0"/>
                        </a:spcBef>
                        <a:spcAft>
                          <a:spcPts val="0"/>
                        </a:spcAft>
                        <a:buNone/>
                      </a:pPr>
                      <a:r>
                        <a:rPr lang="en-IN" sz="1800" dirty="0"/>
                        <a:t>2</a:t>
                      </a:r>
                      <a:endParaRPr sz="1800" dirty="0"/>
                    </a:p>
                  </a:txBody>
                  <a:tcPr marL="91450" marR="91450" marT="45725" marB="45725">
                    <a:solidFill>
                      <a:srgbClr val="E0BFE3"/>
                    </a:solidFill>
                  </a:tcPr>
                </a:tc>
                <a:tc>
                  <a:txBody>
                    <a:bodyPr/>
                    <a:lstStyle/>
                    <a:p>
                      <a:pPr marL="0" marR="0" lvl="0" indent="0" algn="l" rtl="0">
                        <a:spcBef>
                          <a:spcPts val="0"/>
                        </a:spcBef>
                        <a:spcAft>
                          <a:spcPts val="0"/>
                        </a:spcAft>
                        <a:buNone/>
                      </a:pPr>
                      <a:endParaRPr sz="900" dirty="0"/>
                    </a:p>
                  </a:txBody>
                  <a:tcPr marL="91450" marR="91450" marT="45725" marB="45725">
                    <a:solidFill>
                      <a:srgbClr val="E0BFE3"/>
                    </a:solidFill>
                  </a:tcPr>
                </a:tc>
                <a:tc>
                  <a:txBody>
                    <a:bodyPr/>
                    <a:lstStyle/>
                    <a:p>
                      <a:pPr marL="0" marR="0" lvl="0" indent="0" algn="l" rtl="0">
                        <a:spcBef>
                          <a:spcPts val="0"/>
                        </a:spcBef>
                        <a:spcAft>
                          <a:spcPts val="0"/>
                        </a:spcAft>
                        <a:buNone/>
                      </a:pPr>
                      <a:r>
                        <a:rPr lang="en-IN" sz="1800" b="0" i="0" u="none" strike="noStrike" dirty="0">
                          <a:solidFill>
                            <a:schemeClr val="dk1"/>
                          </a:solidFill>
                          <a:latin typeface="Calibri"/>
                          <a:ea typeface="Calibri"/>
                          <a:cs typeface="Calibri"/>
                          <a:sym typeface="Calibri"/>
                        </a:rPr>
                        <a:t>Birds -https://pixabay.com/vectors/bird-animal-nature-spring-baptism-6219944/</a:t>
                      </a:r>
                      <a:endParaRPr sz="1800" dirty="0"/>
                    </a:p>
                  </a:txBody>
                  <a:tcPr marL="91450" marR="91450" marT="45725" marB="45725">
                    <a:solidFill>
                      <a:srgbClr val="E0BFE3"/>
                    </a:solidFill>
                  </a:tcPr>
                </a:tc>
                <a:extLst>
                  <a:ext uri="{0D108BD9-81ED-4DB2-BD59-A6C34878D82A}">
                    <a16:rowId xmlns:a16="http://schemas.microsoft.com/office/drawing/2014/main" val="10001"/>
                  </a:ext>
                </a:extLst>
              </a:tr>
              <a:tr h="389325">
                <a:tc>
                  <a:txBody>
                    <a:bodyPr/>
                    <a:lstStyle/>
                    <a:p>
                      <a:pPr marL="0" marR="0" lvl="0" indent="0" algn="l" rtl="0">
                        <a:spcBef>
                          <a:spcPts val="0"/>
                        </a:spcBef>
                        <a:spcAft>
                          <a:spcPts val="0"/>
                        </a:spcAft>
                        <a:buNone/>
                      </a:pPr>
                      <a:r>
                        <a:rPr lang="en-IN" sz="1800" dirty="0"/>
                        <a:t>3</a:t>
                      </a:r>
                      <a:endParaRPr sz="1800" dirty="0"/>
                    </a:p>
                  </a:txBody>
                  <a:tcPr marL="91450" marR="91450" marT="45725" marB="45725">
                    <a:solidFill>
                      <a:srgbClr val="E0BFE3"/>
                    </a:solidFill>
                  </a:tcPr>
                </a:tc>
                <a:tc>
                  <a:txBody>
                    <a:bodyPr/>
                    <a:lstStyle/>
                    <a:p>
                      <a:pPr marL="0" marR="0" lvl="0" indent="0" algn="l" rtl="0">
                        <a:spcBef>
                          <a:spcPts val="0"/>
                        </a:spcBef>
                        <a:spcAft>
                          <a:spcPts val="0"/>
                        </a:spcAft>
                        <a:buNone/>
                      </a:pPr>
                      <a:endParaRPr sz="900" dirty="0"/>
                    </a:p>
                  </a:txBody>
                  <a:tcPr marL="91450" marR="91450" marT="45725" marB="45725">
                    <a:solidFill>
                      <a:srgbClr val="E0BFE3"/>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b="0" i="0" u="none" strike="noStrike" dirty="0">
                          <a:solidFill>
                            <a:schemeClr val="dk1"/>
                          </a:solidFill>
                          <a:latin typeface="Calibri"/>
                          <a:ea typeface="Calibri"/>
                          <a:cs typeface="Calibri"/>
                          <a:sym typeface="Calibri"/>
                        </a:rPr>
                        <a:t>Group of birds - https://pixabay.com/illustrations/birds-little-birds-animals-vintage-1994908/ </a:t>
                      </a:r>
                      <a:endParaRPr lang="en-US" sz="1800" b="0" dirty="0"/>
                    </a:p>
                    <a:p>
                      <a:pPr marL="0" marR="0" lvl="0" indent="0" algn="l" rtl="0">
                        <a:spcBef>
                          <a:spcPts val="0"/>
                        </a:spcBef>
                        <a:spcAft>
                          <a:spcPts val="0"/>
                        </a:spcAft>
                        <a:buNone/>
                      </a:pPr>
                      <a:endParaRPr sz="900" dirty="0"/>
                    </a:p>
                  </a:txBody>
                  <a:tcPr marL="91450" marR="91450" marT="45725" marB="45725">
                    <a:solidFill>
                      <a:srgbClr val="E0BFE3"/>
                    </a:solidFill>
                  </a:tcPr>
                </a:tc>
                <a:extLst>
                  <a:ext uri="{0D108BD9-81ED-4DB2-BD59-A6C34878D82A}">
                    <a16:rowId xmlns:a16="http://schemas.microsoft.com/office/drawing/2014/main" val="10002"/>
                  </a:ext>
                </a:extLst>
              </a:tr>
            </a:tbl>
          </a:graphicData>
        </a:graphic>
      </p:graphicFrame>
      <p:pic>
        <p:nvPicPr>
          <p:cNvPr id="3" name="Picture 2">
            <a:extLst>
              <a:ext uri="{FF2B5EF4-FFF2-40B4-BE49-F238E27FC236}">
                <a16:creationId xmlns:a16="http://schemas.microsoft.com/office/drawing/2014/main" id="{3C8187CA-46C6-155A-6BA8-C3218A8FC998}"/>
              </a:ext>
            </a:extLst>
          </p:cNvPr>
          <p:cNvPicPr>
            <a:picLocks noChangeAspect="1"/>
          </p:cNvPicPr>
          <p:nvPr/>
        </p:nvPicPr>
        <p:blipFill>
          <a:blip r:embed="rId3"/>
          <a:stretch>
            <a:fillRect/>
          </a:stretch>
        </p:blipFill>
        <p:spPr>
          <a:xfrm>
            <a:off x="2429616" y="1148598"/>
            <a:ext cx="880613" cy="433851"/>
          </a:xfrm>
          <a:prstGeom prst="rect">
            <a:avLst/>
          </a:prstGeom>
        </p:spPr>
      </p:pic>
      <p:pic>
        <p:nvPicPr>
          <p:cNvPr id="5" name="Picture 4">
            <a:extLst>
              <a:ext uri="{FF2B5EF4-FFF2-40B4-BE49-F238E27FC236}">
                <a16:creationId xmlns:a16="http://schemas.microsoft.com/office/drawing/2014/main" id="{9C4468EF-5413-E179-562E-CD7F82CA7490}"/>
              </a:ext>
            </a:extLst>
          </p:cNvPr>
          <p:cNvPicPr>
            <a:picLocks noChangeAspect="1"/>
          </p:cNvPicPr>
          <p:nvPr/>
        </p:nvPicPr>
        <p:blipFill>
          <a:blip r:embed="rId4"/>
          <a:stretch>
            <a:fillRect/>
          </a:stretch>
        </p:blipFill>
        <p:spPr>
          <a:xfrm>
            <a:off x="2334518" y="1848488"/>
            <a:ext cx="975711" cy="382948"/>
          </a:xfrm>
          <a:prstGeom prst="rect">
            <a:avLst/>
          </a:prstGeom>
        </p:spPr>
      </p:pic>
    </p:spTree>
  </p:cSld>
  <p:clrMapOvr>
    <a:masterClrMapping/>
  </p:clrMapOvr>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1246</TotalTime>
  <Words>1419</Words>
  <Application>Microsoft Office PowerPoint</Application>
  <PresentationFormat>Widescreen</PresentationFormat>
  <Paragraphs>137</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Noto Sans Symbols</vt:lpstr>
      <vt:lpstr>DD</vt:lpstr>
      <vt:lpstr>PowerPoint Presentation</vt:lpstr>
      <vt:lpstr>PowerPoint Presentation</vt:lpstr>
      <vt:lpstr>PowerPoint Presentation</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Conjunctions</dc:title>
  <dc:creator>sssvv</dc:creator>
  <cp:lastModifiedBy>Mahesh Mahadevan</cp:lastModifiedBy>
  <cp:revision>48</cp:revision>
  <dcterms:created xsi:type="dcterms:W3CDTF">2020-08-28T09:38:22Z</dcterms:created>
  <dcterms:modified xsi:type="dcterms:W3CDTF">2022-10-05T11:29:48Z</dcterms:modified>
</cp:coreProperties>
</file>