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256" r:id="rId2"/>
    <p:sldId id="257" r:id="rId3"/>
    <p:sldId id="261" r:id="rId4"/>
    <p:sldId id="260" r:id="rId5"/>
    <p:sldId id="259" r:id="rId6"/>
    <p:sldId id="258" r:id="rId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0" roundtripDataSignature="AMtx7miPtbwCukUdILN32rNWSpuSXAq3Y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8574212-408A-45A1-A30B-A516DDDF2DAA}">
  <a:tblStyle styleId="{38574212-408A-45A1-A30B-A516DDDF2DAA}"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924"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customschemas.google.com/relationships/presentationmetadata" Target="metadata"/><Relationship Id="rId4" Type="http://schemas.openxmlformats.org/officeDocument/2006/relationships/slide" Target="slides/slide3.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IN"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Google Shape;2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 name="Google Shape;29;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endParaRPr/>
          </a:p>
        </p:txBody>
      </p:sp>
      <p:sp>
        <p:nvSpPr>
          <p:cNvPr id="30" name="Google Shape;30;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R="114300">
              <a:lnSpc>
                <a:spcPct val="114000"/>
              </a:lnSpc>
            </a:pPr>
            <a:r>
              <a:rPr lang="en-IN" sz="1000" b="1" i="0" u="none" strike="noStrike" kern="1200" dirty="0">
                <a:solidFill>
                  <a:schemeClr val="tx1"/>
                </a:solidFill>
                <a:latin typeface="+mn-lt"/>
                <a:ea typeface="+mn-ea"/>
                <a:cs typeface="+mn-cs"/>
              </a:rPr>
              <a:t>Notes for Teacher</a:t>
            </a:r>
            <a:r>
              <a:rPr lang="en-IN" sz="1000" b="0" i="0" u="none" strike="noStrike" kern="1200" dirty="0">
                <a:solidFill>
                  <a:schemeClr val="tx1"/>
                </a:solidFill>
                <a:latin typeface="+mn-lt"/>
                <a:ea typeface="+mn-ea"/>
                <a:cs typeface="+mn-cs"/>
              </a:rPr>
              <a:t> - </a:t>
            </a:r>
            <a:r>
              <a:rPr lang="en-IE" sz="1200" dirty="0">
                <a:solidFill>
                  <a:srgbClr val="0000FF"/>
                </a:solidFill>
                <a:effectLst/>
                <a:latin typeface="Calibri" panose="020F0502020204030204" pitchFamily="34" charset="0"/>
                <a:ea typeface="Calibri" panose="020F0502020204030204" pitchFamily="34" charset="0"/>
              </a:rPr>
              <a:t>The teacher may begin the class by using a few sentences with homonyms like- “ Vanita has to submit her  </a:t>
            </a:r>
            <a:r>
              <a:rPr lang="en-IE" sz="1200" u="sng" dirty="0">
                <a:solidFill>
                  <a:srgbClr val="0000FF"/>
                </a:solidFill>
                <a:effectLst/>
                <a:latin typeface="Calibri" panose="020F0502020204030204" pitchFamily="34" charset="0"/>
                <a:ea typeface="Calibri" panose="020F0502020204030204" pitchFamily="34" charset="0"/>
              </a:rPr>
              <a:t>book</a:t>
            </a:r>
            <a:r>
              <a:rPr lang="en-IE" sz="1200" dirty="0">
                <a:solidFill>
                  <a:srgbClr val="0000FF"/>
                </a:solidFill>
                <a:effectLst/>
                <a:latin typeface="Calibri" panose="020F0502020204030204" pitchFamily="34" charset="0"/>
                <a:ea typeface="Calibri" panose="020F0502020204030204" pitchFamily="34" charset="0"/>
              </a:rPr>
              <a:t> for correction.  Our school is going to </a:t>
            </a:r>
            <a:r>
              <a:rPr lang="en-IE" sz="1200" u="sng" dirty="0">
                <a:solidFill>
                  <a:srgbClr val="0000FF"/>
                </a:solidFill>
                <a:effectLst/>
                <a:latin typeface="Calibri" panose="020F0502020204030204" pitchFamily="34" charset="0"/>
                <a:ea typeface="Calibri" panose="020F0502020204030204" pitchFamily="34" charset="0"/>
              </a:rPr>
              <a:t>book</a:t>
            </a:r>
            <a:r>
              <a:rPr lang="en-IE" sz="1200" dirty="0">
                <a:solidFill>
                  <a:srgbClr val="0000FF"/>
                </a:solidFill>
                <a:effectLst/>
                <a:latin typeface="Calibri" panose="020F0502020204030204" pitchFamily="34" charset="0"/>
                <a:ea typeface="Calibri" panose="020F0502020204030204" pitchFamily="34" charset="0"/>
              </a:rPr>
              <a:t> tickets for all of us to go for the magic show.  We used to draw water from the </a:t>
            </a:r>
            <a:r>
              <a:rPr lang="en-IE" sz="1200" u="sng" dirty="0">
                <a:solidFill>
                  <a:srgbClr val="0000FF"/>
                </a:solidFill>
                <a:effectLst/>
                <a:latin typeface="Calibri" panose="020F0502020204030204" pitchFamily="34" charset="0"/>
                <a:ea typeface="Calibri" panose="020F0502020204030204" pitchFamily="34" charset="0"/>
              </a:rPr>
              <a:t>well</a:t>
            </a:r>
            <a:r>
              <a:rPr lang="en-IE" sz="1200" dirty="0">
                <a:solidFill>
                  <a:srgbClr val="0000FF"/>
                </a:solidFill>
                <a:effectLst/>
                <a:latin typeface="Calibri" panose="020F0502020204030204" pitchFamily="34" charset="0"/>
                <a:ea typeface="Calibri" panose="020F0502020204030204" pitchFamily="34" charset="0"/>
              </a:rPr>
              <a:t> when we were young.  Ria is absent because she is not </a:t>
            </a:r>
            <a:r>
              <a:rPr lang="en-IE" sz="1200" u="sng" dirty="0">
                <a:solidFill>
                  <a:srgbClr val="0000FF"/>
                </a:solidFill>
                <a:effectLst/>
                <a:latin typeface="Calibri" panose="020F0502020204030204" pitchFamily="34" charset="0"/>
                <a:ea typeface="Calibri" panose="020F0502020204030204" pitchFamily="34" charset="0"/>
              </a:rPr>
              <a:t>well”</a:t>
            </a:r>
            <a:r>
              <a:rPr lang="en-IE" sz="1200" dirty="0">
                <a:solidFill>
                  <a:srgbClr val="0000FF"/>
                </a:solidFill>
                <a:effectLst/>
                <a:latin typeface="Calibri" panose="020F0502020204030204" pitchFamily="34" charset="0"/>
                <a:ea typeface="Calibri" panose="020F0502020204030204" pitchFamily="34" charset="0"/>
              </a:rPr>
              <a:t>.  Then probe the students to notice the use of similar sounding words with two meanings.</a:t>
            </a:r>
            <a:endParaRPr lang="en-AE" sz="1200" dirty="0">
              <a:effectLst/>
              <a:latin typeface="Calibri" panose="020F0502020204030204" pitchFamily="34" charset="0"/>
              <a:ea typeface="Calibri" panose="020F0502020204030204" pitchFamily="34" charset="0"/>
            </a:endParaRPr>
          </a:p>
          <a:p>
            <a:pPr marR="114300">
              <a:lnSpc>
                <a:spcPct val="114000"/>
              </a:lnSpc>
            </a:pPr>
            <a:r>
              <a:rPr lang="en-IE" sz="1200" dirty="0">
                <a:solidFill>
                  <a:srgbClr val="0000FF"/>
                </a:solidFill>
                <a:effectLst/>
                <a:latin typeface="Calibri" panose="020F0502020204030204" pitchFamily="34" charset="0"/>
                <a:ea typeface="Calibri" panose="020F0502020204030204" pitchFamily="34" charset="0"/>
              </a:rPr>
              <a:t>To kindle their curiosity, the teacher may use the PPT or the placards and let the students discover how the same word could carry two meanings.</a:t>
            </a:r>
            <a:endParaRPr lang="en-AE" sz="1200" dirty="0">
              <a:effectLst/>
              <a:latin typeface="Calibri" panose="020F0502020204030204" pitchFamily="34" charset="0"/>
              <a:ea typeface="Calibri" panose="020F0502020204030204" pitchFamily="34" charset="0"/>
            </a:endParaRPr>
          </a:p>
          <a:p>
            <a:pPr rtl="0"/>
            <a:endParaRPr lang="en-IN" b="0" dirty="0"/>
          </a:p>
          <a:p>
            <a:pPr rtl="0"/>
            <a:br>
              <a:rPr lang="en-IN" b="0" dirty="0"/>
            </a:br>
            <a:r>
              <a:rPr lang="en-IN" sz="1000" b="1" i="0" u="none" strike="noStrike" kern="1200" dirty="0">
                <a:solidFill>
                  <a:schemeClr val="tx1"/>
                </a:solidFill>
                <a:latin typeface="+mn-lt"/>
                <a:ea typeface="+mn-ea"/>
                <a:cs typeface="+mn-cs"/>
              </a:rPr>
              <a:t>Suggestions: </a:t>
            </a:r>
            <a:r>
              <a:rPr lang="en-IN" sz="1000" b="0" i="0" u="none" strike="noStrike" kern="1200" dirty="0">
                <a:solidFill>
                  <a:schemeClr val="tx1"/>
                </a:solidFill>
                <a:latin typeface="+mn-lt"/>
                <a:ea typeface="+mn-ea"/>
                <a:cs typeface="+mn-cs"/>
              </a:rPr>
              <a:t>&lt;Ideas/ Images/ Animations / Others – To make better representation of the content &gt;</a:t>
            </a:r>
            <a:br>
              <a:rPr lang="en-IN" sz="1000" b="0" i="0" u="none" strike="noStrike" kern="1200" dirty="0">
                <a:solidFill>
                  <a:schemeClr val="tx1"/>
                </a:solidFill>
                <a:latin typeface="+mn-lt"/>
                <a:ea typeface="+mn-ea"/>
                <a:cs typeface="+mn-cs"/>
              </a:rPr>
            </a:br>
            <a:endParaRPr lang="en-IN" b="0" dirty="0"/>
          </a:p>
          <a:p>
            <a:pPr rtl="0"/>
            <a:r>
              <a:rPr lang="en-IN" sz="1000" b="1" i="0" u="none" strike="noStrike" kern="1200" dirty="0">
                <a:solidFill>
                  <a:schemeClr val="tx1"/>
                </a:solidFill>
                <a:latin typeface="+mn-lt"/>
                <a:ea typeface="+mn-ea"/>
                <a:cs typeface="+mn-cs"/>
              </a:rPr>
              <a:t>Source of Multimedia used in this slide - </a:t>
            </a:r>
            <a:r>
              <a:rPr lang="en-IN" sz="1000" b="0" i="0" u="none" strike="noStrike" kern="1200" dirty="0">
                <a:solidFill>
                  <a:schemeClr val="tx1"/>
                </a:solidFill>
                <a:latin typeface="+mn-lt"/>
                <a:ea typeface="+mn-ea"/>
                <a:cs typeface="+mn-cs"/>
              </a:rPr>
              <a:t> &lt;Please</a:t>
            </a:r>
            <a:r>
              <a:rPr lang="en-IN" sz="1000" b="0" i="0" u="none" strike="noStrike" kern="1200" baseline="0" dirty="0">
                <a:solidFill>
                  <a:schemeClr val="tx1"/>
                </a:solidFill>
                <a:latin typeface="+mn-lt"/>
                <a:ea typeface="+mn-ea"/>
                <a:cs typeface="+mn-cs"/>
              </a:rPr>
              <a:t> provide source URL where we find the image and the license agreement&gt; </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1000" b="0" i="0" u="none" strike="noStrike" kern="1200" baseline="0" dirty="0">
                <a:solidFill>
                  <a:schemeClr val="tx1"/>
                </a:solidFill>
                <a:latin typeface="+mn-lt"/>
                <a:ea typeface="+mn-ea"/>
                <a:cs typeface="+mn-cs"/>
              </a:rPr>
              <a:t>Boy : https://pixabay.com/vectors/school-kids-back-to-school-children-7040281/ (</a:t>
            </a:r>
            <a:r>
              <a:rPr lang="en-US" b="1" i="0" u="none" strike="noStrike" dirty="0" err="1">
                <a:solidFill>
                  <a:srgbClr val="FFFFFF"/>
                </a:solidFill>
                <a:effectLst/>
                <a:latin typeface="Open Sans" panose="020F0502020204030204" pitchFamily="34" charset="0"/>
              </a:rPr>
              <a:t>ryuzakiahmad</a:t>
            </a:r>
            <a:r>
              <a:rPr lang="en-US" b="1" i="0" u="none" strike="noStrike" dirty="0">
                <a:solidFill>
                  <a:srgbClr val="FFFFFF"/>
                </a:solidFill>
                <a:effectLst/>
                <a:latin typeface="Open Sans" panose="020F050202020403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u="none" strike="noStrike" dirty="0">
                <a:solidFill>
                  <a:srgbClr val="FFFFFF"/>
                </a:solidFill>
                <a:effectLst/>
                <a:latin typeface="Open Sans" panose="020F0502020204030204" pitchFamily="34" charset="0"/>
              </a:rPr>
              <a:t>Cricket : https://pixabay.com/vectors/bat-cricket-equipment-sports-158866/ (</a:t>
            </a:r>
            <a:r>
              <a:rPr lang="en-US" b="0" i="0" u="none" strike="noStrike" dirty="0" err="1">
                <a:solidFill>
                  <a:srgbClr val="FFFFFF"/>
                </a:solidFill>
                <a:effectLst/>
                <a:latin typeface="Open Sans" panose="020F0502020204030204" pitchFamily="34" charset="0"/>
              </a:rPr>
              <a:t>OpenClipart</a:t>
            </a:r>
            <a:r>
              <a:rPr lang="en-US" b="0" i="0" u="none" strike="noStrike" dirty="0">
                <a:solidFill>
                  <a:srgbClr val="FFFFFF"/>
                </a:solidFill>
                <a:effectLst/>
                <a:latin typeface="Open Sans" panose="020F0502020204030204" pitchFamily="34" charset="0"/>
              </a:rPr>
              <a:t>- vectors)</a:t>
            </a:r>
            <a:endParaRPr lang="en-IN" b="0" dirty="0"/>
          </a:p>
          <a:p>
            <a:r>
              <a:rPr lang="en-IN" b="0" dirty="0"/>
              <a:t>Bat : https://pixabay.com/illustrations/bat-bird-animal-embalmed-569442/ (</a:t>
            </a:r>
            <a:r>
              <a:rPr lang="en-IN" b="0" dirty="0" err="1"/>
              <a:t>pcdazero</a:t>
            </a:r>
            <a:r>
              <a:rPr lang="en-IN" b="0" dirty="0"/>
              <a:t>)</a:t>
            </a:r>
          </a:p>
          <a:p>
            <a:endParaRPr lang="en-IN"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p>
          <a:p>
            <a:pPr rtl="0"/>
            <a:r>
              <a:rPr lang="en-IN" sz="1200" b="0" i="0" u="none" strike="noStrike" kern="1200" baseline="0" dirty="0">
                <a:solidFill>
                  <a:schemeClr val="tx1"/>
                </a:solidFill>
                <a:latin typeface="+mn-lt"/>
                <a:ea typeface="+mn-ea"/>
                <a:cs typeface="+mn-cs"/>
              </a:rPr>
              <a:t>Girl : Boy : https://pixabay.com/vectors/school-kids-back-to-school-children-7040281/ (</a:t>
            </a:r>
            <a:r>
              <a:rPr lang="en-US" b="1" i="0" u="none" strike="noStrike" dirty="0" err="1">
                <a:solidFill>
                  <a:srgbClr val="FFFFFF"/>
                </a:solidFill>
                <a:effectLst/>
                <a:latin typeface="Open Sans" panose="020F0502020204030204" pitchFamily="34" charset="0"/>
              </a:rPr>
              <a:t>ryuzakiahmad</a:t>
            </a:r>
            <a:r>
              <a:rPr lang="en-US" b="1" i="0" u="none" strike="noStrike" dirty="0">
                <a:solidFill>
                  <a:srgbClr val="FFFFFF"/>
                </a:solidFill>
                <a:effectLst/>
                <a:latin typeface="Open Sans" panose="020F0502020204030204" pitchFamily="34" charset="0"/>
              </a:rPr>
              <a:t>)</a:t>
            </a:r>
          </a:p>
          <a:p>
            <a:pPr rtl="0"/>
            <a:r>
              <a:rPr lang="en-US" b="0" i="0" u="none" strike="noStrike" dirty="0">
                <a:solidFill>
                  <a:srgbClr val="FFFFFF"/>
                </a:solidFill>
                <a:effectLst/>
                <a:latin typeface="Open Sans" panose="020F0502020204030204" pitchFamily="34" charset="0"/>
              </a:rPr>
              <a:t>Park : https://www.freepik.com/free-vector/happy-children-playing-playground_1502995.htm#query=kids%20park&amp;position=17&amp;from_view=keyword&amp;track=ais (</a:t>
            </a:r>
            <a:r>
              <a:rPr lang="en-US" b="0" i="0" u="none" strike="noStrike" dirty="0" err="1">
                <a:solidFill>
                  <a:srgbClr val="FFFFFF"/>
                </a:solidFill>
                <a:effectLst/>
                <a:latin typeface="Open Sans" panose="020F0502020204030204" pitchFamily="34" charset="0"/>
              </a:rPr>
              <a:t>brgfx</a:t>
            </a:r>
            <a:r>
              <a:rPr lang="en-US" b="0" i="0" u="none" strike="noStrike" dirty="0">
                <a:solidFill>
                  <a:srgbClr val="FFFFFF"/>
                </a:solidFill>
                <a:effectLst/>
                <a:latin typeface="Open Sans" panose="020F0502020204030204" pitchFamily="34" charset="0"/>
              </a:rPr>
              <a:t>)</a:t>
            </a:r>
          </a:p>
          <a:p>
            <a:pPr rtl="0"/>
            <a:r>
              <a:rPr lang="en-US" b="0" i="0" u="none" strike="noStrike" dirty="0">
                <a:solidFill>
                  <a:srgbClr val="FFFFFF"/>
                </a:solidFill>
                <a:effectLst/>
                <a:latin typeface="Open Sans" panose="020F0502020204030204" pitchFamily="34" charset="0"/>
              </a:rPr>
              <a:t>Car : https://www.freepik.com/free-vector/transport-parking-isometric-composition_6883525.htm#query=parking%20lot%20car%20park&amp;position=28&amp;from_view=search&amp;track=ais (</a:t>
            </a:r>
            <a:r>
              <a:rPr lang="en-US" b="0" i="0" u="none" strike="noStrike" dirty="0" err="1">
                <a:solidFill>
                  <a:srgbClr val="FFFFFF"/>
                </a:solidFill>
                <a:effectLst/>
                <a:latin typeface="Open Sans" panose="020F0502020204030204" pitchFamily="34" charset="0"/>
              </a:rPr>
              <a:t>macrovector</a:t>
            </a:r>
            <a:r>
              <a:rPr lang="en-US" b="0" i="0" u="none" strike="noStrike" dirty="0">
                <a:solidFill>
                  <a:srgbClr val="FFFFFF"/>
                </a:solidFill>
                <a:effectLst/>
                <a:latin typeface="Open Sans" panose="020F0502020204030204" pitchFamily="34" charset="0"/>
              </a:rPr>
              <a:t>)</a:t>
            </a:r>
            <a:endParaRPr lang="en-IN" b="0" dirty="0"/>
          </a:p>
          <a:p>
            <a:endParaRPr lang="en-IN" dirty="0"/>
          </a:p>
          <a:p>
            <a:endParaRPr lang="en-IN"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3</a:t>
            </a:fld>
            <a:endParaRPr/>
          </a:p>
        </p:txBody>
      </p:sp>
    </p:spTree>
    <p:extLst>
      <p:ext uri="{BB962C8B-B14F-4D97-AF65-F5344CB8AC3E}">
        <p14:creationId xmlns:p14="http://schemas.microsoft.com/office/powerpoint/2010/main" val="2449512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b="0" i="0" u="none" strike="noStrike" kern="1200" baseline="0" dirty="0">
                <a:solidFill>
                  <a:schemeClr val="tx1"/>
                </a:solidFill>
                <a:latin typeface="+mn-lt"/>
                <a:ea typeface="+mn-ea"/>
                <a:cs typeface="+mn-cs"/>
              </a:rPr>
              <a:t>Nail : https://pixabay.com/vectors/nail-finger-women-manicure-6091253/ (</a:t>
            </a:r>
            <a:r>
              <a:rPr lang="en-US" b="1" i="0" u="none" strike="noStrike" dirty="0" err="1">
                <a:solidFill>
                  <a:srgbClr val="FFFFFF"/>
                </a:solidFill>
                <a:effectLst/>
                <a:latin typeface="Open Sans" panose="020B0606030504020204" pitchFamily="34" charset="0"/>
              </a:rPr>
              <a:t>illust-dwh</a:t>
            </a:r>
            <a:r>
              <a:rPr lang="en-US" b="1" i="0" u="none" strike="noStrike" dirty="0">
                <a:solidFill>
                  <a:srgbClr val="FFFFFF"/>
                </a:solidFill>
                <a:effectLst/>
                <a:latin typeface="Open Sans" panose="020B0606030504020204" pitchFamily="34" charset="0"/>
              </a:rPr>
              <a:t>)</a:t>
            </a:r>
            <a:endParaRPr lang="en-IN"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Nail 2: https://pixabay.com/photos/metal-nails-steel-metallic-950169/ (</a:t>
            </a:r>
            <a:r>
              <a:rPr lang="en-US" b="1" i="0" u="none" strike="noStrike" dirty="0" err="1">
                <a:solidFill>
                  <a:srgbClr val="FFFFFF"/>
                </a:solidFill>
                <a:effectLst/>
                <a:latin typeface="Open Sans" panose="020B0606030504020204" pitchFamily="34" charset="0"/>
              </a:rPr>
              <a:t>InspiredImages</a:t>
            </a:r>
            <a:r>
              <a:rPr lang="en-US" b="1" i="0" u="none" strike="noStrike" dirty="0">
                <a:solidFill>
                  <a:srgbClr val="FFFFFF"/>
                </a:solidFill>
                <a:effectLst/>
                <a:latin typeface="Open Sans" panose="020B0606030504020204" pitchFamily="34" charset="0"/>
              </a:rPr>
              <a:t>)</a:t>
            </a:r>
            <a:endParaRPr lang="en-IN" dirty="0"/>
          </a:p>
          <a:p>
            <a:endParaRPr lang="en-IN"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4</a:t>
            </a:fld>
            <a:endParaRPr/>
          </a:p>
        </p:txBody>
      </p:sp>
    </p:spTree>
    <p:extLst>
      <p:ext uri="{BB962C8B-B14F-4D97-AF65-F5344CB8AC3E}">
        <p14:creationId xmlns:p14="http://schemas.microsoft.com/office/powerpoint/2010/main" val="1384939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IE" sz="1800" dirty="0">
                <a:solidFill>
                  <a:srgbClr val="0000FF"/>
                </a:solidFill>
                <a:effectLst/>
                <a:latin typeface="Calibri" panose="020F0502020204030204" pitchFamily="34" charset="0"/>
                <a:ea typeface="Calibri" panose="020F0502020204030204" pitchFamily="34" charset="0"/>
              </a:rPr>
              <a:t>The teacher could now introduce the term Homonyms with definition.</a:t>
            </a:r>
            <a:endParaRPr lang="en-AE" sz="1800" b="0" i="0" u="none" strike="noStrike" kern="0" dirty="0">
              <a:solidFill>
                <a:schemeClr val="dk1"/>
              </a:solidFill>
              <a:effectLst/>
              <a:latin typeface="Calibri" panose="020F0502020204030204" pitchFamily="34" charset="0"/>
              <a:ea typeface="Calibri" panose="020F0502020204030204" pitchFamily="34" charset="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E" sz="1800" b="0" i="0" u="none" strike="noStrike" kern="0" dirty="0">
              <a:solidFill>
                <a:schemeClr val="dk1"/>
              </a:solidFill>
              <a:effectLst/>
              <a:latin typeface="Calibri" panose="020F0502020204030204" pitchFamily="34" charset="0"/>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sz="1200" b="0" i="0" u="none" strike="noStrike" kern="0" dirty="0">
              <a:solidFill>
                <a:schemeClr val="dk1"/>
              </a:solidFill>
              <a:latin typeface="Calibri"/>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a:p>
            <a:endParaRPr lang="en-IN"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5</a:t>
            </a:fld>
            <a:endParaRPr/>
          </a:p>
        </p:txBody>
      </p:sp>
    </p:spTree>
    <p:extLst>
      <p:ext uri="{BB962C8B-B14F-4D97-AF65-F5344CB8AC3E}">
        <p14:creationId xmlns:p14="http://schemas.microsoft.com/office/powerpoint/2010/main" val="1463677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 name="Google Shape;43;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endParaRPr/>
          </a:p>
        </p:txBody>
      </p:sp>
      <p:sp>
        <p:nvSpPr>
          <p:cNvPr id="44" name="Google Shape;44;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6</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5"/>
          <p:cNvSpPr txBox="1">
            <a:spLocks noGrp="1"/>
          </p:cNvSpPr>
          <p:nvPr>
            <p:ph type="ctrTitle"/>
          </p:nvPr>
        </p:nvSpPr>
        <p:spPr>
          <a:xfrm>
            <a:off x="914400" y="957292"/>
            <a:ext cx="10363200" cy="1752601"/>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5"/>
          <p:cNvSpPr txBox="1">
            <a:spLocks noGrp="1"/>
          </p:cNvSpPr>
          <p:nvPr>
            <p:ph type="subTitle" idx="1"/>
          </p:nvPr>
        </p:nvSpPr>
        <p:spPr>
          <a:xfrm>
            <a:off x="1828800" y="2979167"/>
            <a:ext cx="8534400" cy="1752600"/>
          </a:xfrm>
          <a:prstGeom prst="rect">
            <a:avLst/>
          </a:prstGeom>
          <a:noFill/>
          <a:ln>
            <a:noFill/>
          </a:ln>
        </p:spPr>
        <p:txBody>
          <a:bodyPr spcFirstLastPara="1" wrap="square" lIns="91425" tIns="45700" rIns="91425" bIns="45700" anchor="ctr" anchorCtr="0">
            <a:noAutofit/>
          </a:bodyPr>
          <a:lstStyle>
            <a:lvl1pPr marR="0" lvl="0" algn="ctr"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4" name="Google Shape;14;p5"/>
          <p:cNvSpPr/>
          <p:nvPr/>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8482B"/>
              </a:buClr>
              <a:buSzPts val="1400"/>
              <a:buFont typeface="Calibri"/>
              <a:buNone/>
            </a:pPr>
            <a:r>
              <a:rPr lang="en-IN" sz="1400" b="1" i="0" u="none" strike="noStrike" cap="none">
                <a:solidFill>
                  <a:srgbClr val="08482B"/>
                </a:solidFill>
                <a:latin typeface="Calibri"/>
                <a:ea typeface="Calibri"/>
                <a:cs typeface="Calibri"/>
                <a:sym typeface="Calibri"/>
              </a:rPr>
              <a:t>Integral Education</a:t>
            </a:r>
            <a:r>
              <a:rPr lang="en-IN" sz="1400" b="0" i="0" u="none" strike="noStrike" cap="none">
                <a:solidFill>
                  <a:srgbClr val="08482B"/>
                </a:solidFill>
                <a:latin typeface="Calibri"/>
                <a:ea typeface="Calibri"/>
                <a:cs typeface="Calibri"/>
                <a:sym typeface="Calibri"/>
              </a:rPr>
              <a:t> </a:t>
            </a:r>
            <a:r>
              <a:rPr lang="en-IN" sz="1400" b="1" i="0" u="none" strike="noStrike" cap="none">
                <a:solidFill>
                  <a:srgbClr val="002060"/>
                </a:solidFill>
                <a:latin typeface="Calibri"/>
                <a:ea typeface="Calibri"/>
                <a:cs typeface="Calibri"/>
                <a:sym typeface="Calibri"/>
              </a:rPr>
              <a:t>FOR  </a:t>
            </a:r>
            <a:r>
              <a:rPr lang="en-IN" sz="1400" b="1" i="0" u="none" strike="noStrike" cap="none">
                <a:solidFill>
                  <a:srgbClr val="C00000"/>
                </a:solidFill>
                <a:latin typeface="Calibri"/>
                <a:ea typeface="Calibri"/>
                <a:cs typeface="Calibri"/>
                <a:sym typeface="Calibri"/>
              </a:rPr>
              <a:t>ALL, </a:t>
            </a:r>
            <a:r>
              <a:rPr lang="en-IN" sz="1400" b="1" i="0" u="none" strike="noStrike" cap="none">
                <a:solidFill>
                  <a:srgbClr val="002060"/>
                </a:solidFill>
                <a:latin typeface="Calibri"/>
                <a:ea typeface="Calibri"/>
                <a:cs typeface="Calibri"/>
                <a:sym typeface="Calibri"/>
              </a:rPr>
              <a:t>BY</a:t>
            </a:r>
            <a:r>
              <a:rPr lang="en-IN" sz="1400" b="1" i="0" u="none" strike="noStrike" cap="none">
                <a:solidFill>
                  <a:srgbClr val="C00000"/>
                </a:solidFill>
                <a:latin typeface="Calibri"/>
                <a:ea typeface="Calibri"/>
                <a:cs typeface="Calibri"/>
                <a:sym typeface="Calibri"/>
              </a:rPr>
              <a:t> ALL</a:t>
            </a:r>
            <a:endParaRPr sz="1800" b="0" i="0" u="none" strike="noStrike" cap="none">
              <a:solidFill>
                <a:schemeClr val="dk1"/>
              </a:solidFill>
              <a:latin typeface="Calibri"/>
              <a:ea typeface="Calibri"/>
              <a:cs typeface="Calibri"/>
              <a:sym typeface="Calibri"/>
            </a:endParaRPr>
          </a:p>
        </p:txBody>
      </p:sp>
      <p:pic>
        <p:nvPicPr>
          <p:cNvPr id="15" name="Google Shape;15;p5" descr="A picture containing text, clock&#10;&#10;Description automatically generated"/>
          <p:cNvPicPr preferRelativeResize="0"/>
          <p:nvPr/>
        </p:nvPicPr>
        <p:blipFill rotWithShape="1">
          <a:blip r:embed="rId2">
            <a:alphaModFix/>
          </a:blip>
          <a:srcRect/>
          <a:stretch/>
        </p:blipFill>
        <p:spPr>
          <a:xfrm>
            <a:off x="156011" y="74045"/>
            <a:ext cx="678726" cy="720000"/>
          </a:xfrm>
          <a:prstGeom prst="rect">
            <a:avLst/>
          </a:prstGeom>
          <a:noFill/>
          <a:ln>
            <a:noFill/>
          </a:ln>
        </p:spPr>
      </p:pic>
      <p:pic>
        <p:nvPicPr>
          <p:cNvPr id="16" name="Google Shape;16;p5" descr="Calendar&#10;&#10;Description automatically generated with low confidence"/>
          <p:cNvPicPr preferRelativeResize="0"/>
          <p:nvPr/>
        </p:nvPicPr>
        <p:blipFill rotWithShape="1">
          <a:blip r:embed="rId3">
            <a:alphaModFix/>
          </a:blip>
          <a:srcRect/>
          <a:stretch/>
        </p:blipFill>
        <p:spPr>
          <a:xfrm>
            <a:off x="11267509" y="74045"/>
            <a:ext cx="738701" cy="720000"/>
          </a:xfrm>
          <a:prstGeom prst="rect">
            <a:avLst/>
          </a:prstGeom>
          <a:noFill/>
          <a:ln>
            <a:noFill/>
          </a:ln>
        </p:spPr>
      </p:pic>
      <p:pic>
        <p:nvPicPr>
          <p:cNvPr id="17" name="Google Shape;17;p5" descr="A picture containing text, clipart&#10;&#10;Description automatically generated"/>
          <p:cNvPicPr preferRelativeResize="0"/>
          <p:nvPr/>
        </p:nvPicPr>
        <p:blipFill rotWithShape="1">
          <a:blip r:embed="rId4">
            <a:alphaModFix/>
          </a:blip>
          <a:srcRect/>
          <a:stretch/>
        </p:blipFill>
        <p:spPr>
          <a:xfrm>
            <a:off x="11286950" y="6062852"/>
            <a:ext cx="720000" cy="720000"/>
          </a:xfrm>
          <a:prstGeom prst="rect">
            <a:avLst/>
          </a:prstGeom>
          <a:noFill/>
          <a:ln>
            <a:noFill/>
          </a:ln>
        </p:spPr>
      </p:pic>
      <p:sp>
        <p:nvSpPr>
          <p:cNvPr id="18" name="Google Shape;18;p5"/>
          <p:cNvSpPr txBox="1"/>
          <p:nvPr/>
        </p:nvSpPr>
        <p:spPr>
          <a:xfrm>
            <a:off x="1285827" y="5448685"/>
            <a:ext cx="9620345" cy="954107"/>
          </a:xfrm>
          <a:prstGeom prst="rect">
            <a:avLst/>
          </a:prstGeom>
          <a:noFill/>
          <a:ln w="19050" cap="flat" cmpd="sng">
            <a:solidFill>
              <a:srgbClr val="FF0000"/>
            </a:solidFill>
            <a:prstDash val="dash"/>
            <a:round/>
            <a:headEnd type="none" w="sm" len="sm"/>
            <a:tailEnd type="none" w="sm" len="sm"/>
          </a:ln>
        </p:spPr>
        <p:txBody>
          <a:bodyPr spcFirstLastPara="1" wrap="square" lIns="91425" tIns="45700" rIns="91425" bIns="45700" anchor="t" anchorCtr="0">
            <a:spAutoFit/>
          </a:bodyPr>
          <a:lstStyle/>
          <a:p>
            <a:pPr marL="2286000" marR="0" lvl="0" indent="0" algn="l" rtl="0">
              <a:spcBef>
                <a:spcPts val="0"/>
              </a:spcBef>
              <a:spcAft>
                <a:spcPts val="0"/>
              </a:spcAft>
              <a:buNone/>
            </a:pPr>
            <a:r>
              <a:rPr lang="en-IN" sz="800" b="0" i="0" u="none" strike="noStrike" cap="none">
                <a:solidFill>
                  <a:schemeClr val="dk1"/>
                </a:solidFill>
                <a:latin typeface="Arial"/>
                <a:ea typeface="Arial"/>
                <a:cs typeface="Arial"/>
                <a:sym typeface="Arial"/>
              </a:rPr>
              <a:t>                                    </a:t>
            </a:r>
            <a:r>
              <a:rPr lang="en-IN" sz="800" b="1" i="0" u="sng" strike="noStrike" cap="none">
                <a:solidFill>
                  <a:schemeClr val="dk1"/>
                </a:solidFill>
                <a:latin typeface="Arial"/>
                <a:ea typeface="Arial"/>
                <a:cs typeface="Arial"/>
                <a:sym typeface="Arial"/>
              </a:rPr>
              <a:t>COPYRIGHT Cum DISCLAIMER NOTICE</a:t>
            </a:r>
            <a:endParaRPr sz="800" b="1" i="0" u="sng"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Content owned by Sri Sathya Sai Central Trust, Prashanthi Nilayam, Puttaparthi, Sathya Sai District, Andhra Pradesh, India. </a:t>
            </a:r>
            <a:endParaRPr sz="800" b="0" i="0" u="none"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Strictly not for Commercial Use, excluding content that falls in Public Domain or common knowledge facts.</a:t>
            </a:r>
            <a:endParaRPr sz="800" b="0" i="0" u="none"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Content can be downloaded and used for personal, educational, informational and other non-commercial purposes, subject to attribution in the name of ‘Sri Sathya Sai Central Trust, Prashanthi Nilayam, Puttaparthi’ only. Any attempt to remove, alter, circumvent, or distort the data that is accessed is illegal and strictly prohibited.</a:t>
            </a:r>
            <a:endParaRPr sz="800" b="0" i="0" u="none"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Some of the content is owned by Third Parties and are used in compliance with their licensing conditions. Anyone infringing the Copyright of such Third Parties will be doing so at their own risks and costs.</a:t>
            </a:r>
            <a:endParaRPr sz="800" b="0" i="0" u="none" strike="noStrike" cap="none">
              <a:solidFill>
                <a:schemeClr val="dk1"/>
              </a:solidFill>
              <a:latin typeface="Calibri"/>
              <a:ea typeface="Calibri"/>
              <a:cs typeface="Calibri"/>
              <a:sym typeface="Calibri"/>
            </a:endParaRPr>
          </a:p>
          <a:p>
            <a:pPr marL="0" marR="0" lvl="0" indent="0" algn="ctr" rtl="0">
              <a:spcBef>
                <a:spcPts val="0"/>
              </a:spcBef>
              <a:spcAft>
                <a:spcPts val="0"/>
              </a:spcAft>
              <a:buClr>
                <a:schemeClr val="dk1"/>
              </a:buClr>
              <a:buSzPts val="800"/>
              <a:buFont typeface="Noto Sans Symbols"/>
              <a:buNone/>
            </a:pPr>
            <a:endParaRPr sz="8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9"/>
        <p:cNvGrpSpPr/>
        <p:nvPr/>
      </p:nvGrpSpPr>
      <p:grpSpPr>
        <a:xfrm>
          <a:off x="0" y="0"/>
          <a:ext cx="0" cy="0"/>
          <a:chOff x="0" y="0"/>
          <a:chExt cx="0" cy="0"/>
        </a:xfrm>
      </p:grpSpPr>
      <p:sp>
        <p:nvSpPr>
          <p:cNvPr id="20" name="Google Shape;20;p6"/>
          <p:cNvSpPr txBox="1">
            <a:spLocks noGrp="1"/>
          </p:cNvSpPr>
          <p:nvPr>
            <p:ph type="title"/>
          </p:nvPr>
        </p:nvSpPr>
        <p:spPr>
          <a:xfrm>
            <a:off x="1466856" y="71414"/>
            <a:ext cx="9296427" cy="654032"/>
          </a:xfrm>
          <a:prstGeom prst="rect">
            <a:avLst/>
          </a:prstGeom>
          <a:noFill/>
          <a:ln>
            <a:noFill/>
          </a:ln>
        </p:spPr>
        <p:txBody>
          <a:bodyPr spcFirstLastPara="1" wrap="square" lIns="91425" tIns="45700" rIns="91425" bIns="45700" anchor="t" anchorCtr="0">
            <a:normAutofit/>
          </a:bodyPr>
          <a:lstStyle>
            <a:lvl1pPr marR="0" lvl="0" algn="ctr" rtl="0">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 name="Google Shape;21;p6"/>
          <p:cNvSpPr txBox="1">
            <a:spLocks noGrp="1"/>
          </p:cNvSpPr>
          <p:nvPr>
            <p:ph type="body" idx="1"/>
          </p:nvPr>
        </p:nvSpPr>
        <p:spPr>
          <a:xfrm>
            <a:off x="857251" y="1214438"/>
            <a:ext cx="10495333" cy="472908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22" name="Google Shape;22;p6" descr="Calendar&#10;&#10;Description automatically generated with low confidence"/>
          <p:cNvPicPr preferRelativeResize="0"/>
          <p:nvPr/>
        </p:nvPicPr>
        <p:blipFill rotWithShape="1">
          <a:blip r:embed="rId2">
            <a:alphaModFix/>
          </a:blip>
          <a:srcRect/>
          <a:stretch/>
        </p:blipFill>
        <p:spPr>
          <a:xfrm>
            <a:off x="11267509" y="74045"/>
            <a:ext cx="738701" cy="720000"/>
          </a:xfrm>
          <a:prstGeom prst="rect">
            <a:avLst/>
          </a:prstGeom>
          <a:noFill/>
          <a:ln>
            <a:noFill/>
          </a:ln>
        </p:spPr>
      </p:pic>
      <p:pic>
        <p:nvPicPr>
          <p:cNvPr id="23" name="Google Shape;23;p6" descr="A picture containing text, clipart&#10;&#10;Description automatically generated"/>
          <p:cNvPicPr preferRelativeResize="0"/>
          <p:nvPr/>
        </p:nvPicPr>
        <p:blipFill rotWithShape="1">
          <a:blip r:embed="rId3">
            <a:alphaModFix/>
          </a:blip>
          <a:srcRect/>
          <a:stretch/>
        </p:blipFill>
        <p:spPr>
          <a:xfrm>
            <a:off x="11286950" y="6062852"/>
            <a:ext cx="720000" cy="7200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4"/>
        <p:cNvGrpSpPr/>
        <p:nvPr/>
      </p:nvGrpSpPr>
      <p:grpSpPr>
        <a:xfrm>
          <a:off x="0" y="0"/>
          <a:ext cx="0" cy="0"/>
          <a:chOff x="0" y="0"/>
          <a:chExt cx="0" cy="0"/>
        </a:xfrm>
      </p:grpSpPr>
      <p:pic>
        <p:nvPicPr>
          <p:cNvPr id="25" name="Google Shape;25;p7" descr="Calendar&#10;&#10;Description automatically generated with low confidence"/>
          <p:cNvPicPr preferRelativeResize="0"/>
          <p:nvPr/>
        </p:nvPicPr>
        <p:blipFill rotWithShape="1">
          <a:blip r:embed="rId2">
            <a:alphaModFix/>
          </a:blip>
          <a:srcRect/>
          <a:stretch/>
        </p:blipFill>
        <p:spPr>
          <a:xfrm>
            <a:off x="11267509" y="74045"/>
            <a:ext cx="738701" cy="720000"/>
          </a:xfrm>
          <a:prstGeom prst="rect">
            <a:avLst/>
          </a:prstGeom>
          <a:noFill/>
          <a:ln>
            <a:noFill/>
          </a:ln>
        </p:spPr>
      </p:pic>
      <p:pic>
        <p:nvPicPr>
          <p:cNvPr id="26" name="Google Shape;26;p7" descr="A picture containing text, clipart&#10;&#10;Description automatically generated"/>
          <p:cNvPicPr preferRelativeResize="0"/>
          <p:nvPr/>
        </p:nvPicPr>
        <p:blipFill rotWithShape="1">
          <a:blip r:embed="rId3">
            <a:alphaModFix/>
          </a:blip>
          <a:srcRect/>
          <a:stretch/>
        </p:blipFill>
        <p:spPr>
          <a:xfrm>
            <a:off x="11286950" y="6062852"/>
            <a:ext cx="720000" cy="72000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http://www.srisathyasaividyavahini.org/" TargetMode="Externa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4">
            <a:hlinkClick r:id="rId5"/>
          </p:cNvPr>
          <p:cNvSpPr/>
          <p:nvPr/>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 Sri Sathya Sai Central Trust</a:t>
            </a:r>
            <a:endParaRPr sz="1100" b="1" i="0" u="none" strike="noStrike" cap="none">
              <a:solidFill>
                <a:srgbClr val="0000CC"/>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11.png"/><Relationship Id="rId7" Type="http://schemas.openxmlformats.org/officeDocument/2006/relationships/image" Target="../media/image15.jpe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4.png"/><Relationship Id="rId5" Type="http://schemas.openxmlformats.org/officeDocument/2006/relationships/image" Target="../media/image13.png"/><Relationship Id="rId10" Type="http://schemas.openxmlformats.org/officeDocument/2006/relationships/image" Target="../media/image18.jpeg"/><Relationship Id="rId4" Type="http://schemas.openxmlformats.org/officeDocument/2006/relationships/image" Target="../media/image12.png"/><Relationship Id="rId9"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2" name="Title 1">
            <a:extLst>
              <a:ext uri="{FF2B5EF4-FFF2-40B4-BE49-F238E27FC236}">
                <a16:creationId xmlns:a16="http://schemas.microsoft.com/office/drawing/2014/main" id="{C31D938E-5FB9-58B0-DB30-467322B90973}"/>
              </a:ext>
            </a:extLst>
          </p:cNvPr>
          <p:cNvSpPr txBox="1">
            <a:spLocks/>
          </p:cNvSpPr>
          <p:nvPr/>
        </p:nvSpPr>
        <p:spPr>
          <a:xfrm>
            <a:off x="187630" y="2284309"/>
            <a:ext cx="11881320" cy="1752601"/>
          </a:xfrm>
          <a:prstGeom prst="rect">
            <a:avLst/>
          </a:prstGeom>
          <a:gradFill>
            <a:gsLst>
              <a:gs pos="0">
                <a:schemeClr val="accent6"/>
              </a:gs>
              <a:gs pos="33000">
                <a:srgbClr val="73FEFF">
                  <a:alpha val="78824"/>
                </a:srgbClr>
              </a:gs>
              <a:gs pos="67000">
                <a:srgbClr val="FF2F92">
                  <a:alpha val="61176"/>
                </a:srgbClr>
              </a:gs>
              <a:gs pos="100000">
                <a:schemeClr val="accent6"/>
              </a:gs>
            </a:gsLst>
            <a:lin ang="5400000" scaled="1"/>
          </a:gradFill>
          <a:ln>
            <a:solidFill>
              <a:schemeClr val="accent6">
                <a:lumMod val="50000"/>
              </a:schemeClr>
            </a:solidFill>
          </a:ln>
        </p:spPr>
        <p:txBody>
          <a:bodyPr anchor="ctr">
            <a:noAutofit/>
          </a:bodyPr>
          <a:lstStyle>
            <a:lvl1pPr algn="ctr" defTabSz="914400" rtl="0" eaLnBrk="1" latinLnBrk="0" hangingPunct="1">
              <a:spcBef>
                <a:spcPct val="0"/>
              </a:spcBef>
              <a:buNone/>
              <a:defRPr sz="5400" kern="1200">
                <a:solidFill>
                  <a:schemeClr val="tx1"/>
                </a:solidFill>
                <a:latin typeface="+mj-lt"/>
                <a:ea typeface="+mj-ea"/>
                <a:cs typeface="+mj-cs"/>
              </a:defRPr>
            </a:lvl1pPr>
          </a:lstStyle>
          <a:p>
            <a:r>
              <a:rPr lang="en-IN" dirty="0">
                <a:latin typeface="Calibri" panose="020F0502020204030204" pitchFamily="34" charset="0"/>
                <a:cs typeface="Calibri" panose="020F0502020204030204" pitchFamily="34" charset="0"/>
              </a:rPr>
              <a:t>ONE WORD TWO MEANINGS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2" name="Snip Diagonal Corner Rectangle 3">
            <a:extLst>
              <a:ext uri="{FF2B5EF4-FFF2-40B4-BE49-F238E27FC236}">
                <a16:creationId xmlns:a16="http://schemas.microsoft.com/office/drawing/2014/main" id="{1AFC17E6-B76C-7626-A9E4-4617E60EF6F6}"/>
              </a:ext>
            </a:extLst>
          </p:cNvPr>
          <p:cNvSpPr/>
          <p:nvPr/>
        </p:nvSpPr>
        <p:spPr>
          <a:xfrm>
            <a:off x="2144891" y="159055"/>
            <a:ext cx="7920880" cy="648072"/>
          </a:xfrm>
          <a:prstGeom prst="snip2DiagRect">
            <a:avLst/>
          </a:prstGeom>
          <a:gradFill flip="none" rotWithShape="1">
            <a:gsLst>
              <a:gs pos="0">
                <a:srgbClr val="D883FF">
                  <a:tint val="66000"/>
                  <a:satMod val="160000"/>
                </a:srgbClr>
              </a:gs>
              <a:gs pos="50000">
                <a:srgbClr val="D883FF">
                  <a:tint val="44500"/>
                  <a:satMod val="160000"/>
                </a:srgbClr>
              </a:gs>
              <a:gs pos="100000">
                <a:srgbClr val="D883FF">
                  <a:tint val="23500"/>
                  <a:satMod val="160000"/>
                </a:srgbClr>
              </a:gs>
            </a:gsLst>
            <a:path path="circle">
              <a:fillToRect r="100000" b="100000"/>
            </a:path>
            <a:tileRect l="-100000" t="-100000"/>
          </a:gradFill>
          <a:ln>
            <a:solidFill>
              <a:srgbClr val="D88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latin typeface="Calibri" panose="020F0502020204030204" pitchFamily="34" charset="0"/>
                <a:cs typeface="Calibri" panose="020F0502020204030204" pitchFamily="34" charset="0"/>
              </a:rPr>
              <a:t>One Word Two Meanings</a:t>
            </a:r>
            <a:endParaRPr lang="en-AE" sz="3600" dirty="0">
              <a:solidFill>
                <a:schemeClr val="tx1"/>
              </a:solidFill>
              <a:latin typeface="Calibri" panose="020F0502020204030204" pitchFamily="34" charset="0"/>
              <a:cs typeface="Calibri" panose="020F0502020204030204" pitchFamily="34" charset="0"/>
            </a:endParaRPr>
          </a:p>
        </p:txBody>
      </p:sp>
      <p:grpSp>
        <p:nvGrpSpPr>
          <p:cNvPr id="3" name="Group 2">
            <a:extLst>
              <a:ext uri="{FF2B5EF4-FFF2-40B4-BE49-F238E27FC236}">
                <a16:creationId xmlns:a16="http://schemas.microsoft.com/office/drawing/2014/main" id="{47F2206B-BC92-BD52-EE98-7F0C077CD1C7}"/>
              </a:ext>
            </a:extLst>
          </p:cNvPr>
          <p:cNvGrpSpPr/>
          <p:nvPr/>
        </p:nvGrpSpPr>
        <p:grpSpPr>
          <a:xfrm>
            <a:off x="493809" y="1203900"/>
            <a:ext cx="2448272" cy="2520117"/>
            <a:chOff x="263351" y="1207884"/>
            <a:chExt cx="2448272" cy="2520117"/>
          </a:xfrm>
        </p:grpSpPr>
        <p:pic>
          <p:nvPicPr>
            <p:cNvPr id="4" name="Picture 2" descr="Free School Kids vector and picture">
              <a:extLst>
                <a:ext uri="{FF2B5EF4-FFF2-40B4-BE49-F238E27FC236}">
                  <a16:creationId xmlns:a16="http://schemas.microsoft.com/office/drawing/2014/main" id="{0F9B604A-D4E5-6784-3FEC-289D3EAED59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7487" t="25851" r="35385" b="18753"/>
            <a:stretch/>
          </p:blipFill>
          <p:spPr bwMode="auto">
            <a:xfrm>
              <a:off x="842592" y="1207884"/>
              <a:ext cx="1289791" cy="1744809"/>
            </a:xfrm>
            <a:prstGeom prst="rect">
              <a:avLst/>
            </a:prstGeom>
            <a:noFill/>
            <a:extLst>
              <a:ext uri="{909E8E84-426E-40DD-AFC4-6F175D3DCCD1}">
                <a14:hiddenFill xmlns:a14="http://schemas.microsoft.com/office/drawing/2010/main">
                  <a:solidFill>
                    <a:srgbClr val="FFFFFF"/>
                  </a:solidFill>
                </a14:hiddenFill>
              </a:ext>
            </a:extLst>
          </p:spPr>
        </p:pic>
        <p:sp>
          <p:nvSpPr>
            <p:cNvPr id="5" name="Hexagon 4">
              <a:extLst>
                <a:ext uri="{FF2B5EF4-FFF2-40B4-BE49-F238E27FC236}">
                  <a16:creationId xmlns:a16="http://schemas.microsoft.com/office/drawing/2014/main" id="{A6797AC9-1930-49FD-B0CE-903835879E5C}"/>
                </a:ext>
              </a:extLst>
            </p:cNvPr>
            <p:cNvSpPr/>
            <p:nvPr/>
          </p:nvSpPr>
          <p:spPr>
            <a:xfrm>
              <a:off x="263351" y="2837029"/>
              <a:ext cx="2448272" cy="890972"/>
            </a:xfrm>
            <a:prstGeom prst="hexagon">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r="100000" b="100000"/>
              </a:path>
              <a:tileRect l="-100000" t="-100000"/>
            </a:gradFill>
            <a:ln w="571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alibri" panose="020F0502020204030204" pitchFamily="34" charset="0"/>
                  <a:cs typeface="Calibri" panose="020F0502020204030204" pitchFamily="34" charset="0"/>
                </a:rPr>
                <a:t>C</a:t>
              </a:r>
              <a:r>
                <a:rPr lang="en-AE" sz="2400" dirty="0">
                  <a:solidFill>
                    <a:schemeClr val="tx1"/>
                  </a:solidFill>
                  <a:latin typeface="Calibri" panose="020F0502020204030204" pitchFamily="34" charset="0"/>
                  <a:cs typeface="Calibri" panose="020F0502020204030204" pitchFamily="34" charset="0"/>
                </a:rPr>
                <a:t>lick here for examples</a:t>
              </a:r>
            </a:p>
          </p:txBody>
        </p:sp>
      </p:grpSp>
      <p:pic>
        <p:nvPicPr>
          <p:cNvPr id="6" name="Picture 4" descr="Free Bat Cricket vector and picture">
            <a:extLst>
              <a:ext uri="{FF2B5EF4-FFF2-40B4-BE49-F238E27FC236}">
                <a16:creationId xmlns:a16="http://schemas.microsoft.com/office/drawing/2014/main" id="{2FAA84C8-E1B2-E7C9-A1C6-55504F07156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59161" y="1308353"/>
            <a:ext cx="1640356" cy="3280712"/>
          </a:xfrm>
          <a:prstGeom prst="rect">
            <a:avLst/>
          </a:prstGeom>
          <a:noFill/>
          <a:extLst>
            <a:ext uri="{909E8E84-426E-40DD-AFC4-6F175D3DCCD1}">
              <a14:hiddenFill xmlns:a14="http://schemas.microsoft.com/office/drawing/2010/main">
                <a:solidFill>
                  <a:srgbClr val="FFFFFF"/>
                </a:solidFill>
              </a14:hiddenFill>
            </a:ext>
          </a:extLst>
        </p:spPr>
      </p:pic>
      <p:sp>
        <p:nvSpPr>
          <p:cNvPr id="7" name="Right Arrow 7">
            <a:extLst>
              <a:ext uri="{FF2B5EF4-FFF2-40B4-BE49-F238E27FC236}">
                <a16:creationId xmlns:a16="http://schemas.microsoft.com/office/drawing/2014/main" id="{A436C2D8-175D-1B89-7385-A1572F776B6E}"/>
              </a:ext>
            </a:extLst>
          </p:cNvPr>
          <p:cNvSpPr/>
          <p:nvPr/>
        </p:nvSpPr>
        <p:spPr>
          <a:xfrm>
            <a:off x="4050552" y="2875735"/>
            <a:ext cx="3312368" cy="857430"/>
          </a:xfrm>
          <a:prstGeom prst="rightArrow">
            <a:avLst>
              <a:gd name="adj1" fmla="val 66712"/>
              <a:gd name="adj2" fmla="val 34680"/>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alibri" panose="020F0502020204030204" pitchFamily="34" charset="0"/>
                <a:cs typeface="Calibri" panose="020F0502020204030204" pitchFamily="34" charset="0"/>
              </a:rPr>
              <a:t>Cricket Bat</a:t>
            </a:r>
          </a:p>
        </p:txBody>
      </p:sp>
      <p:pic>
        <p:nvPicPr>
          <p:cNvPr id="8" name="Picture 6" descr="Free Bat Bird illustration and picture">
            <a:extLst>
              <a:ext uri="{FF2B5EF4-FFF2-40B4-BE49-F238E27FC236}">
                <a16:creationId xmlns:a16="http://schemas.microsoft.com/office/drawing/2014/main" id="{2DE68AF6-FEEF-98CA-7F6E-B8BA7F7E5152}"/>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67568" y="4360307"/>
            <a:ext cx="3823543" cy="2560885"/>
          </a:xfrm>
          <a:prstGeom prst="rect">
            <a:avLst/>
          </a:prstGeom>
          <a:noFill/>
          <a:extLst>
            <a:ext uri="{909E8E84-426E-40DD-AFC4-6F175D3DCCD1}">
              <a14:hiddenFill xmlns:a14="http://schemas.microsoft.com/office/drawing/2010/main">
                <a:solidFill>
                  <a:srgbClr val="FFFFFF"/>
                </a:solidFill>
              </a14:hiddenFill>
            </a:ext>
          </a:extLst>
        </p:spPr>
      </p:pic>
      <p:sp>
        <p:nvSpPr>
          <p:cNvPr id="9" name="Right Arrow 10">
            <a:extLst>
              <a:ext uri="{FF2B5EF4-FFF2-40B4-BE49-F238E27FC236}">
                <a16:creationId xmlns:a16="http://schemas.microsoft.com/office/drawing/2014/main" id="{171FE445-BE0E-DB8E-73DE-BB79C82E5BA5}"/>
              </a:ext>
            </a:extLst>
          </p:cNvPr>
          <p:cNvSpPr/>
          <p:nvPr/>
        </p:nvSpPr>
        <p:spPr>
          <a:xfrm>
            <a:off x="4050552" y="5364400"/>
            <a:ext cx="3312368" cy="857430"/>
          </a:xfrm>
          <a:prstGeom prst="rightArrow">
            <a:avLst>
              <a:gd name="adj1" fmla="val 66712"/>
              <a:gd name="adj2" fmla="val 34680"/>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alibri" panose="020F0502020204030204" pitchFamily="34" charset="0"/>
                <a:cs typeface="Calibri" panose="020F0502020204030204" pitchFamily="34" charset="0"/>
              </a:rPr>
              <a:t>Bat (A mammal)</a:t>
            </a:r>
          </a:p>
        </p:txBody>
      </p:sp>
      <p:sp>
        <p:nvSpPr>
          <p:cNvPr id="10" name="Left-Right Arrow 4">
            <a:extLst>
              <a:ext uri="{FF2B5EF4-FFF2-40B4-BE49-F238E27FC236}">
                <a16:creationId xmlns:a16="http://schemas.microsoft.com/office/drawing/2014/main" id="{D45117A3-FF4A-10EA-53D5-0E615A87D626}"/>
              </a:ext>
            </a:extLst>
          </p:cNvPr>
          <p:cNvSpPr/>
          <p:nvPr/>
        </p:nvSpPr>
        <p:spPr>
          <a:xfrm>
            <a:off x="4338584" y="1043920"/>
            <a:ext cx="3456384" cy="857429"/>
          </a:xfrm>
          <a:prstGeom prst="leftRightArrow">
            <a:avLst/>
          </a:prstGeom>
          <a:solidFill>
            <a:srgbClr val="7030A0"/>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E" sz="2800" b="1" dirty="0">
                <a:latin typeface="Calibri" panose="020F0502020204030204" pitchFamily="34" charset="0"/>
                <a:cs typeface="Calibri" panose="020F0502020204030204" pitchFamily="34" charset="0"/>
              </a:rPr>
              <a:t>Bat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inVertical)">
                                      <p:cBhvr>
                                        <p:cTn id="13" dur="1000"/>
                                        <p:tgtEl>
                                          <p:spTgt spid="10"/>
                                        </p:tgtEl>
                                      </p:cBhvr>
                                    </p:animEffect>
                                  </p:childTnLst>
                                </p:cTn>
                              </p:par>
                            </p:childTnLst>
                          </p:cTn>
                        </p:par>
                        <p:par>
                          <p:cTn id="14" fill="hold">
                            <p:stCondLst>
                              <p:cond delay="1000"/>
                            </p:stCondLst>
                            <p:childTnLst>
                              <p:par>
                                <p:cTn id="15" presetID="22" presetClass="entr" presetSubtype="2" fill="hold" nodeType="afterEffect">
                                  <p:stCondLst>
                                    <p:cond delay="500"/>
                                  </p:stCondLst>
                                  <p:childTnLst>
                                    <p:set>
                                      <p:cBhvr>
                                        <p:cTn id="16" dur="1" fill="hold">
                                          <p:stCondLst>
                                            <p:cond delay="0"/>
                                          </p:stCondLst>
                                        </p:cTn>
                                        <p:tgtEl>
                                          <p:spTgt spid="6"/>
                                        </p:tgtEl>
                                        <p:attrNameLst>
                                          <p:attrName>style.visibility</p:attrName>
                                        </p:attrNameLst>
                                      </p:cBhvr>
                                      <p:to>
                                        <p:strVal val="visible"/>
                                      </p:to>
                                    </p:set>
                                    <p:animEffect transition="in" filter="wipe(right)">
                                      <p:cBhvr>
                                        <p:cTn id="17" dur="1000"/>
                                        <p:tgtEl>
                                          <p:spTgt spid="6"/>
                                        </p:tgtEl>
                                      </p:cBhvr>
                                    </p:animEffect>
                                  </p:childTnLst>
                                </p:cTn>
                              </p:par>
                            </p:childTnLst>
                          </p:cTn>
                        </p:par>
                        <p:par>
                          <p:cTn id="18" fill="hold">
                            <p:stCondLst>
                              <p:cond delay="2500"/>
                            </p:stCondLst>
                            <p:childTnLst>
                              <p:par>
                                <p:cTn id="19" presetID="22" presetClass="entr" presetSubtype="2" fill="hold" nodeType="afterEffect">
                                  <p:stCondLst>
                                    <p:cond delay="50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1000"/>
                                        <p:tgtEl>
                                          <p:spTgt spid="8"/>
                                        </p:tgtEl>
                                      </p:cBhvr>
                                    </p:animEffect>
                                  </p:childTnLst>
                                </p:cTn>
                              </p:par>
                            </p:childTnLst>
                          </p:cTn>
                        </p:par>
                        <p:par>
                          <p:cTn id="22" fill="hold">
                            <p:stCondLst>
                              <p:cond delay="4000"/>
                            </p:stCondLst>
                            <p:childTnLst>
                              <p:par>
                                <p:cTn id="23" presetID="22" presetClass="entr" presetSubtype="2" fill="hold" grpId="0" nodeType="afterEffect">
                                  <p:stCondLst>
                                    <p:cond delay="500"/>
                                  </p:stCondLst>
                                  <p:childTnLst>
                                    <p:set>
                                      <p:cBhvr>
                                        <p:cTn id="24" dur="1" fill="hold">
                                          <p:stCondLst>
                                            <p:cond delay="0"/>
                                          </p:stCondLst>
                                        </p:cTn>
                                        <p:tgtEl>
                                          <p:spTgt spid="7"/>
                                        </p:tgtEl>
                                        <p:attrNameLst>
                                          <p:attrName>style.visibility</p:attrName>
                                        </p:attrNameLst>
                                      </p:cBhvr>
                                      <p:to>
                                        <p:strVal val="visible"/>
                                      </p:to>
                                    </p:set>
                                    <p:animEffect transition="in" filter="wipe(right)">
                                      <p:cBhvr>
                                        <p:cTn id="25" dur="1000"/>
                                        <p:tgtEl>
                                          <p:spTgt spid="7"/>
                                        </p:tgtEl>
                                      </p:cBhvr>
                                    </p:animEffect>
                                  </p:childTnLst>
                                </p:cTn>
                              </p:par>
                            </p:childTnLst>
                          </p:cTn>
                        </p:par>
                        <p:par>
                          <p:cTn id="26" fill="hold">
                            <p:stCondLst>
                              <p:cond delay="5500"/>
                            </p:stCondLst>
                            <p:childTnLst>
                              <p:par>
                                <p:cTn id="27" presetID="22" presetClass="entr" presetSubtype="2" fill="hold" grpId="0" nodeType="afterEffect">
                                  <p:stCondLst>
                                    <p:cond delay="500"/>
                                  </p:stCondLst>
                                  <p:childTnLst>
                                    <p:set>
                                      <p:cBhvr>
                                        <p:cTn id="28" dur="1" fill="hold">
                                          <p:stCondLst>
                                            <p:cond delay="0"/>
                                          </p:stCondLst>
                                        </p:cTn>
                                        <p:tgtEl>
                                          <p:spTgt spid="9"/>
                                        </p:tgtEl>
                                        <p:attrNameLst>
                                          <p:attrName>style.visibility</p:attrName>
                                        </p:attrNameLst>
                                      </p:cBhvr>
                                      <p:to>
                                        <p:strVal val="visible"/>
                                      </p:to>
                                    </p:set>
                                    <p:animEffect transition="in" filter="wipe(right)">
                                      <p:cBhvr>
                                        <p:cTn id="29" dur="1000"/>
                                        <p:tgtEl>
                                          <p:spTgt spid="9"/>
                                        </p:tgtEl>
                                      </p:cBhvr>
                                    </p:animEffect>
                                  </p:childTnLst>
                                </p:cTn>
                              </p:par>
                            </p:childTnLst>
                          </p:cTn>
                        </p:par>
                      </p:childTnLst>
                    </p:cTn>
                  </p:par>
                </p:childTnLst>
              </p:cTn>
              <p:nextCondLst>
                <p:cond evt="onClick" delay="0">
                  <p:tgtEl>
                    <p:spTgt spid="3"/>
                  </p:tgtEl>
                </p:cond>
              </p:nextCondLst>
            </p:seq>
          </p:childTnLst>
        </p:cTn>
      </p:par>
    </p:tnLst>
    <p:bldLst>
      <p:bldP spid="7" grpId="0" animBg="1"/>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2" name="Snip Diagonal Corner Rectangle 3">
            <a:extLst>
              <a:ext uri="{FF2B5EF4-FFF2-40B4-BE49-F238E27FC236}">
                <a16:creationId xmlns:a16="http://schemas.microsoft.com/office/drawing/2014/main" id="{DCE75475-6976-93FB-407D-E140E7BFFBBB}"/>
              </a:ext>
            </a:extLst>
          </p:cNvPr>
          <p:cNvSpPr/>
          <p:nvPr/>
        </p:nvSpPr>
        <p:spPr>
          <a:xfrm>
            <a:off x="2135560" y="177489"/>
            <a:ext cx="7920880" cy="648072"/>
          </a:xfrm>
          <a:prstGeom prst="snip2DiagRect">
            <a:avLst/>
          </a:prstGeom>
          <a:gradFill flip="none" rotWithShape="1">
            <a:gsLst>
              <a:gs pos="0">
                <a:srgbClr val="D883FF">
                  <a:tint val="66000"/>
                  <a:satMod val="160000"/>
                </a:srgbClr>
              </a:gs>
              <a:gs pos="50000">
                <a:srgbClr val="D883FF">
                  <a:tint val="44500"/>
                  <a:satMod val="160000"/>
                </a:srgbClr>
              </a:gs>
              <a:gs pos="100000">
                <a:srgbClr val="D883FF">
                  <a:tint val="23500"/>
                  <a:satMod val="160000"/>
                </a:srgbClr>
              </a:gs>
            </a:gsLst>
            <a:path path="circle">
              <a:fillToRect r="100000" b="100000"/>
            </a:path>
            <a:tileRect l="-100000" t="-100000"/>
          </a:gradFill>
          <a:ln>
            <a:solidFill>
              <a:srgbClr val="D88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latin typeface="Calibri" panose="020F0502020204030204" pitchFamily="34" charset="0"/>
                <a:cs typeface="Calibri" panose="020F0502020204030204" pitchFamily="34" charset="0"/>
              </a:rPr>
              <a:t>One Word Two Meanings</a:t>
            </a:r>
            <a:endParaRPr lang="en-AE" sz="3600" dirty="0">
              <a:solidFill>
                <a:schemeClr val="tx1"/>
              </a:solidFill>
              <a:latin typeface="Calibri" panose="020F0502020204030204" pitchFamily="34" charset="0"/>
              <a:cs typeface="Calibri" panose="020F0502020204030204" pitchFamily="34" charset="0"/>
            </a:endParaRPr>
          </a:p>
        </p:txBody>
      </p:sp>
      <p:grpSp>
        <p:nvGrpSpPr>
          <p:cNvPr id="3" name="Group 2">
            <a:extLst>
              <a:ext uri="{FF2B5EF4-FFF2-40B4-BE49-F238E27FC236}">
                <a16:creationId xmlns:a16="http://schemas.microsoft.com/office/drawing/2014/main" id="{64A5FF4F-D83D-6686-E7F1-C70BB58F3922}"/>
              </a:ext>
            </a:extLst>
          </p:cNvPr>
          <p:cNvGrpSpPr/>
          <p:nvPr/>
        </p:nvGrpSpPr>
        <p:grpSpPr>
          <a:xfrm>
            <a:off x="156824" y="1268762"/>
            <a:ext cx="2448272" cy="2708277"/>
            <a:chOff x="167975" y="1279913"/>
            <a:chExt cx="2448272" cy="2708277"/>
          </a:xfrm>
        </p:grpSpPr>
        <p:pic>
          <p:nvPicPr>
            <p:cNvPr id="4" name="Picture 2" descr="Free School Kids vector and picture">
              <a:extLst>
                <a:ext uri="{FF2B5EF4-FFF2-40B4-BE49-F238E27FC236}">
                  <a16:creationId xmlns:a16="http://schemas.microsoft.com/office/drawing/2014/main" id="{F9700908-CF79-77C0-0E8D-C1B1DFCBC98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66702" t="23752" r="6866" b="19549"/>
            <a:stretch/>
          </p:blipFill>
          <p:spPr bwMode="auto">
            <a:xfrm>
              <a:off x="672031" y="1279913"/>
              <a:ext cx="1296144" cy="1841889"/>
            </a:xfrm>
            <a:prstGeom prst="rect">
              <a:avLst/>
            </a:prstGeom>
            <a:noFill/>
            <a:extLst>
              <a:ext uri="{909E8E84-426E-40DD-AFC4-6F175D3DCCD1}">
                <a14:hiddenFill xmlns:a14="http://schemas.microsoft.com/office/drawing/2010/main">
                  <a:solidFill>
                    <a:srgbClr val="FFFFFF"/>
                  </a:solidFill>
                </a14:hiddenFill>
              </a:ext>
            </a:extLst>
          </p:spPr>
        </p:pic>
        <p:sp>
          <p:nvSpPr>
            <p:cNvPr id="5" name="Hexagon 4">
              <a:extLst>
                <a:ext uri="{FF2B5EF4-FFF2-40B4-BE49-F238E27FC236}">
                  <a16:creationId xmlns:a16="http://schemas.microsoft.com/office/drawing/2014/main" id="{545AA1CA-E689-2CF5-1412-C5782B2F50C5}"/>
                </a:ext>
              </a:extLst>
            </p:cNvPr>
            <p:cNvSpPr/>
            <p:nvPr/>
          </p:nvSpPr>
          <p:spPr>
            <a:xfrm>
              <a:off x="167975" y="3097218"/>
              <a:ext cx="2448272" cy="890972"/>
            </a:xfrm>
            <a:prstGeom prst="hexagon">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r="100000" b="100000"/>
              </a:path>
              <a:tileRect l="-100000" t="-100000"/>
            </a:gradFill>
            <a:ln w="57150">
              <a:solidFill>
                <a:srgbClr val="0070C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alibri" panose="020F0502020204030204" pitchFamily="34" charset="0"/>
                  <a:cs typeface="Calibri" panose="020F0502020204030204" pitchFamily="34" charset="0"/>
                </a:rPr>
                <a:t>C</a:t>
              </a:r>
              <a:r>
                <a:rPr lang="en-AE" sz="2400" dirty="0">
                  <a:solidFill>
                    <a:schemeClr val="tx1"/>
                  </a:solidFill>
                  <a:latin typeface="Calibri" panose="020F0502020204030204" pitchFamily="34" charset="0"/>
                  <a:cs typeface="Calibri" panose="020F0502020204030204" pitchFamily="34" charset="0"/>
                </a:rPr>
                <a:t>lick here for examples</a:t>
              </a:r>
            </a:p>
          </p:txBody>
        </p:sp>
      </p:grpSp>
      <p:pic>
        <p:nvPicPr>
          <p:cNvPr id="6" name="Picture 8" descr="Free vector happy children playing in playground">
            <a:extLst>
              <a:ext uri="{FF2B5EF4-FFF2-40B4-BE49-F238E27FC236}">
                <a16:creationId xmlns:a16="http://schemas.microsoft.com/office/drawing/2014/main" id="{8D594B9F-B151-C77E-D361-16C0D7FF80B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5106" y="1914991"/>
            <a:ext cx="5627691" cy="2391319"/>
          </a:xfrm>
          <a:prstGeom prst="rect">
            <a:avLst/>
          </a:prstGeom>
          <a:noFill/>
          <a:extLst>
            <a:ext uri="{909E8E84-426E-40DD-AFC4-6F175D3DCCD1}">
              <a14:hiddenFill xmlns:a14="http://schemas.microsoft.com/office/drawing/2010/main">
                <a:solidFill>
                  <a:srgbClr val="FFFFFF"/>
                </a:solidFill>
              </a14:hiddenFill>
            </a:ext>
          </a:extLst>
        </p:spPr>
      </p:pic>
      <p:sp>
        <p:nvSpPr>
          <p:cNvPr id="7" name="Right Arrow 4">
            <a:extLst>
              <a:ext uri="{FF2B5EF4-FFF2-40B4-BE49-F238E27FC236}">
                <a16:creationId xmlns:a16="http://schemas.microsoft.com/office/drawing/2014/main" id="{4165DFEB-1EB6-0E93-BBE7-D347A09F3965}"/>
              </a:ext>
            </a:extLst>
          </p:cNvPr>
          <p:cNvSpPr/>
          <p:nvPr/>
        </p:nvSpPr>
        <p:spPr>
          <a:xfrm>
            <a:off x="3013692" y="2964532"/>
            <a:ext cx="2473042" cy="648072"/>
          </a:xfrm>
          <a:prstGeom prst="rightArrow">
            <a:avLst>
              <a:gd name="adj1" fmla="val 66712"/>
              <a:gd name="adj2" fmla="val 34680"/>
            </a:avLst>
          </a:prstGeom>
          <a:solidFill>
            <a:srgbClr val="94165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Calibri" panose="020F0502020204030204" pitchFamily="34" charset="0"/>
                <a:cs typeface="Calibri" panose="020F0502020204030204" pitchFamily="34" charset="0"/>
              </a:rPr>
              <a:t>Children’s park</a:t>
            </a:r>
          </a:p>
        </p:txBody>
      </p:sp>
      <p:sp>
        <p:nvSpPr>
          <p:cNvPr id="8" name="Right Arrow 9">
            <a:extLst>
              <a:ext uri="{FF2B5EF4-FFF2-40B4-BE49-F238E27FC236}">
                <a16:creationId xmlns:a16="http://schemas.microsoft.com/office/drawing/2014/main" id="{43D225C0-69DB-CA73-8B01-9550551E3E50}"/>
              </a:ext>
            </a:extLst>
          </p:cNvPr>
          <p:cNvSpPr/>
          <p:nvPr/>
        </p:nvSpPr>
        <p:spPr>
          <a:xfrm>
            <a:off x="3013692" y="5154391"/>
            <a:ext cx="2448272" cy="648072"/>
          </a:xfrm>
          <a:prstGeom prst="rightArrow">
            <a:avLst>
              <a:gd name="adj1" fmla="val 66712"/>
              <a:gd name="adj2" fmla="val 34680"/>
            </a:avLst>
          </a:prstGeom>
          <a:solidFill>
            <a:srgbClr val="94165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Calibri" panose="020F0502020204030204" pitchFamily="34" charset="0"/>
                <a:cs typeface="Calibri" panose="020F0502020204030204" pitchFamily="34" charset="0"/>
              </a:rPr>
              <a:t>Car park</a:t>
            </a:r>
          </a:p>
        </p:txBody>
      </p:sp>
      <p:pic>
        <p:nvPicPr>
          <p:cNvPr id="9" name="Picture 10" descr="Free vector transport parking isometric composition">
            <a:extLst>
              <a:ext uri="{FF2B5EF4-FFF2-40B4-BE49-F238E27FC236}">
                <a16:creationId xmlns:a16="http://schemas.microsoft.com/office/drawing/2014/main" id="{7D8ACEF8-9E9D-C87B-D412-0BD842701AC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05549" y="4215958"/>
            <a:ext cx="3866804" cy="2359564"/>
          </a:xfrm>
          <a:prstGeom prst="rect">
            <a:avLst/>
          </a:prstGeom>
          <a:noFill/>
          <a:extLst>
            <a:ext uri="{909E8E84-426E-40DD-AFC4-6F175D3DCCD1}">
              <a14:hiddenFill xmlns:a14="http://schemas.microsoft.com/office/drawing/2010/main">
                <a:solidFill>
                  <a:srgbClr val="FFFFFF"/>
                </a:solidFill>
              </a14:hiddenFill>
            </a:ext>
          </a:extLst>
        </p:spPr>
      </p:pic>
      <p:sp>
        <p:nvSpPr>
          <p:cNvPr id="10" name="Left-Right Arrow 2">
            <a:extLst>
              <a:ext uri="{FF2B5EF4-FFF2-40B4-BE49-F238E27FC236}">
                <a16:creationId xmlns:a16="http://schemas.microsoft.com/office/drawing/2014/main" id="{D89A2C58-8D18-3377-26CB-E596D6E1A860}"/>
              </a:ext>
            </a:extLst>
          </p:cNvPr>
          <p:cNvSpPr/>
          <p:nvPr/>
        </p:nvSpPr>
        <p:spPr>
          <a:xfrm>
            <a:off x="4339421" y="994030"/>
            <a:ext cx="3456384" cy="857429"/>
          </a:xfrm>
          <a:prstGeom prst="leftRightArrow">
            <a:avLst/>
          </a:prstGeom>
          <a:solidFill>
            <a:srgbClr val="7030A0"/>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E" sz="2800" b="1" dirty="0">
                <a:latin typeface="Calibri" panose="020F0502020204030204" pitchFamily="34" charset="0"/>
                <a:cs typeface="Calibri" panose="020F0502020204030204" pitchFamily="34" charset="0"/>
              </a:rPr>
              <a:t>Park</a:t>
            </a:r>
          </a:p>
        </p:txBody>
      </p:sp>
    </p:spTree>
    <p:extLst>
      <p:ext uri="{BB962C8B-B14F-4D97-AF65-F5344CB8AC3E}">
        <p14:creationId xmlns:p14="http://schemas.microsoft.com/office/powerpoint/2010/main" val="3473768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inVertical)">
                                      <p:cBhvr>
                                        <p:cTn id="13" dur="1000"/>
                                        <p:tgtEl>
                                          <p:spTgt spid="10"/>
                                        </p:tgtEl>
                                      </p:cBhvr>
                                    </p:animEffect>
                                  </p:childTnLst>
                                </p:cTn>
                              </p:par>
                            </p:childTnLst>
                          </p:cTn>
                        </p:par>
                        <p:par>
                          <p:cTn id="14" fill="hold">
                            <p:stCondLst>
                              <p:cond delay="1000"/>
                            </p:stCondLst>
                            <p:childTnLst>
                              <p:par>
                                <p:cTn id="15" presetID="22" presetClass="entr" presetSubtype="2" fill="hold" nodeType="afterEffect">
                                  <p:stCondLst>
                                    <p:cond delay="500"/>
                                  </p:stCondLst>
                                  <p:childTnLst>
                                    <p:set>
                                      <p:cBhvr>
                                        <p:cTn id="16" dur="1" fill="hold">
                                          <p:stCondLst>
                                            <p:cond delay="0"/>
                                          </p:stCondLst>
                                        </p:cTn>
                                        <p:tgtEl>
                                          <p:spTgt spid="6"/>
                                        </p:tgtEl>
                                        <p:attrNameLst>
                                          <p:attrName>style.visibility</p:attrName>
                                        </p:attrNameLst>
                                      </p:cBhvr>
                                      <p:to>
                                        <p:strVal val="visible"/>
                                      </p:to>
                                    </p:set>
                                    <p:animEffect transition="in" filter="wipe(right)">
                                      <p:cBhvr>
                                        <p:cTn id="17" dur="1000"/>
                                        <p:tgtEl>
                                          <p:spTgt spid="6"/>
                                        </p:tgtEl>
                                      </p:cBhvr>
                                    </p:animEffect>
                                  </p:childTnLst>
                                </p:cTn>
                              </p:par>
                            </p:childTnLst>
                          </p:cTn>
                        </p:par>
                        <p:par>
                          <p:cTn id="18" fill="hold">
                            <p:stCondLst>
                              <p:cond delay="2500"/>
                            </p:stCondLst>
                            <p:childTnLst>
                              <p:par>
                                <p:cTn id="19" presetID="22" presetClass="entr" presetSubtype="2" fill="hold" nodeType="afterEffect">
                                  <p:stCondLst>
                                    <p:cond delay="500"/>
                                  </p:stCondLst>
                                  <p:childTnLst>
                                    <p:set>
                                      <p:cBhvr>
                                        <p:cTn id="20" dur="1" fill="hold">
                                          <p:stCondLst>
                                            <p:cond delay="0"/>
                                          </p:stCondLst>
                                        </p:cTn>
                                        <p:tgtEl>
                                          <p:spTgt spid="9"/>
                                        </p:tgtEl>
                                        <p:attrNameLst>
                                          <p:attrName>style.visibility</p:attrName>
                                        </p:attrNameLst>
                                      </p:cBhvr>
                                      <p:to>
                                        <p:strVal val="visible"/>
                                      </p:to>
                                    </p:set>
                                    <p:animEffect transition="in" filter="wipe(right)">
                                      <p:cBhvr>
                                        <p:cTn id="21" dur="1000"/>
                                        <p:tgtEl>
                                          <p:spTgt spid="9"/>
                                        </p:tgtEl>
                                      </p:cBhvr>
                                    </p:animEffect>
                                  </p:childTnLst>
                                </p:cTn>
                              </p:par>
                            </p:childTnLst>
                          </p:cTn>
                        </p:par>
                        <p:par>
                          <p:cTn id="22" fill="hold">
                            <p:stCondLst>
                              <p:cond delay="4000"/>
                            </p:stCondLst>
                            <p:childTnLst>
                              <p:par>
                                <p:cTn id="23" presetID="22" presetClass="entr" presetSubtype="2" fill="hold" grpId="0" nodeType="afterEffect">
                                  <p:stCondLst>
                                    <p:cond delay="500"/>
                                  </p:stCondLst>
                                  <p:childTnLst>
                                    <p:set>
                                      <p:cBhvr>
                                        <p:cTn id="24" dur="1" fill="hold">
                                          <p:stCondLst>
                                            <p:cond delay="0"/>
                                          </p:stCondLst>
                                        </p:cTn>
                                        <p:tgtEl>
                                          <p:spTgt spid="7"/>
                                        </p:tgtEl>
                                        <p:attrNameLst>
                                          <p:attrName>style.visibility</p:attrName>
                                        </p:attrNameLst>
                                      </p:cBhvr>
                                      <p:to>
                                        <p:strVal val="visible"/>
                                      </p:to>
                                    </p:set>
                                    <p:animEffect transition="in" filter="wipe(right)">
                                      <p:cBhvr>
                                        <p:cTn id="25" dur="1000"/>
                                        <p:tgtEl>
                                          <p:spTgt spid="7"/>
                                        </p:tgtEl>
                                      </p:cBhvr>
                                    </p:animEffect>
                                  </p:childTnLst>
                                </p:cTn>
                              </p:par>
                            </p:childTnLst>
                          </p:cTn>
                        </p:par>
                        <p:par>
                          <p:cTn id="26" fill="hold">
                            <p:stCondLst>
                              <p:cond delay="5500"/>
                            </p:stCondLst>
                            <p:childTnLst>
                              <p:par>
                                <p:cTn id="27" presetID="22" presetClass="entr" presetSubtype="2" fill="hold" grpId="0" nodeType="afterEffect">
                                  <p:stCondLst>
                                    <p:cond delay="500"/>
                                  </p:stCondLst>
                                  <p:childTnLst>
                                    <p:set>
                                      <p:cBhvr>
                                        <p:cTn id="28" dur="1" fill="hold">
                                          <p:stCondLst>
                                            <p:cond delay="0"/>
                                          </p:stCondLst>
                                        </p:cTn>
                                        <p:tgtEl>
                                          <p:spTgt spid="8"/>
                                        </p:tgtEl>
                                        <p:attrNameLst>
                                          <p:attrName>style.visibility</p:attrName>
                                        </p:attrNameLst>
                                      </p:cBhvr>
                                      <p:to>
                                        <p:strVal val="visible"/>
                                      </p:to>
                                    </p:set>
                                    <p:animEffect transition="in" filter="wipe(right)">
                                      <p:cBhvr>
                                        <p:cTn id="29" dur="1000"/>
                                        <p:tgtEl>
                                          <p:spTgt spid="8"/>
                                        </p:tgtEl>
                                      </p:cBhvr>
                                    </p:animEffect>
                                  </p:childTnLst>
                                </p:cTn>
                              </p:par>
                            </p:childTnLst>
                          </p:cTn>
                        </p:par>
                      </p:childTnLst>
                    </p:cTn>
                  </p:par>
                </p:childTnLst>
              </p:cTn>
              <p:nextCondLst>
                <p:cond evt="onClick" delay="0">
                  <p:tgtEl>
                    <p:spTgt spid="3"/>
                  </p:tgtEl>
                </p:cond>
              </p:nextCondLst>
            </p:seq>
          </p:childTnLst>
        </p:cTn>
      </p:par>
    </p:tnLst>
    <p:bldLst>
      <p:bldP spid="7" grpId="0" animBg="1"/>
      <p:bldP spid="8"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2" name="Snip Diagonal Corner Rectangle 3">
            <a:extLst>
              <a:ext uri="{FF2B5EF4-FFF2-40B4-BE49-F238E27FC236}">
                <a16:creationId xmlns:a16="http://schemas.microsoft.com/office/drawing/2014/main" id="{8B5F7F06-2EA0-6F21-F0B5-481B90C9FADA}"/>
              </a:ext>
            </a:extLst>
          </p:cNvPr>
          <p:cNvSpPr/>
          <p:nvPr/>
        </p:nvSpPr>
        <p:spPr>
          <a:xfrm>
            <a:off x="2165299" y="196077"/>
            <a:ext cx="7920880" cy="648072"/>
          </a:xfrm>
          <a:prstGeom prst="snip2DiagRect">
            <a:avLst/>
          </a:prstGeom>
          <a:gradFill flip="none" rotWithShape="1">
            <a:gsLst>
              <a:gs pos="0">
                <a:srgbClr val="D883FF">
                  <a:tint val="66000"/>
                  <a:satMod val="160000"/>
                </a:srgbClr>
              </a:gs>
              <a:gs pos="50000">
                <a:srgbClr val="D883FF">
                  <a:tint val="44500"/>
                  <a:satMod val="160000"/>
                </a:srgbClr>
              </a:gs>
              <a:gs pos="100000">
                <a:srgbClr val="D883FF">
                  <a:tint val="23500"/>
                  <a:satMod val="160000"/>
                </a:srgbClr>
              </a:gs>
            </a:gsLst>
            <a:path path="circle">
              <a:fillToRect r="100000" b="100000"/>
            </a:path>
            <a:tileRect l="-100000" t="-100000"/>
          </a:gradFill>
          <a:ln>
            <a:solidFill>
              <a:srgbClr val="D88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latin typeface="Calibri" panose="020F0502020204030204" pitchFamily="34" charset="0"/>
                <a:cs typeface="Calibri" panose="020F0502020204030204" pitchFamily="34" charset="0"/>
              </a:rPr>
              <a:t>One Word Two Meanings</a:t>
            </a:r>
            <a:endParaRPr lang="en-AE" sz="3600" dirty="0">
              <a:solidFill>
                <a:schemeClr val="tx1"/>
              </a:solidFill>
              <a:latin typeface="Calibri" panose="020F0502020204030204" pitchFamily="34" charset="0"/>
              <a:cs typeface="Calibri" panose="020F0502020204030204" pitchFamily="34" charset="0"/>
            </a:endParaRPr>
          </a:p>
        </p:txBody>
      </p:sp>
      <p:grpSp>
        <p:nvGrpSpPr>
          <p:cNvPr id="3" name="Group 2">
            <a:extLst>
              <a:ext uri="{FF2B5EF4-FFF2-40B4-BE49-F238E27FC236}">
                <a16:creationId xmlns:a16="http://schemas.microsoft.com/office/drawing/2014/main" id="{858AB8D5-ACF7-6EEA-DDC5-0F707271C879}"/>
              </a:ext>
            </a:extLst>
          </p:cNvPr>
          <p:cNvGrpSpPr/>
          <p:nvPr/>
        </p:nvGrpSpPr>
        <p:grpSpPr>
          <a:xfrm>
            <a:off x="293090" y="1215321"/>
            <a:ext cx="2448272" cy="2520117"/>
            <a:chOff x="263351" y="1207884"/>
            <a:chExt cx="2448272" cy="2520117"/>
          </a:xfrm>
        </p:grpSpPr>
        <p:pic>
          <p:nvPicPr>
            <p:cNvPr id="4" name="Picture 3" descr="Free School Kids vector and picture">
              <a:extLst>
                <a:ext uri="{FF2B5EF4-FFF2-40B4-BE49-F238E27FC236}">
                  <a16:creationId xmlns:a16="http://schemas.microsoft.com/office/drawing/2014/main" id="{3E6C8597-31C2-6B7F-BE85-EB32CC0523E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7487" t="25851" r="35385" b="18753"/>
            <a:stretch/>
          </p:blipFill>
          <p:spPr bwMode="auto">
            <a:xfrm>
              <a:off x="842592" y="1207884"/>
              <a:ext cx="1289791" cy="1744809"/>
            </a:xfrm>
            <a:prstGeom prst="rect">
              <a:avLst/>
            </a:prstGeom>
            <a:noFill/>
            <a:extLst>
              <a:ext uri="{909E8E84-426E-40DD-AFC4-6F175D3DCCD1}">
                <a14:hiddenFill xmlns:a14="http://schemas.microsoft.com/office/drawing/2010/main">
                  <a:solidFill>
                    <a:srgbClr val="FFFFFF"/>
                  </a:solidFill>
                </a14:hiddenFill>
              </a:ext>
            </a:extLst>
          </p:spPr>
        </p:pic>
        <p:sp>
          <p:nvSpPr>
            <p:cNvPr id="5" name="Hexagon 4">
              <a:extLst>
                <a:ext uri="{FF2B5EF4-FFF2-40B4-BE49-F238E27FC236}">
                  <a16:creationId xmlns:a16="http://schemas.microsoft.com/office/drawing/2014/main" id="{5A548924-AF64-373C-2CF3-9A87E35B964A}"/>
                </a:ext>
              </a:extLst>
            </p:cNvPr>
            <p:cNvSpPr/>
            <p:nvPr/>
          </p:nvSpPr>
          <p:spPr>
            <a:xfrm>
              <a:off x="263351" y="2837029"/>
              <a:ext cx="2448272" cy="890972"/>
            </a:xfrm>
            <a:prstGeom prst="hexagon">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r="100000" b="100000"/>
              </a:path>
              <a:tileRect l="-100000" t="-100000"/>
            </a:gradFill>
            <a:ln w="571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alibri" panose="020F0502020204030204" pitchFamily="34" charset="0"/>
                  <a:cs typeface="Calibri" panose="020F0502020204030204" pitchFamily="34" charset="0"/>
                </a:rPr>
                <a:t>C</a:t>
              </a:r>
              <a:r>
                <a:rPr lang="en-AE" sz="2400" dirty="0">
                  <a:solidFill>
                    <a:schemeClr val="tx1"/>
                  </a:solidFill>
                  <a:latin typeface="Calibri" panose="020F0502020204030204" pitchFamily="34" charset="0"/>
                  <a:cs typeface="Calibri" panose="020F0502020204030204" pitchFamily="34" charset="0"/>
                </a:rPr>
                <a:t>lick here for examples</a:t>
              </a:r>
            </a:p>
          </p:txBody>
        </p:sp>
      </p:grpSp>
      <p:sp>
        <p:nvSpPr>
          <p:cNvPr id="6" name="Right Arrow 5">
            <a:extLst>
              <a:ext uri="{FF2B5EF4-FFF2-40B4-BE49-F238E27FC236}">
                <a16:creationId xmlns:a16="http://schemas.microsoft.com/office/drawing/2014/main" id="{28D290D1-DAF9-3A0C-39A0-4FE389EFFB61}"/>
              </a:ext>
            </a:extLst>
          </p:cNvPr>
          <p:cNvSpPr/>
          <p:nvPr/>
        </p:nvSpPr>
        <p:spPr>
          <a:xfrm>
            <a:off x="3533451" y="2579007"/>
            <a:ext cx="3312368" cy="857430"/>
          </a:xfrm>
          <a:prstGeom prst="rightArrow">
            <a:avLst>
              <a:gd name="adj1" fmla="val 66712"/>
              <a:gd name="adj2" fmla="val 34680"/>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alibri" panose="020F0502020204030204" pitchFamily="34" charset="0"/>
                <a:cs typeface="Calibri" panose="020F0502020204030204" pitchFamily="34" charset="0"/>
              </a:rPr>
              <a:t>Fingernails</a:t>
            </a:r>
          </a:p>
        </p:txBody>
      </p:sp>
      <p:pic>
        <p:nvPicPr>
          <p:cNvPr id="7" name="Picture 2" descr="Free Nail Finger vector and picture">
            <a:extLst>
              <a:ext uri="{FF2B5EF4-FFF2-40B4-BE49-F238E27FC236}">
                <a16:creationId xmlns:a16="http://schemas.microsoft.com/office/drawing/2014/main" id="{239F57A2-7F69-D279-923E-C29096E55105}"/>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42836"/>
          <a:stretch/>
        </p:blipFill>
        <p:spPr bwMode="auto">
          <a:xfrm>
            <a:off x="7781923" y="1635829"/>
            <a:ext cx="2168078" cy="2099609"/>
          </a:xfrm>
          <a:prstGeom prst="rect">
            <a:avLst/>
          </a:prstGeom>
          <a:noFill/>
          <a:extLst>
            <a:ext uri="{909E8E84-426E-40DD-AFC4-6F175D3DCCD1}">
              <a14:hiddenFill xmlns:a14="http://schemas.microsoft.com/office/drawing/2010/main">
                <a:solidFill>
                  <a:srgbClr val="FFFFFF"/>
                </a:solidFill>
              </a14:hiddenFill>
            </a:ext>
          </a:extLst>
        </p:spPr>
      </p:pic>
      <p:sp>
        <p:nvSpPr>
          <p:cNvPr id="8" name="Right Arrow 6">
            <a:extLst>
              <a:ext uri="{FF2B5EF4-FFF2-40B4-BE49-F238E27FC236}">
                <a16:creationId xmlns:a16="http://schemas.microsoft.com/office/drawing/2014/main" id="{8E83E952-C338-ED59-FFBA-FDC258E9A0B7}"/>
              </a:ext>
            </a:extLst>
          </p:cNvPr>
          <p:cNvSpPr/>
          <p:nvPr/>
        </p:nvSpPr>
        <p:spPr>
          <a:xfrm>
            <a:off x="3533451" y="4876597"/>
            <a:ext cx="3312368" cy="857430"/>
          </a:xfrm>
          <a:prstGeom prst="rightArrow">
            <a:avLst>
              <a:gd name="adj1" fmla="val 66712"/>
              <a:gd name="adj2" fmla="val 34680"/>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a:solidFill>
                  <a:schemeClr val="tx1"/>
                </a:solidFill>
                <a:latin typeface="Calibri" panose="020F0502020204030204" pitchFamily="34" charset="0"/>
                <a:ea typeface="Calibri" panose="020F0502020204030204" pitchFamily="34" charset="0"/>
                <a:cs typeface="Calibri" panose="020F0502020204030204" pitchFamily="34" charset="0"/>
              </a:rPr>
              <a:t>C</a:t>
            </a:r>
            <a:r>
              <a:rPr lang="en-IE" sz="2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arpenter’s nails</a:t>
            </a:r>
            <a:r>
              <a:rPr lang="en-AE" sz="2400" dirty="0">
                <a:solidFill>
                  <a:schemeClr val="tx1"/>
                </a:solidFill>
                <a:effectLst/>
                <a:latin typeface="Calibri" panose="020F0502020204030204" pitchFamily="34" charset="0"/>
                <a:cs typeface="Calibri" panose="020F0502020204030204" pitchFamily="34" charset="0"/>
              </a:rPr>
              <a:t> </a:t>
            </a:r>
            <a:endParaRPr lang="en-US" sz="2400" dirty="0">
              <a:solidFill>
                <a:schemeClr val="tx1"/>
              </a:solidFill>
              <a:latin typeface="Calibri" panose="020F0502020204030204" pitchFamily="34" charset="0"/>
              <a:cs typeface="Calibri" panose="020F0502020204030204" pitchFamily="34" charset="0"/>
            </a:endParaRPr>
          </a:p>
        </p:txBody>
      </p:sp>
      <p:pic>
        <p:nvPicPr>
          <p:cNvPr id="9" name="Picture 4" descr="Free Metal Nails photo and picture">
            <a:extLst>
              <a:ext uri="{FF2B5EF4-FFF2-40B4-BE49-F238E27FC236}">
                <a16:creationId xmlns:a16="http://schemas.microsoft.com/office/drawing/2014/main" id="{7194098D-FAE9-0173-AC81-9CD57DD63E96}"/>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4286" t="16122" r="27143" b="2070"/>
          <a:stretch/>
        </p:blipFill>
        <p:spPr bwMode="auto">
          <a:xfrm>
            <a:off x="7695161" y="4187240"/>
            <a:ext cx="2535034" cy="236051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0" name="Left-Right Arrow 7">
            <a:extLst>
              <a:ext uri="{FF2B5EF4-FFF2-40B4-BE49-F238E27FC236}">
                <a16:creationId xmlns:a16="http://schemas.microsoft.com/office/drawing/2014/main" id="{34FF7FEE-A152-D77E-6879-5B19900BB932}"/>
              </a:ext>
            </a:extLst>
          </p:cNvPr>
          <p:cNvSpPr/>
          <p:nvPr/>
        </p:nvSpPr>
        <p:spPr>
          <a:xfrm>
            <a:off x="4394346" y="988165"/>
            <a:ext cx="3456384" cy="857429"/>
          </a:xfrm>
          <a:prstGeom prst="leftRightArrow">
            <a:avLst/>
          </a:prstGeom>
          <a:solidFill>
            <a:srgbClr val="7030A0"/>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E" sz="2800" b="1" dirty="0">
                <a:latin typeface="Calibri" panose="020F0502020204030204" pitchFamily="34" charset="0"/>
                <a:cs typeface="Calibri" panose="020F0502020204030204" pitchFamily="34" charset="0"/>
              </a:rPr>
              <a:t>Nails</a:t>
            </a:r>
          </a:p>
        </p:txBody>
      </p:sp>
    </p:spTree>
    <p:extLst>
      <p:ext uri="{BB962C8B-B14F-4D97-AF65-F5344CB8AC3E}">
        <p14:creationId xmlns:p14="http://schemas.microsoft.com/office/powerpoint/2010/main" val="2736372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16" presetClass="entr" presetSubtype="21" fill="hold" grpId="0" nodeType="clickEffect">
                                  <p:stCondLst>
                                    <p:cond delay="500"/>
                                  </p:stCondLst>
                                  <p:childTnLst>
                                    <p:set>
                                      <p:cBhvr>
                                        <p:cTn id="12" dur="1" fill="hold">
                                          <p:stCondLst>
                                            <p:cond delay="0"/>
                                          </p:stCondLst>
                                        </p:cTn>
                                        <p:tgtEl>
                                          <p:spTgt spid="10"/>
                                        </p:tgtEl>
                                        <p:attrNameLst>
                                          <p:attrName>style.visibility</p:attrName>
                                        </p:attrNameLst>
                                      </p:cBhvr>
                                      <p:to>
                                        <p:strVal val="visible"/>
                                      </p:to>
                                    </p:set>
                                    <p:animEffect transition="in" filter="barn(inVertical)">
                                      <p:cBhvr>
                                        <p:cTn id="13" dur="1000"/>
                                        <p:tgtEl>
                                          <p:spTgt spid="10"/>
                                        </p:tgtEl>
                                      </p:cBhvr>
                                    </p:animEffect>
                                  </p:childTnLst>
                                </p:cTn>
                              </p:par>
                            </p:childTnLst>
                          </p:cTn>
                        </p:par>
                        <p:par>
                          <p:cTn id="14" fill="hold">
                            <p:stCondLst>
                              <p:cond delay="1500"/>
                            </p:stCondLst>
                            <p:childTnLst>
                              <p:par>
                                <p:cTn id="15" presetID="22" presetClass="entr" presetSubtype="2"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right)">
                                      <p:cBhvr>
                                        <p:cTn id="17" dur="1000"/>
                                        <p:tgtEl>
                                          <p:spTgt spid="7"/>
                                        </p:tgtEl>
                                      </p:cBhvr>
                                    </p:animEffect>
                                  </p:childTnLst>
                                </p:cTn>
                              </p:par>
                            </p:childTnLst>
                          </p:cTn>
                        </p:par>
                        <p:par>
                          <p:cTn id="18" fill="hold">
                            <p:stCondLst>
                              <p:cond delay="2500"/>
                            </p:stCondLst>
                            <p:childTnLst>
                              <p:par>
                                <p:cTn id="19" presetID="22" presetClass="entr" presetSubtype="2" fill="hold" grpId="0" nodeType="afterEffect">
                                  <p:stCondLst>
                                    <p:cond delay="500"/>
                                  </p:stCondLst>
                                  <p:childTnLst>
                                    <p:set>
                                      <p:cBhvr>
                                        <p:cTn id="20" dur="1" fill="hold">
                                          <p:stCondLst>
                                            <p:cond delay="0"/>
                                          </p:stCondLst>
                                        </p:cTn>
                                        <p:tgtEl>
                                          <p:spTgt spid="6"/>
                                        </p:tgtEl>
                                        <p:attrNameLst>
                                          <p:attrName>style.visibility</p:attrName>
                                        </p:attrNameLst>
                                      </p:cBhvr>
                                      <p:to>
                                        <p:strVal val="visible"/>
                                      </p:to>
                                    </p:set>
                                    <p:animEffect transition="in" filter="wipe(right)">
                                      <p:cBhvr>
                                        <p:cTn id="21" dur="1000"/>
                                        <p:tgtEl>
                                          <p:spTgt spid="6"/>
                                        </p:tgtEl>
                                      </p:cBhvr>
                                    </p:animEffect>
                                  </p:childTnLst>
                                </p:cTn>
                              </p:par>
                            </p:childTnLst>
                          </p:cTn>
                        </p:par>
                        <p:par>
                          <p:cTn id="22" fill="hold">
                            <p:stCondLst>
                              <p:cond delay="4000"/>
                            </p:stCondLst>
                            <p:childTnLst>
                              <p:par>
                                <p:cTn id="23" presetID="22" presetClass="entr" presetSubtype="2"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right)">
                                      <p:cBhvr>
                                        <p:cTn id="25" dur="1000"/>
                                        <p:tgtEl>
                                          <p:spTgt spid="9"/>
                                        </p:tgtEl>
                                      </p:cBhvr>
                                    </p:animEffect>
                                  </p:childTnLst>
                                </p:cTn>
                              </p:par>
                            </p:childTnLst>
                          </p:cTn>
                        </p:par>
                        <p:par>
                          <p:cTn id="26" fill="hold">
                            <p:stCondLst>
                              <p:cond delay="5000"/>
                            </p:stCondLst>
                            <p:childTnLst>
                              <p:par>
                                <p:cTn id="27" presetID="22" presetClass="entr" presetSubtype="2" fill="hold" grpId="0" nodeType="afterEffect">
                                  <p:stCondLst>
                                    <p:cond delay="500"/>
                                  </p:stCondLst>
                                  <p:childTnLst>
                                    <p:set>
                                      <p:cBhvr>
                                        <p:cTn id="28" dur="1" fill="hold">
                                          <p:stCondLst>
                                            <p:cond delay="0"/>
                                          </p:stCondLst>
                                        </p:cTn>
                                        <p:tgtEl>
                                          <p:spTgt spid="8"/>
                                        </p:tgtEl>
                                        <p:attrNameLst>
                                          <p:attrName>style.visibility</p:attrName>
                                        </p:attrNameLst>
                                      </p:cBhvr>
                                      <p:to>
                                        <p:strVal val="visible"/>
                                      </p:to>
                                    </p:set>
                                    <p:animEffect transition="in" filter="wipe(right)">
                                      <p:cBhvr>
                                        <p:cTn id="29" dur="1000"/>
                                        <p:tgtEl>
                                          <p:spTgt spid="8"/>
                                        </p:tgtEl>
                                      </p:cBhvr>
                                    </p:animEffect>
                                  </p:childTnLst>
                                </p:cTn>
                              </p:par>
                            </p:childTnLst>
                          </p:cTn>
                        </p:par>
                      </p:childTnLst>
                    </p:cTn>
                  </p:par>
                </p:childTnLst>
              </p:cTn>
              <p:nextCondLst>
                <p:cond evt="onClick" delay="0">
                  <p:tgtEl>
                    <p:spTgt spid="3"/>
                  </p:tgtEl>
                </p:cond>
              </p:nextCondLst>
            </p:seq>
          </p:childTnLst>
        </p:cTn>
      </p:par>
    </p:tnLst>
    <p:bldLst>
      <p:bldP spid="6" grpId="0" animBg="1"/>
      <p:bldP spid="8"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2" name="Snip Diagonal Corner Rectangle 3">
            <a:extLst>
              <a:ext uri="{FF2B5EF4-FFF2-40B4-BE49-F238E27FC236}">
                <a16:creationId xmlns:a16="http://schemas.microsoft.com/office/drawing/2014/main" id="{37977646-6B11-0AB9-BC2C-3785565DBA13}"/>
              </a:ext>
            </a:extLst>
          </p:cNvPr>
          <p:cNvSpPr/>
          <p:nvPr/>
        </p:nvSpPr>
        <p:spPr>
          <a:xfrm>
            <a:off x="2131842" y="155626"/>
            <a:ext cx="7920880" cy="648072"/>
          </a:xfrm>
          <a:prstGeom prst="snip2DiagRect">
            <a:avLst/>
          </a:prstGeom>
          <a:gradFill flip="none" rotWithShape="1">
            <a:gsLst>
              <a:gs pos="0">
                <a:srgbClr val="D883FF">
                  <a:tint val="66000"/>
                  <a:satMod val="160000"/>
                </a:srgbClr>
              </a:gs>
              <a:gs pos="50000">
                <a:srgbClr val="D883FF">
                  <a:tint val="44500"/>
                  <a:satMod val="160000"/>
                </a:srgbClr>
              </a:gs>
              <a:gs pos="100000">
                <a:srgbClr val="D883FF">
                  <a:tint val="23500"/>
                  <a:satMod val="160000"/>
                </a:srgbClr>
              </a:gs>
            </a:gsLst>
            <a:path path="circle">
              <a:fillToRect r="100000" b="100000"/>
            </a:path>
            <a:tileRect l="-100000" t="-100000"/>
          </a:gradFill>
          <a:ln>
            <a:solidFill>
              <a:srgbClr val="D88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latin typeface="Calibri" panose="020F0502020204030204" pitchFamily="34" charset="0"/>
                <a:cs typeface="Calibri" panose="020F0502020204030204" pitchFamily="34" charset="0"/>
              </a:rPr>
              <a:t>One Word Two Meanings</a:t>
            </a:r>
            <a:endParaRPr lang="en-AE" sz="3600" dirty="0">
              <a:solidFill>
                <a:schemeClr val="tx1"/>
              </a:solidFill>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9D39559C-B987-4187-597B-FB5E11F301CF}"/>
              </a:ext>
            </a:extLst>
          </p:cNvPr>
          <p:cNvSpPr txBox="1"/>
          <p:nvPr/>
        </p:nvSpPr>
        <p:spPr>
          <a:xfrm>
            <a:off x="209815" y="2702908"/>
            <a:ext cx="11849637" cy="95410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IE" sz="2800" b="1" u="sng" dirty="0">
                <a:effectLst/>
                <a:latin typeface="Calibri" panose="020F0502020204030204" pitchFamily="34" charset="0"/>
                <a:ea typeface="Calibri" panose="020F0502020204030204" pitchFamily="34" charset="0"/>
                <a:cs typeface="Calibri" panose="020F0502020204030204" pitchFamily="34" charset="0"/>
              </a:rPr>
              <a:t>HOMONYMS</a:t>
            </a:r>
            <a:r>
              <a:rPr lang="en-IE" sz="2800" b="1" dirty="0">
                <a:effectLst/>
                <a:latin typeface="Calibri" panose="020F0502020204030204" pitchFamily="34" charset="0"/>
                <a:ea typeface="Calibri" panose="020F0502020204030204" pitchFamily="34" charset="0"/>
                <a:cs typeface="Calibri" panose="020F0502020204030204" pitchFamily="34" charset="0"/>
              </a:rPr>
              <a:t>: </a:t>
            </a:r>
            <a:r>
              <a:rPr lang="en-IE" sz="2800" dirty="0">
                <a:effectLst/>
                <a:latin typeface="Calibri" panose="020F0502020204030204" pitchFamily="34" charset="0"/>
                <a:ea typeface="Calibri" panose="020F0502020204030204" pitchFamily="34" charset="0"/>
                <a:cs typeface="Calibri" panose="020F0502020204030204" pitchFamily="34" charset="0"/>
              </a:rPr>
              <a:t>are words which have the same spelling and sound but different meanings.</a:t>
            </a:r>
            <a:endParaRPr lang="en-AE" sz="28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64001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7" name="Google Shape;47;p3"/>
          <p:cNvSpPr txBox="1">
            <a:spLocks noGrp="1"/>
          </p:cNvSpPr>
          <p:nvPr>
            <p:ph type="title"/>
          </p:nvPr>
        </p:nvSpPr>
        <p:spPr>
          <a:xfrm>
            <a:off x="3549975" y="144016"/>
            <a:ext cx="5092048" cy="50004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ct val="100000"/>
              <a:buFont typeface="Calibri"/>
              <a:buNone/>
            </a:pPr>
            <a:r>
              <a:rPr lang="en-IN" sz="3600" b="0" i="0" u="none" strike="noStrike" cap="none" dirty="0">
                <a:solidFill>
                  <a:schemeClr val="dk1"/>
                </a:solidFill>
                <a:latin typeface="Calibri"/>
                <a:ea typeface="Calibri"/>
                <a:cs typeface="Calibri"/>
                <a:sym typeface="Calibri"/>
              </a:rPr>
              <a:t>Attribution / Citation</a:t>
            </a:r>
            <a:endParaRPr sz="3600" dirty="0"/>
          </a:p>
        </p:txBody>
      </p:sp>
      <p:sp>
        <p:nvSpPr>
          <p:cNvPr id="48" name="Google Shape;48;p3"/>
          <p:cNvSpPr txBox="1"/>
          <p:nvPr/>
        </p:nvSpPr>
        <p:spPr>
          <a:xfrm>
            <a:off x="1285827" y="5448685"/>
            <a:ext cx="9620400" cy="954300"/>
          </a:xfrm>
          <a:prstGeom prst="rect">
            <a:avLst/>
          </a:prstGeom>
          <a:noFill/>
          <a:ln w="19050" cap="flat" cmpd="sng">
            <a:solidFill>
              <a:srgbClr val="FF0000"/>
            </a:solidFill>
            <a:prstDash val="dash"/>
            <a:round/>
            <a:headEnd type="none" w="sm" len="sm"/>
            <a:tailEnd type="none" w="sm" len="sm"/>
          </a:ln>
        </p:spPr>
        <p:txBody>
          <a:bodyPr spcFirstLastPara="1" wrap="square" lIns="91425" tIns="45700" rIns="91425" bIns="45700" anchor="t" anchorCtr="0">
            <a:spAutoFit/>
          </a:bodyPr>
          <a:lstStyle/>
          <a:p>
            <a:pPr marL="2286000" marR="0" lvl="0" indent="0" algn="l" rtl="0">
              <a:spcBef>
                <a:spcPts val="0"/>
              </a:spcBef>
              <a:spcAft>
                <a:spcPts val="0"/>
              </a:spcAft>
              <a:buNone/>
            </a:pPr>
            <a:r>
              <a:rPr lang="en-IN" sz="800" b="0" i="0" u="none" strike="noStrike" cap="none">
                <a:solidFill>
                  <a:srgbClr val="000000"/>
                </a:solidFill>
                <a:latin typeface="Arial"/>
                <a:ea typeface="Arial"/>
                <a:cs typeface="Arial"/>
                <a:sym typeface="Arial"/>
              </a:rPr>
              <a:t>                                    </a:t>
            </a:r>
            <a:r>
              <a:rPr lang="en-IN" sz="800" b="1" i="0" u="sng" strike="noStrike" cap="none">
                <a:solidFill>
                  <a:srgbClr val="000000"/>
                </a:solidFill>
                <a:latin typeface="Arial"/>
                <a:ea typeface="Arial"/>
                <a:cs typeface="Arial"/>
                <a:sym typeface="Arial"/>
              </a:rPr>
              <a:t>COPYRIGHT Cum DISCLAIMER NOTICE</a:t>
            </a:r>
            <a:endParaRPr sz="800" b="1" i="0" u="sng"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Content owned by Sri Sathya Sai Central Trust, Prashanthi Nilayam, Puttaparthi, Sathya Sai District, Andhra Pradesh, India. </a:t>
            </a:r>
            <a:endParaRPr sz="800" b="0" i="0" u="none"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Strictly not for Commercial Use, excluding content that falls in Public Domain or common knowledge facts.</a:t>
            </a:r>
            <a:endParaRPr sz="800" b="0" i="0" u="none"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Content can be downloaded and used for personal, educational, informational and other non-commercial purposes, subject to attribution in the name of ‘Sri Sathya Sai Central Trust, Prashanthi Nilayam, Puttaparthi’ only. Any attempt to remove, alter, circumvent, or distort the data that is accessed is illegal and strictly prohibited.</a:t>
            </a:r>
            <a:endParaRPr sz="800" b="0" i="0" u="none"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Some of the content is owned by Third Parties and are used in compliance with their licensing conditions. Anyone infringing the Copyright of such Third Parties will be doing so at their own risks and costs.</a:t>
            </a:r>
            <a:endParaRPr sz="800" b="0" i="0" u="none" strike="noStrike" cap="none">
              <a:solidFill>
                <a:srgbClr val="000000"/>
              </a:solidFill>
              <a:latin typeface="Calibri"/>
              <a:ea typeface="Calibri"/>
              <a:cs typeface="Calibri"/>
              <a:sym typeface="Calibri"/>
            </a:endParaRPr>
          </a:p>
          <a:p>
            <a:pPr marL="0" marR="0" lvl="0" indent="0" algn="ctr" rtl="0">
              <a:spcBef>
                <a:spcPts val="0"/>
              </a:spcBef>
              <a:spcAft>
                <a:spcPts val="0"/>
              </a:spcAft>
              <a:buClr>
                <a:srgbClr val="000000"/>
              </a:buClr>
              <a:buSzPts val="800"/>
              <a:buFont typeface="Noto Sans Symbols"/>
              <a:buNone/>
            </a:pPr>
            <a:endParaRPr sz="800" b="0" i="0" u="none" strike="noStrike" cap="none">
              <a:solidFill>
                <a:srgbClr val="000000"/>
              </a:solidFill>
              <a:latin typeface="Calibri"/>
              <a:ea typeface="Calibri"/>
              <a:cs typeface="Calibri"/>
              <a:sym typeface="Calibri"/>
            </a:endParaRPr>
          </a:p>
        </p:txBody>
      </p:sp>
      <p:graphicFrame>
        <p:nvGraphicFramePr>
          <p:cNvPr id="2" name="Table 1">
            <a:extLst>
              <a:ext uri="{FF2B5EF4-FFF2-40B4-BE49-F238E27FC236}">
                <a16:creationId xmlns:a16="http://schemas.microsoft.com/office/drawing/2014/main" id="{F8EC81E6-9593-18AF-6C89-3BF752E21431}"/>
              </a:ext>
            </a:extLst>
          </p:cNvPr>
          <p:cNvGraphicFramePr>
            <a:graphicFrameLocks noGrp="1"/>
          </p:cNvGraphicFramePr>
          <p:nvPr>
            <p:extLst>
              <p:ext uri="{D42A27DB-BD31-4B8C-83A1-F6EECF244321}">
                <p14:modId xmlns:p14="http://schemas.microsoft.com/office/powerpoint/2010/main" val="1713838051"/>
              </p:ext>
            </p:extLst>
          </p:nvPr>
        </p:nvGraphicFramePr>
        <p:xfrm>
          <a:off x="1129783" y="1128382"/>
          <a:ext cx="9937103" cy="2340033"/>
        </p:xfrm>
        <a:graphic>
          <a:graphicData uri="http://schemas.openxmlformats.org/drawingml/2006/table">
            <a:tbl>
              <a:tblPr firstRow="1" bandRow="1">
                <a:tableStyleId>{5C22544A-7EE6-4342-B048-85BDC9FD1C3A}</a:tableStyleId>
              </a:tblPr>
              <a:tblGrid>
                <a:gridCol w="1008112">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5832648">
                  <a:extLst>
                    <a:ext uri="{9D8B030D-6E8A-4147-A177-3AD203B41FA5}">
                      <a16:colId xmlns:a16="http://schemas.microsoft.com/office/drawing/2014/main" val="20002"/>
                    </a:ext>
                  </a:extLst>
                </a:gridCol>
                <a:gridCol w="1584175">
                  <a:extLst>
                    <a:ext uri="{9D8B030D-6E8A-4147-A177-3AD203B41FA5}">
                      <a16:colId xmlns:a16="http://schemas.microsoft.com/office/drawing/2014/main" val="2861519634"/>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a:t>
                      </a:r>
                    </a:p>
                  </a:txBody>
                  <a:tcPr/>
                </a:tc>
                <a:tc>
                  <a:txBody>
                    <a:bodyPr/>
                    <a:lstStyle/>
                    <a:p>
                      <a:pPr algn="ctr"/>
                      <a:r>
                        <a:rPr lang="en-IN" sz="2000" dirty="0"/>
                        <a:t>Author </a:t>
                      </a:r>
                    </a:p>
                  </a:txBody>
                  <a:tcPr/>
                </a:tc>
                <a:extLst>
                  <a:ext uri="{0D108BD9-81ED-4DB2-BD59-A6C34878D82A}">
                    <a16:rowId xmlns:a16="http://schemas.microsoft.com/office/drawing/2014/main" val="10000"/>
                  </a:ext>
                </a:extLst>
              </a:tr>
              <a:tr h="389313">
                <a:tc>
                  <a:txBody>
                    <a:bodyPr/>
                    <a:lstStyle/>
                    <a:p>
                      <a:pPr algn="ctr"/>
                      <a:r>
                        <a:rPr lang="en-IN" sz="900" dirty="0">
                          <a:latin typeface="Calibri" panose="020F0502020204030204" pitchFamily="34" charset="0"/>
                          <a:cs typeface="Calibri" panose="020F0502020204030204" pitchFamily="34" charset="0"/>
                        </a:rPr>
                        <a:t>2,4</a:t>
                      </a:r>
                    </a:p>
                  </a:txBody>
                  <a:tcPr/>
                </a:tc>
                <a:tc>
                  <a:txBody>
                    <a:bodyPr/>
                    <a:lstStyle/>
                    <a:p>
                      <a:endParaRPr lang="en-IN" sz="900" dirty="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b="0" i="0" u="none" strike="noStrike" kern="1200" baseline="0" dirty="0">
                          <a:solidFill>
                            <a:schemeClr val="tx1"/>
                          </a:solidFill>
                          <a:latin typeface="Calibri" panose="020F0502020204030204" pitchFamily="34" charset="0"/>
                          <a:ea typeface="+mn-ea"/>
                          <a:cs typeface="Calibri" panose="020F0502020204030204" pitchFamily="34" charset="0"/>
                        </a:rPr>
                        <a:t>Boy : https://</a:t>
                      </a:r>
                      <a:r>
                        <a:rPr lang="en-IN" sz="900" b="0" i="0" u="none" strike="noStrike" kern="1200" baseline="0" dirty="0" err="1">
                          <a:solidFill>
                            <a:schemeClr val="tx1"/>
                          </a:solidFill>
                          <a:latin typeface="Calibri" panose="020F0502020204030204" pitchFamily="34" charset="0"/>
                          <a:ea typeface="+mn-ea"/>
                          <a:cs typeface="Calibri" panose="020F0502020204030204" pitchFamily="34" charset="0"/>
                        </a:rPr>
                        <a:t>pixabay.com</a:t>
                      </a:r>
                      <a:r>
                        <a:rPr lang="en-IN" sz="900" b="0" i="0" u="none" strike="noStrike" kern="1200" baseline="0" dirty="0">
                          <a:solidFill>
                            <a:schemeClr val="tx1"/>
                          </a:solidFill>
                          <a:latin typeface="Calibri" panose="020F0502020204030204" pitchFamily="34" charset="0"/>
                          <a:ea typeface="+mn-ea"/>
                          <a:cs typeface="Calibri" panose="020F0502020204030204" pitchFamily="34" charset="0"/>
                        </a:rPr>
                        <a:t>/vectors/school-kids-back-to-school-children-7040281/ (</a:t>
                      </a:r>
                      <a:r>
                        <a:rPr lang="en-US" sz="900" b="1" i="0" u="none" strike="noStrike" dirty="0" err="1">
                          <a:solidFill>
                            <a:schemeClr val="tx1"/>
                          </a:solidFill>
                          <a:effectLst/>
                          <a:latin typeface="Calibri" panose="020F0502020204030204" pitchFamily="34" charset="0"/>
                          <a:cs typeface="Calibri" panose="020F0502020204030204" pitchFamily="34" charset="0"/>
                        </a:rPr>
                        <a:t>ryuzakiahmad</a:t>
                      </a:r>
                      <a:r>
                        <a:rPr lang="en-US" sz="900" b="1" i="0" u="none" strike="noStrike" dirty="0">
                          <a:solidFill>
                            <a:schemeClr val="tx1"/>
                          </a:solidFill>
                          <a:effectLst/>
                          <a:latin typeface="Calibri" panose="020F0502020204030204" pitchFamily="34" charset="0"/>
                          <a:cs typeface="Calibri" panose="020F050202020403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Calibri" panose="020F0502020204030204" pitchFamily="34" charset="0"/>
                          <a:cs typeface="Calibri" panose="020F0502020204030204" pitchFamily="34" charset="0"/>
                        </a:rPr>
                        <a:t>Cricket : https://</a:t>
                      </a:r>
                      <a:r>
                        <a:rPr lang="en-US" sz="900" b="0" i="0" u="none" strike="noStrike" dirty="0" err="1">
                          <a:solidFill>
                            <a:schemeClr val="tx1"/>
                          </a:solidFill>
                          <a:effectLst/>
                          <a:latin typeface="Calibri" panose="020F0502020204030204" pitchFamily="34" charset="0"/>
                          <a:cs typeface="Calibri" panose="020F0502020204030204" pitchFamily="34" charset="0"/>
                        </a:rPr>
                        <a:t>pixabay.com</a:t>
                      </a:r>
                      <a:r>
                        <a:rPr lang="en-US" sz="900" b="0" i="0" u="none" strike="noStrike" dirty="0">
                          <a:solidFill>
                            <a:schemeClr val="tx1"/>
                          </a:solidFill>
                          <a:effectLst/>
                          <a:latin typeface="Calibri" panose="020F0502020204030204" pitchFamily="34" charset="0"/>
                          <a:cs typeface="Calibri" panose="020F0502020204030204" pitchFamily="34" charset="0"/>
                        </a:rPr>
                        <a:t>/vectors/bat-cricket-equipment-sports-158866/ (</a:t>
                      </a:r>
                      <a:r>
                        <a:rPr lang="en-US" sz="900" b="0" i="0" u="none" strike="noStrike" dirty="0" err="1">
                          <a:solidFill>
                            <a:schemeClr val="tx1"/>
                          </a:solidFill>
                          <a:effectLst/>
                          <a:latin typeface="Calibri" panose="020F0502020204030204" pitchFamily="34" charset="0"/>
                          <a:cs typeface="Calibri" panose="020F0502020204030204" pitchFamily="34" charset="0"/>
                        </a:rPr>
                        <a:t>OpenClipart</a:t>
                      </a:r>
                      <a:r>
                        <a:rPr lang="en-US" sz="900" b="0" i="0" u="none" strike="noStrike" dirty="0">
                          <a:solidFill>
                            <a:schemeClr val="tx1"/>
                          </a:solidFill>
                          <a:effectLst/>
                          <a:latin typeface="Calibri" panose="020F0502020204030204" pitchFamily="34" charset="0"/>
                          <a:cs typeface="Calibri" panose="020F0502020204030204" pitchFamily="34" charset="0"/>
                        </a:rPr>
                        <a:t>- vectors)</a:t>
                      </a:r>
                      <a:endParaRPr lang="en-IN" sz="900" b="0" dirty="0">
                        <a:solidFill>
                          <a:schemeClr val="tx1"/>
                        </a:solidFill>
                        <a:latin typeface="Calibri" panose="020F0502020204030204" pitchFamily="34" charset="0"/>
                        <a:cs typeface="Calibri" panose="020F0502020204030204" pitchFamily="34" charset="0"/>
                      </a:endParaRPr>
                    </a:p>
                    <a:p>
                      <a:r>
                        <a:rPr lang="en-IN" sz="900" b="0" dirty="0">
                          <a:solidFill>
                            <a:schemeClr val="tx1"/>
                          </a:solidFill>
                          <a:latin typeface="Calibri" panose="020F0502020204030204" pitchFamily="34" charset="0"/>
                          <a:cs typeface="Calibri" panose="020F0502020204030204" pitchFamily="34" charset="0"/>
                        </a:rPr>
                        <a:t>Bat : https://</a:t>
                      </a:r>
                      <a:r>
                        <a:rPr lang="en-IN" sz="900" b="0" dirty="0" err="1">
                          <a:solidFill>
                            <a:schemeClr val="tx1"/>
                          </a:solidFill>
                          <a:latin typeface="Calibri" panose="020F0502020204030204" pitchFamily="34" charset="0"/>
                          <a:cs typeface="Calibri" panose="020F0502020204030204" pitchFamily="34" charset="0"/>
                        </a:rPr>
                        <a:t>pixabay.com</a:t>
                      </a:r>
                      <a:r>
                        <a:rPr lang="en-IN" sz="900" b="0" dirty="0">
                          <a:solidFill>
                            <a:schemeClr val="tx1"/>
                          </a:solidFill>
                          <a:latin typeface="Calibri" panose="020F0502020204030204" pitchFamily="34" charset="0"/>
                          <a:cs typeface="Calibri" panose="020F0502020204030204" pitchFamily="34" charset="0"/>
                        </a:rPr>
                        <a:t>/illustrations/bat-bird-animal-embalmed-569442/ (</a:t>
                      </a:r>
                      <a:r>
                        <a:rPr lang="en-IN" sz="900" b="0" dirty="0" err="1">
                          <a:solidFill>
                            <a:schemeClr val="tx1"/>
                          </a:solidFill>
                          <a:latin typeface="Calibri" panose="020F0502020204030204" pitchFamily="34" charset="0"/>
                          <a:cs typeface="Calibri" panose="020F0502020204030204" pitchFamily="34" charset="0"/>
                        </a:rPr>
                        <a:t>pcdazero</a:t>
                      </a:r>
                      <a:r>
                        <a:rPr lang="en-IN" sz="900" b="0" dirty="0">
                          <a:solidFill>
                            <a:schemeClr val="tx1"/>
                          </a:solidFill>
                          <a:latin typeface="Calibri" panose="020F0502020204030204" pitchFamily="34" charset="0"/>
                          <a:cs typeface="Calibri" panose="020F0502020204030204" pitchFamily="34" charset="0"/>
                        </a:rPr>
                        <a:t>)</a:t>
                      </a:r>
                    </a:p>
                  </a:txBody>
                  <a:tcPr/>
                </a:tc>
                <a:tc>
                  <a:txBody>
                    <a:bodyPr/>
                    <a:lstStyle/>
                    <a:p>
                      <a:r>
                        <a:rPr lang="en-US" sz="900" b="0" i="0" u="none" strike="noStrike" dirty="0" err="1">
                          <a:solidFill>
                            <a:schemeClr val="tx1"/>
                          </a:solidFill>
                          <a:effectLst/>
                          <a:latin typeface="Calibri" panose="020F0502020204030204" pitchFamily="34" charset="0"/>
                          <a:cs typeface="Calibri" panose="020F0502020204030204" pitchFamily="34" charset="0"/>
                        </a:rPr>
                        <a:t>ryuzakiahmad</a:t>
                      </a:r>
                      <a:endParaRPr lang="en-US" sz="900" b="0" i="0" u="none" strike="noStrike" dirty="0">
                        <a:solidFill>
                          <a:schemeClr val="tx1"/>
                        </a:solidFill>
                        <a:effectLst/>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i="0" u="none" strike="noStrike" dirty="0" err="1">
                          <a:solidFill>
                            <a:schemeClr val="tx1"/>
                          </a:solidFill>
                          <a:effectLst/>
                          <a:latin typeface="Calibri" panose="020F0502020204030204" pitchFamily="34" charset="0"/>
                          <a:cs typeface="Calibri" panose="020F0502020204030204" pitchFamily="34" charset="0"/>
                        </a:rPr>
                        <a:t>OpenClipart</a:t>
                      </a:r>
                      <a:r>
                        <a:rPr lang="en-US" sz="900" b="0" i="0" u="none" strike="noStrike" dirty="0">
                          <a:solidFill>
                            <a:schemeClr val="tx1"/>
                          </a:solidFill>
                          <a:effectLst/>
                          <a:latin typeface="Calibri" panose="020F0502020204030204" pitchFamily="34" charset="0"/>
                          <a:cs typeface="Calibri" panose="020F0502020204030204" pitchFamily="34" charset="0"/>
                        </a:rPr>
                        <a:t>- vectors</a:t>
                      </a:r>
                      <a:endParaRPr lang="en-IN" sz="900" b="0" dirty="0">
                        <a:solidFill>
                          <a:schemeClr val="tx1"/>
                        </a:solidFill>
                        <a:latin typeface="Calibri" panose="020F0502020204030204" pitchFamily="34" charset="0"/>
                        <a:cs typeface="Calibri" panose="020F0502020204030204" pitchFamily="34" charset="0"/>
                      </a:endParaRPr>
                    </a:p>
                    <a:p>
                      <a:r>
                        <a:rPr lang="en-IN" sz="900" b="0" dirty="0" err="1">
                          <a:solidFill>
                            <a:schemeClr val="tx1"/>
                          </a:solidFill>
                          <a:latin typeface="Calibri" panose="020F0502020204030204" pitchFamily="34" charset="0"/>
                          <a:cs typeface="Calibri" panose="020F0502020204030204" pitchFamily="34" charset="0"/>
                        </a:rPr>
                        <a:t>pcdazero</a:t>
                      </a:r>
                      <a:endParaRPr lang="en-US" sz="900" b="0" i="0" u="none" strike="noStrike" dirty="0">
                        <a:solidFill>
                          <a:schemeClr val="tx1"/>
                        </a:solidFill>
                        <a:effectLst/>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1"/>
                  </a:ext>
                </a:extLst>
              </a:tr>
              <a:tr h="389313">
                <a:tc>
                  <a:txBody>
                    <a:bodyPr/>
                    <a:lstStyle/>
                    <a:p>
                      <a:pPr algn="ctr"/>
                      <a:r>
                        <a:rPr lang="en-IN" sz="900" dirty="0">
                          <a:latin typeface="Calibri" panose="020F0502020204030204" pitchFamily="34" charset="0"/>
                          <a:cs typeface="Calibri" panose="020F0502020204030204" pitchFamily="34" charset="0"/>
                        </a:rPr>
                        <a:t>3</a:t>
                      </a:r>
                    </a:p>
                  </a:txBody>
                  <a:tcPr/>
                </a:tc>
                <a:tc>
                  <a:txBody>
                    <a:bodyPr/>
                    <a:lstStyle/>
                    <a:p>
                      <a:endParaRPr lang="en-IN" sz="900" dirty="0">
                        <a:latin typeface="Calibri" panose="020F0502020204030204" pitchFamily="34" charset="0"/>
                        <a:cs typeface="Calibri" panose="020F0502020204030204" pitchFamily="34" charset="0"/>
                      </a:endParaRPr>
                    </a:p>
                  </a:txBody>
                  <a:tcPr/>
                </a:tc>
                <a:tc>
                  <a:txBody>
                    <a:bodyPr/>
                    <a:lstStyle/>
                    <a:p>
                      <a:pPr rtl="0"/>
                      <a:r>
                        <a:rPr lang="en-IN" sz="900" b="0" i="0" u="none" strike="noStrike" kern="1200" baseline="0" dirty="0">
                          <a:solidFill>
                            <a:schemeClr val="tx1"/>
                          </a:solidFill>
                          <a:latin typeface="Calibri" panose="020F0502020204030204" pitchFamily="34" charset="0"/>
                          <a:ea typeface="+mn-ea"/>
                          <a:cs typeface="Calibri" panose="020F0502020204030204" pitchFamily="34" charset="0"/>
                        </a:rPr>
                        <a:t>Girl : Boy : https://</a:t>
                      </a:r>
                      <a:r>
                        <a:rPr lang="en-IN" sz="900" b="0" i="0" u="none" strike="noStrike" kern="1200" baseline="0" dirty="0" err="1">
                          <a:solidFill>
                            <a:schemeClr val="tx1"/>
                          </a:solidFill>
                          <a:latin typeface="Calibri" panose="020F0502020204030204" pitchFamily="34" charset="0"/>
                          <a:ea typeface="+mn-ea"/>
                          <a:cs typeface="Calibri" panose="020F0502020204030204" pitchFamily="34" charset="0"/>
                        </a:rPr>
                        <a:t>pixabay.com</a:t>
                      </a:r>
                      <a:r>
                        <a:rPr lang="en-IN" sz="900" b="0" i="0" u="none" strike="noStrike" kern="1200" baseline="0" dirty="0">
                          <a:solidFill>
                            <a:schemeClr val="tx1"/>
                          </a:solidFill>
                          <a:latin typeface="Calibri" panose="020F0502020204030204" pitchFamily="34" charset="0"/>
                          <a:ea typeface="+mn-ea"/>
                          <a:cs typeface="Calibri" panose="020F0502020204030204" pitchFamily="34" charset="0"/>
                        </a:rPr>
                        <a:t>/vectors/school-kids-back-to-school-children-7040281/ (</a:t>
                      </a:r>
                      <a:r>
                        <a:rPr lang="en-US" sz="900" b="1" i="0" u="none" strike="noStrike" dirty="0" err="1">
                          <a:solidFill>
                            <a:schemeClr val="tx1"/>
                          </a:solidFill>
                          <a:effectLst/>
                          <a:latin typeface="Calibri" panose="020F0502020204030204" pitchFamily="34" charset="0"/>
                          <a:cs typeface="Calibri" panose="020F0502020204030204" pitchFamily="34" charset="0"/>
                        </a:rPr>
                        <a:t>ryuzakiahmad</a:t>
                      </a:r>
                      <a:r>
                        <a:rPr lang="en-US" sz="900" b="1" i="0" u="none" strike="noStrike" dirty="0">
                          <a:solidFill>
                            <a:schemeClr val="tx1"/>
                          </a:solidFill>
                          <a:effectLst/>
                          <a:latin typeface="Calibri" panose="020F0502020204030204" pitchFamily="34" charset="0"/>
                          <a:cs typeface="Calibri" panose="020F0502020204030204" pitchFamily="34" charset="0"/>
                        </a:rPr>
                        <a:t>)</a:t>
                      </a:r>
                    </a:p>
                    <a:p>
                      <a:pPr rtl="0"/>
                      <a:r>
                        <a:rPr lang="en-US" sz="900" b="0" i="0" u="none" strike="noStrike" dirty="0">
                          <a:solidFill>
                            <a:schemeClr val="tx1"/>
                          </a:solidFill>
                          <a:effectLst/>
                          <a:latin typeface="Calibri" panose="020F0502020204030204" pitchFamily="34" charset="0"/>
                          <a:cs typeface="Calibri" panose="020F0502020204030204" pitchFamily="34" charset="0"/>
                        </a:rPr>
                        <a:t>Park : https://</a:t>
                      </a:r>
                      <a:r>
                        <a:rPr lang="en-US" sz="900" b="0" i="0" u="none" strike="noStrike" dirty="0" err="1">
                          <a:solidFill>
                            <a:schemeClr val="tx1"/>
                          </a:solidFill>
                          <a:effectLst/>
                          <a:latin typeface="Calibri" panose="020F0502020204030204" pitchFamily="34" charset="0"/>
                          <a:cs typeface="Calibri" panose="020F0502020204030204" pitchFamily="34" charset="0"/>
                        </a:rPr>
                        <a:t>www.freepik.com</a:t>
                      </a:r>
                      <a:r>
                        <a:rPr lang="en-US" sz="900" b="0" i="0" u="none" strike="noStrike" dirty="0">
                          <a:solidFill>
                            <a:schemeClr val="tx1"/>
                          </a:solidFill>
                          <a:effectLst/>
                          <a:latin typeface="Calibri" panose="020F0502020204030204" pitchFamily="34" charset="0"/>
                          <a:cs typeface="Calibri" panose="020F0502020204030204" pitchFamily="34" charset="0"/>
                        </a:rPr>
                        <a:t>/free-vector/happy-children-playing-playground_1502995.htm#query=kids%20park&amp;position=17&amp;from_view=</a:t>
                      </a:r>
                      <a:r>
                        <a:rPr lang="en-US" sz="900" b="0" i="0" u="none" strike="noStrike" dirty="0" err="1">
                          <a:solidFill>
                            <a:schemeClr val="tx1"/>
                          </a:solidFill>
                          <a:effectLst/>
                          <a:latin typeface="Calibri" panose="020F0502020204030204" pitchFamily="34" charset="0"/>
                          <a:cs typeface="Calibri" panose="020F0502020204030204" pitchFamily="34" charset="0"/>
                        </a:rPr>
                        <a:t>keyword&amp;track</a:t>
                      </a:r>
                      <a:r>
                        <a:rPr lang="en-US" sz="900" b="0" i="0" u="none" strike="noStrike" dirty="0">
                          <a:solidFill>
                            <a:schemeClr val="tx1"/>
                          </a:solidFill>
                          <a:effectLst/>
                          <a:latin typeface="Calibri" panose="020F0502020204030204" pitchFamily="34" charset="0"/>
                          <a:cs typeface="Calibri" panose="020F0502020204030204" pitchFamily="34" charset="0"/>
                        </a:rPr>
                        <a:t>=ais (</a:t>
                      </a:r>
                      <a:r>
                        <a:rPr lang="en-US" sz="900" b="0" i="0" u="none" strike="noStrike" dirty="0" err="1">
                          <a:solidFill>
                            <a:schemeClr val="tx1"/>
                          </a:solidFill>
                          <a:effectLst/>
                          <a:latin typeface="Calibri" panose="020F0502020204030204" pitchFamily="34" charset="0"/>
                          <a:cs typeface="Calibri" panose="020F0502020204030204" pitchFamily="34" charset="0"/>
                        </a:rPr>
                        <a:t>brgfx</a:t>
                      </a:r>
                      <a:r>
                        <a:rPr lang="en-US" sz="900" b="0" i="0" u="none" strike="noStrike" dirty="0">
                          <a:solidFill>
                            <a:schemeClr val="tx1"/>
                          </a:solidFill>
                          <a:effectLst/>
                          <a:latin typeface="Calibri" panose="020F0502020204030204" pitchFamily="34" charset="0"/>
                          <a:cs typeface="Calibri" panose="020F0502020204030204" pitchFamily="34" charset="0"/>
                        </a:rPr>
                        <a:t>)</a:t>
                      </a:r>
                    </a:p>
                    <a:p>
                      <a:pPr rtl="0"/>
                      <a:r>
                        <a:rPr lang="en-US" sz="900" b="0" i="0" u="none" strike="noStrike" dirty="0">
                          <a:solidFill>
                            <a:schemeClr val="tx1"/>
                          </a:solidFill>
                          <a:effectLst/>
                          <a:latin typeface="Calibri" panose="020F0502020204030204" pitchFamily="34" charset="0"/>
                          <a:cs typeface="Calibri" panose="020F0502020204030204" pitchFamily="34" charset="0"/>
                        </a:rPr>
                        <a:t>Car : https://</a:t>
                      </a:r>
                      <a:r>
                        <a:rPr lang="en-US" sz="900" b="0" i="0" u="none" strike="noStrike" dirty="0" err="1">
                          <a:solidFill>
                            <a:schemeClr val="tx1"/>
                          </a:solidFill>
                          <a:effectLst/>
                          <a:latin typeface="Calibri" panose="020F0502020204030204" pitchFamily="34" charset="0"/>
                          <a:cs typeface="Calibri" panose="020F0502020204030204" pitchFamily="34" charset="0"/>
                        </a:rPr>
                        <a:t>www.freepik.com</a:t>
                      </a:r>
                      <a:r>
                        <a:rPr lang="en-US" sz="900" b="0" i="0" u="none" strike="noStrike" dirty="0">
                          <a:solidFill>
                            <a:schemeClr val="tx1"/>
                          </a:solidFill>
                          <a:effectLst/>
                          <a:latin typeface="Calibri" panose="020F0502020204030204" pitchFamily="34" charset="0"/>
                          <a:cs typeface="Calibri" panose="020F0502020204030204" pitchFamily="34" charset="0"/>
                        </a:rPr>
                        <a:t>/free-vector/transport-parking-isometric-composition_6883525.htm#query=parking%20lot%20car%20park&amp;position=28&amp;from_view=</a:t>
                      </a:r>
                      <a:r>
                        <a:rPr lang="en-US" sz="900" b="0" i="0" u="none" strike="noStrike" dirty="0" err="1">
                          <a:solidFill>
                            <a:schemeClr val="tx1"/>
                          </a:solidFill>
                          <a:effectLst/>
                          <a:latin typeface="Calibri" panose="020F0502020204030204" pitchFamily="34" charset="0"/>
                          <a:cs typeface="Calibri" panose="020F0502020204030204" pitchFamily="34" charset="0"/>
                        </a:rPr>
                        <a:t>search&amp;track</a:t>
                      </a:r>
                      <a:r>
                        <a:rPr lang="en-US" sz="900" b="0" i="0" u="none" strike="noStrike" dirty="0">
                          <a:solidFill>
                            <a:schemeClr val="tx1"/>
                          </a:solidFill>
                          <a:effectLst/>
                          <a:latin typeface="Calibri" panose="020F0502020204030204" pitchFamily="34" charset="0"/>
                          <a:cs typeface="Calibri" panose="020F0502020204030204" pitchFamily="34" charset="0"/>
                        </a:rPr>
                        <a:t>=ais (</a:t>
                      </a:r>
                      <a:r>
                        <a:rPr lang="en-US" sz="900" b="0" i="0" u="none" strike="noStrike" dirty="0" err="1">
                          <a:solidFill>
                            <a:schemeClr val="tx1"/>
                          </a:solidFill>
                          <a:effectLst/>
                          <a:latin typeface="Calibri" panose="020F0502020204030204" pitchFamily="34" charset="0"/>
                          <a:cs typeface="Calibri" panose="020F0502020204030204" pitchFamily="34" charset="0"/>
                        </a:rPr>
                        <a:t>macrovector</a:t>
                      </a:r>
                      <a:r>
                        <a:rPr lang="en-US" sz="900" b="0" i="0" u="none" strike="noStrike" dirty="0">
                          <a:solidFill>
                            <a:schemeClr val="tx1"/>
                          </a:solidFill>
                          <a:effectLst/>
                          <a:latin typeface="Calibri" panose="020F0502020204030204" pitchFamily="34" charset="0"/>
                          <a:cs typeface="Calibri" panose="020F0502020204030204" pitchFamily="34" charset="0"/>
                        </a:rPr>
                        <a:t>)</a:t>
                      </a:r>
                      <a:endParaRPr lang="en-IN" sz="900" b="0" dirty="0">
                        <a:solidFill>
                          <a:schemeClr val="tx1"/>
                        </a:solidFill>
                        <a:latin typeface="Calibri" panose="020F0502020204030204" pitchFamily="34" charset="0"/>
                        <a:cs typeface="Calibri" panose="020F0502020204030204" pitchFamily="34" charset="0"/>
                      </a:endParaRPr>
                    </a:p>
                    <a:p>
                      <a:endParaRPr lang="en-IN" sz="900" dirty="0">
                        <a:solidFill>
                          <a:schemeClr val="tx1"/>
                        </a:solidFill>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i="0" u="none" strike="noStrike" dirty="0" err="1">
                          <a:solidFill>
                            <a:schemeClr val="tx1"/>
                          </a:solidFill>
                          <a:effectLst/>
                          <a:latin typeface="Calibri" panose="020F0502020204030204" pitchFamily="34" charset="0"/>
                          <a:cs typeface="Calibri" panose="020F0502020204030204" pitchFamily="34" charset="0"/>
                        </a:rPr>
                        <a:t>ryuzakiahmad</a:t>
                      </a:r>
                      <a:endParaRPr lang="en-US" sz="900" b="0" i="0" u="none" strike="noStrike" dirty="0">
                        <a:solidFill>
                          <a:schemeClr val="tx1"/>
                        </a:solidFill>
                        <a:effectLst/>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i="0" u="none" strike="noStrike" dirty="0">
                        <a:solidFill>
                          <a:schemeClr val="tx1"/>
                        </a:solidFill>
                        <a:effectLst/>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i="0" u="none" strike="noStrike" dirty="0" err="1">
                          <a:solidFill>
                            <a:schemeClr val="tx1"/>
                          </a:solidFill>
                          <a:effectLst/>
                          <a:latin typeface="Calibri" panose="020F0502020204030204" pitchFamily="34" charset="0"/>
                          <a:cs typeface="Calibri" panose="020F0502020204030204" pitchFamily="34" charset="0"/>
                        </a:rPr>
                        <a:t>brgfx</a:t>
                      </a:r>
                      <a:endParaRPr lang="en-US" sz="900" b="0" i="0" u="none" strike="noStrike" dirty="0">
                        <a:solidFill>
                          <a:schemeClr val="tx1"/>
                        </a:solidFill>
                        <a:effectLst/>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i="0" u="none" strike="noStrike" dirty="0">
                        <a:solidFill>
                          <a:schemeClr val="tx1"/>
                        </a:solidFill>
                        <a:effectLst/>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i="0" u="none" strike="noStrike" dirty="0">
                        <a:solidFill>
                          <a:schemeClr val="tx1"/>
                        </a:solidFill>
                        <a:effectLst/>
                        <a:latin typeface="Calibri" panose="020F0502020204030204" pitchFamily="34" charset="0"/>
                        <a:cs typeface="Calibri" panose="020F0502020204030204" pitchFamily="34" charset="0"/>
                      </a:endParaRPr>
                    </a:p>
                    <a:p>
                      <a:r>
                        <a:rPr lang="en-IN" sz="900" b="0" dirty="0" err="1">
                          <a:latin typeface="Calibri" panose="020F0502020204030204" pitchFamily="34" charset="0"/>
                          <a:cs typeface="Calibri" panose="020F0502020204030204" pitchFamily="34" charset="0"/>
                        </a:rPr>
                        <a:t>macrovector</a:t>
                      </a:r>
                      <a:endParaRPr lang="en-IN" sz="900" b="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2"/>
                  </a:ext>
                </a:extLst>
              </a:tr>
              <a:tr h="389313">
                <a:tc>
                  <a:txBody>
                    <a:bodyPr/>
                    <a:lstStyle/>
                    <a:p>
                      <a:pPr algn="ctr"/>
                      <a:r>
                        <a:rPr lang="en-IN" sz="900" dirty="0">
                          <a:latin typeface="Calibri" panose="020F0502020204030204" pitchFamily="34" charset="0"/>
                          <a:cs typeface="Calibri" panose="020F0502020204030204" pitchFamily="34" charset="0"/>
                        </a:rPr>
                        <a:t>4</a:t>
                      </a:r>
                    </a:p>
                  </a:txBody>
                  <a:tcPr/>
                </a:tc>
                <a:tc>
                  <a:txBody>
                    <a:bodyPr/>
                    <a:lstStyle/>
                    <a:p>
                      <a:endParaRPr lang="en-IN" sz="900" dirty="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b="0" i="0" u="none" strike="noStrike" kern="1200" baseline="0" dirty="0">
                          <a:solidFill>
                            <a:schemeClr val="tx1"/>
                          </a:solidFill>
                          <a:latin typeface="Calibri" panose="020F0502020204030204" pitchFamily="34" charset="0"/>
                          <a:ea typeface="+mn-ea"/>
                          <a:cs typeface="Calibri" panose="020F0502020204030204" pitchFamily="34" charset="0"/>
                        </a:rPr>
                        <a:t>Nail : https://</a:t>
                      </a:r>
                      <a:r>
                        <a:rPr lang="en-IN" sz="900" b="0" i="0" u="none" strike="noStrike" kern="1200" baseline="0" dirty="0" err="1">
                          <a:solidFill>
                            <a:schemeClr val="tx1"/>
                          </a:solidFill>
                          <a:latin typeface="Calibri" panose="020F0502020204030204" pitchFamily="34" charset="0"/>
                          <a:ea typeface="+mn-ea"/>
                          <a:cs typeface="Calibri" panose="020F0502020204030204" pitchFamily="34" charset="0"/>
                        </a:rPr>
                        <a:t>pixabay.com</a:t>
                      </a:r>
                      <a:r>
                        <a:rPr lang="en-IN" sz="900" b="0" i="0" u="none" strike="noStrike" kern="1200" baseline="0" dirty="0">
                          <a:solidFill>
                            <a:schemeClr val="tx1"/>
                          </a:solidFill>
                          <a:latin typeface="Calibri" panose="020F0502020204030204" pitchFamily="34" charset="0"/>
                          <a:ea typeface="+mn-ea"/>
                          <a:cs typeface="Calibri" panose="020F0502020204030204" pitchFamily="34" charset="0"/>
                        </a:rPr>
                        <a:t>/vectors/nail-finger-women-manicure-6091253/ (</a:t>
                      </a:r>
                      <a:r>
                        <a:rPr lang="en-US" sz="900" b="0" i="0" u="none" strike="noStrike" dirty="0" err="1">
                          <a:solidFill>
                            <a:schemeClr val="tx1"/>
                          </a:solidFill>
                          <a:effectLst/>
                          <a:latin typeface="Calibri" panose="020F0502020204030204" pitchFamily="34" charset="0"/>
                          <a:cs typeface="Calibri" panose="020F0502020204030204" pitchFamily="34" charset="0"/>
                        </a:rPr>
                        <a:t>illust-dwh</a:t>
                      </a:r>
                      <a:r>
                        <a:rPr lang="en-US" sz="900" b="0" i="0" u="none" strike="noStrike" dirty="0">
                          <a:solidFill>
                            <a:schemeClr val="tx1"/>
                          </a:solidFill>
                          <a:effectLst/>
                          <a:latin typeface="Calibri" panose="020F0502020204030204" pitchFamily="34" charset="0"/>
                          <a:cs typeface="Calibri" panose="020F0502020204030204" pitchFamily="34" charset="0"/>
                        </a:rPr>
                        <a:t>)</a:t>
                      </a:r>
                      <a:endParaRPr lang="en-IN" sz="900" b="0" dirty="0">
                        <a:solidFill>
                          <a:schemeClr val="tx1"/>
                        </a:solidFill>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b="0" dirty="0">
                          <a:solidFill>
                            <a:schemeClr val="tx1"/>
                          </a:solidFill>
                          <a:latin typeface="Calibri" panose="020F0502020204030204" pitchFamily="34" charset="0"/>
                          <a:cs typeface="Calibri" panose="020F0502020204030204" pitchFamily="34" charset="0"/>
                        </a:rPr>
                        <a:t>Nail 2: https://</a:t>
                      </a:r>
                      <a:r>
                        <a:rPr lang="en-IN" sz="900" b="0" dirty="0" err="1">
                          <a:solidFill>
                            <a:schemeClr val="tx1"/>
                          </a:solidFill>
                          <a:latin typeface="Calibri" panose="020F0502020204030204" pitchFamily="34" charset="0"/>
                          <a:cs typeface="Calibri" panose="020F0502020204030204" pitchFamily="34" charset="0"/>
                        </a:rPr>
                        <a:t>pixabay.com</a:t>
                      </a:r>
                      <a:r>
                        <a:rPr lang="en-IN" sz="900" b="0" dirty="0">
                          <a:solidFill>
                            <a:schemeClr val="tx1"/>
                          </a:solidFill>
                          <a:latin typeface="Calibri" panose="020F0502020204030204" pitchFamily="34" charset="0"/>
                          <a:cs typeface="Calibri" panose="020F0502020204030204" pitchFamily="34" charset="0"/>
                        </a:rPr>
                        <a:t>/photos/metal-nails-steel-metallic-950169/ (</a:t>
                      </a:r>
                      <a:r>
                        <a:rPr lang="en-US" sz="900" b="0" i="0" u="none" strike="noStrike" dirty="0" err="1">
                          <a:solidFill>
                            <a:schemeClr val="tx1"/>
                          </a:solidFill>
                          <a:effectLst/>
                          <a:latin typeface="Calibri" panose="020F0502020204030204" pitchFamily="34" charset="0"/>
                          <a:cs typeface="Calibri" panose="020F0502020204030204" pitchFamily="34" charset="0"/>
                        </a:rPr>
                        <a:t>InspiredImages</a:t>
                      </a:r>
                      <a:r>
                        <a:rPr lang="en-US" sz="900" b="0" i="0" u="none" strike="noStrike" dirty="0">
                          <a:solidFill>
                            <a:schemeClr val="tx1"/>
                          </a:solidFill>
                          <a:effectLst/>
                          <a:latin typeface="Calibri" panose="020F0502020204030204" pitchFamily="34" charset="0"/>
                          <a:cs typeface="Calibri" panose="020F0502020204030204" pitchFamily="34" charset="0"/>
                        </a:rPr>
                        <a:t>)</a:t>
                      </a:r>
                      <a:endParaRPr lang="en-IN" sz="900" b="0" dirty="0">
                        <a:solidFill>
                          <a:schemeClr val="tx1"/>
                        </a:solidFill>
                        <a:latin typeface="Calibri" panose="020F0502020204030204" pitchFamily="34" charset="0"/>
                        <a:cs typeface="Calibri" panose="020F0502020204030204" pitchFamily="34" charset="0"/>
                      </a:endParaRPr>
                    </a:p>
                  </a:txBody>
                  <a:tcPr/>
                </a:tc>
                <a:tc>
                  <a:txBody>
                    <a:bodyPr/>
                    <a:lstStyle/>
                    <a:p>
                      <a:r>
                        <a:rPr lang="en-US" sz="900" b="0" i="0" u="none" strike="noStrike" dirty="0" err="1">
                          <a:solidFill>
                            <a:schemeClr val="tx1"/>
                          </a:solidFill>
                          <a:effectLst/>
                          <a:latin typeface="Calibri" panose="020F0502020204030204" pitchFamily="34" charset="0"/>
                          <a:cs typeface="Calibri" panose="020F0502020204030204" pitchFamily="34" charset="0"/>
                        </a:rPr>
                        <a:t>illust-dwh</a:t>
                      </a:r>
                      <a:endParaRPr lang="en-US" sz="900" b="0" i="0" u="none" strike="noStrike" dirty="0">
                        <a:solidFill>
                          <a:schemeClr val="tx1"/>
                        </a:solidFill>
                        <a:effectLst/>
                        <a:latin typeface="Calibri" panose="020F0502020204030204" pitchFamily="34" charset="0"/>
                        <a:cs typeface="Calibri" panose="020F0502020204030204" pitchFamily="34" charset="0"/>
                      </a:endParaRPr>
                    </a:p>
                    <a:p>
                      <a:r>
                        <a:rPr lang="en-US" sz="900" b="0" i="0" u="none" strike="noStrike" dirty="0" err="1">
                          <a:solidFill>
                            <a:schemeClr val="tx1"/>
                          </a:solidFill>
                          <a:effectLst/>
                          <a:latin typeface="Calibri" panose="020F0502020204030204" pitchFamily="34" charset="0"/>
                          <a:cs typeface="Calibri" panose="020F0502020204030204" pitchFamily="34" charset="0"/>
                        </a:rPr>
                        <a:t>InspiredImages</a:t>
                      </a:r>
                      <a:endParaRPr lang="en-IN" sz="900" b="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3"/>
                  </a:ext>
                </a:extLst>
              </a:tr>
            </a:tbl>
          </a:graphicData>
        </a:graphic>
      </p:graphicFrame>
      <p:pic>
        <p:nvPicPr>
          <p:cNvPr id="3" name="Picture 2" descr="Free School Kids vector and picture">
            <a:extLst>
              <a:ext uri="{FF2B5EF4-FFF2-40B4-BE49-F238E27FC236}">
                <a16:creationId xmlns:a16="http://schemas.microsoft.com/office/drawing/2014/main" id="{EFF5E8B4-7988-4FB9-AD02-7319141CB27A}"/>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7487" t="25851" r="35385" b="18753"/>
          <a:stretch/>
        </p:blipFill>
        <p:spPr bwMode="auto">
          <a:xfrm>
            <a:off x="2425927" y="1633773"/>
            <a:ext cx="144016" cy="25638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Free Bat Cricket vector and picture">
            <a:extLst>
              <a:ext uri="{FF2B5EF4-FFF2-40B4-BE49-F238E27FC236}">
                <a16:creationId xmlns:a16="http://schemas.microsoft.com/office/drawing/2014/main" id="{76819DD3-B8B7-1E93-CF5F-B3F9C7E5DE4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2749439" y="1633773"/>
            <a:ext cx="144015" cy="28803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Free Bat Bird illustration and picture">
            <a:extLst>
              <a:ext uri="{FF2B5EF4-FFF2-40B4-BE49-F238E27FC236}">
                <a16:creationId xmlns:a16="http://schemas.microsoft.com/office/drawing/2014/main" id="{1B293630-EE82-CE32-416D-F360B488C5E8}"/>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3072950" y="1633773"/>
            <a:ext cx="430045" cy="28803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Free School Kids vector and picture">
            <a:extLst>
              <a:ext uri="{FF2B5EF4-FFF2-40B4-BE49-F238E27FC236}">
                <a16:creationId xmlns:a16="http://schemas.microsoft.com/office/drawing/2014/main" id="{50555EC5-D69B-A12F-D845-7DC95DBD8B99}"/>
              </a:ext>
            </a:extLst>
          </p:cNvPr>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66702" t="23752" r="6866" b="19549"/>
          <a:stretch/>
        </p:blipFill>
        <p:spPr bwMode="auto">
          <a:xfrm>
            <a:off x="2383863" y="2166693"/>
            <a:ext cx="138530" cy="19685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Free vector happy children playing in playground">
            <a:extLst>
              <a:ext uri="{FF2B5EF4-FFF2-40B4-BE49-F238E27FC236}">
                <a16:creationId xmlns:a16="http://schemas.microsoft.com/office/drawing/2014/main" id="{2D611EB6-A000-5823-5E0F-4C4F098CE366}"/>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749439" y="2211754"/>
            <a:ext cx="357238" cy="15179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0" descr="Free vector transport parking isometric composition">
            <a:extLst>
              <a:ext uri="{FF2B5EF4-FFF2-40B4-BE49-F238E27FC236}">
                <a16:creationId xmlns:a16="http://schemas.microsoft.com/office/drawing/2014/main" id="{9D625D33-7753-7B61-6329-6A8EBDF2142D}"/>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564605" y="2585243"/>
            <a:ext cx="444652" cy="27133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Free Nail Finger vector and picture">
            <a:extLst>
              <a:ext uri="{FF2B5EF4-FFF2-40B4-BE49-F238E27FC236}">
                <a16:creationId xmlns:a16="http://schemas.microsoft.com/office/drawing/2014/main" id="{EE4601C4-FEEC-0A72-5ACB-5B682DF891E5}"/>
              </a:ext>
            </a:extLst>
          </p:cNvPr>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b="42836"/>
          <a:stretch/>
        </p:blipFill>
        <p:spPr bwMode="auto">
          <a:xfrm>
            <a:off x="2403079" y="3137817"/>
            <a:ext cx="216024" cy="20920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Free Metal Nails photo and picture">
            <a:extLst>
              <a:ext uri="{FF2B5EF4-FFF2-40B4-BE49-F238E27FC236}">
                <a16:creationId xmlns:a16="http://schemas.microsoft.com/office/drawing/2014/main" id="{B90A41E5-4E67-ECCB-119C-2F31DDA08B41}"/>
              </a:ext>
            </a:extLst>
          </p:cNvPr>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14286" t="16122" r="27143" b="2070"/>
          <a:stretch/>
        </p:blipFill>
        <p:spPr bwMode="auto">
          <a:xfrm>
            <a:off x="2858603" y="3189305"/>
            <a:ext cx="248074" cy="230996"/>
          </a:xfrm>
          <a:prstGeom prst="rect">
            <a:avLst/>
          </a:prstGeom>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D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1032</Words>
  <Application>Microsoft Office PowerPoint</Application>
  <PresentationFormat>Widescreen</PresentationFormat>
  <Paragraphs>85</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Noto Sans Symbols</vt:lpstr>
      <vt:lpstr>Open Sans</vt:lpstr>
      <vt:lpstr>DD</vt:lpstr>
      <vt:lpstr>PowerPoint Presentation</vt:lpstr>
      <vt:lpstr>PowerPoint Presentation</vt:lpstr>
      <vt:lpstr>PowerPoint Presentation</vt:lpstr>
      <vt:lpstr>PowerPoint Presentation</vt:lpstr>
      <vt:lpstr>PowerPoint Presentation</vt:lpstr>
      <vt:lpstr>Attribution / Citation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sssvv</dc:creator>
  <cp:lastModifiedBy>Mahesh Mahadevan</cp:lastModifiedBy>
  <cp:revision>3</cp:revision>
  <dcterms:created xsi:type="dcterms:W3CDTF">2020-08-28T09:38:22Z</dcterms:created>
  <dcterms:modified xsi:type="dcterms:W3CDTF">2023-04-08T12:23:25Z</dcterms:modified>
</cp:coreProperties>
</file>