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3" r:id="rId2"/>
  </p:sldMasterIdLst>
  <p:notesMasterIdLst>
    <p:notesMasterId r:id="rId11"/>
  </p:notesMasterIdLst>
  <p:sldIdLst>
    <p:sldId id="276" r:id="rId3"/>
    <p:sldId id="259" r:id="rId4"/>
    <p:sldId id="263" r:id="rId5"/>
    <p:sldId id="271" r:id="rId6"/>
    <p:sldId id="272" r:id="rId7"/>
    <p:sldId id="273" r:id="rId8"/>
    <p:sldId id="266" r:id="rId9"/>
    <p:sldId id="27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32"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56" autoAdjust="0"/>
    <p:restoredTop sz="92523" autoAdjust="0"/>
  </p:normalViewPr>
  <p:slideViewPr>
    <p:cSldViewPr>
      <p:cViewPr varScale="1">
        <p:scale>
          <a:sx n="54" d="100"/>
          <a:sy n="54" d="100"/>
        </p:scale>
        <p:origin x="544" y="44"/>
      </p:cViewPr>
      <p:guideLst>
        <p:guide orient="horz" pos="2432"/>
        <p:guide pos="3840"/>
      </p:guideLst>
    </p:cSldViewPr>
  </p:slideViewPr>
  <p:outlineViewPr>
    <p:cViewPr>
      <p:scale>
        <a:sx n="33" d="100"/>
        <a:sy n="33" d="100"/>
      </p:scale>
      <p:origin x="0" y="-2496"/>
    </p:cViewPr>
  </p:outlineViewPr>
  <p:notesTextViewPr>
    <p:cViewPr>
      <p:scale>
        <a:sx n="100" d="100"/>
        <a:sy n="100" d="100"/>
      </p:scale>
      <p:origin x="0" y="0"/>
    </p:cViewPr>
  </p:notesTextViewPr>
  <p:notesViewPr>
    <p:cSldViewPr>
      <p:cViewPr varScale="1">
        <p:scale>
          <a:sx n="52" d="100"/>
          <a:sy n="52" d="100"/>
        </p:scale>
        <p:origin x="-289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D63FCF-EB07-4405-8E50-2DF523C4C7CF}" type="datetimeFigureOut">
              <a:rPr lang="en-US" smtClean="0"/>
              <a:pPr/>
              <a:t>2/2/2023</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C117F3-D578-453C-A69F-AF307B3027E4}" type="slidenum">
              <a:rPr lang="en-IN" smtClean="0"/>
              <a:pPr/>
              <a:t>‹#›</a:t>
            </a:fld>
            <a:endParaRPr lang="en-IN"/>
          </a:p>
        </p:txBody>
      </p:sp>
    </p:spTree>
    <p:extLst>
      <p:ext uri="{BB962C8B-B14F-4D97-AF65-F5344CB8AC3E}">
        <p14:creationId xmlns:p14="http://schemas.microsoft.com/office/powerpoint/2010/main" val="430862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rawpixel.com/image/3338021/free-photo-image-theater-ticket-cc0"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creativecommons.org/publicdomain/zero/1.0/?ref=openverse"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 name="Google Shape;31;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&lt; Information for further reference or explanation &gt;</a:t>
            </a:r>
            <a:endParaRPr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&lt;Please provide source URL where we find the image and the license agreement&gt; </a:t>
            </a:r>
            <a:endParaRPr b="0" dirty="0"/>
          </a:p>
          <a:p>
            <a:pPr rtl="0"/>
            <a:r>
              <a:rPr lang="en-IN" sz="1200" b="1" i="0" u="none" strike="noStrike" kern="1200" baseline="0" dirty="0">
                <a:solidFill>
                  <a:schemeClr val="tx1"/>
                </a:solidFill>
                <a:latin typeface="+mn-lt"/>
                <a:ea typeface="+mn-ea"/>
                <a:cs typeface="+mn-cs"/>
              </a:rPr>
              <a:t>Smile </a:t>
            </a:r>
            <a:r>
              <a:rPr lang="en-IN" sz="1200" b="0" i="0" u="none" strike="noStrike" kern="1200" baseline="0" dirty="0">
                <a:solidFill>
                  <a:schemeClr val="tx1"/>
                </a:solidFill>
                <a:latin typeface="+mn-lt"/>
                <a:ea typeface="+mn-ea"/>
                <a:cs typeface="+mn-cs"/>
              </a:rPr>
              <a:t>– https://</a:t>
            </a:r>
            <a:r>
              <a:rPr lang="en-IN" sz="1200" b="0" i="0" u="none" strike="noStrike" kern="1200" baseline="0" dirty="0" err="1">
                <a:solidFill>
                  <a:schemeClr val="tx1"/>
                </a:solidFill>
                <a:latin typeface="+mn-lt"/>
                <a:ea typeface="+mn-ea"/>
                <a:cs typeface="+mn-cs"/>
              </a:rPr>
              <a:t>openclipart.org</a:t>
            </a:r>
            <a:r>
              <a:rPr lang="en-IN" sz="1200" b="0" i="0" u="none" strike="noStrike" kern="1200" baseline="0" dirty="0">
                <a:solidFill>
                  <a:schemeClr val="tx1"/>
                </a:solidFill>
                <a:latin typeface="+mn-lt"/>
                <a:ea typeface="+mn-ea"/>
                <a:cs typeface="+mn-cs"/>
              </a:rPr>
              <a:t>/detail/104083/smile-curioso </a:t>
            </a:r>
          </a:p>
          <a:p>
            <a:pPr rtl="0"/>
            <a:r>
              <a:rPr lang="en-IN" sz="1200" b="1" dirty="0"/>
              <a:t>Traffic Light</a:t>
            </a:r>
            <a:r>
              <a:rPr lang="en-IN" sz="1200" dirty="0"/>
              <a:t> – https://</a:t>
            </a:r>
            <a:r>
              <a:rPr lang="en-IN" sz="1200" dirty="0" err="1"/>
              <a:t>openclipart.org</a:t>
            </a:r>
            <a:r>
              <a:rPr lang="en-IN" sz="1200" dirty="0"/>
              <a:t>/detail/143287/traffic-light-v </a:t>
            </a:r>
          </a:p>
          <a:p>
            <a:pPr rtl="0"/>
            <a:r>
              <a:rPr lang="en-IN" sz="1200" b="1" dirty="0"/>
              <a:t>Tick mark</a:t>
            </a:r>
            <a:r>
              <a:rPr lang="en-IN" sz="1200" dirty="0"/>
              <a:t> – https://</a:t>
            </a:r>
            <a:r>
              <a:rPr lang="en-IN" sz="1200" dirty="0" err="1"/>
              <a:t>openclipart.org</a:t>
            </a:r>
            <a:r>
              <a:rPr lang="en-IN" sz="1200" dirty="0"/>
              <a:t>/detail/285265/ok</a:t>
            </a:r>
          </a:p>
          <a:p>
            <a:pPr rtl="0"/>
            <a:r>
              <a:rPr lang="en-IN" sz="1200" b="1" dirty="0"/>
              <a:t>Checklist</a:t>
            </a:r>
            <a:r>
              <a:rPr lang="en-IN" sz="1200" b="1" baseline="0" dirty="0"/>
              <a:t> pad </a:t>
            </a:r>
            <a:r>
              <a:rPr lang="en-IN" sz="1200" baseline="0" dirty="0"/>
              <a:t>– https://</a:t>
            </a:r>
            <a:r>
              <a:rPr lang="en-IN" sz="1200" baseline="0" dirty="0" err="1"/>
              <a:t>openclipart.org</a:t>
            </a:r>
            <a:r>
              <a:rPr lang="en-IN" sz="1200" baseline="0" dirty="0"/>
              <a:t>/detail/289225/clipboard-check</a:t>
            </a:r>
            <a:endParaRPr lang="en-IN" sz="1200" dirty="0"/>
          </a:p>
          <a:p>
            <a:pPr marL="0" lvl="0" indent="0" algn="l" rtl="0">
              <a:spcBef>
                <a:spcPts val="0"/>
              </a:spcBef>
              <a:spcAft>
                <a:spcPts val="0"/>
              </a:spcAft>
              <a:buNone/>
            </a:pPr>
            <a:endParaRPr dirty="0"/>
          </a:p>
        </p:txBody>
      </p:sp>
      <p:sp>
        <p:nvSpPr>
          <p:cNvPr id="32" name="Google Shape;32;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I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201162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pPr marL="0" marR="0" indent="0" algn="l" defTabSz="914400" rtl="0" eaLnBrk="1" fontAlgn="ctr" latinLnBrk="0" hangingPunct="1">
              <a:lnSpc>
                <a:spcPct val="100000"/>
              </a:lnSpc>
              <a:spcBef>
                <a:spcPts val="0"/>
              </a:spcBef>
              <a:spcAft>
                <a:spcPts val="0"/>
              </a:spcAft>
              <a:buClrTx/>
              <a:buSzTx/>
              <a:buFontTx/>
              <a:buNone/>
              <a:tabLst/>
              <a:defRPr/>
            </a:pPr>
            <a:r>
              <a:rPr lang="en-IN" b="1" dirty="0"/>
              <a:t>Clover</a:t>
            </a:r>
            <a:r>
              <a:rPr lang="en-IN" dirty="0"/>
              <a:t> - https://openclipart.org/detail/282330/four-leaf-clover-vectorized</a:t>
            </a:r>
          </a:p>
          <a:p>
            <a:pPr rtl="0" eaLnBrk="1" fontAlgn="ctr" latinLnBrk="0" hangingPunct="1"/>
            <a:r>
              <a:rPr lang="en-IN" sz="1200" b="1" i="0" u="none" strike="noStrike" kern="1200" dirty="0">
                <a:solidFill>
                  <a:schemeClr val="tx1"/>
                </a:solidFill>
                <a:effectLst/>
                <a:latin typeface="+mn-lt"/>
                <a:ea typeface="+mn-ea"/>
                <a:cs typeface="+mn-cs"/>
              </a:rPr>
              <a:t>Thumbs Up </a:t>
            </a:r>
            <a:r>
              <a:rPr lang="en-IN" sz="1200" b="0" i="0" u="none" strike="noStrike" kern="1200" dirty="0">
                <a:solidFill>
                  <a:schemeClr val="tx1"/>
                </a:solidFill>
                <a:effectLst/>
                <a:latin typeface="+mn-lt"/>
                <a:ea typeface="+mn-ea"/>
                <a:cs typeface="+mn-cs"/>
              </a:rPr>
              <a:t>– https://openclipart.org/detail/148843/thumbs-up</a:t>
            </a:r>
          </a:p>
          <a:p>
            <a:pPr rtl="0" eaLnBrk="1" fontAlgn="ctr" latinLnBrk="0" hangingPunct="1"/>
            <a:r>
              <a:rPr lang="en-IN" sz="1200" b="1" i="0" u="none" strike="noStrike" kern="1200" dirty="0">
                <a:solidFill>
                  <a:schemeClr val="tx1"/>
                </a:solidFill>
                <a:effectLst/>
                <a:latin typeface="+mn-lt"/>
                <a:ea typeface="+mn-ea"/>
                <a:cs typeface="+mn-cs"/>
              </a:rPr>
              <a:t>Right arrow </a:t>
            </a:r>
            <a:r>
              <a:rPr lang="en-IN" sz="1200" b="0" i="0" u="none" strike="noStrike" kern="1200" dirty="0">
                <a:solidFill>
                  <a:schemeClr val="tx1"/>
                </a:solidFill>
                <a:effectLst/>
                <a:latin typeface="+mn-lt"/>
                <a:ea typeface="+mn-ea"/>
                <a:cs typeface="+mn-cs"/>
              </a:rPr>
              <a:t>-</a:t>
            </a:r>
            <a:r>
              <a:rPr lang="en-IN" sz="1200" b="1" i="0" u="none" strike="noStrike" kern="1200" dirty="0">
                <a:solidFill>
                  <a:schemeClr val="tx1"/>
                </a:solidFill>
                <a:effectLst/>
                <a:latin typeface="+mn-lt"/>
                <a:ea typeface="+mn-ea"/>
                <a:cs typeface="+mn-cs"/>
              </a:rPr>
              <a:t> </a:t>
            </a:r>
            <a:r>
              <a:rPr lang="en-IN" sz="1200" b="0" i="0" u="none" strike="noStrike" kern="1200" dirty="0">
                <a:solidFill>
                  <a:schemeClr val="tx1"/>
                </a:solidFill>
                <a:effectLst/>
                <a:latin typeface="+mn-lt"/>
                <a:ea typeface="+mn-ea"/>
                <a:cs typeface="+mn-cs"/>
              </a:rPr>
              <a:t>https://openclipart.org/detail/251865/signal-2</a:t>
            </a:r>
          </a:p>
          <a:p>
            <a:endParaRPr lang="en-IN" dirty="0"/>
          </a:p>
        </p:txBody>
      </p:sp>
      <p:sp>
        <p:nvSpPr>
          <p:cNvPr id="4" name="Slide Number Placeholder 3"/>
          <p:cNvSpPr>
            <a:spLocks noGrp="1"/>
          </p:cNvSpPr>
          <p:nvPr>
            <p:ph type="sldNum" sz="quarter" idx="10"/>
          </p:nvPr>
        </p:nvSpPr>
        <p:spPr/>
        <p:txBody>
          <a:bodyPr/>
          <a:lstStyle/>
          <a:p>
            <a:fld id="{0DC117F3-D578-453C-A69F-AF307B3027E4}" type="slidenum">
              <a:rPr lang="en-IN" smtClean="0"/>
              <a:pPr/>
              <a:t>2</a:t>
            </a:fld>
            <a:endParaRPr lang="en-IN"/>
          </a:p>
        </p:txBody>
      </p:sp>
    </p:spTree>
    <p:extLst>
      <p:ext uri="{BB962C8B-B14F-4D97-AF65-F5344CB8AC3E}">
        <p14:creationId xmlns:p14="http://schemas.microsoft.com/office/powerpoint/2010/main" val="2216859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sz="1200" b="1" dirty="0"/>
          </a:p>
          <a:p>
            <a:pPr marL="0" marR="0" indent="0" algn="l" defTabSz="914400" rtl="0" eaLnBrk="1" fontAlgn="auto" latinLnBrk="0" hangingPunct="1">
              <a:lnSpc>
                <a:spcPct val="100000"/>
              </a:lnSpc>
              <a:spcBef>
                <a:spcPts val="0"/>
              </a:spcBef>
              <a:spcAft>
                <a:spcPts val="0"/>
              </a:spcAft>
              <a:buClrTx/>
              <a:buSzTx/>
              <a:buFontTx/>
              <a:buNone/>
              <a:tabLst/>
              <a:defRPr/>
            </a:pPr>
            <a:r>
              <a:rPr lang="en-IN" b="1" dirty="0"/>
              <a:t>Clover</a:t>
            </a:r>
            <a:r>
              <a:rPr lang="en-IN" dirty="0"/>
              <a:t> - https://openclipart.org/detail/282330/four-leaf-clover-vectorized</a:t>
            </a:r>
          </a:p>
          <a:p>
            <a:pPr marL="0" marR="0" indent="0" algn="l" defTabSz="914400" rtl="0" eaLnBrk="1" fontAlgn="auto" latinLnBrk="0" hangingPunct="1">
              <a:lnSpc>
                <a:spcPct val="100000"/>
              </a:lnSpc>
              <a:spcBef>
                <a:spcPts val="0"/>
              </a:spcBef>
              <a:spcAft>
                <a:spcPts val="0"/>
              </a:spcAft>
              <a:buClrTx/>
              <a:buSzTx/>
              <a:buFontTx/>
              <a:buNone/>
              <a:tabLst/>
              <a:defRPr/>
            </a:pPr>
            <a:r>
              <a:rPr lang="en-IN" b="1" dirty="0"/>
              <a:t>Lost in thought - </a:t>
            </a:r>
            <a:r>
              <a:rPr lang="en-IN" dirty="0"/>
              <a:t>https://openclipart.org/image/400px/263006</a:t>
            </a:r>
          </a:p>
          <a:p>
            <a:pPr rtl="0"/>
            <a:r>
              <a:rPr lang="en-IN" sz="1200" b="1" dirty="0"/>
              <a:t>Eye </a:t>
            </a:r>
            <a:r>
              <a:rPr lang="en-IN" sz="1200" dirty="0"/>
              <a:t>–https://</a:t>
            </a:r>
            <a:r>
              <a:rPr lang="en-IN" sz="1200" baseline="0" dirty="0" err="1"/>
              <a:t>openclipart.org</a:t>
            </a:r>
            <a:r>
              <a:rPr lang="en-IN" sz="1200" baseline="0" dirty="0"/>
              <a:t>/detail/317143/eye-17</a:t>
            </a:r>
            <a:endParaRPr lang="en-IN" sz="1200" dirty="0"/>
          </a:p>
          <a:p>
            <a:pPr rtl="0"/>
            <a:r>
              <a:rPr lang="en-IN" sz="1200" b="1" dirty="0"/>
              <a:t>Sea</a:t>
            </a:r>
            <a:r>
              <a:rPr lang="en-IN" sz="1200" baseline="0" dirty="0"/>
              <a:t> – https://</a:t>
            </a:r>
            <a:r>
              <a:rPr lang="en-IN" sz="1200" baseline="0" dirty="0" err="1"/>
              <a:t>openclipart.org</a:t>
            </a:r>
            <a:r>
              <a:rPr lang="en-IN" sz="1200" baseline="0" dirty="0"/>
              <a:t>/detail/268812/surreal-sea-sunset</a:t>
            </a:r>
            <a:r>
              <a:rPr lang="en-IN"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1" dirty="0"/>
              <a:t>Ear</a:t>
            </a:r>
            <a:r>
              <a:rPr lang="en-IN" sz="1200" baseline="0" dirty="0"/>
              <a:t> –https://</a:t>
            </a:r>
            <a:r>
              <a:rPr lang="en-IN" sz="1200" baseline="0" dirty="0" err="1"/>
              <a:t>openclipart.org</a:t>
            </a:r>
            <a:r>
              <a:rPr lang="en-IN" sz="1200" baseline="0" dirty="0"/>
              <a:t>/detail/204865/listening-</a:t>
            </a:r>
            <a:r>
              <a:rPr lang="en-IN" sz="1200" baseline="0" dirty="0" err="1"/>
              <a:t>colored</a:t>
            </a:r>
            <a:endParaRPr lang="en-IN" sz="12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IN" dirty="0"/>
          </a:p>
        </p:txBody>
      </p:sp>
      <p:sp>
        <p:nvSpPr>
          <p:cNvPr id="4" name="Slide Number Placeholder 3"/>
          <p:cNvSpPr>
            <a:spLocks noGrp="1"/>
          </p:cNvSpPr>
          <p:nvPr>
            <p:ph type="sldNum" sz="quarter" idx="10"/>
          </p:nvPr>
        </p:nvSpPr>
        <p:spPr/>
        <p:txBody>
          <a:bodyPr/>
          <a:lstStyle/>
          <a:p>
            <a:fld id="{0DC117F3-D578-453C-A69F-AF307B3027E4}" type="slidenum">
              <a:rPr lang="en-IN" smtClean="0"/>
              <a:pPr/>
              <a:t>3</a:t>
            </a:fld>
            <a:endParaRPr lang="en-IN"/>
          </a:p>
        </p:txBody>
      </p:sp>
    </p:spTree>
    <p:extLst>
      <p:ext uri="{BB962C8B-B14F-4D97-AF65-F5344CB8AC3E}">
        <p14:creationId xmlns:p14="http://schemas.microsoft.com/office/powerpoint/2010/main" val="4053651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sz="1200" b="1" dirty="0"/>
          </a:p>
          <a:p>
            <a:pPr marL="0" marR="0" indent="0" algn="l" defTabSz="914400" rtl="0" eaLnBrk="1" fontAlgn="auto" latinLnBrk="0" hangingPunct="1">
              <a:lnSpc>
                <a:spcPct val="100000"/>
              </a:lnSpc>
              <a:spcBef>
                <a:spcPts val="0"/>
              </a:spcBef>
              <a:spcAft>
                <a:spcPts val="0"/>
              </a:spcAft>
              <a:buClrTx/>
              <a:buSzTx/>
              <a:buFontTx/>
              <a:buNone/>
              <a:tabLst/>
              <a:defRPr/>
            </a:pPr>
            <a:r>
              <a:rPr lang="en-IN" b="1" dirty="0"/>
              <a:t>Clover</a:t>
            </a:r>
            <a:r>
              <a:rPr lang="en-IN" dirty="0"/>
              <a:t> - https://openclipart.org/detail/282330/four-leaf-clover-vectorized</a:t>
            </a:r>
          </a:p>
          <a:p>
            <a:pPr marL="0" marR="0" indent="0" algn="l" defTabSz="914400" rtl="0" eaLnBrk="1" fontAlgn="auto" latinLnBrk="0" hangingPunct="1">
              <a:lnSpc>
                <a:spcPct val="100000"/>
              </a:lnSpc>
              <a:spcBef>
                <a:spcPts val="0"/>
              </a:spcBef>
              <a:spcAft>
                <a:spcPts val="0"/>
              </a:spcAft>
              <a:buClrTx/>
              <a:buSzTx/>
              <a:buFontTx/>
              <a:buNone/>
              <a:tabLst/>
              <a:defRPr/>
            </a:pPr>
            <a:r>
              <a:rPr lang="en-IN" b="1" dirty="0"/>
              <a:t>Lost in thought - </a:t>
            </a:r>
            <a:r>
              <a:rPr lang="en-IN" dirty="0"/>
              <a:t>https://openclipart.org/image/400px/263006</a:t>
            </a:r>
          </a:p>
          <a:p>
            <a:pPr marL="0" marR="0" indent="0" algn="l" defTabSz="914400" rtl="0" eaLnBrk="1" fontAlgn="auto" latinLnBrk="0" hangingPunct="1">
              <a:lnSpc>
                <a:spcPct val="100000"/>
              </a:lnSpc>
              <a:spcBef>
                <a:spcPts val="0"/>
              </a:spcBef>
              <a:spcAft>
                <a:spcPts val="0"/>
              </a:spcAft>
              <a:buClrTx/>
              <a:buSzTx/>
              <a:buFontTx/>
              <a:buNone/>
              <a:tabLst/>
              <a:defRPr/>
            </a:pPr>
            <a:r>
              <a:rPr lang="en-IN" sz="1200" b="1" dirty="0"/>
              <a:t>Write</a:t>
            </a:r>
            <a:r>
              <a:rPr lang="en-IN" sz="1200" dirty="0"/>
              <a:t> –https:// /openclipart.org/detail/325744/girl-doing-homework</a:t>
            </a:r>
          </a:p>
          <a:p>
            <a:pPr marL="0" marR="0" indent="0" algn="l" defTabSz="914400" rtl="0" eaLnBrk="1" fontAlgn="auto" latinLnBrk="0" hangingPunct="1">
              <a:lnSpc>
                <a:spcPct val="100000"/>
              </a:lnSpc>
              <a:spcBef>
                <a:spcPts val="0"/>
              </a:spcBef>
              <a:spcAft>
                <a:spcPts val="0"/>
              </a:spcAft>
              <a:buClrTx/>
              <a:buSzTx/>
              <a:buFontTx/>
              <a:buNone/>
              <a:tabLst/>
              <a:defRPr/>
            </a:pPr>
            <a:r>
              <a:rPr lang="en-IN" sz="1200" b="1" dirty="0"/>
              <a:t>Right</a:t>
            </a:r>
            <a:r>
              <a:rPr lang="en-IN" sz="1200" dirty="0"/>
              <a:t> –https://openclipart.org/detail/295112/check-mark</a:t>
            </a:r>
          </a:p>
          <a:p>
            <a:pPr marL="0" marR="0" indent="0" algn="l" defTabSz="914400" rtl="0" eaLnBrk="1" fontAlgn="auto" latinLnBrk="0" hangingPunct="1">
              <a:lnSpc>
                <a:spcPct val="100000"/>
              </a:lnSpc>
              <a:spcBef>
                <a:spcPts val="0"/>
              </a:spcBef>
              <a:spcAft>
                <a:spcPts val="0"/>
              </a:spcAft>
              <a:buClrTx/>
              <a:buSzTx/>
              <a:buFontTx/>
              <a:buNone/>
              <a:tabLst/>
              <a:defRPr/>
            </a:pPr>
            <a:endParaRPr lang="en-IN" dirty="0"/>
          </a:p>
          <a:p>
            <a:pPr marL="0" marR="0" indent="0" algn="l" defTabSz="914400" rtl="0" eaLnBrk="1" fontAlgn="auto" latinLnBrk="0" hangingPunct="1">
              <a:lnSpc>
                <a:spcPct val="100000"/>
              </a:lnSpc>
              <a:spcBef>
                <a:spcPts val="0"/>
              </a:spcBef>
              <a:spcAft>
                <a:spcPts val="0"/>
              </a:spcAft>
              <a:buClrTx/>
              <a:buSzTx/>
              <a:buFontTx/>
              <a:buNone/>
              <a:tabLst/>
              <a:defRPr/>
            </a:pPr>
            <a:endParaRPr lang="en-IN" dirty="0"/>
          </a:p>
          <a:p>
            <a:pPr marL="0" marR="0" indent="0" algn="l" defTabSz="914400" rtl="0" eaLnBrk="1" fontAlgn="auto" latinLnBrk="0" hangingPunct="1">
              <a:lnSpc>
                <a:spcPct val="100000"/>
              </a:lnSpc>
              <a:spcBef>
                <a:spcPts val="0"/>
              </a:spcBef>
              <a:spcAft>
                <a:spcPts val="0"/>
              </a:spcAft>
              <a:buClrTx/>
              <a:buSzTx/>
              <a:buFontTx/>
              <a:buNone/>
              <a:tabLst/>
              <a:defRPr/>
            </a:pPr>
            <a:endParaRPr lang="en-IN" sz="12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IN" dirty="0"/>
          </a:p>
        </p:txBody>
      </p:sp>
      <p:sp>
        <p:nvSpPr>
          <p:cNvPr id="4" name="Slide Number Placeholder 3"/>
          <p:cNvSpPr>
            <a:spLocks noGrp="1"/>
          </p:cNvSpPr>
          <p:nvPr>
            <p:ph type="sldNum" sz="quarter" idx="10"/>
          </p:nvPr>
        </p:nvSpPr>
        <p:spPr/>
        <p:txBody>
          <a:bodyPr/>
          <a:lstStyle/>
          <a:p>
            <a:fld id="{0DC117F3-D578-453C-A69F-AF307B3027E4}" type="slidenum">
              <a:rPr lang="en-IN" smtClean="0"/>
              <a:pPr/>
              <a:t>4</a:t>
            </a:fld>
            <a:endParaRPr lang="en-IN"/>
          </a:p>
        </p:txBody>
      </p:sp>
    </p:spTree>
    <p:extLst>
      <p:ext uri="{BB962C8B-B14F-4D97-AF65-F5344CB8AC3E}">
        <p14:creationId xmlns:p14="http://schemas.microsoft.com/office/powerpoint/2010/main" val="4012067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sz="1200" b="1" dirty="0"/>
          </a:p>
          <a:p>
            <a:pPr marL="0" marR="0" indent="0" algn="l" defTabSz="914400" rtl="0" eaLnBrk="1" fontAlgn="auto" latinLnBrk="0" hangingPunct="1">
              <a:lnSpc>
                <a:spcPct val="100000"/>
              </a:lnSpc>
              <a:spcBef>
                <a:spcPts val="0"/>
              </a:spcBef>
              <a:spcAft>
                <a:spcPts val="0"/>
              </a:spcAft>
              <a:buClrTx/>
              <a:buSzTx/>
              <a:buFontTx/>
              <a:buNone/>
              <a:tabLst/>
              <a:defRPr/>
            </a:pPr>
            <a:r>
              <a:rPr lang="en-IN" b="1" dirty="0"/>
              <a:t>Clover</a:t>
            </a:r>
            <a:r>
              <a:rPr lang="en-IN" dirty="0"/>
              <a:t> - https://openclipart.org/detail/282330/four-leaf-clover-vectorized</a:t>
            </a:r>
          </a:p>
          <a:p>
            <a:pPr marL="0" marR="0" indent="0" algn="l" defTabSz="914400" rtl="0" eaLnBrk="1" fontAlgn="auto" latinLnBrk="0" hangingPunct="1">
              <a:lnSpc>
                <a:spcPct val="100000"/>
              </a:lnSpc>
              <a:spcBef>
                <a:spcPts val="0"/>
              </a:spcBef>
              <a:spcAft>
                <a:spcPts val="0"/>
              </a:spcAft>
              <a:buClrTx/>
              <a:buSzTx/>
              <a:buFontTx/>
              <a:buNone/>
              <a:tabLst/>
              <a:defRPr/>
            </a:pPr>
            <a:r>
              <a:rPr lang="en-IN" b="1" dirty="0"/>
              <a:t>Lost in thought - </a:t>
            </a:r>
            <a:r>
              <a:rPr lang="en-IN" dirty="0"/>
              <a:t>https://openclipart.org/image/400px/263006</a:t>
            </a:r>
          </a:p>
          <a:p>
            <a:pPr marL="0" marR="0" indent="0" algn="l" defTabSz="914400" rtl="0" eaLnBrk="1" fontAlgn="auto" latinLnBrk="0" hangingPunct="1">
              <a:lnSpc>
                <a:spcPct val="100000"/>
              </a:lnSpc>
              <a:spcBef>
                <a:spcPts val="0"/>
              </a:spcBef>
              <a:spcAft>
                <a:spcPts val="0"/>
              </a:spcAft>
              <a:buClrTx/>
              <a:buSzTx/>
              <a:buFontTx/>
              <a:buNone/>
              <a:tabLst/>
              <a:defRPr/>
            </a:pPr>
            <a:r>
              <a:rPr lang="en-IN" sz="1200" b="1" dirty="0"/>
              <a:t>Sun</a:t>
            </a:r>
            <a:r>
              <a:rPr lang="en-IN" sz="1200" baseline="0" dirty="0"/>
              <a:t> – https://openclipart.org/detail/302656/cool-sun</a:t>
            </a:r>
          </a:p>
          <a:p>
            <a:pPr marL="0" marR="0" indent="0" algn="l" defTabSz="914400" rtl="0" eaLnBrk="1" fontAlgn="auto" latinLnBrk="0" hangingPunct="1">
              <a:lnSpc>
                <a:spcPct val="100000"/>
              </a:lnSpc>
              <a:spcBef>
                <a:spcPts val="0"/>
              </a:spcBef>
              <a:spcAft>
                <a:spcPts val="0"/>
              </a:spcAft>
              <a:buClrTx/>
              <a:buSzTx/>
              <a:buFontTx/>
              <a:buNone/>
              <a:tabLst/>
              <a:defRPr/>
            </a:pPr>
            <a:r>
              <a:rPr lang="en-IN" sz="1200" b="1" dirty="0"/>
              <a:t>Son</a:t>
            </a:r>
            <a:r>
              <a:rPr lang="en-IN" sz="1200" dirty="0"/>
              <a:t> –</a:t>
            </a:r>
            <a:r>
              <a:rPr lang="en-IN" sz="1200" baseline="0" dirty="0"/>
              <a:t> https://openclipart.org/detail/313721/fun-with-dad-2</a:t>
            </a:r>
            <a:r>
              <a:rPr lang="en-US" sz="120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IN" sz="1200" b="1" dirty="0"/>
              <a:t>Piece</a:t>
            </a:r>
            <a:r>
              <a:rPr lang="en-IN" sz="1200" dirty="0"/>
              <a:t> –https://openclipart.org/detail/298464/piece-of-cake-2</a:t>
            </a: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t>Peace</a:t>
            </a:r>
            <a:r>
              <a:rPr lang="en-US" sz="1200" dirty="0"/>
              <a:t> –https:// openclipart.org/detail/298646/peace-dove-2</a:t>
            </a:r>
            <a:r>
              <a:rPr lang="en-IN" sz="120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2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IN" dirty="0"/>
          </a:p>
        </p:txBody>
      </p:sp>
      <p:sp>
        <p:nvSpPr>
          <p:cNvPr id="4" name="Slide Number Placeholder 3"/>
          <p:cNvSpPr>
            <a:spLocks noGrp="1"/>
          </p:cNvSpPr>
          <p:nvPr>
            <p:ph type="sldNum" sz="quarter" idx="10"/>
          </p:nvPr>
        </p:nvSpPr>
        <p:spPr/>
        <p:txBody>
          <a:bodyPr/>
          <a:lstStyle/>
          <a:p>
            <a:fld id="{0DC117F3-D578-453C-A69F-AF307B3027E4}" type="slidenum">
              <a:rPr lang="en-IN" smtClean="0"/>
              <a:pPr/>
              <a:t>5</a:t>
            </a:fld>
            <a:endParaRPr lang="en-IN"/>
          </a:p>
        </p:txBody>
      </p:sp>
    </p:spTree>
    <p:extLst>
      <p:ext uri="{BB962C8B-B14F-4D97-AF65-F5344CB8AC3E}">
        <p14:creationId xmlns:p14="http://schemas.microsoft.com/office/powerpoint/2010/main" val="1757615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sz="1200" b="1" dirty="0"/>
          </a:p>
          <a:p>
            <a:pPr marL="0" marR="0" indent="0" algn="l" defTabSz="914400" rtl="0" eaLnBrk="1" fontAlgn="auto" latinLnBrk="0" hangingPunct="1">
              <a:lnSpc>
                <a:spcPct val="100000"/>
              </a:lnSpc>
              <a:spcBef>
                <a:spcPts val="0"/>
              </a:spcBef>
              <a:spcAft>
                <a:spcPts val="0"/>
              </a:spcAft>
              <a:buClrTx/>
              <a:buSzTx/>
              <a:buFontTx/>
              <a:buNone/>
              <a:tabLst/>
              <a:defRPr/>
            </a:pPr>
            <a:r>
              <a:rPr lang="en-IN" b="1" dirty="0"/>
              <a:t>Clover</a:t>
            </a:r>
            <a:r>
              <a:rPr lang="en-IN" dirty="0"/>
              <a:t> - https://openclipart.org/detail/282330/four-leaf-clover-vectorized</a:t>
            </a:r>
          </a:p>
          <a:p>
            <a:pPr marL="0" marR="0" indent="0" algn="l" defTabSz="914400" rtl="0" eaLnBrk="1" fontAlgn="auto" latinLnBrk="0" hangingPunct="1">
              <a:lnSpc>
                <a:spcPct val="100000"/>
              </a:lnSpc>
              <a:spcBef>
                <a:spcPts val="0"/>
              </a:spcBef>
              <a:spcAft>
                <a:spcPts val="0"/>
              </a:spcAft>
              <a:buClrTx/>
              <a:buSzTx/>
              <a:buFontTx/>
              <a:buNone/>
              <a:tabLst/>
              <a:defRPr/>
            </a:pPr>
            <a:r>
              <a:rPr lang="en-IN" b="1" dirty="0"/>
              <a:t>Lost in thought - </a:t>
            </a:r>
            <a:r>
              <a:rPr lang="en-IN" dirty="0"/>
              <a:t>https://openclipart.org/image/400px/263006</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t>Fair</a:t>
            </a:r>
            <a:r>
              <a:rPr lang="en-US" sz="1200" dirty="0"/>
              <a:t> –https://www.dreamstime.com/carousel-ferris-wheel-public-domain-image-free-84968480 | Lisa Ann </a:t>
            </a:r>
            <a:r>
              <a:rPr lang="en-US" sz="1200" dirty="0" err="1"/>
              <a:t>Yount</a:t>
            </a:r>
            <a:r>
              <a:rPr lang="en-US" sz="1200" dirty="0"/>
              <a:t> | Flickr (Public Domain)</a:t>
            </a:r>
            <a:r>
              <a:rPr lang="en-US" sz="1200" b="0" i="0" kern="1200" dirty="0">
                <a:solidFill>
                  <a:schemeClr val="tx1"/>
                </a:solidFill>
                <a:effectLst/>
                <a:latin typeface="+mn-lt"/>
                <a:ea typeface="+mn-ea"/>
                <a:cs typeface="+mn-cs"/>
              </a:rPr>
              <a:t> Uploaded on April 20, 2016</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Ticket</a:t>
            </a:r>
            <a:r>
              <a:rPr lang="en-US" sz="1200" b="0" i="0" kern="1200" baseline="0" dirty="0">
                <a:solidFill>
                  <a:schemeClr val="tx1"/>
                </a:solidFill>
                <a:effectLst/>
                <a:latin typeface="+mn-lt"/>
                <a:ea typeface="+mn-ea"/>
                <a:cs typeface="+mn-cs"/>
              </a:rPr>
              <a:t> – https://</a:t>
            </a:r>
            <a:r>
              <a:rPr lang="en-US" sz="1200" b="0" i="0" kern="1200" baseline="0" dirty="0" err="1">
                <a:solidFill>
                  <a:schemeClr val="tx1"/>
                </a:solidFill>
                <a:effectLst/>
                <a:latin typeface="+mn-lt"/>
                <a:ea typeface="+mn-ea"/>
                <a:cs typeface="+mn-cs"/>
              </a:rPr>
              <a:t>www.rawpixel.com</a:t>
            </a:r>
            <a:r>
              <a:rPr lang="en-US" sz="1200" b="0" i="0" kern="1200" baseline="0" dirty="0">
                <a:solidFill>
                  <a:schemeClr val="tx1"/>
                </a:solidFill>
                <a:effectLst/>
                <a:latin typeface="+mn-lt"/>
                <a:ea typeface="+mn-ea"/>
                <a:cs typeface="+mn-cs"/>
              </a:rPr>
              <a:t>/image/3338021/free-photo-image-theater-ticket-cc0 </a:t>
            </a:r>
            <a:r>
              <a:rPr lang="en-US" b="0" i="0" dirty="0">
                <a:solidFill>
                  <a:srgbClr val="30272E"/>
                </a:solidFill>
                <a:effectLst/>
                <a:latin typeface="Inter"/>
              </a:rPr>
              <a:t>"</a:t>
            </a:r>
            <a:r>
              <a:rPr lang="en-US" b="0" i="0" dirty="0">
                <a:effectLst/>
                <a:latin typeface="Inter"/>
                <a:hlinkClick r:id="rId3"/>
              </a:rPr>
              <a:t>Raffle tickets</a:t>
            </a:r>
            <a:r>
              <a:rPr lang="en-US" b="0" i="0" dirty="0">
                <a:solidFill>
                  <a:srgbClr val="30272E"/>
                </a:solidFill>
                <a:effectLst/>
                <a:latin typeface="Inter"/>
              </a:rPr>
              <a:t>" is marked with </a:t>
            </a:r>
            <a:r>
              <a:rPr lang="en-US" b="0" i="0" dirty="0">
                <a:effectLst/>
                <a:latin typeface="Inter"/>
                <a:hlinkClick r:id="rId4"/>
              </a:rPr>
              <a:t>CC0 1.0</a:t>
            </a:r>
            <a:r>
              <a:rPr lang="en-US" b="0" i="0" dirty="0">
                <a:solidFill>
                  <a:srgbClr val="30272E"/>
                </a:solidFill>
                <a:effectLst/>
                <a:latin typeface="Inter"/>
              </a:rPr>
              <a:t>.</a:t>
            </a:r>
            <a:endParaRPr lang="en-IN" dirty="0"/>
          </a:p>
          <a:p>
            <a:pPr marL="0" marR="0" indent="0" algn="l" defTabSz="914400" rtl="0" eaLnBrk="1" fontAlgn="auto" latinLnBrk="0" hangingPunct="1">
              <a:lnSpc>
                <a:spcPct val="100000"/>
              </a:lnSpc>
              <a:spcBef>
                <a:spcPts val="0"/>
              </a:spcBef>
              <a:spcAft>
                <a:spcPts val="0"/>
              </a:spcAft>
              <a:buClrTx/>
              <a:buSzTx/>
              <a:buFontTx/>
              <a:buNone/>
              <a:tabLst/>
              <a:defRPr/>
            </a:pPr>
            <a:endParaRPr lang="en-IN"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2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IN" dirty="0"/>
          </a:p>
        </p:txBody>
      </p:sp>
      <p:sp>
        <p:nvSpPr>
          <p:cNvPr id="4" name="Slide Number Placeholder 3"/>
          <p:cNvSpPr>
            <a:spLocks noGrp="1"/>
          </p:cNvSpPr>
          <p:nvPr>
            <p:ph type="sldNum" sz="quarter" idx="10"/>
          </p:nvPr>
        </p:nvSpPr>
        <p:spPr/>
        <p:txBody>
          <a:bodyPr/>
          <a:lstStyle/>
          <a:p>
            <a:fld id="{0DC117F3-D578-453C-A69F-AF307B3027E4}" type="slidenum">
              <a:rPr lang="en-IN" smtClean="0"/>
              <a:pPr/>
              <a:t>6</a:t>
            </a:fld>
            <a:endParaRPr lang="en-IN"/>
          </a:p>
        </p:txBody>
      </p:sp>
    </p:spTree>
    <p:extLst>
      <p:ext uri="{BB962C8B-B14F-4D97-AF65-F5344CB8AC3E}">
        <p14:creationId xmlns:p14="http://schemas.microsoft.com/office/powerpoint/2010/main" val="1811940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sz="1200" b="1" dirty="0"/>
          </a:p>
          <a:p>
            <a:pPr marL="0" marR="0" indent="0" algn="l" defTabSz="914400" rtl="0" eaLnBrk="1" fontAlgn="auto" latinLnBrk="0" hangingPunct="1">
              <a:lnSpc>
                <a:spcPct val="100000"/>
              </a:lnSpc>
              <a:spcBef>
                <a:spcPts val="0"/>
              </a:spcBef>
              <a:spcAft>
                <a:spcPts val="0"/>
              </a:spcAft>
              <a:buClrTx/>
              <a:buSzTx/>
              <a:buFontTx/>
              <a:buNone/>
              <a:tabLst/>
              <a:defRPr/>
            </a:pPr>
            <a:r>
              <a:rPr lang="en-IN" b="1" dirty="0"/>
              <a:t>Clover</a:t>
            </a:r>
            <a:r>
              <a:rPr lang="en-IN" dirty="0"/>
              <a:t> - https://openclipart.org/detail/282330/four-leaf-clover-vectorized</a:t>
            </a:r>
          </a:p>
          <a:p>
            <a:r>
              <a:rPr lang="en-IN" b="1" dirty="0"/>
              <a:t>Comic-girl-</a:t>
            </a:r>
            <a:r>
              <a:rPr lang="en-IN" b="1" dirty="0" err="1"/>
              <a:t>tini</a:t>
            </a:r>
            <a:r>
              <a:rPr lang="en-IN" b="1" dirty="0"/>
              <a:t>-at-school</a:t>
            </a:r>
            <a:r>
              <a:rPr lang="en-IN" dirty="0"/>
              <a:t> - https://openclipart.org/image/400px/190242</a:t>
            </a:r>
          </a:p>
          <a:p>
            <a:r>
              <a:rPr lang="en-IN" b="1" dirty="0"/>
              <a:t>Child</a:t>
            </a:r>
            <a:r>
              <a:rPr lang="en-IN" dirty="0"/>
              <a:t> - https://</a:t>
            </a:r>
            <a:r>
              <a:rPr lang="en-IN" dirty="0" err="1"/>
              <a:t>pixabay.com</a:t>
            </a:r>
            <a:r>
              <a:rPr lang="en-IN" dirty="0"/>
              <a:t>/photos/child-crossroad-kid-choice-1721906/</a:t>
            </a:r>
          </a:p>
          <a:p>
            <a:r>
              <a:rPr lang="en-IN" b="1" dirty="0"/>
              <a:t>Scale</a:t>
            </a:r>
            <a:r>
              <a:rPr lang="en-IN" dirty="0"/>
              <a:t> - https://</a:t>
            </a:r>
            <a:r>
              <a:rPr lang="en-IN" dirty="0" err="1"/>
              <a:t>pixabay.com</a:t>
            </a:r>
            <a:r>
              <a:rPr lang="en-IN" dirty="0"/>
              <a:t>/vectors/scales-justice-scale-libra-balance-147219/</a:t>
            </a:r>
          </a:p>
        </p:txBody>
      </p:sp>
      <p:sp>
        <p:nvSpPr>
          <p:cNvPr id="4" name="Slide Number Placeholder 3"/>
          <p:cNvSpPr>
            <a:spLocks noGrp="1"/>
          </p:cNvSpPr>
          <p:nvPr>
            <p:ph type="sldNum" sz="quarter" idx="10"/>
          </p:nvPr>
        </p:nvSpPr>
        <p:spPr/>
        <p:txBody>
          <a:bodyPr/>
          <a:lstStyle/>
          <a:p>
            <a:fld id="{0DC117F3-D578-453C-A69F-AF307B3027E4}" type="slidenum">
              <a:rPr lang="en-IN" smtClean="0"/>
              <a:pPr/>
              <a:t>7</a:t>
            </a:fld>
            <a:endParaRPr lang="en-IN"/>
          </a:p>
        </p:txBody>
      </p:sp>
    </p:spTree>
    <p:extLst>
      <p:ext uri="{BB962C8B-B14F-4D97-AF65-F5344CB8AC3E}">
        <p14:creationId xmlns:p14="http://schemas.microsoft.com/office/powerpoint/2010/main" val="2316830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 name="Google Shape;45;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Notes for Teacher</a:t>
            </a:r>
            <a:r>
              <a:rPr lang="en-IN" sz="1200" b="0" i="0" u="none" strike="noStrike">
                <a:solidFill>
                  <a:schemeClr val="dk1"/>
                </a:solidFill>
                <a:latin typeface="Calibri"/>
                <a:ea typeface="Calibri"/>
                <a:cs typeface="Calibri"/>
                <a:sym typeface="Calibri"/>
              </a:rPr>
              <a:t> - &lt; Information for further reference or explanation &gt;</a:t>
            </a:r>
            <a:endParaRPr b="0"/>
          </a:p>
          <a:p>
            <a:pPr marL="0" lvl="0" indent="0" algn="l" rtl="0">
              <a:spcBef>
                <a:spcPts val="0"/>
              </a:spcBef>
              <a:spcAft>
                <a:spcPts val="0"/>
              </a:spcAft>
              <a:buNone/>
            </a:pPr>
            <a:br>
              <a:rPr lang="en-IN" b="0"/>
            </a:br>
            <a:r>
              <a:rPr lang="en-IN" sz="1200" b="1" i="0" u="none" strike="noStrike">
                <a:solidFill>
                  <a:schemeClr val="dk1"/>
                </a:solidFill>
                <a:latin typeface="Calibri"/>
                <a:ea typeface="Calibri"/>
                <a:cs typeface="Calibri"/>
                <a:sym typeface="Calibri"/>
              </a:rPr>
              <a:t>Suggestions: </a:t>
            </a:r>
            <a:r>
              <a:rPr lang="en-IN" sz="1200" b="0" i="0" u="none" strike="noStrike">
                <a:solidFill>
                  <a:schemeClr val="dk1"/>
                </a:solidFill>
                <a:latin typeface="Calibri"/>
                <a:ea typeface="Calibri"/>
                <a:cs typeface="Calibri"/>
                <a:sym typeface="Calibri"/>
              </a:rPr>
              <a:t>&lt;Ideas/ Images/ Animations / Others – To make better representation of the content &gt;</a:t>
            </a:r>
            <a:br>
              <a:rPr lang="en-IN" sz="1200" b="0" i="0" u="none" strike="noStrike">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Source of Multimedia used in this slide - </a:t>
            </a:r>
            <a:r>
              <a:rPr lang="en-IN" sz="1200" b="0" i="0" u="none" strike="noStrike">
                <a:solidFill>
                  <a:schemeClr val="dk1"/>
                </a:solidFill>
                <a:latin typeface="Calibri"/>
                <a:ea typeface="Calibri"/>
                <a:cs typeface="Calibri"/>
                <a:sym typeface="Calibri"/>
              </a:rPr>
              <a:t> &lt;Please provide source URL where we find the image and the license agreement&gt; </a:t>
            </a:r>
            <a:endParaRPr b="0"/>
          </a:p>
          <a:p>
            <a:pPr marL="0" lvl="0" indent="0" algn="l" rtl="0">
              <a:spcBef>
                <a:spcPts val="0"/>
              </a:spcBef>
              <a:spcAft>
                <a:spcPts val="0"/>
              </a:spcAft>
              <a:buNone/>
            </a:pPr>
            <a:endParaRPr/>
          </a:p>
        </p:txBody>
      </p:sp>
      <p:sp>
        <p:nvSpPr>
          <p:cNvPr id="46" name="Google Shape;46;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8</a:t>
            </a:fld>
            <a:endParaRPr/>
          </a:p>
        </p:txBody>
      </p:sp>
    </p:spTree>
    <p:extLst>
      <p:ext uri="{BB962C8B-B14F-4D97-AF65-F5344CB8AC3E}">
        <p14:creationId xmlns:p14="http://schemas.microsoft.com/office/powerpoint/2010/main" val="32018447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79155" y="836582"/>
            <a:ext cx="10363200" cy="1512297"/>
          </a:xfrm>
          <a:prstGeom prst="rect">
            <a:avLst/>
          </a:prstGeom>
        </p:spPr>
        <p:txBody>
          <a:bodyPr anchor="ctr">
            <a:noAutofit/>
          </a:bodyPr>
          <a:lstStyle>
            <a:lvl1pPr>
              <a:defRPr sz="5400"/>
            </a:lvl1pPr>
          </a:lstStyle>
          <a:p>
            <a:r>
              <a:rPr lang="en-US" dirty="0"/>
              <a:t>Click to add Asset Title </a:t>
            </a:r>
            <a:br>
              <a:rPr lang="en-US" dirty="0"/>
            </a:br>
            <a:r>
              <a:rPr lang="en-US" dirty="0"/>
              <a:t>(Size 54)</a:t>
            </a:r>
            <a:endParaRPr lang="en-IN" dirty="0"/>
          </a:p>
        </p:txBody>
      </p:sp>
      <p:sp>
        <p:nvSpPr>
          <p:cNvPr id="3" name="Subtitle 2"/>
          <p:cNvSpPr>
            <a:spLocks noGrp="1"/>
          </p:cNvSpPr>
          <p:nvPr>
            <p:ph type="subTitle" idx="1" hasCustomPrompt="1"/>
          </p:nvPr>
        </p:nvSpPr>
        <p:spPr>
          <a:xfrm>
            <a:off x="1828800" y="2785097"/>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endParaRPr lang="en-IN" dirty="0"/>
          </a:p>
        </p:txBody>
      </p:sp>
      <p:sp>
        <p:nvSpPr>
          <p:cNvPr id="8"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picture containing text, clock&#10;&#10;Description automatically generated">
            <a:extLst>
              <a:ext uri="{FF2B5EF4-FFF2-40B4-BE49-F238E27FC236}">
                <a16:creationId xmlns:a16="http://schemas.microsoft.com/office/drawing/2014/main" id="{561099B0-7160-48EE-9392-7E92AD91EE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532" y="38099"/>
            <a:ext cx="902286" cy="957155"/>
          </a:xfrm>
          <a:prstGeom prst="rect">
            <a:avLst/>
          </a:prstGeom>
        </p:spPr>
      </p:pic>
      <p:pic>
        <p:nvPicPr>
          <p:cNvPr id="19" name="Picture 18" descr="A picture containing text, night sky&#10;&#10;Description automatically generated">
            <a:extLst>
              <a:ext uri="{FF2B5EF4-FFF2-40B4-BE49-F238E27FC236}">
                <a16:creationId xmlns:a16="http://schemas.microsoft.com/office/drawing/2014/main" id="{7B47226B-318E-494E-AD71-BFA94D79CEF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64077" y="5943521"/>
            <a:ext cx="914479" cy="914479"/>
          </a:xfrm>
          <a:prstGeom prst="rect">
            <a:avLst/>
          </a:prstGeom>
        </p:spPr>
      </p:pic>
      <p:pic>
        <p:nvPicPr>
          <p:cNvPr id="21" name="Picture 20" descr="Calendar&#10;&#10;Description automatically generated with low confidence">
            <a:extLst>
              <a:ext uri="{FF2B5EF4-FFF2-40B4-BE49-F238E27FC236}">
                <a16:creationId xmlns:a16="http://schemas.microsoft.com/office/drawing/2014/main" id="{1EEDD738-94BA-4D39-9B0E-6BB90D2D7F9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39692" y="132686"/>
            <a:ext cx="963251" cy="938865"/>
          </a:xfrm>
          <a:prstGeom prst="rect">
            <a:avLst/>
          </a:prstGeom>
        </p:spPr>
      </p:pic>
      <p:sp>
        <p:nvSpPr>
          <p:cNvPr id="9" name="TextBox 8">
            <a:extLst>
              <a:ext uri="{FF2B5EF4-FFF2-40B4-BE49-F238E27FC236}">
                <a16:creationId xmlns:a16="http://schemas.microsoft.com/office/drawing/2014/main" id="{F1FC6F74-8A38-4692-848A-4DCCCC9B9439}"/>
              </a:ext>
            </a:extLst>
          </p:cNvPr>
          <p:cNvSpPr txBox="1"/>
          <p:nvPr userDrawn="1"/>
        </p:nvSpPr>
        <p:spPr>
          <a:xfrm>
            <a:off x="1550132" y="5293602"/>
            <a:ext cx="9091736" cy="1215717"/>
          </a:xfrm>
          <a:prstGeom prst="rect">
            <a:avLst/>
          </a:prstGeom>
          <a:noFill/>
          <a:ln>
            <a:solidFill>
              <a:schemeClr val="tx1"/>
            </a:solidFill>
          </a:ln>
        </p:spPr>
        <p:txBody>
          <a:bodyPr wrap="square">
            <a:spAutoFit/>
          </a:bodyPr>
          <a:lstStyle/>
          <a:p>
            <a:pPr algn="ctr">
              <a:spcAft>
                <a:spcPts val="600"/>
              </a:spcAft>
            </a:pPr>
            <a:r>
              <a:rPr lang="en-US" sz="800" u="sng" dirty="0">
                <a:solidFill>
                  <a:schemeClr val="tx1"/>
                </a:solidFill>
              </a:rPr>
              <a:t>COPYRIGHT NOTICE</a:t>
            </a:r>
            <a:endParaRPr lang="en-US" sz="800" dirty="0">
              <a:solidFill>
                <a:schemeClr val="tx1"/>
              </a:solidFill>
            </a:endParaRPr>
          </a:p>
          <a:p>
            <a:pPr algn="ctr">
              <a:spcAft>
                <a:spcPts val="600"/>
              </a:spcAft>
              <a:buFont typeface="Wingdings" pitchFamily="2" charset="2"/>
              <a:buChar char="ü"/>
            </a:pPr>
            <a:r>
              <a:rPr lang="en-US" sz="800" dirty="0">
                <a:solidFill>
                  <a:schemeClr val="tx1"/>
                </a:solidFill>
              </a:rPr>
              <a:t>Strictly not for Commercial use. </a:t>
            </a:r>
          </a:p>
          <a:p>
            <a:pPr algn="ctr">
              <a:spcAft>
                <a:spcPts val="600"/>
              </a:spcAft>
              <a:buFont typeface="Wingdings" pitchFamily="2" charset="2"/>
              <a:buChar char="ü"/>
            </a:pPr>
            <a:r>
              <a:rPr lang="en-US" sz="800" dirty="0">
                <a:solidFill>
                  <a:schemeClr val="tx1"/>
                </a:solidFill>
              </a:rPr>
              <a:t>Provided on ‘as is’ basis with no warranties of any kind. </a:t>
            </a:r>
          </a:p>
          <a:p>
            <a:pPr algn="ctr">
              <a:spcAft>
                <a:spcPts val="600"/>
              </a:spcAft>
              <a:buFont typeface="Wingdings" pitchFamily="2" charset="2"/>
              <a:buChar char="ü"/>
            </a:pPr>
            <a:r>
              <a:rPr lang="en-US" sz="800" dirty="0">
                <a:solidFill>
                  <a:schemeClr val="tx1"/>
                </a:solidFill>
              </a:rPr>
              <a:t>Content that falls in Public Domain or common Knowledge facts can be used freely. </a:t>
            </a:r>
          </a:p>
          <a:p>
            <a:pPr algn="ctr">
              <a:spcAft>
                <a:spcPts val="600"/>
              </a:spcAft>
              <a:buFont typeface="Wingdings" pitchFamily="2" charset="2"/>
              <a:buChar char="ü"/>
            </a:pPr>
            <a:r>
              <a:rPr lang="en-US" sz="800" dirty="0">
                <a:solidFill>
                  <a:schemeClr val="tx1"/>
                </a:solidFill>
              </a:rPr>
              <a:t>Some of the contents are owned by the Third parties and are used in compliance with their licensing conditions. Any one infringing the Copyright of such Third parties will be doing so at their own risks and costs. </a:t>
            </a:r>
          </a:p>
          <a:p>
            <a:pPr algn="ctr">
              <a:spcAft>
                <a:spcPts val="600"/>
              </a:spcAft>
              <a:buFont typeface="Wingdings" pitchFamily="2" charset="2"/>
              <a:buChar char="ü"/>
            </a:pPr>
            <a:r>
              <a:rPr lang="en-US" sz="800" dirty="0">
                <a:solidFill>
                  <a:schemeClr val="tx1"/>
                </a:solidFill>
              </a:rPr>
              <a:t>Content can be downloaded and used for Personal, educational and informational purposes only.  Any attempt to remove, alter, circumvent or  distort  the data that is accessed Is Illegal and strictly prohibited.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6" y="71414"/>
            <a:ext cx="9296427" cy="654032"/>
          </a:xfrm>
          <a:prstGeom prst="rect">
            <a:avLst/>
          </a:prstGeom>
        </p:spPr>
        <p:txBody>
          <a:bodyPr>
            <a:normAutofit/>
          </a:bodyPr>
          <a:lstStyle>
            <a:lvl1pPr>
              <a:defRPr sz="3600" baseline="0"/>
            </a:lvl1pPr>
          </a:lstStyle>
          <a:p>
            <a:r>
              <a:rPr lang="en-US" dirty="0"/>
              <a:t>Click </a:t>
            </a:r>
            <a:r>
              <a:rPr lang="en-US"/>
              <a:t>to add </a:t>
            </a:r>
            <a:r>
              <a:rPr lang="en-US" dirty="0"/>
              <a:t>slide title (Size 36)</a:t>
            </a:r>
            <a:endParaRPr lang="en-IN" dirty="0"/>
          </a:p>
        </p:txBody>
      </p:sp>
      <p:sp>
        <p:nvSpPr>
          <p:cNvPr id="9"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857251" y="1214438"/>
            <a:ext cx="10668000" cy="478631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IN" dirty="0"/>
          </a:p>
        </p:txBody>
      </p:sp>
      <p:pic>
        <p:nvPicPr>
          <p:cNvPr id="7" name="Picture 6" descr="A picture containing text, night sky&#10;&#10;Description automatically generated">
            <a:extLst>
              <a:ext uri="{FF2B5EF4-FFF2-40B4-BE49-F238E27FC236}">
                <a16:creationId xmlns:a16="http://schemas.microsoft.com/office/drawing/2014/main" id="{DF7FF9F2-3489-4F6D-A30B-2F0931ED627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64077" y="5943521"/>
            <a:ext cx="914479" cy="914479"/>
          </a:xfrm>
          <a:prstGeom prst="rect">
            <a:avLst/>
          </a:prstGeom>
        </p:spPr>
      </p:pic>
      <p:pic>
        <p:nvPicPr>
          <p:cNvPr id="10" name="Picture 9" descr="Calendar&#10;&#10;Description automatically generated with low confidence">
            <a:extLst>
              <a:ext uri="{FF2B5EF4-FFF2-40B4-BE49-F238E27FC236}">
                <a16:creationId xmlns:a16="http://schemas.microsoft.com/office/drawing/2014/main" id="{094A42EF-3D19-4F8F-892C-FDFE4FA2138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2" y="132686"/>
            <a:ext cx="963251" cy="9388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94280" y="52322"/>
            <a:ext cx="3203440" cy="500042"/>
          </a:xfrm>
          <a:prstGeom prst="rect">
            <a:avLst/>
          </a:prstGeom>
        </p:spPr>
        <p:txBody>
          <a:bodyPr anchor="t">
            <a:normAutofit/>
          </a:bodyPr>
          <a:lstStyle>
            <a:lvl1pPr algn="ctr">
              <a:defRPr sz="3600" b="1" cap="all"/>
            </a:lvl1pPr>
          </a:lstStyle>
          <a:p>
            <a:r>
              <a:rPr lang="en-US" dirty="0"/>
              <a:t>MM Index</a:t>
            </a:r>
            <a:endParaRPr lang="en-IN" dirty="0"/>
          </a:p>
        </p:txBody>
      </p:sp>
      <p:sp>
        <p:nvSpPr>
          <p:cNvPr id="10"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6" name="Picture 5" descr="A picture containing text, night sky&#10;&#10;Description automatically generated">
            <a:extLst>
              <a:ext uri="{FF2B5EF4-FFF2-40B4-BE49-F238E27FC236}">
                <a16:creationId xmlns:a16="http://schemas.microsoft.com/office/drawing/2014/main" id="{4832AE60-5C29-48B6-95CC-812084D901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64077" y="5943521"/>
            <a:ext cx="914479" cy="914479"/>
          </a:xfrm>
          <a:prstGeom prst="rect">
            <a:avLst/>
          </a:prstGeom>
        </p:spPr>
      </p:pic>
      <p:pic>
        <p:nvPicPr>
          <p:cNvPr id="7" name="Picture 6" descr="Calendar&#10;&#10;Description automatically generated with low confidence">
            <a:extLst>
              <a:ext uri="{FF2B5EF4-FFF2-40B4-BE49-F238E27FC236}">
                <a16:creationId xmlns:a16="http://schemas.microsoft.com/office/drawing/2014/main" id="{FEE9CED9-8D8B-4D2A-95EC-21CAE5CD849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2" y="132686"/>
            <a:ext cx="963251" cy="93886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0"/>
        <p:cNvGrpSpPr/>
        <p:nvPr/>
      </p:nvGrpSpPr>
      <p:grpSpPr>
        <a:xfrm>
          <a:off x="0" y="0"/>
          <a:ext cx="0" cy="0"/>
          <a:chOff x="0" y="0"/>
          <a:chExt cx="0" cy="0"/>
        </a:xfrm>
      </p:grpSpPr>
      <p:sp>
        <p:nvSpPr>
          <p:cNvPr id="11" name="Google Shape;11;p5"/>
          <p:cNvSpPr txBox="1">
            <a:spLocks noGrp="1"/>
          </p:cNvSpPr>
          <p:nvPr>
            <p:ph type="ctrTitle"/>
          </p:nvPr>
        </p:nvSpPr>
        <p:spPr>
          <a:xfrm>
            <a:off x="879155" y="836582"/>
            <a:ext cx="10363200" cy="151229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5"/>
          <p:cNvSpPr txBox="1">
            <a:spLocks noGrp="1"/>
          </p:cNvSpPr>
          <p:nvPr>
            <p:ph type="subTitle" idx="1"/>
          </p:nvPr>
        </p:nvSpPr>
        <p:spPr>
          <a:xfrm>
            <a:off x="1828800" y="2785097"/>
            <a:ext cx="8534400" cy="1752600"/>
          </a:xfrm>
          <a:prstGeom prst="rect">
            <a:avLst/>
          </a:prstGeom>
          <a:noFill/>
          <a:ln>
            <a:noFill/>
          </a:ln>
        </p:spPr>
        <p:txBody>
          <a:bodyPr spcFirstLastPara="1" wrap="square" lIns="91425" tIns="45700" rIns="91425" bIns="45700" anchor="ctr" anchorCtr="0">
            <a:noAutofit/>
          </a:bodyPr>
          <a:lstStyle>
            <a:lvl1pPr marR="0" lvl="0" algn="ctr"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3" name="Google Shape;13;p5">
            <a:hlinkClick r:id="rId2"/>
          </p:cNvPr>
          <p:cNvSpPr/>
          <p:nvPr/>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4" name="Google Shape;14;p5"/>
          <p:cNvSpPr/>
          <p:nvPr/>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8482B"/>
              </a:buClr>
              <a:buSzPts val="1400"/>
              <a:buFont typeface="Calibri"/>
              <a:buNone/>
            </a:pPr>
            <a:r>
              <a:rPr lang="en-IN" sz="1400" b="1" i="0" u="none" strike="noStrike" cap="none">
                <a:solidFill>
                  <a:srgbClr val="08482B"/>
                </a:solidFill>
                <a:latin typeface="Calibri"/>
                <a:ea typeface="Calibri"/>
                <a:cs typeface="Calibri"/>
                <a:sym typeface="Calibri"/>
              </a:rPr>
              <a:t>Integral Education</a:t>
            </a:r>
            <a:r>
              <a:rPr lang="en-IN" sz="1400" b="0" i="0" u="none" strike="noStrike" cap="none">
                <a:solidFill>
                  <a:srgbClr val="08482B"/>
                </a:solidFill>
                <a:latin typeface="Calibri"/>
                <a:ea typeface="Calibri"/>
                <a:cs typeface="Calibri"/>
                <a:sym typeface="Calibri"/>
              </a:rPr>
              <a:t> </a:t>
            </a:r>
            <a:r>
              <a:rPr lang="en-IN" sz="1400" b="1" i="0" u="none" strike="noStrike" cap="none">
                <a:solidFill>
                  <a:srgbClr val="002060"/>
                </a:solidFill>
                <a:latin typeface="Calibri"/>
                <a:ea typeface="Calibri"/>
                <a:cs typeface="Calibri"/>
                <a:sym typeface="Calibri"/>
              </a:rPr>
              <a:t>FOR  </a:t>
            </a:r>
            <a:r>
              <a:rPr lang="en-IN" sz="1400" b="1" i="0" u="none" strike="noStrike" cap="none">
                <a:solidFill>
                  <a:srgbClr val="C00000"/>
                </a:solidFill>
                <a:latin typeface="Calibri"/>
                <a:ea typeface="Calibri"/>
                <a:cs typeface="Calibri"/>
                <a:sym typeface="Calibri"/>
              </a:rPr>
              <a:t>ALL, </a:t>
            </a:r>
            <a:r>
              <a:rPr lang="en-IN" sz="1400" b="1" i="0" u="none" strike="noStrike" cap="none">
                <a:solidFill>
                  <a:srgbClr val="002060"/>
                </a:solidFill>
                <a:latin typeface="Calibri"/>
                <a:ea typeface="Calibri"/>
                <a:cs typeface="Calibri"/>
                <a:sym typeface="Calibri"/>
              </a:rPr>
              <a:t>BY</a:t>
            </a:r>
            <a:r>
              <a:rPr lang="en-IN" sz="1400" b="1" i="0" u="none" strike="noStrike" cap="none">
                <a:solidFill>
                  <a:srgbClr val="C00000"/>
                </a:solidFill>
                <a:latin typeface="Calibri"/>
                <a:ea typeface="Calibri"/>
                <a:cs typeface="Calibri"/>
                <a:sym typeface="Calibri"/>
              </a:rPr>
              <a:t> ALL</a:t>
            </a:r>
            <a:endParaRPr sz="1800" b="0" i="0" u="none" strike="noStrike" cap="none">
              <a:solidFill>
                <a:schemeClr val="dk1"/>
              </a:solidFill>
              <a:latin typeface="Calibri"/>
              <a:ea typeface="Calibri"/>
              <a:cs typeface="Calibri"/>
              <a:sym typeface="Calibri"/>
            </a:endParaRPr>
          </a:p>
        </p:txBody>
      </p:sp>
      <p:pic>
        <p:nvPicPr>
          <p:cNvPr id="15" name="Google Shape;15;p5" descr="A picture containing text, clock&#10;&#10;Description automatically generated"/>
          <p:cNvPicPr preferRelativeResize="0"/>
          <p:nvPr/>
        </p:nvPicPr>
        <p:blipFill rotWithShape="1">
          <a:blip r:embed="rId3">
            <a:alphaModFix/>
          </a:blip>
          <a:srcRect/>
          <a:stretch/>
        </p:blipFill>
        <p:spPr>
          <a:xfrm>
            <a:off x="140454" y="114113"/>
            <a:ext cx="678726" cy="720000"/>
          </a:xfrm>
          <a:prstGeom prst="rect">
            <a:avLst/>
          </a:prstGeom>
          <a:noFill/>
          <a:ln>
            <a:noFill/>
          </a:ln>
        </p:spPr>
      </p:pic>
      <p:pic>
        <p:nvPicPr>
          <p:cNvPr id="16" name="Google Shape;16;p5" descr="A picture containing text, night sky&#10;&#10;Description automatically generated"/>
          <p:cNvPicPr preferRelativeResize="0"/>
          <p:nvPr/>
        </p:nvPicPr>
        <p:blipFill rotWithShape="1">
          <a:blip r:embed="rId4">
            <a:alphaModFix/>
          </a:blip>
          <a:srcRect/>
          <a:stretch/>
        </p:blipFill>
        <p:spPr>
          <a:xfrm>
            <a:off x="11331546" y="6042792"/>
            <a:ext cx="720000" cy="720000"/>
          </a:xfrm>
          <a:prstGeom prst="rect">
            <a:avLst/>
          </a:prstGeom>
          <a:noFill/>
          <a:ln>
            <a:noFill/>
          </a:ln>
        </p:spPr>
      </p:pic>
      <p:pic>
        <p:nvPicPr>
          <p:cNvPr id="17" name="Google Shape;17;p5" descr="Calendar&#10;&#10;Description automatically generated with low confidence"/>
          <p:cNvPicPr preferRelativeResize="0"/>
          <p:nvPr/>
        </p:nvPicPr>
        <p:blipFill rotWithShape="1">
          <a:blip r:embed="rId5">
            <a:alphaModFix/>
          </a:blip>
          <a:srcRect/>
          <a:stretch/>
        </p:blipFill>
        <p:spPr>
          <a:xfrm>
            <a:off x="11312845" y="116582"/>
            <a:ext cx="738701" cy="720000"/>
          </a:xfrm>
          <a:prstGeom prst="rect">
            <a:avLst/>
          </a:prstGeom>
          <a:noFill/>
          <a:ln>
            <a:noFill/>
          </a:ln>
        </p:spPr>
      </p:pic>
      <p:sp>
        <p:nvSpPr>
          <p:cNvPr id="18" name="Google Shape;18;p5"/>
          <p:cNvSpPr txBox="1"/>
          <p:nvPr/>
        </p:nvSpPr>
        <p:spPr>
          <a:xfrm>
            <a:off x="1285827" y="5448685"/>
            <a:ext cx="9620345" cy="954107"/>
          </a:xfrm>
          <a:prstGeom prst="rect">
            <a:avLst/>
          </a:prstGeom>
          <a:noFill/>
          <a:ln w="19050" cap="flat" cmpd="sng">
            <a:solidFill>
              <a:srgbClr val="FF0000"/>
            </a:solidFill>
            <a:prstDash val="dash"/>
            <a:round/>
            <a:headEnd type="none" w="sm" len="sm"/>
            <a:tailEnd type="none" w="sm" len="sm"/>
          </a:ln>
        </p:spPr>
        <p:txBody>
          <a:bodyPr spcFirstLastPara="1" wrap="square" lIns="91425" tIns="45700" rIns="91425" bIns="45700" anchor="t" anchorCtr="0">
            <a:spAutoFit/>
          </a:bodyPr>
          <a:lstStyle/>
          <a:p>
            <a:pPr marL="2286000" marR="0" lvl="0" indent="0" algn="l" rtl="0">
              <a:spcBef>
                <a:spcPts val="0"/>
              </a:spcBef>
              <a:spcAft>
                <a:spcPts val="0"/>
              </a:spcAft>
              <a:buNone/>
            </a:pPr>
            <a:r>
              <a:rPr lang="en-IN" sz="800" b="0" i="0" u="none" strike="noStrike" cap="none">
                <a:solidFill>
                  <a:schemeClr val="dk1"/>
                </a:solidFill>
                <a:latin typeface="Arial"/>
                <a:ea typeface="Arial"/>
                <a:cs typeface="Arial"/>
                <a:sym typeface="Arial"/>
              </a:rPr>
              <a:t>                                    </a:t>
            </a:r>
            <a:r>
              <a:rPr lang="en-IN" sz="800" b="1" i="0" u="sng" strike="noStrike" cap="none">
                <a:solidFill>
                  <a:schemeClr val="dk1"/>
                </a:solidFill>
                <a:latin typeface="Arial"/>
                <a:ea typeface="Arial"/>
                <a:cs typeface="Arial"/>
                <a:sym typeface="Arial"/>
              </a:rPr>
              <a:t>COPYRIGHT Cum DISCLAIMER NOTICE</a:t>
            </a:r>
            <a:endParaRPr sz="800" b="1" i="0" u="sng" strike="noStrike" cap="none">
              <a:solidFill>
                <a:schemeClr val="dk1"/>
              </a:solidFill>
              <a:latin typeface="Calibri"/>
              <a:ea typeface="Calibri"/>
              <a:cs typeface="Calibri"/>
              <a:sym typeface="Calibri"/>
            </a:endParaRPr>
          </a:p>
          <a:p>
            <a:pPr marL="171450" marR="0" lvl="0" indent="-171450" algn="just" rtl="0">
              <a:spcBef>
                <a:spcPts val="0"/>
              </a:spcBef>
              <a:spcAft>
                <a:spcPts val="0"/>
              </a:spcAft>
              <a:buClr>
                <a:schemeClr val="dk1"/>
              </a:buClr>
              <a:buSzPts val="800"/>
              <a:buFont typeface="Noto Sans Symbols"/>
              <a:buChar char="✔"/>
            </a:pPr>
            <a:r>
              <a:rPr lang="en-IN" sz="800" b="0" i="0" u="none" strike="noStrike" cap="none">
                <a:solidFill>
                  <a:schemeClr val="dk1"/>
                </a:solidFill>
                <a:latin typeface="Arial"/>
                <a:ea typeface="Arial"/>
                <a:cs typeface="Arial"/>
                <a:sym typeface="Arial"/>
              </a:rPr>
              <a:t>Content owned by Sri Sathya Sai Central Trust, Prashanthi Nilayam, Puttaparthi, Sathya Sai District, Andhra Pradesh, India. </a:t>
            </a:r>
            <a:endParaRPr sz="800" b="0" i="0" u="none" strike="noStrike" cap="none">
              <a:solidFill>
                <a:schemeClr val="dk1"/>
              </a:solidFill>
              <a:latin typeface="Calibri"/>
              <a:ea typeface="Calibri"/>
              <a:cs typeface="Calibri"/>
              <a:sym typeface="Calibri"/>
            </a:endParaRPr>
          </a:p>
          <a:p>
            <a:pPr marL="171450" marR="0" lvl="0" indent="-171450" algn="just" rtl="0">
              <a:spcBef>
                <a:spcPts val="0"/>
              </a:spcBef>
              <a:spcAft>
                <a:spcPts val="0"/>
              </a:spcAft>
              <a:buClr>
                <a:schemeClr val="dk1"/>
              </a:buClr>
              <a:buSzPts val="800"/>
              <a:buFont typeface="Noto Sans Symbols"/>
              <a:buChar char="✔"/>
            </a:pPr>
            <a:r>
              <a:rPr lang="en-IN" sz="800" b="0" i="0" u="none" strike="noStrike" cap="none">
                <a:solidFill>
                  <a:schemeClr val="dk1"/>
                </a:solidFill>
                <a:latin typeface="Arial"/>
                <a:ea typeface="Arial"/>
                <a:cs typeface="Arial"/>
                <a:sym typeface="Arial"/>
              </a:rPr>
              <a:t>Strictly not for Commercial Use, excluding content that falls in Public Domain or common knowledge facts.</a:t>
            </a:r>
            <a:endParaRPr sz="800" b="0" i="0" u="none" strike="noStrike" cap="none">
              <a:solidFill>
                <a:schemeClr val="dk1"/>
              </a:solidFill>
              <a:latin typeface="Calibri"/>
              <a:ea typeface="Calibri"/>
              <a:cs typeface="Calibri"/>
              <a:sym typeface="Calibri"/>
            </a:endParaRPr>
          </a:p>
          <a:p>
            <a:pPr marL="171450" marR="0" lvl="0" indent="-171450" algn="just" rtl="0">
              <a:spcBef>
                <a:spcPts val="0"/>
              </a:spcBef>
              <a:spcAft>
                <a:spcPts val="0"/>
              </a:spcAft>
              <a:buClr>
                <a:schemeClr val="dk1"/>
              </a:buClr>
              <a:buSzPts val="800"/>
              <a:buFont typeface="Noto Sans Symbols"/>
              <a:buChar char="✔"/>
            </a:pPr>
            <a:r>
              <a:rPr lang="en-IN" sz="800" b="0" i="0" u="none" strike="noStrike" cap="none">
                <a:solidFill>
                  <a:schemeClr val="dk1"/>
                </a:solidFill>
                <a:latin typeface="Arial"/>
                <a:ea typeface="Arial"/>
                <a:cs typeface="Arial"/>
                <a:sym typeface="Arial"/>
              </a:rPr>
              <a:t>Content can be downloaded and used for personal, educational, informational and other non-commercial purposes, subject to attribution in the name of ‘Sri Sathya Sai Central Trust, Prashanthi Nilayam, Puttaparthi’ only. Any attempt to remove, alter, circumvent, or distort the data that is accessed is illegal and strictly prohibited.</a:t>
            </a:r>
            <a:endParaRPr sz="800" b="0" i="0" u="none" strike="noStrike" cap="none">
              <a:solidFill>
                <a:schemeClr val="dk1"/>
              </a:solidFill>
              <a:latin typeface="Calibri"/>
              <a:ea typeface="Calibri"/>
              <a:cs typeface="Calibri"/>
              <a:sym typeface="Calibri"/>
            </a:endParaRPr>
          </a:p>
          <a:p>
            <a:pPr marL="171450" marR="0" lvl="0" indent="-171450" algn="just" rtl="0">
              <a:spcBef>
                <a:spcPts val="0"/>
              </a:spcBef>
              <a:spcAft>
                <a:spcPts val="0"/>
              </a:spcAft>
              <a:buClr>
                <a:schemeClr val="dk1"/>
              </a:buClr>
              <a:buSzPts val="800"/>
              <a:buFont typeface="Noto Sans Symbols"/>
              <a:buChar char="✔"/>
            </a:pPr>
            <a:r>
              <a:rPr lang="en-IN" sz="800" b="0" i="0" u="none" strike="noStrike" cap="none">
                <a:solidFill>
                  <a:schemeClr val="dk1"/>
                </a:solidFill>
                <a:latin typeface="Arial"/>
                <a:ea typeface="Arial"/>
                <a:cs typeface="Arial"/>
                <a:sym typeface="Arial"/>
              </a:rPr>
              <a:t>Some of the content is owned by Third Parties and are used in compliance with their licensing conditions. Anyone infringing the Copyright of such Third Parties will be doing so at their own risks and costs.</a:t>
            </a:r>
            <a:endParaRPr sz="8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800"/>
              <a:buFont typeface="Noto Sans Symbols"/>
              <a:buNone/>
            </a:pPr>
            <a:endParaRPr sz="8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83124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
        <p:cNvGrpSpPr/>
        <p:nvPr/>
      </p:nvGrpSpPr>
      <p:grpSpPr>
        <a:xfrm>
          <a:off x="0" y="0"/>
          <a:ext cx="0" cy="0"/>
          <a:chOff x="0" y="0"/>
          <a:chExt cx="0" cy="0"/>
        </a:xfrm>
      </p:grpSpPr>
      <p:sp>
        <p:nvSpPr>
          <p:cNvPr id="20" name="Google Shape;20;p6"/>
          <p:cNvSpPr txBox="1">
            <a:spLocks noGrp="1"/>
          </p:cNvSpPr>
          <p:nvPr>
            <p:ph type="title"/>
          </p:nvPr>
        </p:nvSpPr>
        <p:spPr>
          <a:xfrm>
            <a:off x="1466856" y="71414"/>
            <a:ext cx="9296427" cy="654032"/>
          </a:xfrm>
          <a:prstGeom prst="rect">
            <a:avLst/>
          </a:prstGeom>
          <a:noFill/>
          <a:ln>
            <a:noFill/>
          </a:ln>
        </p:spPr>
        <p:txBody>
          <a:bodyPr spcFirstLastPara="1" wrap="square" lIns="91425" tIns="45700" rIns="91425" bIns="45700" anchor="t" anchorCtr="0">
            <a:normAutofit/>
          </a:bodyPr>
          <a:lstStyle>
            <a:lvl1pPr marR="0" lvl="0" algn="ctr" rtl="0">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 name="Google Shape;21;p6">
            <a:hlinkClick r:id="rId2"/>
          </p:cNvPr>
          <p:cNvSpPr/>
          <p:nvPr/>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22" name="Google Shape;22;p6"/>
          <p:cNvSpPr txBox="1">
            <a:spLocks noGrp="1"/>
          </p:cNvSpPr>
          <p:nvPr>
            <p:ph type="body" idx="1"/>
          </p:nvPr>
        </p:nvSpPr>
        <p:spPr>
          <a:xfrm>
            <a:off x="857251" y="1214438"/>
            <a:ext cx="10668000" cy="478631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3" name="Google Shape;23;p6" descr="A picture containing text, night sky&#10;&#10;Description automatically generated"/>
          <p:cNvPicPr preferRelativeResize="0"/>
          <p:nvPr/>
        </p:nvPicPr>
        <p:blipFill rotWithShape="1">
          <a:blip r:embed="rId3">
            <a:alphaModFix/>
          </a:blip>
          <a:srcRect/>
          <a:stretch/>
        </p:blipFill>
        <p:spPr>
          <a:xfrm>
            <a:off x="11331546" y="6042792"/>
            <a:ext cx="720000" cy="720000"/>
          </a:xfrm>
          <a:prstGeom prst="rect">
            <a:avLst/>
          </a:prstGeom>
          <a:noFill/>
          <a:ln>
            <a:noFill/>
          </a:ln>
        </p:spPr>
      </p:pic>
      <p:pic>
        <p:nvPicPr>
          <p:cNvPr id="24" name="Google Shape;24;p6" descr="Calendar&#10;&#10;Description automatically generated with low confidence"/>
          <p:cNvPicPr preferRelativeResize="0"/>
          <p:nvPr/>
        </p:nvPicPr>
        <p:blipFill rotWithShape="1">
          <a:blip r:embed="rId4">
            <a:alphaModFix/>
          </a:blip>
          <a:srcRect/>
          <a:stretch/>
        </p:blipFill>
        <p:spPr>
          <a:xfrm>
            <a:off x="11312845" y="116582"/>
            <a:ext cx="738701" cy="720000"/>
          </a:xfrm>
          <a:prstGeom prst="rect">
            <a:avLst/>
          </a:prstGeom>
          <a:noFill/>
          <a:ln>
            <a:noFill/>
          </a:ln>
        </p:spPr>
      </p:pic>
    </p:spTree>
    <p:extLst>
      <p:ext uri="{BB962C8B-B14F-4D97-AF65-F5344CB8AC3E}">
        <p14:creationId xmlns:p14="http://schemas.microsoft.com/office/powerpoint/2010/main" val="809769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5"/>
        <p:cNvGrpSpPr/>
        <p:nvPr/>
      </p:nvGrpSpPr>
      <p:grpSpPr>
        <a:xfrm>
          <a:off x="0" y="0"/>
          <a:ext cx="0" cy="0"/>
          <a:chOff x="0" y="0"/>
          <a:chExt cx="0" cy="0"/>
        </a:xfrm>
      </p:grpSpPr>
      <p:sp>
        <p:nvSpPr>
          <p:cNvPr id="26" name="Google Shape;26;p7">
            <a:hlinkClick r:id="rId2"/>
          </p:cNvPr>
          <p:cNvSpPr/>
          <p:nvPr/>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27" name="Google Shape;27;p7" descr="A picture containing text, night sky&#10;&#10;Description automatically generated"/>
          <p:cNvPicPr preferRelativeResize="0"/>
          <p:nvPr/>
        </p:nvPicPr>
        <p:blipFill rotWithShape="1">
          <a:blip r:embed="rId3">
            <a:alphaModFix/>
          </a:blip>
          <a:srcRect/>
          <a:stretch/>
        </p:blipFill>
        <p:spPr>
          <a:xfrm>
            <a:off x="11331546" y="6042792"/>
            <a:ext cx="720000" cy="720000"/>
          </a:xfrm>
          <a:prstGeom prst="rect">
            <a:avLst/>
          </a:prstGeom>
          <a:noFill/>
          <a:ln>
            <a:noFill/>
          </a:ln>
        </p:spPr>
      </p:pic>
      <p:pic>
        <p:nvPicPr>
          <p:cNvPr id="28" name="Google Shape;28;p7" descr="Calendar&#10;&#10;Description automatically generated with low confidence"/>
          <p:cNvPicPr preferRelativeResize="0"/>
          <p:nvPr/>
        </p:nvPicPr>
        <p:blipFill rotWithShape="1">
          <a:blip r:embed="rId4">
            <a:alphaModFix/>
          </a:blip>
          <a:srcRect/>
          <a:stretch/>
        </p:blipFill>
        <p:spPr>
          <a:xfrm>
            <a:off x="11312845" y="116582"/>
            <a:ext cx="738701" cy="720000"/>
          </a:xfrm>
          <a:prstGeom prst="rect">
            <a:avLst/>
          </a:prstGeom>
          <a:noFill/>
          <a:ln>
            <a:noFill/>
          </a:ln>
        </p:spPr>
      </p:pic>
    </p:spTree>
    <p:extLst>
      <p:ext uri="{BB962C8B-B14F-4D97-AF65-F5344CB8AC3E}">
        <p14:creationId xmlns:p14="http://schemas.microsoft.com/office/powerpoint/2010/main" val="38042625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3115619517"/>
      </p:ext>
    </p:extLst>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0.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0.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24.jpeg"/><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8" Type="http://schemas.openxmlformats.org/officeDocument/2006/relationships/hyperlink" Target="https://openclipart.org/artist/Firkin" TargetMode="External"/><Relationship Id="rId13" Type="http://schemas.openxmlformats.org/officeDocument/2006/relationships/hyperlink" Target="https://openclipart.org/artist/oksmith" TargetMode="External"/><Relationship Id="rId18" Type="http://schemas.openxmlformats.org/officeDocument/2006/relationships/hyperlink" Target="https://creativecommons.org/publicdomain/zero/1.0/?ref=openverse" TargetMode="External"/><Relationship Id="rId26" Type="http://schemas.openxmlformats.org/officeDocument/2006/relationships/image" Target="../media/image36.png"/><Relationship Id="rId39" Type="http://schemas.openxmlformats.org/officeDocument/2006/relationships/image" Target="../media/image48.jpeg"/><Relationship Id="rId3" Type="http://schemas.openxmlformats.org/officeDocument/2006/relationships/hyperlink" Target="https://openclipart.org/detail/289225/clipboard-check" TargetMode="External"/><Relationship Id="rId21" Type="http://schemas.openxmlformats.org/officeDocument/2006/relationships/image" Target="../media/image31.png"/><Relationship Id="rId34" Type="http://schemas.openxmlformats.org/officeDocument/2006/relationships/image" Target="../media/image43.png"/><Relationship Id="rId42" Type="http://schemas.openxmlformats.org/officeDocument/2006/relationships/image" Target="../media/image51.jpeg"/><Relationship Id="rId7" Type="http://schemas.openxmlformats.org/officeDocument/2006/relationships/hyperlink" Target="https://openclipart.org/artist/Mahua_Sarkar" TargetMode="External"/><Relationship Id="rId12" Type="http://schemas.openxmlformats.org/officeDocument/2006/relationships/hyperlink" Target="https://openclipart.org/artist/kevinolive" TargetMode="External"/><Relationship Id="rId17" Type="http://schemas.openxmlformats.org/officeDocument/2006/relationships/hyperlink" Target="https://www.rawpixel.com/image/3338021/free-photo-image-theater-ticket-cc0" TargetMode="External"/><Relationship Id="rId25" Type="http://schemas.openxmlformats.org/officeDocument/2006/relationships/image" Target="../media/image35.png"/><Relationship Id="rId33" Type="http://schemas.openxmlformats.org/officeDocument/2006/relationships/image" Target="../media/image42.png"/><Relationship Id="rId38" Type="http://schemas.openxmlformats.org/officeDocument/2006/relationships/image" Target="../media/image47.jpeg"/><Relationship Id="rId2" Type="http://schemas.openxmlformats.org/officeDocument/2006/relationships/notesSlide" Target="../notesSlides/notesSlide8.xml"/><Relationship Id="rId16" Type="http://schemas.openxmlformats.org/officeDocument/2006/relationships/hyperlink" Target="https://openclipart.org/artist/skotan" TargetMode="External"/><Relationship Id="rId20" Type="http://schemas.openxmlformats.org/officeDocument/2006/relationships/image" Target="../media/image30.png"/><Relationship Id="rId29" Type="http://schemas.openxmlformats.org/officeDocument/2006/relationships/image" Target="../media/image39.png"/><Relationship Id="rId41" Type="http://schemas.openxmlformats.org/officeDocument/2006/relationships/image" Target="../media/image50.png"/><Relationship Id="rId1" Type="http://schemas.openxmlformats.org/officeDocument/2006/relationships/slideLayout" Target="../slideLayouts/slideLayout6.xml"/><Relationship Id="rId6" Type="http://schemas.openxmlformats.org/officeDocument/2006/relationships/hyperlink" Target="https://openclipart.org/artist/hana_mr" TargetMode="External"/><Relationship Id="rId11" Type="http://schemas.openxmlformats.org/officeDocument/2006/relationships/hyperlink" Target="https://openclipart.org/artist/Balex" TargetMode="External"/><Relationship Id="rId24" Type="http://schemas.openxmlformats.org/officeDocument/2006/relationships/image" Target="../media/image34.png"/><Relationship Id="rId32" Type="http://schemas.openxmlformats.org/officeDocument/2006/relationships/image" Target="../media/image41.png"/><Relationship Id="rId37" Type="http://schemas.openxmlformats.org/officeDocument/2006/relationships/image" Target="../media/image46.png"/><Relationship Id="rId40" Type="http://schemas.openxmlformats.org/officeDocument/2006/relationships/image" Target="../media/image49.png"/><Relationship Id="rId5" Type="http://schemas.openxmlformats.org/officeDocument/2006/relationships/hyperlink" Target="https://openclipart.org/artist/TheByteMan" TargetMode="External"/><Relationship Id="rId15" Type="http://schemas.openxmlformats.org/officeDocument/2006/relationships/hyperlink" Target="https://openclipart.org/artist/frankes" TargetMode="External"/><Relationship Id="rId23" Type="http://schemas.openxmlformats.org/officeDocument/2006/relationships/image" Target="../media/image33.png"/><Relationship Id="rId28" Type="http://schemas.openxmlformats.org/officeDocument/2006/relationships/image" Target="../media/image38.png"/><Relationship Id="rId36" Type="http://schemas.openxmlformats.org/officeDocument/2006/relationships/image" Target="../media/image45.png"/><Relationship Id="rId10" Type="http://schemas.openxmlformats.org/officeDocument/2006/relationships/hyperlink" Target="https://openclipart.org/artist/sincrosergio" TargetMode="External"/><Relationship Id="rId19" Type="http://schemas.openxmlformats.org/officeDocument/2006/relationships/image" Target="../media/image29.png"/><Relationship Id="rId31" Type="http://schemas.openxmlformats.org/officeDocument/2006/relationships/image" Target="../media/image16.png"/><Relationship Id="rId4" Type="http://schemas.openxmlformats.org/officeDocument/2006/relationships/hyperlink" Target="https://openclipart.org/artist/Guerreiro" TargetMode="External"/><Relationship Id="rId9" Type="http://schemas.openxmlformats.org/officeDocument/2006/relationships/hyperlink" Target="https://openclipart.org/detail/148843/thumbs-up" TargetMode="External"/><Relationship Id="rId14" Type="http://schemas.openxmlformats.org/officeDocument/2006/relationships/hyperlink" Target="https://openclipart.org/artist/GDJ" TargetMode="External"/><Relationship Id="rId22" Type="http://schemas.openxmlformats.org/officeDocument/2006/relationships/image" Target="../media/image32.png"/><Relationship Id="rId27" Type="http://schemas.openxmlformats.org/officeDocument/2006/relationships/image" Target="../media/image37.png"/><Relationship Id="rId30" Type="http://schemas.openxmlformats.org/officeDocument/2006/relationships/image" Target="../media/image40.jpeg"/><Relationship Id="rId35"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pic>
        <p:nvPicPr>
          <p:cNvPr id="4" name="Picture 2" descr="https://openclipart.org/image/800px/143287">
            <a:extLst>
              <a:ext uri="{FF2B5EF4-FFF2-40B4-BE49-F238E27FC236}">
                <a16:creationId xmlns:a16="http://schemas.microsoft.com/office/drawing/2014/main" id="{A48414BE-8A0C-D24D-A6F1-14E27E7FE4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6074" y="2812645"/>
            <a:ext cx="816679" cy="220724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https://openclipart.org/image/800px/285265">
            <a:extLst>
              <a:ext uri="{FF2B5EF4-FFF2-40B4-BE49-F238E27FC236}">
                <a16:creationId xmlns:a16="http://schemas.microsoft.com/office/drawing/2014/main" id="{2E5F7F9A-8311-B242-977E-B870614B288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9268" y="4083585"/>
            <a:ext cx="936086" cy="93608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s://openclipart.org/image/800px/289225">
            <a:extLst>
              <a:ext uri="{FF2B5EF4-FFF2-40B4-BE49-F238E27FC236}">
                <a16:creationId xmlns:a16="http://schemas.microsoft.com/office/drawing/2014/main" id="{A35097C1-3262-EC41-B02B-50178FF017D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09570" y="3055342"/>
            <a:ext cx="1374008" cy="191754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openclipart.org/image/400px/104083">
            <a:extLst>
              <a:ext uri="{FF2B5EF4-FFF2-40B4-BE49-F238E27FC236}">
                <a16:creationId xmlns:a16="http://schemas.microsoft.com/office/drawing/2014/main" id="{5EE42910-E732-5A44-BF5F-001C2D25760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4794" y="1312754"/>
            <a:ext cx="1211859" cy="1211859"/>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7CA29532-D224-B343-8766-F290E45944BC}"/>
              </a:ext>
            </a:extLst>
          </p:cNvPr>
          <p:cNvSpPr txBox="1">
            <a:spLocks/>
          </p:cNvSpPr>
          <p:nvPr/>
        </p:nvSpPr>
        <p:spPr>
          <a:xfrm>
            <a:off x="2139883" y="980728"/>
            <a:ext cx="8564629" cy="1663527"/>
          </a:xfrm>
          <a:prstGeom prst="rect">
            <a:avLst/>
          </a:prstGeom>
        </p:spPr>
        <p:style>
          <a:lnRef idx="1">
            <a:schemeClr val="accent4"/>
          </a:lnRef>
          <a:fillRef idx="3">
            <a:schemeClr val="accent4"/>
          </a:fillRef>
          <a:effectRef idx="2">
            <a:schemeClr val="accent4"/>
          </a:effectRef>
          <a:fontRef idx="minor">
            <a:schemeClr val="lt1"/>
          </a:fontRef>
        </p:style>
        <p:txBody>
          <a:bodyPr anchor="ctr">
            <a:noAutofit/>
          </a:bodyPr>
          <a:lstStyle>
            <a:lvl1pPr algn="ctr" defTabSz="914400" rtl="0" eaLnBrk="1" latinLnBrk="0" hangingPunct="1">
              <a:spcBef>
                <a:spcPct val="0"/>
              </a:spcBef>
              <a:buNone/>
              <a:defRPr sz="5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Make the right choice</a:t>
            </a:r>
            <a:endParaRPr lang="en-IN" dirty="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46635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1435" y="127154"/>
            <a:ext cx="7682997" cy="719442"/>
          </a:xfrm>
          <a:solidFill>
            <a:srgbClr val="C00000">
              <a:alpha val="20000"/>
            </a:srgbClr>
          </a:solidFill>
          <a:ln>
            <a:solidFill>
              <a:schemeClr val="accent5">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normAutofit/>
          </a:bodyPr>
          <a:lstStyle/>
          <a:p>
            <a:r>
              <a:rPr lang="en-US" dirty="0">
                <a:ln w="0"/>
                <a:solidFill>
                  <a:schemeClr val="tx1"/>
                </a:solidFill>
                <a:effectLst>
                  <a:outerShdw blurRad="38100" dist="19050" dir="2700000" algn="tl" rotWithShape="0">
                    <a:schemeClr val="dk1">
                      <a:alpha val="40000"/>
                    </a:schemeClr>
                  </a:outerShdw>
                </a:effectLst>
              </a:rPr>
              <a:t>Homonyms - Concept</a:t>
            </a:r>
            <a:endParaRPr lang="en-IN" dirty="0">
              <a:ln w="0"/>
              <a:solidFill>
                <a:schemeClr val="tx1"/>
              </a:solidFill>
              <a:effectLst>
                <a:outerShdw blurRad="38100" dist="19050" dir="2700000" algn="tl" rotWithShape="0">
                  <a:schemeClr val="dk1">
                    <a:alpha val="40000"/>
                  </a:schemeClr>
                </a:outerShdw>
              </a:effectLst>
            </a:endParaRPr>
          </a:p>
        </p:txBody>
      </p:sp>
      <p:sp>
        <p:nvSpPr>
          <p:cNvPr id="3" name="Text Placeholder 2"/>
          <p:cNvSpPr>
            <a:spLocks noGrp="1"/>
          </p:cNvSpPr>
          <p:nvPr>
            <p:ph type="body" sz="quarter" idx="10"/>
          </p:nvPr>
        </p:nvSpPr>
        <p:spPr/>
        <p:txBody>
          <a:bodyPr/>
          <a:lstStyle/>
          <a:p>
            <a:pPr marL="0" indent="0">
              <a:buNone/>
            </a:pPr>
            <a:endParaRPr lang="en-IN" dirty="0"/>
          </a:p>
          <a:p>
            <a:pPr marL="0" indent="0">
              <a:buNone/>
            </a:pPr>
            <a:endParaRPr lang="en-IN" dirty="0"/>
          </a:p>
        </p:txBody>
      </p:sp>
      <p:grpSp>
        <p:nvGrpSpPr>
          <p:cNvPr id="10" name="Group 9">
            <a:extLst>
              <a:ext uri="{FF2B5EF4-FFF2-40B4-BE49-F238E27FC236}">
                <a16:creationId xmlns:a16="http://schemas.microsoft.com/office/drawing/2014/main" id="{9C0A87A1-DED7-1044-A6A6-BAD370BA3005}"/>
              </a:ext>
            </a:extLst>
          </p:cNvPr>
          <p:cNvGrpSpPr/>
          <p:nvPr/>
        </p:nvGrpSpPr>
        <p:grpSpPr>
          <a:xfrm>
            <a:off x="2240902" y="4221088"/>
            <a:ext cx="7862690" cy="2006588"/>
            <a:chOff x="2279576" y="4221088"/>
            <a:chExt cx="7862690" cy="2006588"/>
          </a:xfrm>
        </p:grpSpPr>
        <p:pic>
          <p:nvPicPr>
            <p:cNvPr id="4" name="Picture 4" descr="Signal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9576" y="4221088"/>
              <a:ext cx="1419658" cy="20065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111911" y="4633972"/>
              <a:ext cx="6030355" cy="954107"/>
            </a:xfrm>
            <a:prstGeom prst="rect">
              <a:avLst/>
            </a:prstGeom>
            <a:solidFill>
              <a:schemeClr val="tx2">
                <a:lumMod val="20000"/>
                <a:lumOff val="80000"/>
              </a:schemeClr>
            </a:solidFill>
            <a:ln>
              <a:solidFill>
                <a:schemeClr val="tx1"/>
              </a:solidFill>
            </a:ln>
          </p:spPr>
          <p:txBody>
            <a:bodyPr wrap="square" rtlCol="0">
              <a:spAutoFit/>
            </a:bodyPr>
            <a:lstStyle/>
            <a:p>
              <a:pPr algn="ctr"/>
              <a:r>
                <a:rPr lang="en-IN" sz="2800" dirty="0">
                  <a:solidFill>
                    <a:schemeClr val="accent1">
                      <a:lumMod val="75000"/>
                    </a:schemeClr>
                  </a:solidFill>
                </a:rPr>
                <a:t>We must choose the right and best thing and act accordingly.</a:t>
              </a:r>
            </a:p>
          </p:txBody>
        </p:sp>
      </p:grpSp>
      <p:grpSp>
        <p:nvGrpSpPr>
          <p:cNvPr id="5" name="Group 4">
            <a:extLst>
              <a:ext uri="{FF2B5EF4-FFF2-40B4-BE49-F238E27FC236}">
                <a16:creationId xmlns:a16="http://schemas.microsoft.com/office/drawing/2014/main" id="{CCCC3F9B-F6A3-EC4E-B100-ED10A289D41E}"/>
              </a:ext>
            </a:extLst>
          </p:cNvPr>
          <p:cNvGrpSpPr/>
          <p:nvPr/>
        </p:nvGrpSpPr>
        <p:grpSpPr>
          <a:xfrm>
            <a:off x="2423592" y="2489414"/>
            <a:ext cx="7680000" cy="1370526"/>
            <a:chOff x="2423592" y="2489414"/>
            <a:chExt cx="7680000" cy="1370526"/>
          </a:xfrm>
        </p:grpSpPr>
        <p:pic>
          <p:nvPicPr>
            <p:cNvPr id="7" name="Picture 2" descr="https://openclipart.org/image/800px/14884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23592" y="2489414"/>
              <a:ext cx="967932" cy="137052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073236" y="2833772"/>
              <a:ext cx="6030356" cy="523220"/>
            </a:xfrm>
            <a:prstGeom prst="rect">
              <a:avLst/>
            </a:prstGeom>
            <a:solidFill>
              <a:schemeClr val="accent5">
                <a:lumMod val="20000"/>
                <a:lumOff val="80000"/>
              </a:schemeClr>
            </a:solidFill>
            <a:ln>
              <a:solidFill>
                <a:schemeClr val="tx1"/>
              </a:solidFill>
            </a:ln>
          </p:spPr>
          <p:txBody>
            <a:bodyPr wrap="square">
              <a:spAutoFit/>
            </a:bodyPr>
            <a:lstStyle/>
            <a:p>
              <a:r>
                <a:rPr lang="en-IN" sz="2800" dirty="0">
                  <a:solidFill>
                    <a:schemeClr val="accent5"/>
                  </a:solidFill>
                </a:rPr>
                <a:t>Choose the right word at the right place.</a:t>
              </a:r>
            </a:p>
          </p:txBody>
        </p:sp>
      </p:grpSp>
      <p:sp>
        <p:nvSpPr>
          <p:cNvPr id="9" name="Rectangle 8"/>
          <p:cNvSpPr/>
          <p:nvPr/>
        </p:nvSpPr>
        <p:spPr>
          <a:xfrm>
            <a:off x="1182172" y="1124744"/>
            <a:ext cx="10104277" cy="954107"/>
          </a:xfrm>
          <a:prstGeom prst="rect">
            <a:avLst/>
          </a:prstGeom>
          <a:solidFill>
            <a:srgbClr val="FFFF00"/>
          </a:solidFill>
          <a:ln>
            <a:solidFill>
              <a:schemeClr val="accent1">
                <a:lumMod val="60000"/>
                <a:lumOff val="40000"/>
              </a:schemeClr>
            </a:solidFill>
          </a:ln>
          <a:effectLst>
            <a:glow rad="101600">
              <a:schemeClr val="accent1">
                <a:satMod val="175000"/>
                <a:alpha val="40000"/>
              </a:schemeClr>
            </a:glow>
          </a:effectLst>
        </p:spPr>
        <p:txBody>
          <a:bodyPr wrap="square">
            <a:spAutoFit/>
          </a:bodyPr>
          <a:lstStyle/>
          <a:p>
            <a:r>
              <a:rPr lang="en-IN" sz="2800" b="1" dirty="0">
                <a:solidFill>
                  <a:srgbClr val="7030A0"/>
                </a:solidFill>
              </a:rPr>
              <a:t>Homonyms</a:t>
            </a:r>
            <a:r>
              <a:rPr lang="en-IN" sz="3200" dirty="0">
                <a:solidFill>
                  <a:srgbClr val="7030A0"/>
                </a:solidFill>
              </a:rPr>
              <a:t> </a:t>
            </a:r>
            <a:r>
              <a:rPr lang="en-IN" sz="2400" dirty="0">
                <a:solidFill>
                  <a:srgbClr val="7030A0"/>
                </a:solidFill>
              </a:rPr>
              <a:t>are words that have different meanings but are pronounced or spelled the same.</a:t>
            </a:r>
          </a:p>
        </p:txBody>
      </p:sp>
      <p:pic>
        <p:nvPicPr>
          <p:cNvPr id="12" name="Picture 2" descr="https://openclipart.org/image/400px/28233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92627" y="182598"/>
            <a:ext cx="496814" cy="6852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Horizontal)">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Horizontal)">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73571" y="71414"/>
            <a:ext cx="7682997" cy="654032"/>
          </a:xfrm>
          <a:solidFill>
            <a:schemeClr val="accent6"/>
          </a:solidFill>
          <a:ln>
            <a:solidFill>
              <a:schemeClr val="accent6">
                <a:lumMod val="40000"/>
                <a:lumOff val="60000"/>
              </a:schemeClr>
            </a:solidFill>
          </a:ln>
        </p:spPr>
        <p:txBody>
          <a:bodyPr anchor="ctr"/>
          <a:lstStyle/>
          <a:p>
            <a:r>
              <a:rPr lang="en-IN" dirty="0">
                <a:ln w="0"/>
                <a:effectLst>
                  <a:outerShdw blurRad="38100" dist="19050" dir="2700000" algn="tl" rotWithShape="0">
                    <a:schemeClr val="dk1">
                      <a:alpha val="40000"/>
                    </a:schemeClr>
                  </a:outerShdw>
                </a:effectLst>
              </a:rPr>
              <a:t>Homonyms - Activity</a:t>
            </a:r>
          </a:p>
        </p:txBody>
      </p:sp>
      <p:sp>
        <p:nvSpPr>
          <p:cNvPr id="5" name="Text Placeholder 2"/>
          <p:cNvSpPr>
            <a:spLocks noGrp="1"/>
          </p:cNvSpPr>
          <p:nvPr>
            <p:ph type="body" sz="quarter" idx="10"/>
          </p:nvPr>
        </p:nvSpPr>
        <p:spPr>
          <a:xfrm>
            <a:off x="263352" y="1340768"/>
            <a:ext cx="11734800" cy="4786312"/>
          </a:xfrm>
          <a:ln/>
        </p:spPr>
        <p:style>
          <a:lnRef idx="2">
            <a:schemeClr val="dk1"/>
          </a:lnRef>
          <a:fillRef idx="1">
            <a:schemeClr val="lt1"/>
          </a:fillRef>
          <a:effectRef idx="0">
            <a:schemeClr val="dk1"/>
          </a:effectRef>
          <a:fontRef idx="minor">
            <a:schemeClr val="dk1"/>
          </a:fontRef>
        </p:style>
        <p:txBody>
          <a:bodyPr/>
          <a:lstStyle/>
          <a:p>
            <a:pPr marL="0" indent="0" algn="just">
              <a:lnSpc>
                <a:spcPct val="150000"/>
              </a:lnSpc>
              <a:buNone/>
            </a:pPr>
            <a:r>
              <a:rPr lang="en-IN" sz="2800" dirty="0"/>
              <a:t>1. Always ______ (see/sea) good in others.</a:t>
            </a:r>
          </a:p>
          <a:p>
            <a:pPr marL="0" indent="0">
              <a:buNone/>
            </a:pPr>
            <a:endParaRPr lang="en-US" sz="2600" dirty="0"/>
          </a:p>
          <a:p>
            <a:pPr marL="0" indent="0">
              <a:lnSpc>
                <a:spcPct val="150000"/>
              </a:lnSpc>
              <a:buNone/>
            </a:pPr>
            <a:r>
              <a:rPr lang="en-IN" sz="2800" dirty="0">
                <a:solidFill>
                  <a:srgbClr val="7030A0"/>
                </a:solidFill>
              </a:rPr>
              <a:t>(When we always see the good in others, it brings happiness to us.)</a:t>
            </a:r>
          </a:p>
          <a:p>
            <a:pPr marL="0" indent="0" algn="just">
              <a:lnSpc>
                <a:spcPct val="150000"/>
              </a:lnSpc>
              <a:buNone/>
            </a:pPr>
            <a:endParaRPr lang="en-IN" sz="2800" dirty="0"/>
          </a:p>
          <a:p>
            <a:pPr marL="0" indent="0" algn="just">
              <a:lnSpc>
                <a:spcPct val="150000"/>
              </a:lnSpc>
              <a:buNone/>
            </a:pPr>
            <a:r>
              <a:rPr lang="en-IN" sz="2600" dirty="0"/>
              <a:t>2. Always ______ (hear/here) only what is true.</a:t>
            </a:r>
          </a:p>
          <a:p>
            <a:pPr marL="0" indent="0">
              <a:lnSpc>
                <a:spcPct val="150000"/>
              </a:lnSpc>
              <a:buNone/>
            </a:pPr>
            <a:r>
              <a:rPr lang="en-IN" sz="2800" dirty="0">
                <a:solidFill>
                  <a:srgbClr val="7030A0"/>
                </a:solidFill>
              </a:rPr>
              <a:t>(It is better not to listen to people who spread untruth and gossip about others.)</a:t>
            </a:r>
          </a:p>
          <a:p>
            <a:pPr marL="0" indent="0" algn="just">
              <a:lnSpc>
                <a:spcPct val="150000"/>
              </a:lnSpc>
              <a:buNone/>
            </a:pPr>
            <a:endParaRPr lang="en-IN" sz="2600" dirty="0"/>
          </a:p>
        </p:txBody>
      </p:sp>
      <p:pic>
        <p:nvPicPr>
          <p:cNvPr id="6" name="Picture 2" descr="https://openclipart.org/image/400px/28233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9481" y="147780"/>
            <a:ext cx="451649" cy="62296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263006 (400×40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360" y="116632"/>
            <a:ext cx="829168" cy="82916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19536" y="1523728"/>
            <a:ext cx="681597" cy="393104"/>
          </a:xfrm>
          <a:prstGeom prst="rect">
            <a:avLst/>
          </a:prstGeom>
          <a:noFill/>
        </p:spPr>
        <p:txBody>
          <a:bodyPr wrap="none" rtlCol="0" anchor="ctr">
            <a:spAutoFit/>
          </a:bodyPr>
          <a:lstStyle/>
          <a:p>
            <a:r>
              <a:rPr lang="en-IN" sz="2800" dirty="0">
                <a:solidFill>
                  <a:srgbClr val="C00000"/>
                </a:solidFill>
              </a:rPr>
              <a:t>see</a:t>
            </a:r>
          </a:p>
        </p:txBody>
      </p:sp>
      <p:sp>
        <p:nvSpPr>
          <p:cNvPr id="7" name="TextBox 6"/>
          <p:cNvSpPr txBox="1"/>
          <p:nvPr/>
        </p:nvSpPr>
        <p:spPr>
          <a:xfrm>
            <a:off x="1765785" y="4139141"/>
            <a:ext cx="801823" cy="369979"/>
          </a:xfrm>
          <a:prstGeom prst="rect">
            <a:avLst/>
          </a:prstGeom>
          <a:noFill/>
        </p:spPr>
        <p:txBody>
          <a:bodyPr wrap="none" rtlCol="0" anchor="ctr">
            <a:spAutoFit/>
          </a:bodyPr>
          <a:lstStyle/>
          <a:p>
            <a:r>
              <a:rPr lang="en-IN" sz="2600" dirty="0">
                <a:solidFill>
                  <a:srgbClr val="C00000"/>
                </a:solidFill>
              </a:rPr>
              <a:t>hear</a:t>
            </a:r>
          </a:p>
        </p:txBody>
      </p:sp>
      <p:sp>
        <p:nvSpPr>
          <p:cNvPr id="15" name="TextBox 14">
            <a:extLst>
              <a:ext uri="{FF2B5EF4-FFF2-40B4-BE49-F238E27FC236}">
                <a16:creationId xmlns:a16="http://schemas.microsoft.com/office/drawing/2014/main" id="{5D762305-41C2-A74B-9D6C-6868E8B3AF5A}"/>
              </a:ext>
            </a:extLst>
          </p:cNvPr>
          <p:cNvSpPr txBox="1"/>
          <p:nvPr/>
        </p:nvSpPr>
        <p:spPr>
          <a:xfrm>
            <a:off x="3221153" y="6320933"/>
            <a:ext cx="5683159" cy="492443"/>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IN" sz="2600" dirty="0"/>
              <a:t>Choose the right word &amp; click for answer</a:t>
            </a:r>
          </a:p>
        </p:txBody>
      </p:sp>
      <p:pic>
        <p:nvPicPr>
          <p:cNvPr id="16" name="Picture 6" descr="https://openclipart.org/image/800px/317143">
            <a:extLst>
              <a:ext uri="{FF2B5EF4-FFF2-40B4-BE49-F238E27FC236}">
                <a16:creationId xmlns:a16="http://schemas.microsoft.com/office/drawing/2014/main" id="{F680C222-DD3E-C845-8457-97BF94A717A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53483" y="1521243"/>
            <a:ext cx="1370199" cy="89964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openclipart.org/image/800px/268812">
            <a:extLst>
              <a:ext uri="{FF2B5EF4-FFF2-40B4-BE49-F238E27FC236}">
                <a16:creationId xmlns:a16="http://schemas.microsoft.com/office/drawing/2014/main" id="{F1C02AC2-EE91-8042-BA72-6F423D10B2C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855720" y="1547698"/>
            <a:ext cx="1270895" cy="84673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s://openclipart.org/image/800px/204865">
            <a:extLst>
              <a:ext uri="{FF2B5EF4-FFF2-40B4-BE49-F238E27FC236}">
                <a16:creationId xmlns:a16="http://schemas.microsoft.com/office/drawing/2014/main" id="{22E05457-8C82-614C-8EA1-94EB68F1198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57233" y="3602833"/>
            <a:ext cx="592500" cy="850988"/>
          </a:xfrm>
          <a:prstGeom prst="rect">
            <a:avLst/>
          </a:prstGeom>
          <a:noFill/>
          <a:extLst>
            <a:ext uri="{909E8E84-426E-40DD-AFC4-6F175D3DCCD1}">
              <a14:hiddenFill xmlns:a14="http://schemas.microsoft.com/office/drawing/2010/main">
                <a:solidFill>
                  <a:srgbClr val="FFFFFF"/>
                </a:solidFill>
              </a14:hiddenFill>
            </a:ext>
          </a:extLst>
        </p:spPr>
      </p:pic>
      <p:sp>
        <p:nvSpPr>
          <p:cNvPr id="20" name="Down Arrow 19">
            <a:extLst>
              <a:ext uri="{FF2B5EF4-FFF2-40B4-BE49-F238E27FC236}">
                <a16:creationId xmlns:a16="http://schemas.microsoft.com/office/drawing/2014/main" id="{683A9163-1B55-A946-8F72-CA9320DEB861}"/>
              </a:ext>
            </a:extLst>
          </p:cNvPr>
          <p:cNvSpPr/>
          <p:nvPr/>
        </p:nvSpPr>
        <p:spPr>
          <a:xfrm>
            <a:off x="9050781" y="3733924"/>
            <a:ext cx="780506" cy="6682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92175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childTnLst>
                                </p:cTn>
                              </p:par>
                              <p:par>
                                <p:cTn id="16" presetID="10" presetClass="entr" presetSubtype="0" fill="hold" nodeType="withEffect">
                                  <p:stCondLst>
                                    <p:cond delay="50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400"/>
                                        <p:tgtEl>
                                          <p:spTgt spid="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50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400"/>
                                        <p:tgtEl>
                                          <p:spTgt spid="5">
                                            <p:txEl>
                                              <p:pRg st="4" end="4"/>
                                            </p:txEl>
                                          </p:spTgt>
                                        </p:tgtEl>
                                      </p:cBhvr>
                                    </p:animEffect>
                                  </p:childTnLst>
                                </p:cTn>
                              </p:par>
                            </p:childTnLst>
                          </p:cTn>
                        </p:par>
                        <p:par>
                          <p:cTn id="24" fill="hold">
                            <p:stCondLst>
                              <p:cond delay="900"/>
                            </p:stCondLst>
                            <p:childTnLst>
                              <p:par>
                                <p:cTn id="25" presetID="10" presetClass="entr" presetSubtype="0"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childTnLst>
                                </p:cTn>
                              </p:par>
                            </p:childTnLst>
                          </p:cTn>
                        </p:par>
                        <p:par>
                          <p:cTn id="28" fill="hold">
                            <p:stCondLst>
                              <p:cond delay="1900"/>
                            </p:stCondLst>
                            <p:childTnLst>
                              <p:par>
                                <p:cTn id="29" presetID="10"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par>
                                <p:cTn id="37" presetID="10" presetClass="entr" presetSubtype="0" fill="hold" nodeType="withEffect">
                                  <p:stCondLst>
                                    <p:cond delay="500"/>
                                  </p:stCondLst>
                                  <p:childTnLst>
                                    <p:set>
                                      <p:cBhvr>
                                        <p:cTn id="38" dur="1" fill="hold">
                                          <p:stCondLst>
                                            <p:cond delay="0"/>
                                          </p:stCondLst>
                                        </p:cTn>
                                        <p:tgtEl>
                                          <p:spTgt spid="5">
                                            <p:txEl>
                                              <p:pRg st="5" end="5"/>
                                            </p:txEl>
                                          </p:spTgt>
                                        </p:tgtEl>
                                        <p:attrNameLst>
                                          <p:attrName>style.visibility</p:attrName>
                                        </p:attrNameLst>
                                      </p:cBhvr>
                                      <p:to>
                                        <p:strVal val="visible"/>
                                      </p:to>
                                    </p:set>
                                    <p:animEffect transition="in" filter="fade">
                                      <p:cBhvr>
                                        <p:cTn id="39" dur="4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73571" y="71414"/>
            <a:ext cx="7682997" cy="654032"/>
          </a:xfrm>
          <a:solidFill>
            <a:schemeClr val="accent6"/>
          </a:solidFill>
          <a:ln>
            <a:solidFill>
              <a:schemeClr val="accent6">
                <a:lumMod val="40000"/>
                <a:lumOff val="60000"/>
              </a:schemeClr>
            </a:solidFill>
          </a:ln>
        </p:spPr>
        <p:txBody>
          <a:bodyPr anchor="ctr"/>
          <a:lstStyle/>
          <a:p>
            <a:r>
              <a:rPr lang="en-IN" dirty="0">
                <a:ln w="0"/>
                <a:effectLst>
                  <a:outerShdw blurRad="38100" dist="19050" dir="2700000" algn="tl" rotWithShape="0">
                    <a:schemeClr val="dk1">
                      <a:alpha val="40000"/>
                    </a:schemeClr>
                  </a:outerShdw>
                </a:effectLst>
              </a:rPr>
              <a:t>Homonyms - Activity</a:t>
            </a:r>
          </a:p>
        </p:txBody>
      </p:sp>
      <p:sp>
        <p:nvSpPr>
          <p:cNvPr id="5" name="Text Placeholder 2"/>
          <p:cNvSpPr>
            <a:spLocks noGrp="1"/>
          </p:cNvSpPr>
          <p:nvPr>
            <p:ph type="body" sz="quarter" idx="10"/>
          </p:nvPr>
        </p:nvSpPr>
        <p:spPr>
          <a:xfrm>
            <a:off x="263352" y="1340768"/>
            <a:ext cx="11734800" cy="4786312"/>
          </a:xfrm>
          <a:ln/>
        </p:spPr>
        <p:style>
          <a:lnRef idx="2">
            <a:schemeClr val="dk1"/>
          </a:lnRef>
          <a:fillRef idx="1">
            <a:schemeClr val="lt1"/>
          </a:fillRef>
          <a:effectRef idx="0">
            <a:schemeClr val="dk1"/>
          </a:effectRef>
          <a:fontRef idx="minor">
            <a:schemeClr val="dk1"/>
          </a:fontRef>
        </p:style>
        <p:txBody>
          <a:bodyPr/>
          <a:lstStyle/>
          <a:p>
            <a:pPr marL="0" indent="0">
              <a:buNone/>
            </a:pPr>
            <a:r>
              <a:rPr lang="en-IN" sz="2800" dirty="0"/>
              <a:t>  </a:t>
            </a:r>
          </a:p>
          <a:p>
            <a:pPr marL="0" indent="0">
              <a:buNone/>
            </a:pPr>
            <a:r>
              <a:rPr lang="en-IN" sz="2800" dirty="0"/>
              <a:t>3.  Do____ (knot/not) eat unhealthy food.	</a:t>
            </a:r>
          </a:p>
          <a:p>
            <a:pPr marL="0" indent="0" algn="ctr">
              <a:buNone/>
            </a:pPr>
            <a:endParaRPr lang="en-IN" sz="2800" dirty="0"/>
          </a:p>
          <a:p>
            <a:pPr marL="0" indent="0">
              <a:buNone/>
            </a:pPr>
            <a:r>
              <a:rPr lang="en-IN" sz="2800" dirty="0">
                <a:solidFill>
                  <a:srgbClr val="7030A0"/>
                </a:solidFill>
              </a:rPr>
              <a:t>(Eating unhealthy </a:t>
            </a:r>
            <a:r>
              <a:rPr lang="en-IN" sz="2800">
                <a:solidFill>
                  <a:srgbClr val="7030A0"/>
                </a:solidFill>
              </a:rPr>
              <a:t>food affects both mind and </a:t>
            </a:r>
            <a:r>
              <a:rPr lang="en-IN" sz="2800" dirty="0">
                <a:solidFill>
                  <a:srgbClr val="7030A0"/>
                </a:solidFill>
              </a:rPr>
              <a:t>body.)</a:t>
            </a:r>
            <a:r>
              <a:rPr lang="en-IN" sz="2800" dirty="0"/>
              <a:t> </a:t>
            </a:r>
          </a:p>
          <a:p>
            <a:pPr marL="0" indent="0">
              <a:buNone/>
            </a:pPr>
            <a:endParaRPr lang="en-IN" sz="2800" dirty="0"/>
          </a:p>
          <a:p>
            <a:pPr marL="0" indent="0">
              <a:buNone/>
            </a:pPr>
            <a:r>
              <a:rPr lang="en-IN" sz="2800" dirty="0"/>
              <a:t>4. Always do what is _______. (write/right)</a:t>
            </a:r>
          </a:p>
          <a:p>
            <a:pPr marL="0" indent="0">
              <a:buNone/>
            </a:pPr>
            <a:endParaRPr lang="en-IN" sz="2800" dirty="0"/>
          </a:p>
          <a:p>
            <a:pPr marL="0" indent="0">
              <a:buNone/>
            </a:pPr>
            <a:r>
              <a:rPr lang="en-IN" sz="2800" dirty="0">
                <a:solidFill>
                  <a:srgbClr val="7030A0"/>
                </a:solidFill>
              </a:rPr>
              <a:t>(By doing the right things we attract the right people in our lives.)</a:t>
            </a:r>
          </a:p>
          <a:p>
            <a:pPr marL="0" indent="0">
              <a:buNone/>
            </a:pPr>
            <a:r>
              <a:rPr lang="en-IN" sz="2800" dirty="0"/>
              <a:t> </a:t>
            </a:r>
          </a:p>
          <a:p>
            <a:pPr marL="0" indent="0" algn="just">
              <a:lnSpc>
                <a:spcPct val="150000"/>
              </a:lnSpc>
              <a:buNone/>
            </a:pPr>
            <a:endParaRPr lang="en-IN" sz="2600" dirty="0"/>
          </a:p>
        </p:txBody>
      </p:sp>
      <p:pic>
        <p:nvPicPr>
          <p:cNvPr id="6" name="Picture 2" descr="https://openclipart.org/image/400px/28233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9481" y="147780"/>
            <a:ext cx="451649" cy="62296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263006 (400×40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360" y="116632"/>
            <a:ext cx="829168" cy="82916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5D762305-41C2-A74B-9D6C-6868E8B3AF5A}"/>
              </a:ext>
            </a:extLst>
          </p:cNvPr>
          <p:cNvSpPr txBox="1"/>
          <p:nvPr/>
        </p:nvSpPr>
        <p:spPr>
          <a:xfrm>
            <a:off x="3097017" y="6320933"/>
            <a:ext cx="5807295" cy="492443"/>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IN" sz="2600" dirty="0"/>
              <a:t>Choose the right word &amp; click for answer</a:t>
            </a:r>
          </a:p>
        </p:txBody>
      </p:sp>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38508" y="1475875"/>
            <a:ext cx="1955132" cy="1305053"/>
          </a:xfrm>
          <a:prstGeom prst="rect">
            <a:avLst/>
          </a:prstGeom>
        </p:spPr>
      </p:pic>
      <p:pic>
        <p:nvPicPr>
          <p:cNvPr id="23" name="Picture 6" descr="https://openclipart.org/image/800px/2869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77133" y="1500476"/>
            <a:ext cx="1238947" cy="1238948"/>
          </a:xfrm>
          <a:prstGeom prst="rect">
            <a:avLst/>
          </a:prstGeom>
          <a:noFill/>
        </p:spPr>
      </p:pic>
      <p:pic>
        <p:nvPicPr>
          <p:cNvPr id="24" name="Picture 6" descr="https://openclipart.org/image/800px/29511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36160" y="3485328"/>
            <a:ext cx="1463498" cy="129885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https://openclipart.org/image/800px/32574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080154" y="3429000"/>
            <a:ext cx="1182148" cy="160291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BA429B3-CAD0-964A-5237-8FF6A41E3A86}"/>
              </a:ext>
            </a:extLst>
          </p:cNvPr>
          <p:cNvSpPr txBox="1"/>
          <p:nvPr/>
        </p:nvSpPr>
        <p:spPr>
          <a:xfrm>
            <a:off x="1199456" y="1916832"/>
            <a:ext cx="751005" cy="357367"/>
          </a:xfrm>
          <a:prstGeom prst="rect">
            <a:avLst/>
          </a:prstGeom>
          <a:noFill/>
        </p:spPr>
        <p:txBody>
          <a:bodyPr wrap="square" anchor="ctr">
            <a:spAutoFit/>
          </a:bodyPr>
          <a:lstStyle/>
          <a:p>
            <a:pPr algn="ctr"/>
            <a:r>
              <a:rPr lang="en-IN" sz="2800" dirty="0">
                <a:solidFill>
                  <a:srgbClr val="FF0000"/>
                </a:solidFill>
              </a:rPr>
              <a:t>not</a:t>
            </a:r>
            <a:endParaRPr lang="en-US" dirty="0">
              <a:solidFill>
                <a:srgbClr val="FF0000"/>
              </a:solidFill>
            </a:endParaRPr>
          </a:p>
        </p:txBody>
      </p:sp>
      <p:sp>
        <p:nvSpPr>
          <p:cNvPr id="7" name="TextBox 6">
            <a:extLst>
              <a:ext uri="{FF2B5EF4-FFF2-40B4-BE49-F238E27FC236}">
                <a16:creationId xmlns:a16="http://schemas.microsoft.com/office/drawing/2014/main" id="{9D7173F4-4873-308E-58EC-4F18C870C2EC}"/>
              </a:ext>
            </a:extLst>
          </p:cNvPr>
          <p:cNvSpPr txBox="1"/>
          <p:nvPr/>
        </p:nvSpPr>
        <p:spPr>
          <a:xfrm>
            <a:off x="3503712" y="3933056"/>
            <a:ext cx="908717" cy="357367"/>
          </a:xfrm>
          <a:prstGeom prst="rect">
            <a:avLst/>
          </a:prstGeom>
          <a:noFill/>
        </p:spPr>
        <p:txBody>
          <a:bodyPr wrap="square" anchor="ctr">
            <a:spAutoFit/>
          </a:bodyPr>
          <a:lstStyle/>
          <a:p>
            <a:pPr algn="ctr"/>
            <a:r>
              <a:rPr lang="en-IN" sz="2800" dirty="0">
                <a:solidFill>
                  <a:srgbClr val="FF0000"/>
                </a:solidFill>
              </a:rPr>
              <a:t>right</a:t>
            </a:r>
            <a:endParaRPr lang="en-US" dirty="0">
              <a:solidFill>
                <a:srgbClr val="FF0000"/>
              </a:solidFill>
            </a:endParaRPr>
          </a:p>
        </p:txBody>
      </p:sp>
    </p:spTree>
    <p:extLst>
      <p:ext uri="{BB962C8B-B14F-4D97-AF65-F5344CB8AC3E}">
        <p14:creationId xmlns:p14="http://schemas.microsoft.com/office/powerpoint/2010/main" val="187236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250"/>
                                        <p:tgtEl>
                                          <p:spTgt spid="5">
                                            <p:txEl>
                                              <p:pRg st="1" end="1"/>
                                            </p:txEl>
                                          </p:spTgt>
                                        </p:tgtEl>
                                      </p:cBhvr>
                                    </p:animEffect>
                                  </p:childTnLst>
                                </p:cTn>
                              </p:par>
                              <p:par>
                                <p:cTn id="8" presetID="10" presetClass="entr" presetSubtype="0" fill="hold" nodeType="withEffect">
                                  <p:stCondLst>
                                    <p:cond delay="40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1000"/>
                                        <p:tgtEl>
                                          <p:spTgt spid="22"/>
                                        </p:tgtEl>
                                      </p:cBhvr>
                                    </p:animEffect>
                                  </p:childTnLst>
                                </p:cTn>
                              </p:par>
                              <p:par>
                                <p:cTn id="11" presetID="10" presetClass="entr" presetSubtype="0" fill="hold" nodeType="withEffect">
                                  <p:stCondLst>
                                    <p:cond delay="80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10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nodeType="withEffect">
                                  <p:stCondLst>
                                    <p:cond delay="50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400"/>
                                        <p:tgtEl>
                                          <p:spTgt spid="5">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500"/>
                                        <p:tgtEl>
                                          <p:spTgt spid="5">
                                            <p:txEl>
                                              <p:pRg st="5" end="5"/>
                                            </p:txEl>
                                          </p:spTgt>
                                        </p:tgtEl>
                                      </p:cBhvr>
                                    </p:animEffect>
                                  </p:childTnLst>
                                </p:cTn>
                              </p:par>
                              <p:par>
                                <p:cTn id="27" presetID="10" presetClass="entr" presetSubtype="0" fill="hold" nodeType="withEffect">
                                  <p:stCondLst>
                                    <p:cond delay="30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par>
                                <p:cTn id="30" presetID="10" presetClass="entr" presetSubtype="0" fill="hold" nodeType="withEffect">
                                  <p:stCondLst>
                                    <p:cond delay="70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par>
                                <p:cTn id="38" presetID="10" presetClass="entr" presetSubtype="0" fill="hold" nodeType="withEffect">
                                  <p:stCondLst>
                                    <p:cond delay="400"/>
                                  </p:stCondLst>
                                  <p:childTnLst>
                                    <p:set>
                                      <p:cBhvr>
                                        <p:cTn id="39" dur="1" fill="hold">
                                          <p:stCondLst>
                                            <p:cond delay="0"/>
                                          </p:stCondLst>
                                        </p:cTn>
                                        <p:tgtEl>
                                          <p:spTgt spid="5">
                                            <p:txEl>
                                              <p:pRg st="7" end="7"/>
                                            </p:txEl>
                                          </p:spTgt>
                                        </p:tgtEl>
                                        <p:attrNameLst>
                                          <p:attrName>style.visibility</p:attrName>
                                        </p:attrNameLst>
                                      </p:cBhvr>
                                      <p:to>
                                        <p:strVal val="visible"/>
                                      </p:to>
                                    </p:set>
                                    <p:animEffect transition="in" filter="fade">
                                      <p:cBhvr>
                                        <p:cTn id="40"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4E465B9-1ABC-38ED-C13C-2AF24A796C29}"/>
              </a:ext>
            </a:extLst>
          </p:cNvPr>
          <p:cNvSpPr txBox="1">
            <a:spLocks/>
          </p:cNvSpPr>
          <p:nvPr/>
        </p:nvSpPr>
        <p:spPr>
          <a:xfrm>
            <a:off x="2279576" y="44624"/>
            <a:ext cx="7682997" cy="654032"/>
          </a:xfrm>
          <a:prstGeom prst="rect">
            <a:avLst/>
          </a:prstGeom>
          <a:solidFill>
            <a:schemeClr val="accent6"/>
          </a:solidFill>
          <a:ln>
            <a:solidFill>
              <a:schemeClr val="accent6">
                <a:lumMod val="40000"/>
                <a:lumOff val="60000"/>
              </a:schemeClr>
            </a:solidFill>
          </a:ln>
        </p:spPr>
        <p:txBody>
          <a:bodyPr anchor="ctr">
            <a:normAutofit/>
          </a:bodyPr>
          <a:lstStyle>
            <a:lvl1pPr algn="ctr" defTabSz="914400" rtl="0" eaLnBrk="1" latinLnBrk="0" hangingPunct="1">
              <a:spcBef>
                <a:spcPct val="0"/>
              </a:spcBef>
              <a:buNone/>
              <a:defRPr sz="3600" kern="1200" baseline="0">
                <a:solidFill>
                  <a:schemeClr val="tx1"/>
                </a:solidFill>
                <a:latin typeface="+mj-lt"/>
                <a:ea typeface="+mj-ea"/>
                <a:cs typeface="+mj-cs"/>
              </a:defRPr>
            </a:lvl1pPr>
          </a:lstStyle>
          <a:p>
            <a:r>
              <a:rPr lang="en-IN">
                <a:ln w="0"/>
                <a:effectLst>
                  <a:outerShdw blurRad="38100" dist="19050" dir="2700000" algn="tl" rotWithShape="0">
                    <a:schemeClr val="dk1">
                      <a:alpha val="40000"/>
                    </a:schemeClr>
                  </a:outerShdw>
                </a:effectLst>
              </a:rPr>
              <a:t>Homonyms - Activity</a:t>
            </a:r>
            <a:endParaRPr lang="en-IN" dirty="0">
              <a:ln w="0"/>
              <a:effectLst>
                <a:outerShdw blurRad="38100" dist="19050" dir="2700000" algn="tl" rotWithShape="0">
                  <a:schemeClr val="dk1">
                    <a:alpha val="40000"/>
                  </a:schemeClr>
                </a:outerShdw>
              </a:effectLst>
            </a:endParaRPr>
          </a:p>
        </p:txBody>
      </p:sp>
      <p:sp>
        <p:nvSpPr>
          <p:cNvPr id="5" name="Text Placeholder 2"/>
          <p:cNvSpPr>
            <a:spLocks noGrp="1"/>
          </p:cNvSpPr>
          <p:nvPr>
            <p:ph type="body" sz="quarter" idx="10"/>
          </p:nvPr>
        </p:nvSpPr>
        <p:spPr>
          <a:xfrm>
            <a:off x="263352" y="1340768"/>
            <a:ext cx="11734800" cy="4786312"/>
          </a:xfrm>
          <a:ln/>
        </p:spPr>
        <p:style>
          <a:lnRef idx="2">
            <a:schemeClr val="dk1"/>
          </a:lnRef>
          <a:fillRef idx="1">
            <a:schemeClr val="lt1"/>
          </a:fillRef>
          <a:effectRef idx="0">
            <a:schemeClr val="dk1"/>
          </a:effectRef>
          <a:fontRef idx="minor">
            <a:schemeClr val="dk1"/>
          </a:fontRef>
        </p:style>
        <p:txBody>
          <a:bodyPr/>
          <a:lstStyle/>
          <a:p>
            <a:pPr marL="0" indent="0">
              <a:buNone/>
            </a:pPr>
            <a:r>
              <a:rPr lang="en-IN" sz="2800" dirty="0"/>
              <a:t> </a:t>
            </a:r>
          </a:p>
          <a:p>
            <a:pPr marL="0" indent="0">
              <a:buNone/>
            </a:pPr>
            <a:r>
              <a:rPr lang="en-IN" sz="2800" dirty="0"/>
              <a:t>5. The ______ (sun/son) gives light to all selflessly.</a:t>
            </a:r>
          </a:p>
          <a:p>
            <a:pPr marL="0" indent="0">
              <a:buNone/>
            </a:pPr>
            <a:r>
              <a:rPr lang="en-IN" sz="2800" dirty="0"/>
              <a:t>  </a:t>
            </a:r>
          </a:p>
          <a:p>
            <a:pPr marL="0" indent="0">
              <a:buNone/>
            </a:pPr>
            <a:r>
              <a:rPr lang="en-IN" sz="2800" dirty="0">
                <a:solidFill>
                  <a:srgbClr val="7030A0"/>
                </a:solidFill>
              </a:rPr>
              <a:t>(The sun teaches us to help others without expecting anything in return.)</a:t>
            </a:r>
          </a:p>
          <a:p>
            <a:pPr marL="0" indent="0">
              <a:buNone/>
            </a:pPr>
            <a:endParaRPr lang="en-IN" sz="2800" dirty="0">
              <a:solidFill>
                <a:srgbClr val="7030A0"/>
              </a:solidFill>
            </a:endParaRPr>
          </a:p>
          <a:p>
            <a:pPr marL="0" indent="0">
              <a:buNone/>
            </a:pPr>
            <a:r>
              <a:rPr lang="en-IN" sz="2800" dirty="0"/>
              <a:t>6. A dove is the symbol of ______.(peace/piece)</a:t>
            </a:r>
          </a:p>
          <a:p>
            <a:pPr marL="0" indent="0">
              <a:buNone/>
            </a:pPr>
            <a:r>
              <a:rPr lang="en-IN" sz="2800" dirty="0"/>
              <a:t> </a:t>
            </a:r>
          </a:p>
          <a:p>
            <a:pPr marL="0" indent="0">
              <a:buNone/>
            </a:pPr>
            <a:r>
              <a:rPr lang="en-IN" sz="2800" dirty="0">
                <a:solidFill>
                  <a:srgbClr val="7030A0"/>
                </a:solidFill>
              </a:rPr>
              <a:t>(When we respect and love each other in spite of many differences, we live in peace.)</a:t>
            </a:r>
          </a:p>
          <a:p>
            <a:pPr marL="0" indent="0">
              <a:buNone/>
            </a:pPr>
            <a:endParaRPr lang="en-IN" sz="2800" dirty="0">
              <a:solidFill>
                <a:srgbClr val="7030A0"/>
              </a:solidFill>
            </a:endParaRPr>
          </a:p>
        </p:txBody>
      </p:sp>
      <p:pic>
        <p:nvPicPr>
          <p:cNvPr id="6" name="Picture 2" descr="https://openclipart.org/image/400px/28233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7648" y="116632"/>
            <a:ext cx="451649" cy="62296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263006 (400×40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360" y="116632"/>
            <a:ext cx="829168" cy="82916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775520" y="3550975"/>
            <a:ext cx="184731" cy="892552"/>
          </a:xfrm>
          <a:prstGeom prst="rect">
            <a:avLst/>
          </a:prstGeom>
          <a:noFill/>
        </p:spPr>
        <p:txBody>
          <a:bodyPr wrap="none" rtlCol="0" anchor="ctr">
            <a:spAutoFit/>
          </a:bodyPr>
          <a:lstStyle/>
          <a:p>
            <a:endParaRPr lang="en-IN" sz="2600" dirty="0">
              <a:solidFill>
                <a:srgbClr val="C00000"/>
              </a:solidFill>
            </a:endParaRPr>
          </a:p>
          <a:p>
            <a:endParaRPr lang="en-IN" sz="2600" dirty="0">
              <a:solidFill>
                <a:srgbClr val="C00000"/>
              </a:solidFill>
            </a:endParaRPr>
          </a:p>
        </p:txBody>
      </p:sp>
      <p:sp>
        <p:nvSpPr>
          <p:cNvPr id="15" name="TextBox 14">
            <a:extLst>
              <a:ext uri="{FF2B5EF4-FFF2-40B4-BE49-F238E27FC236}">
                <a16:creationId xmlns:a16="http://schemas.microsoft.com/office/drawing/2014/main" id="{5D762305-41C2-A74B-9D6C-6868E8B3AF5A}"/>
              </a:ext>
            </a:extLst>
          </p:cNvPr>
          <p:cNvSpPr txBox="1"/>
          <p:nvPr/>
        </p:nvSpPr>
        <p:spPr>
          <a:xfrm>
            <a:off x="3215680" y="6320933"/>
            <a:ext cx="5683159" cy="492443"/>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IN" sz="2600" dirty="0"/>
              <a:t>Choose the right word &amp; click for answer</a:t>
            </a:r>
          </a:p>
        </p:txBody>
      </p:sp>
      <p:pic>
        <p:nvPicPr>
          <p:cNvPr id="22" name="Picture 21" descr="Fun with Dad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0317281" y="1423889"/>
            <a:ext cx="858292" cy="133968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https://openclipart.org/image/800px/30265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74617" y="1412776"/>
            <a:ext cx="1263176" cy="129225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0" descr="https://openclipart.org/image/800px/29864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44882" y="3501008"/>
            <a:ext cx="1218224" cy="139225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https://openclipart.org/image/800px/29846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845808" y="3646256"/>
            <a:ext cx="1329765" cy="110175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67EE5A5-CFD0-ED90-EB13-9FB8DB08FE97}"/>
              </a:ext>
            </a:extLst>
          </p:cNvPr>
          <p:cNvSpPr txBox="1"/>
          <p:nvPr/>
        </p:nvSpPr>
        <p:spPr>
          <a:xfrm>
            <a:off x="1343472" y="1919505"/>
            <a:ext cx="999589" cy="357367"/>
          </a:xfrm>
          <a:prstGeom prst="rect">
            <a:avLst/>
          </a:prstGeom>
          <a:noFill/>
        </p:spPr>
        <p:txBody>
          <a:bodyPr wrap="square" anchor="ctr">
            <a:spAutoFit/>
          </a:bodyPr>
          <a:lstStyle/>
          <a:p>
            <a:pPr algn="ctr"/>
            <a:r>
              <a:rPr lang="en-IN" sz="2800" dirty="0">
                <a:solidFill>
                  <a:srgbClr val="FF0000"/>
                </a:solidFill>
              </a:rPr>
              <a:t>sun</a:t>
            </a:r>
            <a:endParaRPr lang="en-US" dirty="0">
              <a:solidFill>
                <a:srgbClr val="FF0000"/>
              </a:solidFill>
            </a:endParaRPr>
          </a:p>
        </p:txBody>
      </p:sp>
      <p:sp>
        <p:nvSpPr>
          <p:cNvPr id="3" name="TextBox 2">
            <a:extLst>
              <a:ext uri="{FF2B5EF4-FFF2-40B4-BE49-F238E27FC236}">
                <a16:creationId xmlns:a16="http://schemas.microsoft.com/office/drawing/2014/main" id="{F9B1BC87-70AE-84F8-E9A9-D3759B81AB39}"/>
              </a:ext>
            </a:extLst>
          </p:cNvPr>
          <p:cNvSpPr txBox="1"/>
          <p:nvPr/>
        </p:nvSpPr>
        <p:spPr>
          <a:xfrm>
            <a:off x="4060348" y="3932690"/>
            <a:ext cx="1099548" cy="432414"/>
          </a:xfrm>
          <a:prstGeom prst="rect">
            <a:avLst/>
          </a:prstGeom>
          <a:noFill/>
        </p:spPr>
        <p:txBody>
          <a:bodyPr wrap="square" anchor="ctr">
            <a:spAutoFit/>
          </a:bodyPr>
          <a:lstStyle/>
          <a:p>
            <a:pPr algn="ctr"/>
            <a:r>
              <a:rPr lang="en-IN" sz="2800" dirty="0">
                <a:solidFill>
                  <a:srgbClr val="FF0000"/>
                </a:solidFill>
              </a:rPr>
              <a:t>peace</a:t>
            </a:r>
            <a:endParaRPr lang="en-US" dirty="0">
              <a:solidFill>
                <a:srgbClr val="FF0000"/>
              </a:solidFill>
            </a:endParaRPr>
          </a:p>
        </p:txBody>
      </p:sp>
    </p:spTree>
    <p:extLst>
      <p:ext uri="{BB962C8B-B14F-4D97-AF65-F5344CB8AC3E}">
        <p14:creationId xmlns:p14="http://schemas.microsoft.com/office/powerpoint/2010/main" val="1599922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nodeType="withEffect">
                                  <p:stCondLst>
                                    <p:cond delay="40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nodeType="withEffect">
                                  <p:stCondLst>
                                    <p:cond delay="90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fade">
                                      <p:cBhvr>
                                        <p:cTn id="18" dur="500"/>
                                        <p:tgtEl>
                                          <p:spTgt spid="2">
                                            <p:txEl>
                                              <p:pRg st="0" end="0"/>
                                            </p:txEl>
                                          </p:spTgt>
                                        </p:tgtEl>
                                      </p:cBhvr>
                                    </p:animEffect>
                                  </p:childTnLst>
                                </p:cTn>
                              </p:par>
                              <p:par>
                                <p:cTn id="19" presetID="10" presetClass="entr" presetSubtype="0" fill="hold" nodeType="withEffect">
                                  <p:stCondLst>
                                    <p:cond delay="50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500"/>
                                        <p:tgtEl>
                                          <p:spTgt spid="5">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500"/>
                                        <p:tgtEl>
                                          <p:spTgt spid="5">
                                            <p:txEl>
                                              <p:pRg st="5" end="5"/>
                                            </p:txEl>
                                          </p:spTgt>
                                        </p:tgtEl>
                                      </p:cBhvr>
                                    </p:animEffect>
                                  </p:childTnLst>
                                </p:cTn>
                              </p:par>
                              <p:par>
                                <p:cTn id="27" presetID="10" presetClass="entr" presetSubtype="0" fill="hold" nodeType="withEffect">
                                  <p:stCondLst>
                                    <p:cond delay="40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par>
                                <p:cTn id="30" presetID="10" presetClass="entr" presetSubtype="0" fill="hold" nodeType="withEffect">
                                  <p:stCondLst>
                                    <p:cond delay="90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Effect transition="in" filter="fade">
                                      <p:cBhvr>
                                        <p:cTn id="37" dur="500"/>
                                        <p:tgtEl>
                                          <p:spTgt spid="3">
                                            <p:txEl>
                                              <p:pRg st="0" end="0"/>
                                            </p:txEl>
                                          </p:spTgt>
                                        </p:tgtEl>
                                      </p:cBhvr>
                                    </p:animEffect>
                                  </p:childTnLst>
                                </p:cTn>
                              </p:par>
                              <p:par>
                                <p:cTn id="38" presetID="10" presetClass="entr" presetSubtype="0" fill="hold" nodeType="withEffect">
                                  <p:stCondLst>
                                    <p:cond delay="400"/>
                                  </p:stCondLst>
                                  <p:childTnLst>
                                    <p:set>
                                      <p:cBhvr>
                                        <p:cTn id="39" dur="1" fill="hold">
                                          <p:stCondLst>
                                            <p:cond delay="0"/>
                                          </p:stCondLst>
                                        </p:cTn>
                                        <p:tgtEl>
                                          <p:spTgt spid="5">
                                            <p:txEl>
                                              <p:pRg st="7" end="7"/>
                                            </p:txEl>
                                          </p:spTgt>
                                        </p:tgtEl>
                                        <p:attrNameLst>
                                          <p:attrName>style.visibility</p:attrName>
                                        </p:attrNameLst>
                                      </p:cBhvr>
                                      <p:to>
                                        <p:strVal val="visible"/>
                                      </p:to>
                                    </p:set>
                                    <p:animEffect transition="in" filter="fade">
                                      <p:cBhvr>
                                        <p:cTn id="40"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a:spLocks noGrp="1"/>
          </p:cNvSpPr>
          <p:nvPr>
            <p:ph type="body" sz="quarter" idx="10"/>
          </p:nvPr>
        </p:nvSpPr>
        <p:spPr>
          <a:xfrm>
            <a:off x="263352" y="1340768"/>
            <a:ext cx="11734800" cy="4786312"/>
          </a:xfrm>
          <a:ln/>
        </p:spPr>
        <p:style>
          <a:lnRef idx="2">
            <a:schemeClr val="dk1"/>
          </a:lnRef>
          <a:fillRef idx="1">
            <a:schemeClr val="lt1"/>
          </a:fillRef>
          <a:effectRef idx="0">
            <a:schemeClr val="dk1"/>
          </a:effectRef>
          <a:fontRef idx="minor">
            <a:schemeClr val="dk1"/>
          </a:fontRef>
        </p:style>
        <p:txBody>
          <a:bodyPr/>
          <a:lstStyle/>
          <a:p>
            <a:pPr marL="0" indent="0">
              <a:buNone/>
            </a:pPr>
            <a:r>
              <a:rPr lang="en-IN" sz="2800" dirty="0"/>
              <a:t> </a:t>
            </a:r>
          </a:p>
          <a:p>
            <a:pPr marL="0" indent="0">
              <a:buNone/>
            </a:pPr>
            <a:endParaRPr lang="en-IN" sz="2800" dirty="0"/>
          </a:p>
          <a:p>
            <a:pPr marL="0" indent="0">
              <a:buNone/>
            </a:pPr>
            <a:r>
              <a:rPr lang="en-IN" sz="2800" dirty="0"/>
              <a:t>7. Rohan always plays a_______ (fair/fare) game. </a:t>
            </a:r>
          </a:p>
          <a:p>
            <a:pPr marL="0" indent="0">
              <a:buNone/>
            </a:pPr>
            <a:endParaRPr lang="en-IN" sz="2800" dirty="0"/>
          </a:p>
          <a:p>
            <a:pPr marL="0" indent="0">
              <a:buNone/>
            </a:pPr>
            <a:endParaRPr lang="en-IN" sz="2800" dirty="0"/>
          </a:p>
          <a:p>
            <a:pPr marL="0" indent="0">
              <a:buNone/>
            </a:pPr>
            <a:r>
              <a:rPr lang="en-IN" sz="2800" dirty="0">
                <a:solidFill>
                  <a:srgbClr val="7030A0"/>
                </a:solidFill>
              </a:rPr>
              <a:t>(When we are fair in our life, people will respect and trust us.)</a:t>
            </a:r>
          </a:p>
          <a:p>
            <a:pPr marL="0" indent="0">
              <a:buNone/>
            </a:pPr>
            <a:r>
              <a:rPr lang="en-IN" sz="2800" dirty="0"/>
              <a:t>  </a:t>
            </a:r>
          </a:p>
          <a:p>
            <a:pPr marL="0" indent="0">
              <a:buNone/>
            </a:pPr>
            <a:endParaRPr lang="en-IN" sz="2800" dirty="0">
              <a:solidFill>
                <a:srgbClr val="7030A0"/>
              </a:solidFill>
            </a:endParaRPr>
          </a:p>
        </p:txBody>
      </p:sp>
      <p:pic>
        <p:nvPicPr>
          <p:cNvPr id="2050" name="Picture 2" descr="263006 (400×4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360" y="116632"/>
            <a:ext cx="829168" cy="82916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5D762305-41C2-A74B-9D6C-6868E8B3AF5A}"/>
              </a:ext>
            </a:extLst>
          </p:cNvPr>
          <p:cNvSpPr txBox="1"/>
          <p:nvPr/>
        </p:nvSpPr>
        <p:spPr>
          <a:xfrm>
            <a:off x="2981798" y="6320933"/>
            <a:ext cx="5870710" cy="492443"/>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IN" sz="2600" dirty="0"/>
              <a:t>Choose the right word &amp; click for answer</a:t>
            </a:r>
          </a:p>
        </p:txBody>
      </p:sp>
      <p:pic>
        <p:nvPicPr>
          <p:cNvPr id="13" name="Picture 8" descr="Visual search query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52174" y="1887595"/>
            <a:ext cx="1839823" cy="153936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arousel and ferris whee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82682" y="1412776"/>
            <a:ext cx="1359698" cy="203855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25145E4-4B32-BE8A-1CDD-FE4BD2146BBF}"/>
              </a:ext>
            </a:extLst>
          </p:cNvPr>
          <p:cNvSpPr txBox="1"/>
          <p:nvPr/>
        </p:nvSpPr>
        <p:spPr>
          <a:xfrm>
            <a:off x="4007768" y="2348880"/>
            <a:ext cx="1463498" cy="523220"/>
          </a:xfrm>
          <a:prstGeom prst="rect">
            <a:avLst/>
          </a:prstGeom>
          <a:noFill/>
        </p:spPr>
        <p:txBody>
          <a:bodyPr wrap="square">
            <a:spAutoFit/>
          </a:bodyPr>
          <a:lstStyle/>
          <a:p>
            <a:r>
              <a:rPr lang="en-IN" sz="2800" dirty="0">
                <a:solidFill>
                  <a:srgbClr val="FF0000"/>
                </a:solidFill>
              </a:rPr>
              <a:t>fair</a:t>
            </a:r>
            <a:endParaRPr lang="en-US" dirty="0">
              <a:solidFill>
                <a:srgbClr val="FF0000"/>
              </a:solidFill>
            </a:endParaRPr>
          </a:p>
        </p:txBody>
      </p:sp>
      <p:sp>
        <p:nvSpPr>
          <p:cNvPr id="9" name="Title 1">
            <a:extLst>
              <a:ext uri="{FF2B5EF4-FFF2-40B4-BE49-F238E27FC236}">
                <a16:creationId xmlns:a16="http://schemas.microsoft.com/office/drawing/2014/main" id="{BF2AE2E5-A1B5-5BBE-C152-B5AA035341BF}"/>
              </a:ext>
            </a:extLst>
          </p:cNvPr>
          <p:cNvSpPr txBox="1">
            <a:spLocks/>
          </p:cNvSpPr>
          <p:nvPr/>
        </p:nvSpPr>
        <p:spPr>
          <a:xfrm>
            <a:off x="2279576" y="116632"/>
            <a:ext cx="7682997" cy="654032"/>
          </a:xfrm>
          <a:prstGeom prst="rect">
            <a:avLst/>
          </a:prstGeom>
          <a:solidFill>
            <a:schemeClr val="accent6"/>
          </a:solidFill>
          <a:ln>
            <a:solidFill>
              <a:schemeClr val="accent6">
                <a:lumMod val="40000"/>
                <a:lumOff val="60000"/>
              </a:schemeClr>
            </a:solidFill>
          </a:ln>
        </p:spPr>
        <p:txBody>
          <a:bodyPr anchor="ctr">
            <a:normAutofit/>
          </a:bodyPr>
          <a:lstStyle>
            <a:lvl1pPr algn="ctr" defTabSz="914400" rtl="0" eaLnBrk="1" latinLnBrk="0" hangingPunct="1">
              <a:spcBef>
                <a:spcPct val="0"/>
              </a:spcBef>
              <a:buNone/>
              <a:defRPr sz="3600" kern="1200" baseline="0">
                <a:solidFill>
                  <a:schemeClr val="tx1"/>
                </a:solidFill>
                <a:latin typeface="+mj-lt"/>
                <a:ea typeface="+mj-ea"/>
                <a:cs typeface="+mj-cs"/>
              </a:defRPr>
            </a:lvl1pPr>
          </a:lstStyle>
          <a:p>
            <a:r>
              <a:rPr lang="en-IN">
                <a:ln w="0"/>
                <a:effectLst>
                  <a:outerShdw blurRad="38100" dist="19050" dir="2700000" algn="tl" rotWithShape="0">
                    <a:schemeClr val="dk1">
                      <a:alpha val="40000"/>
                    </a:schemeClr>
                  </a:outerShdw>
                </a:effectLst>
              </a:rPr>
              <a:t>Homonyms - Activity</a:t>
            </a:r>
            <a:endParaRPr lang="en-IN" dirty="0">
              <a:ln w="0"/>
              <a:effectLst>
                <a:outerShdw blurRad="38100" dist="19050" dir="2700000" algn="tl" rotWithShape="0">
                  <a:schemeClr val="dk1">
                    <a:alpha val="40000"/>
                  </a:schemeClr>
                </a:outerShdw>
              </a:effectLst>
            </a:endParaRPr>
          </a:p>
        </p:txBody>
      </p:sp>
      <p:pic>
        <p:nvPicPr>
          <p:cNvPr id="10" name="Picture 2" descr="https://openclipart.org/image/400px/282330">
            <a:extLst>
              <a:ext uri="{FF2B5EF4-FFF2-40B4-BE49-F238E27FC236}">
                <a16:creationId xmlns:a16="http://schemas.microsoft.com/office/drawing/2014/main" id="{CD5C6A69-0F4E-26FB-49CE-D687C7ACD42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99656" y="188640"/>
            <a:ext cx="451649" cy="622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978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par>
                                <p:cTn id="8" presetID="10" presetClass="entr" presetSubtype="0" fill="hold" nodeType="withEffect">
                                  <p:stCondLst>
                                    <p:cond delay="30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80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10" presetClass="entr" presetSubtype="0" fill="hold" nodeType="withEffect">
                                  <p:stCondLst>
                                    <p:cond delay="50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fade">
                                      <p:cBhvr>
                                        <p:cTn id="21"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203963" y="2155193"/>
            <a:ext cx="7276413" cy="3722079"/>
            <a:chOff x="679963" y="1579129"/>
            <a:chExt cx="7276413" cy="3722079"/>
          </a:xfrm>
        </p:grpSpPr>
        <p:sp>
          <p:nvSpPr>
            <p:cNvPr id="5" name="Freeform 4"/>
            <p:cNvSpPr/>
            <p:nvPr/>
          </p:nvSpPr>
          <p:spPr>
            <a:xfrm>
              <a:off x="679963" y="1579129"/>
              <a:ext cx="7276413" cy="3722079"/>
            </a:xfrm>
            <a:custGeom>
              <a:avLst/>
              <a:gdLst>
                <a:gd name="connsiteX0" fmla="*/ 6467634 w 6844365"/>
                <a:gd name="connsiteY0" fmla="*/ 0 h 3396659"/>
                <a:gd name="connsiteX1" fmla="*/ 6844365 w 6844365"/>
                <a:gd name="connsiteY1" fmla="*/ 477867 h 3396659"/>
                <a:gd name="connsiteX2" fmla="*/ 6467634 w 6844365"/>
                <a:gd name="connsiteY2" fmla="*/ 955733 h 3396659"/>
                <a:gd name="connsiteX3" fmla="*/ 6467634 w 6844365"/>
                <a:gd name="connsiteY3" fmla="*/ 839611 h 3396659"/>
                <a:gd name="connsiteX4" fmla="*/ 3029771 w 6844365"/>
                <a:gd name="connsiteY4" fmla="*/ 839611 h 3396659"/>
                <a:gd name="connsiteX5" fmla="*/ 3032816 w 6844365"/>
                <a:gd name="connsiteY5" fmla="*/ 843633 h 3396659"/>
                <a:gd name="connsiteX6" fmla="*/ 3315974 w 6844365"/>
                <a:gd name="connsiteY6" fmla="*/ 1759169 h 3396659"/>
                <a:gd name="connsiteX7" fmla="*/ 1657987 w 6844365"/>
                <a:gd name="connsiteY7" fmla="*/ 3396659 h 3396659"/>
                <a:gd name="connsiteX8" fmla="*/ 0 w 6844365"/>
                <a:gd name="connsiteY8" fmla="*/ 1759169 h 3396659"/>
                <a:gd name="connsiteX9" fmla="*/ 1488468 w 6844365"/>
                <a:gd name="connsiteY9" fmla="*/ 130133 h 3396659"/>
                <a:gd name="connsiteX10" fmla="*/ 1587781 w 6844365"/>
                <a:gd name="connsiteY10" fmla="*/ 125180 h 3396659"/>
                <a:gd name="connsiteX11" fmla="*/ 1587781 w 6844365"/>
                <a:gd name="connsiteY11" fmla="*/ 116122 h 3396659"/>
                <a:gd name="connsiteX12" fmla="*/ 6467634 w 6844365"/>
                <a:gd name="connsiteY12" fmla="*/ 116122 h 339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44365" h="3396659">
                  <a:moveTo>
                    <a:pt x="6467634" y="0"/>
                  </a:moveTo>
                  <a:lnTo>
                    <a:pt x="6844365" y="477867"/>
                  </a:lnTo>
                  <a:lnTo>
                    <a:pt x="6467634" y="955733"/>
                  </a:lnTo>
                  <a:lnTo>
                    <a:pt x="6467634" y="839611"/>
                  </a:lnTo>
                  <a:lnTo>
                    <a:pt x="3029771" y="839611"/>
                  </a:lnTo>
                  <a:lnTo>
                    <a:pt x="3032816" y="843633"/>
                  </a:lnTo>
                  <a:cubicBezTo>
                    <a:pt x="3211587" y="1104978"/>
                    <a:pt x="3315974" y="1420034"/>
                    <a:pt x="3315974" y="1759169"/>
                  </a:cubicBezTo>
                  <a:cubicBezTo>
                    <a:pt x="3315974" y="2663530"/>
                    <a:pt x="2573668" y="3396659"/>
                    <a:pt x="1657987" y="3396659"/>
                  </a:cubicBezTo>
                  <a:cubicBezTo>
                    <a:pt x="742306" y="3396659"/>
                    <a:pt x="0" y="2663530"/>
                    <a:pt x="0" y="1759169"/>
                  </a:cubicBezTo>
                  <a:cubicBezTo>
                    <a:pt x="0" y="911331"/>
                    <a:pt x="652417" y="213989"/>
                    <a:pt x="1488468" y="130133"/>
                  </a:cubicBezTo>
                  <a:lnTo>
                    <a:pt x="1587781" y="125180"/>
                  </a:lnTo>
                  <a:lnTo>
                    <a:pt x="1587781" y="116122"/>
                  </a:lnTo>
                  <a:lnTo>
                    <a:pt x="6467634" y="116122"/>
                  </a:lnTo>
                  <a:close/>
                </a:path>
              </a:pathLst>
            </a:cu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n w="0"/>
                <a:solidFill>
                  <a:schemeClr val="tx1"/>
                </a:solidFill>
                <a:effectLst>
                  <a:outerShdw blurRad="38100" dist="19050" dir="2700000" algn="tl" rotWithShape="0">
                    <a:schemeClr val="dk1">
                      <a:alpha val="40000"/>
                    </a:schemeClr>
                  </a:outerShdw>
                </a:effectLst>
              </a:endParaRPr>
            </a:p>
          </p:txBody>
        </p:sp>
        <p:sp>
          <p:nvSpPr>
            <p:cNvPr id="6" name="Rectangle 5"/>
            <p:cNvSpPr/>
            <p:nvPr/>
          </p:nvSpPr>
          <p:spPr>
            <a:xfrm>
              <a:off x="3275855" y="1825660"/>
              <a:ext cx="4641494" cy="523220"/>
            </a:xfrm>
            <a:prstGeom prst="rect">
              <a:avLst/>
            </a:prstGeom>
          </p:spPr>
          <p:txBody>
            <a:bodyPr wrap="square">
              <a:spAutoFit/>
            </a:bodyPr>
            <a:lstStyle/>
            <a:p>
              <a:pPr algn="ctr"/>
              <a:r>
                <a:rPr lang="en-US" sz="2800" dirty="0">
                  <a:ln w="0"/>
                  <a:effectLst>
                    <a:outerShdw blurRad="38100" dist="19050" dir="2700000" algn="tl" rotWithShape="0">
                      <a:schemeClr val="dk1">
                        <a:alpha val="40000"/>
                      </a:schemeClr>
                    </a:outerShdw>
                  </a:effectLst>
                </a:rPr>
                <a:t>think before we act</a:t>
              </a:r>
            </a:p>
          </p:txBody>
        </p:sp>
      </p:grpSp>
      <p:grpSp>
        <p:nvGrpSpPr>
          <p:cNvPr id="7" name="Group 6"/>
          <p:cNvGrpSpPr/>
          <p:nvPr/>
        </p:nvGrpSpPr>
        <p:grpSpPr>
          <a:xfrm>
            <a:off x="2927648" y="2812480"/>
            <a:ext cx="5076056" cy="2560736"/>
            <a:chOff x="1403648" y="2708920"/>
            <a:chExt cx="5076056" cy="2560736"/>
          </a:xfrm>
          <a:solidFill>
            <a:schemeClr val="accent5"/>
          </a:solidFill>
        </p:grpSpPr>
        <p:sp>
          <p:nvSpPr>
            <p:cNvPr id="8" name="Freeform 7"/>
            <p:cNvSpPr/>
            <p:nvPr/>
          </p:nvSpPr>
          <p:spPr>
            <a:xfrm>
              <a:off x="1403648" y="2708920"/>
              <a:ext cx="5076056" cy="2560736"/>
            </a:xfrm>
            <a:custGeom>
              <a:avLst/>
              <a:gdLst>
                <a:gd name="connsiteX0" fmla="*/ 4699325 w 5076056"/>
                <a:gd name="connsiteY0" fmla="*/ 0 h 2560736"/>
                <a:gd name="connsiteX1" fmla="*/ 5076056 w 5076056"/>
                <a:gd name="connsiteY1" fmla="*/ 477867 h 2560736"/>
                <a:gd name="connsiteX2" fmla="*/ 4699325 w 5076056"/>
                <a:gd name="connsiteY2" fmla="*/ 955733 h 2560736"/>
                <a:gd name="connsiteX3" fmla="*/ 4699325 w 5076056"/>
                <a:gd name="connsiteY3" fmla="*/ 839611 h 2560736"/>
                <a:gd name="connsiteX4" fmla="*/ 2340947 w 5076056"/>
                <a:gd name="connsiteY4" fmla="*/ 839611 h 2560736"/>
                <a:gd name="connsiteX5" fmla="*/ 2352074 w 5076056"/>
                <a:gd name="connsiteY5" fmla="*/ 860111 h 2560736"/>
                <a:gd name="connsiteX6" fmla="*/ 2448272 w 5076056"/>
                <a:gd name="connsiteY6" fmla="*/ 1336600 h 2560736"/>
                <a:gd name="connsiteX7" fmla="*/ 1224136 w 5076056"/>
                <a:gd name="connsiteY7" fmla="*/ 2560736 h 2560736"/>
                <a:gd name="connsiteX8" fmla="*/ 0 w 5076056"/>
                <a:gd name="connsiteY8" fmla="*/ 1336600 h 2560736"/>
                <a:gd name="connsiteX9" fmla="*/ 977430 w 5076056"/>
                <a:gd name="connsiteY9" fmla="*/ 137334 h 2560736"/>
                <a:gd name="connsiteX10" fmla="*/ 1080120 w 5076056"/>
                <a:gd name="connsiteY10" fmla="*/ 121662 h 2560736"/>
                <a:gd name="connsiteX11" fmla="*/ 1080120 w 5076056"/>
                <a:gd name="connsiteY11" fmla="*/ 116122 h 2560736"/>
                <a:gd name="connsiteX12" fmla="*/ 1151694 w 5076056"/>
                <a:gd name="connsiteY12" fmla="*/ 116122 h 2560736"/>
                <a:gd name="connsiteX13" fmla="*/ 1224136 w 5076056"/>
                <a:gd name="connsiteY13" fmla="*/ 112464 h 2560736"/>
                <a:gd name="connsiteX14" fmla="*/ 1296578 w 5076056"/>
                <a:gd name="connsiteY14" fmla="*/ 116122 h 2560736"/>
                <a:gd name="connsiteX15" fmla="*/ 4699325 w 5076056"/>
                <a:gd name="connsiteY15" fmla="*/ 116122 h 2560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76056" h="2560736">
                  <a:moveTo>
                    <a:pt x="4699325" y="0"/>
                  </a:moveTo>
                  <a:lnTo>
                    <a:pt x="5076056" y="477867"/>
                  </a:lnTo>
                  <a:lnTo>
                    <a:pt x="4699325" y="955733"/>
                  </a:lnTo>
                  <a:lnTo>
                    <a:pt x="4699325" y="839611"/>
                  </a:lnTo>
                  <a:lnTo>
                    <a:pt x="2340947" y="839611"/>
                  </a:lnTo>
                  <a:lnTo>
                    <a:pt x="2352074" y="860111"/>
                  </a:lnTo>
                  <a:cubicBezTo>
                    <a:pt x="2414018" y="1006565"/>
                    <a:pt x="2448272" y="1167582"/>
                    <a:pt x="2448272" y="1336600"/>
                  </a:cubicBezTo>
                  <a:cubicBezTo>
                    <a:pt x="2448272" y="2012672"/>
                    <a:pt x="1900208" y="2560736"/>
                    <a:pt x="1224136" y="2560736"/>
                  </a:cubicBezTo>
                  <a:cubicBezTo>
                    <a:pt x="548064" y="2560736"/>
                    <a:pt x="0" y="2012672"/>
                    <a:pt x="0" y="1336600"/>
                  </a:cubicBezTo>
                  <a:cubicBezTo>
                    <a:pt x="0" y="745037"/>
                    <a:pt x="419612" y="251480"/>
                    <a:pt x="977430" y="137334"/>
                  </a:cubicBezTo>
                  <a:lnTo>
                    <a:pt x="1080120" y="121662"/>
                  </a:lnTo>
                  <a:lnTo>
                    <a:pt x="1080120" y="116122"/>
                  </a:lnTo>
                  <a:lnTo>
                    <a:pt x="1151694" y="116122"/>
                  </a:lnTo>
                  <a:lnTo>
                    <a:pt x="1224136" y="112464"/>
                  </a:lnTo>
                  <a:lnTo>
                    <a:pt x="1296578" y="116122"/>
                  </a:lnTo>
                  <a:lnTo>
                    <a:pt x="4699325" y="116122"/>
                  </a:lnTo>
                  <a:close/>
                </a:path>
              </a:pathLst>
            </a:cu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n w="0"/>
                <a:solidFill>
                  <a:schemeClr val="tx1"/>
                </a:solidFill>
                <a:effectLst>
                  <a:outerShdw blurRad="38100" dist="19050" dir="2700000" algn="tl" rotWithShape="0">
                    <a:schemeClr val="dk1">
                      <a:alpha val="40000"/>
                    </a:schemeClr>
                  </a:outerShdw>
                </a:effectLst>
              </a:endParaRPr>
            </a:p>
          </p:txBody>
        </p:sp>
        <p:sp>
          <p:nvSpPr>
            <p:cNvPr id="9" name="Rectangle 8"/>
            <p:cNvSpPr/>
            <p:nvPr/>
          </p:nvSpPr>
          <p:spPr>
            <a:xfrm>
              <a:off x="2507280" y="2916569"/>
              <a:ext cx="3408343" cy="523221"/>
            </a:xfrm>
            <a:prstGeom prst="rect">
              <a:avLst/>
            </a:prstGeom>
            <a:grpFill/>
          </p:spPr>
          <p:txBody>
            <a:bodyPr wrap="square" anchor="ctr">
              <a:spAutoFit/>
            </a:bodyPr>
            <a:lstStyle/>
            <a:p>
              <a:pPr algn="ctr"/>
              <a:r>
                <a:rPr lang="en-US" sz="2800" dirty="0">
                  <a:ln w="0"/>
                  <a:effectLst>
                    <a:outerShdw blurRad="38100" dist="19050" dir="2700000" algn="tl" rotWithShape="0">
                      <a:schemeClr val="dk1">
                        <a:alpha val="40000"/>
                      </a:schemeClr>
                    </a:outerShdw>
                  </a:effectLst>
                </a:rPr>
                <a:t>choose wisely</a:t>
              </a:r>
            </a:p>
          </p:txBody>
        </p:sp>
      </p:grpSp>
      <p:grpSp>
        <p:nvGrpSpPr>
          <p:cNvPr id="18" name="Group 17">
            <a:extLst>
              <a:ext uri="{FF2B5EF4-FFF2-40B4-BE49-F238E27FC236}">
                <a16:creationId xmlns:a16="http://schemas.microsoft.com/office/drawing/2014/main" id="{7B8BFE91-5232-C548-871F-AC54FA2FA80B}"/>
              </a:ext>
            </a:extLst>
          </p:cNvPr>
          <p:cNvGrpSpPr/>
          <p:nvPr/>
        </p:nvGrpSpPr>
        <p:grpSpPr>
          <a:xfrm>
            <a:off x="3359696" y="3501008"/>
            <a:ext cx="1800200" cy="1800200"/>
            <a:chOff x="3359696" y="3429000"/>
            <a:chExt cx="1800200" cy="1800200"/>
          </a:xfrm>
        </p:grpSpPr>
        <p:sp>
          <p:nvSpPr>
            <p:cNvPr id="10" name="Oval 9"/>
            <p:cNvSpPr/>
            <p:nvPr/>
          </p:nvSpPr>
          <p:spPr>
            <a:xfrm>
              <a:off x="3359696" y="3429000"/>
              <a:ext cx="1800200" cy="18002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1" name="TextBox 10"/>
            <p:cNvSpPr txBox="1"/>
            <p:nvPr/>
          </p:nvSpPr>
          <p:spPr>
            <a:xfrm>
              <a:off x="3604355" y="3614162"/>
              <a:ext cx="1310881" cy="1384995"/>
            </a:xfrm>
            <a:prstGeom prst="rect">
              <a:avLst/>
            </a:prstGeom>
            <a:noFill/>
          </p:spPr>
          <p:txBody>
            <a:bodyPr wrap="square" rtlCol="0">
              <a:spAutoFit/>
            </a:bodyPr>
            <a:lstStyle/>
            <a:p>
              <a:pPr algn="ctr"/>
              <a:r>
                <a:rPr lang="en-US" sz="2800" dirty="0">
                  <a:ln w="0"/>
                  <a:effectLst>
                    <a:outerShdw blurRad="38100" dist="19050" dir="2700000" algn="tl" rotWithShape="0">
                      <a:schemeClr val="dk1">
                        <a:alpha val="40000"/>
                      </a:schemeClr>
                    </a:outerShdw>
                  </a:effectLst>
                </a:rPr>
                <a:t>do the right thing</a:t>
              </a:r>
            </a:p>
          </p:txBody>
        </p:sp>
      </p:grpSp>
      <p:pic>
        <p:nvPicPr>
          <p:cNvPr id="4098" name="Picture 2" descr="https://openclipart.org/image/400px/19024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68408" y="1608184"/>
            <a:ext cx="1215897" cy="1615812"/>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3">
            <a:extLst>
              <a:ext uri="{FF2B5EF4-FFF2-40B4-BE49-F238E27FC236}">
                <a16:creationId xmlns:a16="http://schemas.microsoft.com/office/drawing/2014/main" id="{EA7CFEC2-D919-5646-8847-E32119355201}"/>
              </a:ext>
            </a:extLst>
          </p:cNvPr>
          <p:cNvSpPr txBox="1">
            <a:spLocks/>
          </p:cNvSpPr>
          <p:nvPr/>
        </p:nvSpPr>
        <p:spPr>
          <a:xfrm>
            <a:off x="2041821" y="223814"/>
            <a:ext cx="8451297" cy="654032"/>
          </a:xfrm>
          <a:prstGeom prst="rect">
            <a:avLst/>
          </a:prstGeom>
          <a:solidFill>
            <a:schemeClr val="accent2">
              <a:lumMod val="40000"/>
              <a:lumOff val="60000"/>
            </a:schemeClr>
          </a:solidFill>
        </p:spPr>
        <p:txBody>
          <a:bodyPr wrap="square" rtlCol="0">
            <a:spAutoFit/>
          </a:bodyPr>
          <a:lstStyle>
            <a:lvl1pPr algn="ctr" defTabSz="914400" rtl="0" eaLnBrk="1" latinLnBrk="0" hangingPunct="1">
              <a:spcBef>
                <a:spcPct val="0"/>
              </a:spcBef>
              <a:buNone/>
              <a:defRPr sz="3600" kern="1200" baseline="0">
                <a:solidFill>
                  <a:schemeClr val="tx1"/>
                </a:solidFill>
                <a:latin typeface="+mj-lt"/>
                <a:ea typeface="+mj-ea"/>
                <a:cs typeface="+mj-cs"/>
              </a:defRPr>
            </a:lvl1pPr>
          </a:lstStyle>
          <a:p>
            <a:r>
              <a:rPr lang="en-IN" dirty="0">
                <a:ln w="0"/>
                <a:effectLst>
                  <a:outerShdw blurRad="38100" dist="19050" dir="2700000" algn="tl" rotWithShape="0">
                    <a:schemeClr val="dk1">
                      <a:alpha val="40000"/>
                    </a:schemeClr>
                  </a:outerShdw>
                </a:effectLst>
              </a:rPr>
              <a:t>Points to Reflect</a:t>
            </a:r>
          </a:p>
        </p:txBody>
      </p:sp>
      <p:pic>
        <p:nvPicPr>
          <p:cNvPr id="16" name="Picture 2" descr="https://openclipart.org/image/400px/282330">
            <a:extLst>
              <a:ext uri="{FF2B5EF4-FFF2-40B4-BE49-F238E27FC236}">
                <a16:creationId xmlns:a16="http://schemas.microsoft.com/office/drawing/2014/main" id="{7A88D0C0-3CF8-0D43-8C1A-FEA164FF642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94026" y="260648"/>
            <a:ext cx="410590" cy="56633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D59E91F4-33CE-604E-8A36-76A676B3471A}"/>
              </a:ext>
            </a:extLst>
          </p:cNvPr>
          <p:cNvSpPr txBox="1"/>
          <p:nvPr/>
        </p:nvSpPr>
        <p:spPr>
          <a:xfrm>
            <a:off x="2592814" y="1093967"/>
            <a:ext cx="6023466" cy="584775"/>
          </a:xfrm>
          <a:prstGeom prst="rect">
            <a:avLst/>
          </a:prstGeom>
          <a:noFill/>
        </p:spPr>
        <p:txBody>
          <a:bodyPr wrap="square" rtlCol="0" anchor="ctr">
            <a:spAutoFit/>
            <a:scene3d>
              <a:camera prst="orthographicFront"/>
              <a:lightRig rig="threePt" dir="t"/>
            </a:scene3d>
            <a:sp3d extrusionH="57150">
              <a:bevelT w="69850" h="38100" prst="cross"/>
            </a:sp3d>
          </a:bodyPr>
          <a:lstStyle/>
          <a:p>
            <a:pPr algn="ctr"/>
            <a:r>
              <a:rPr lang="en-US" sz="3200" b="1" dirty="0">
                <a:solidFill>
                  <a:srgbClr val="002060"/>
                </a:solidFill>
                <a:effectLst>
                  <a:outerShdw blurRad="38100" dist="38100" dir="2700000" algn="tl">
                    <a:srgbClr val="000000">
                      <a:alpha val="43137"/>
                    </a:srgbClr>
                  </a:outerShdw>
                </a:effectLst>
              </a:rPr>
              <a:t>We should always:</a:t>
            </a:r>
          </a:p>
        </p:txBody>
      </p:sp>
      <p:pic>
        <p:nvPicPr>
          <p:cNvPr id="1026" name="Picture 2" descr="Free photos of Child">
            <a:extLst>
              <a:ext uri="{FF2B5EF4-FFF2-40B4-BE49-F238E27FC236}">
                <a16:creationId xmlns:a16="http://schemas.microsoft.com/office/drawing/2014/main" id="{DA3DA6D5-3D33-AF4D-A5FC-10A2F912463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99337" y="3504490"/>
            <a:ext cx="2238750" cy="1492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ree vector graphics of Scales">
            <a:extLst>
              <a:ext uri="{FF2B5EF4-FFF2-40B4-BE49-F238E27FC236}">
                <a16:creationId xmlns:a16="http://schemas.microsoft.com/office/drawing/2014/main" id="{C1335CEF-3720-E14D-8CDE-1D68D1C0DB9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35093" y="3855323"/>
            <a:ext cx="1861107" cy="1805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433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250"/>
                            </p:stCondLst>
                            <p:childTnLst>
                              <p:par>
                                <p:cTn id="9" presetID="22" presetClass="entr" presetSubtype="8" fill="hold" nodeType="afterEffect">
                                  <p:stCondLst>
                                    <p:cond delay="0"/>
                                  </p:stCondLst>
                                  <p:childTnLst>
                                    <p:set>
                                      <p:cBhvr>
                                        <p:cTn id="10" dur="1" fill="hold">
                                          <p:stCondLst>
                                            <p:cond delay="0"/>
                                          </p:stCondLst>
                                        </p:cTn>
                                        <p:tgtEl>
                                          <p:spTgt spid="4098"/>
                                        </p:tgtEl>
                                        <p:attrNameLst>
                                          <p:attrName>style.visibility</p:attrName>
                                        </p:attrNameLst>
                                      </p:cBhvr>
                                      <p:to>
                                        <p:strVal val="visible"/>
                                      </p:to>
                                    </p:set>
                                    <p:animEffect transition="in" filter="wipe(left)">
                                      <p:cBhvr>
                                        <p:cTn id="11" dur="500"/>
                                        <p:tgtEl>
                                          <p:spTgt spid="409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1000"/>
                                        <p:tgtEl>
                                          <p:spTgt spid="7"/>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wipe(left)">
                                      <p:cBhvr>
                                        <p:cTn id="20" dur="500"/>
                                        <p:tgtEl>
                                          <p:spTgt spid="102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1000"/>
                                        <p:tgtEl>
                                          <p:spTgt spid="18"/>
                                        </p:tgtEl>
                                      </p:cBhvr>
                                    </p:animEffect>
                                  </p:childTnLst>
                                </p:cTn>
                              </p:par>
                            </p:childTnLst>
                          </p:cTn>
                        </p:par>
                        <p:par>
                          <p:cTn id="26" fill="hold">
                            <p:stCondLst>
                              <p:cond delay="1000"/>
                            </p:stCondLst>
                            <p:childTnLst>
                              <p:par>
                                <p:cTn id="27" presetID="22" presetClass="entr" presetSubtype="8" fill="hold" nodeType="afterEffect">
                                  <p:stCondLst>
                                    <p:cond delay="0"/>
                                  </p:stCondLst>
                                  <p:childTnLst>
                                    <p:set>
                                      <p:cBhvr>
                                        <p:cTn id="28" dur="1" fill="hold">
                                          <p:stCondLst>
                                            <p:cond delay="0"/>
                                          </p:stCondLst>
                                        </p:cTn>
                                        <p:tgtEl>
                                          <p:spTgt spid="1028"/>
                                        </p:tgtEl>
                                        <p:attrNameLst>
                                          <p:attrName>style.visibility</p:attrName>
                                        </p:attrNameLst>
                                      </p:cBhvr>
                                      <p:to>
                                        <p:strVal val="visible"/>
                                      </p:to>
                                    </p:set>
                                    <p:animEffect transition="in" filter="wipe(left)">
                                      <p:cBhvr>
                                        <p:cTn id="29"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Google Shape;48;p3"/>
          <p:cNvSpPr txBox="1"/>
          <p:nvPr/>
        </p:nvSpPr>
        <p:spPr>
          <a:xfrm>
            <a:off x="3287688" y="196290"/>
            <a:ext cx="5092048" cy="500042"/>
          </a:xfrm>
          <a:prstGeom prst="rect">
            <a:avLst/>
          </a:prstGeom>
          <a:noFill/>
          <a:ln>
            <a:noFill/>
          </a:ln>
        </p:spPr>
        <p:txBody>
          <a:bodyPr spcFirstLastPara="1" wrap="square" lIns="91425" tIns="45700" rIns="91425" bIns="45700" anchor="t" anchorCtr="0">
            <a:normAutofit fontScale="75000" lnSpcReduction="20000"/>
          </a:bodyPr>
          <a:lstStyle/>
          <a:p>
            <a:pPr marL="0" marR="0" lvl="0" indent="0" algn="ctr" rtl="0">
              <a:spcBef>
                <a:spcPts val="0"/>
              </a:spcBef>
              <a:spcAft>
                <a:spcPts val="0"/>
              </a:spcAft>
              <a:buClr>
                <a:schemeClr val="dk1"/>
              </a:buClr>
              <a:buSzPct val="100000"/>
              <a:buFont typeface="Calibri"/>
              <a:buNone/>
            </a:pPr>
            <a:r>
              <a:rPr lang="en-IN" sz="4400" b="0" i="0" u="none" strike="noStrike" cap="none">
                <a:solidFill>
                  <a:schemeClr val="dk1"/>
                </a:solidFill>
                <a:latin typeface="Calibri"/>
                <a:ea typeface="Calibri"/>
                <a:cs typeface="Calibri"/>
                <a:sym typeface="Calibri"/>
              </a:rPr>
              <a:t>Attribution / Citation</a:t>
            </a:r>
            <a:endParaRPr sz="4400" b="0" i="0" u="none" strike="noStrike" cap="none">
              <a:solidFill>
                <a:schemeClr val="dk1"/>
              </a:solidFill>
              <a:latin typeface="Calibri"/>
              <a:ea typeface="Calibri"/>
              <a:cs typeface="Calibri"/>
              <a:sym typeface="Calibri"/>
            </a:endParaRPr>
          </a:p>
        </p:txBody>
      </p:sp>
      <p:graphicFrame>
        <p:nvGraphicFramePr>
          <p:cNvPr id="49" name="Google Shape;49;p3"/>
          <p:cNvGraphicFramePr/>
          <p:nvPr>
            <p:extLst>
              <p:ext uri="{D42A27DB-BD31-4B8C-83A1-F6EECF244321}">
                <p14:modId xmlns:p14="http://schemas.microsoft.com/office/powerpoint/2010/main" val="2885544207"/>
              </p:ext>
            </p:extLst>
          </p:nvPr>
        </p:nvGraphicFramePr>
        <p:xfrm>
          <a:off x="1127448" y="852011"/>
          <a:ext cx="9937100" cy="5123510"/>
        </p:xfrm>
        <a:graphic>
          <a:graphicData uri="http://schemas.openxmlformats.org/drawingml/2006/table">
            <a:tbl>
              <a:tblPr firstRow="1" bandRow="1">
                <a:tableStyleId>{7DF18680-E054-41AD-8BC1-D1AEF772440D}</a:tableStyleId>
              </a:tblPr>
              <a:tblGrid>
                <a:gridCol w="1008100">
                  <a:extLst>
                    <a:ext uri="{9D8B030D-6E8A-4147-A177-3AD203B41FA5}">
                      <a16:colId xmlns:a16="http://schemas.microsoft.com/office/drawing/2014/main" val="20000"/>
                    </a:ext>
                  </a:extLst>
                </a:gridCol>
                <a:gridCol w="1512175">
                  <a:extLst>
                    <a:ext uri="{9D8B030D-6E8A-4147-A177-3AD203B41FA5}">
                      <a16:colId xmlns:a16="http://schemas.microsoft.com/office/drawing/2014/main" val="20001"/>
                    </a:ext>
                  </a:extLst>
                </a:gridCol>
                <a:gridCol w="5832650">
                  <a:extLst>
                    <a:ext uri="{9D8B030D-6E8A-4147-A177-3AD203B41FA5}">
                      <a16:colId xmlns:a16="http://schemas.microsoft.com/office/drawing/2014/main" val="20002"/>
                    </a:ext>
                  </a:extLst>
                </a:gridCol>
                <a:gridCol w="1584175">
                  <a:extLst>
                    <a:ext uri="{9D8B030D-6E8A-4147-A177-3AD203B41FA5}">
                      <a16:colId xmlns:a16="http://schemas.microsoft.com/office/drawing/2014/main" val="20003"/>
                    </a:ext>
                  </a:extLst>
                </a:gridCol>
              </a:tblGrid>
              <a:tr h="389325">
                <a:tc>
                  <a:txBody>
                    <a:bodyPr/>
                    <a:lstStyle/>
                    <a:p>
                      <a:pPr marL="0" marR="0" lvl="0" indent="0" algn="ctr" rtl="0">
                        <a:spcBef>
                          <a:spcPts val="0"/>
                        </a:spcBef>
                        <a:spcAft>
                          <a:spcPts val="0"/>
                        </a:spcAft>
                        <a:buNone/>
                      </a:pPr>
                      <a:r>
                        <a:rPr lang="en-IN" sz="900" u="none" strike="noStrike" cap="none" dirty="0">
                          <a:latin typeface="Calibri" panose="020F0502020204030204" pitchFamily="34" charset="0"/>
                          <a:cs typeface="Calibri" panose="020F0502020204030204" pitchFamily="34" charset="0"/>
                        </a:rPr>
                        <a:t>Slide #</a:t>
                      </a:r>
                      <a:endParaRPr sz="900" u="none" strike="noStrike" cap="none" dirty="0">
                        <a:latin typeface="Calibri" panose="020F0502020204030204" pitchFamily="34" charset="0"/>
                        <a:cs typeface="Calibri" panose="020F0502020204030204" pitchFamily="34" charset="0"/>
                      </a:endParaRPr>
                    </a:p>
                  </a:txBody>
                  <a:tcPr marL="91450" marR="91450" marT="45725" marB="45725"/>
                </a:tc>
                <a:tc>
                  <a:txBody>
                    <a:bodyPr/>
                    <a:lstStyle/>
                    <a:p>
                      <a:pPr marL="0" marR="0" lvl="0" indent="0" algn="ctr" rtl="0">
                        <a:spcBef>
                          <a:spcPts val="0"/>
                        </a:spcBef>
                        <a:spcAft>
                          <a:spcPts val="0"/>
                        </a:spcAft>
                        <a:buNone/>
                      </a:pPr>
                      <a:r>
                        <a:rPr lang="en-IN" sz="900" u="none" strike="noStrike" cap="none">
                          <a:latin typeface="Calibri" panose="020F0502020204030204" pitchFamily="34" charset="0"/>
                          <a:cs typeface="Calibri" panose="020F0502020204030204" pitchFamily="34" charset="0"/>
                        </a:rPr>
                        <a:t>Thumbnail</a:t>
                      </a:r>
                      <a:endParaRPr sz="900">
                        <a:latin typeface="Calibri" panose="020F0502020204030204" pitchFamily="34" charset="0"/>
                        <a:cs typeface="Calibri" panose="020F0502020204030204" pitchFamily="34" charset="0"/>
                      </a:endParaRPr>
                    </a:p>
                  </a:txBody>
                  <a:tcPr marL="91450" marR="91450" marT="45725" marB="45725"/>
                </a:tc>
                <a:tc>
                  <a:txBody>
                    <a:bodyPr/>
                    <a:lstStyle/>
                    <a:p>
                      <a:pPr marL="0" marR="0" lvl="0" indent="0" algn="ctr" rtl="0">
                        <a:spcBef>
                          <a:spcPts val="0"/>
                        </a:spcBef>
                        <a:spcAft>
                          <a:spcPts val="0"/>
                        </a:spcAft>
                        <a:buNone/>
                      </a:pPr>
                      <a:r>
                        <a:rPr lang="en-IN" sz="900" u="none" strike="noStrike" cap="none">
                          <a:latin typeface="Calibri" panose="020F0502020204030204" pitchFamily="34" charset="0"/>
                          <a:cs typeface="Calibri" panose="020F0502020204030204" pitchFamily="34" charset="0"/>
                        </a:rPr>
                        <a:t>Source link</a:t>
                      </a:r>
                      <a:endParaRPr sz="900">
                        <a:latin typeface="Calibri" panose="020F0502020204030204" pitchFamily="34" charset="0"/>
                        <a:cs typeface="Calibri" panose="020F0502020204030204" pitchFamily="34" charset="0"/>
                      </a:endParaRPr>
                    </a:p>
                  </a:txBody>
                  <a:tcPr marL="91450" marR="91450" marT="45725" marB="45725"/>
                </a:tc>
                <a:tc>
                  <a:txBody>
                    <a:bodyPr/>
                    <a:lstStyle/>
                    <a:p>
                      <a:pPr marL="0" marR="0" lvl="0" indent="0" algn="ctr" rtl="0">
                        <a:spcBef>
                          <a:spcPts val="0"/>
                        </a:spcBef>
                        <a:spcAft>
                          <a:spcPts val="0"/>
                        </a:spcAft>
                        <a:buNone/>
                      </a:pPr>
                      <a:r>
                        <a:rPr lang="en-IN" sz="900" u="none" strike="noStrike" cap="none">
                          <a:latin typeface="Calibri" panose="020F0502020204030204" pitchFamily="34" charset="0"/>
                          <a:cs typeface="Calibri" panose="020F0502020204030204" pitchFamily="34" charset="0"/>
                        </a:rPr>
                        <a:t>Author </a:t>
                      </a:r>
                      <a:endParaRPr sz="900">
                        <a:latin typeface="Calibri" panose="020F0502020204030204" pitchFamily="34" charset="0"/>
                        <a:cs typeface="Calibri" panose="020F0502020204030204" pitchFamily="34" charset="0"/>
                      </a:endParaRPr>
                    </a:p>
                  </a:txBody>
                  <a:tcPr marL="91450" marR="91450" marT="45725" marB="45725"/>
                </a:tc>
                <a:extLst>
                  <a:ext uri="{0D108BD9-81ED-4DB2-BD59-A6C34878D82A}">
                    <a16:rowId xmlns:a16="http://schemas.microsoft.com/office/drawing/2014/main" val="10000"/>
                  </a:ext>
                </a:extLst>
              </a:tr>
              <a:tr h="389325">
                <a:tc>
                  <a:txBody>
                    <a:bodyPr/>
                    <a:lstStyle/>
                    <a:p>
                      <a:pPr marL="0" marR="0" lvl="0" indent="0" algn="l" rtl="0">
                        <a:spcBef>
                          <a:spcPts val="0"/>
                        </a:spcBef>
                        <a:spcAft>
                          <a:spcPts val="0"/>
                        </a:spcAft>
                        <a:buNone/>
                      </a:pPr>
                      <a:r>
                        <a:rPr lang="en-US" sz="900" dirty="0">
                          <a:latin typeface="Calibri" panose="020F0502020204030204" pitchFamily="34" charset="0"/>
                          <a:cs typeface="Calibri" panose="020F0502020204030204" pitchFamily="34" charset="0"/>
                        </a:rPr>
                        <a:t>1</a:t>
                      </a:r>
                      <a:endParaRPr sz="900" dirty="0">
                        <a:latin typeface="Calibri" panose="020F0502020204030204" pitchFamily="34" charset="0"/>
                        <a:cs typeface="Calibri" panose="020F0502020204030204" pitchFamily="34" charset="0"/>
                      </a:endParaRPr>
                    </a:p>
                  </a:txBody>
                  <a:tcPr marL="91450" marR="91450" marT="45725" marB="45725"/>
                </a:tc>
                <a:tc>
                  <a:txBody>
                    <a:bodyPr/>
                    <a:lstStyle/>
                    <a:p>
                      <a:pPr marL="0" marR="0" lvl="0" indent="0" algn="l" rtl="0">
                        <a:spcBef>
                          <a:spcPts val="0"/>
                        </a:spcBef>
                        <a:spcAft>
                          <a:spcPts val="0"/>
                        </a:spcAft>
                        <a:buNone/>
                      </a:pPr>
                      <a:endParaRPr sz="900" dirty="0">
                        <a:latin typeface="Calibri" panose="020F0502020204030204" pitchFamily="34" charset="0"/>
                        <a:cs typeface="Calibri" panose="020F0502020204030204" pitchFamily="34" charset="0"/>
                      </a:endParaRPr>
                    </a:p>
                  </a:txBody>
                  <a:tcPr marL="91450" marR="91450" marT="45725" marB="45725"/>
                </a:tc>
                <a:tc>
                  <a:txBody>
                    <a:bodyPr/>
                    <a:lstStyle/>
                    <a:p>
                      <a:pPr algn="l" rtl="0"/>
                      <a:r>
                        <a:rPr lang="en-IN" sz="900" b="0" i="0" u="none" strike="noStrike" kern="1200" baseline="0" dirty="0">
                          <a:solidFill>
                            <a:schemeClr val="tx1"/>
                          </a:solidFill>
                          <a:latin typeface="Calibri" panose="020F0502020204030204" pitchFamily="34" charset="0"/>
                          <a:ea typeface="+mn-ea"/>
                          <a:cs typeface="Calibri" panose="020F0502020204030204" pitchFamily="34" charset="0"/>
                        </a:rPr>
                        <a:t>Smile – https://openclipart.org/detail/104083/smile-curioso </a:t>
                      </a:r>
                      <a:endParaRPr lang="en-IN" sz="900" b="0" i="0" u="none" strike="noStrike" kern="1200" baseline="0" dirty="0">
                        <a:solidFill>
                          <a:schemeClr val="dk1"/>
                        </a:solidFill>
                        <a:latin typeface="Calibri" panose="020F0502020204030204" pitchFamily="34" charset="0"/>
                        <a:ea typeface="+mn-ea"/>
                        <a:cs typeface="Calibri" panose="020F0502020204030204" pitchFamily="34" charset="0"/>
                      </a:endParaRPr>
                    </a:p>
                    <a:p>
                      <a:pPr algn="l" rtl="0"/>
                      <a:r>
                        <a:rPr lang="en-IN" sz="900" b="0" dirty="0">
                          <a:latin typeface="Calibri" panose="020F0502020204030204" pitchFamily="34" charset="0"/>
                          <a:cs typeface="Calibri" panose="020F0502020204030204" pitchFamily="34" charset="0"/>
                        </a:rPr>
                        <a:t>Traffic Light – https://openclipart.org/detail/143287/traffic-light-v </a:t>
                      </a:r>
                    </a:p>
                    <a:p>
                      <a:pPr algn="l" rtl="0"/>
                      <a:r>
                        <a:rPr lang="en-IN" sz="900" b="0" dirty="0">
                          <a:latin typeface="Calibri" panose="020F0502020204030204" pitchFamily="34" charset="0"/>
                          <a:cs typeface="Calibri" panose="020F0502020204030204" pitchFamily="34" charset="0"/>
                        </a:rPr>
                        <a:t>Tick mark - openclipart.org/detail/285265/ok</a:t>
                      </a:r>
                    </a:p>
                    <a:p>
                      <a:pPr algn="l" rtl="0"/>
                      <a:r>
                        <a:rPr lang="en-IN" sz="900" b="0" dirty="0">
                          <a:latin typeface="Calibri" panose="020F0502020204030204" pitchFamily="34" charset="0"/>
                          <a:cs typeface="Calibri" panose="020F0502020204030204" pitchFamily="34" charset="0"/>
                        </a:rPr>
                        <a:t>Checklist</a:t>
                      </a:r>
                      <a:r>
                        <a:rPr lang="en-IN" sz="900" b="0" baseline="0" dirty="0">
                          <a:latin typeface="Calibri" panose="020F0502020204030204" pitchFamily="34" charset="0"/>
                          <a:cs typeface="Calibri" panose="020F0502020204030204" pitchFamily="34" charset="0"/>
                        </a:rPr>
                        <a:t> pad – </a:t>
                      </a:r>
                      <a:r>
                        <a:rPr lang="en-IN" sz="900" b="0" baseline="0" dirty="0">
                          <a:latin typeface="Calibri" panose="020F0502020204030204" pitchFamily="34" charset="0"/>
                          <a:cs typeface="Calibri" panose="020F0502020204030204" pitchFamily="34" charset="0"/>
                          <a:hlinkClick r:id="rId3"/>
                        </a:rPr>
                        <a:t>https://openclipart.org/detail/289225/clipboard-check</a:t>
                      </a:r>
                      <a:endParaRPr lang="en-IN" sz="900" b="0" dirty="0">
                        <a:latin typeface="Calibri" panose="020F0502020204030204" pitchFamily="34" charset="0"/>
                        <a:cs typeface="Calibri" panose="020F0502020204030204" pitchFamily="34" charset="0"/>
                      </a:endParaRPr>
                    </a:p>
                  </a:txBody>
                  <a:tcPr marL="91450" marR="91450" marT="45725" marB="45725"/>
                </a:tc>
                <a:tc>
                  <a:txBody>
                    <a:bodyPr/>
                    <a:lstStyle/>
                    <a:p>
                      <a:pPr marL="0" marR="0" lvl="0" indent="0" algn="l" rtl="0">
                        <a:spcBef>
                          <a:spcPts val="0"/>
                        </a:spcBef>
                        <a:spcAft>
                          <a:spcPts val="0"/>
                        </a:spcAft>
                        <a:buNone/>
                      </a:pPr>
                      <a:r>
                        <a:rPr lang="en-US" sz="900" b="0" i="0" u="none" strike="noStrike" cap="none" dirty="0" err="1">
                          <a:solidFill>
                            <a:schemeClr val="dk1"/>
                          </a:solidFill>
                          <a:effectLst/>
                          <a:latin typeface="Calibri" panose="020F0502020204030204" pitchFamily="34" charset="0"/>
                          <a:ea typeface="+mn-ea"/>
                          <a:cs typeface="Calibri" panose="020F0502020204030204" pitchFamily="34" charset="0"/>
                          <a:sym typeface="Arial"/>
                          <a:hlinkClick r:id="rId4"/>
                        </a:rPr>
                        <a:t>Guerreiro</a:t>
                      </a:r>
                      <a:r>
                        <a:rPr lang="en-US" sz="900" b="0" i="0" u="none" strike="noStrike" cap="none" dirty="0">
                          <a:solidFill>
                            <a:schemeClr val="dk1"/>
                          </a:solidFill>
                          <a:effectLst/>
                          <a:latin typeface="Calibri" panose="020F0502020204030204" pitchFamily="34" charset="0"/>
                          <a:ea typeface="+mn-ea"/>
                          <a:cs typeface="Calibri" panose="020F0502020204030204" pitchFamily="34" charset="0"/>
                          <a:sym typeface="Arial"/>
                        </a:rPr>
                        <a:t> </a:t>
                      </a:r>
                    </a:p>
                    <a:p>
                      <a:pPr marL="0" marR="0" lvl="0" indent="0" algn="l" rtl="0">
                        <a:spcBef>
                          <a:spcPts val="0"/>
                        </a:spcBef>
                        <a:spcAft>
                          <a:spcPts val="0"/>
                        </a:spcAft>
                        <a:buNone/>
                      </a:pPr>
                      <a:r>
                        <a:rPr lang="en-US" sz="900" b="0" i="0" u="none" strike="noStrike" cap="none" dirty="0">
                          <a:solidFill>
                            <a:schemeClr val="dk1"/>
                          </a:solidFill>
                          <a:effectLst/>
                          <a:latin typeface="Calibri" panose="020F0502020204030204" pitchFamily="34" charset="0"/>
                          <a:ea typeface="+mn-ea"/>
                          <a:cs typeface="Calibri" panose="020F0502020204030204" pitchFamily="34" charset="0"/>
                          <a:sym typeface="Arial"/>
                        </a:rPr>
                        <a:t> </a:t>
                      </a:r>
                      <a:r>
                        <a:rPr lang="en-US" sz="900" b="0" i="0" u="none" strike="noStrike" cap="none" dirty="0" err="1">
                          <a:solidFill>
                            <a:schemeClr val="dk1"/>
                          </a:solidFill>
                          <a:effectLst/>
                          <a:latin typeface="Calibri" panose="020F0502020204030204" pitchFamily="34" charset="0"/>
                          <a:ea typeface="+mn-ea"/>
                          <a:cs typeface="Calibri" panose="020F0502020204030204" pitchFamily="34" charset="0"/>
                          <a:sym typeface="Arial"/>
                          <a:hlinkClick r:id="rId5"/>
                        </a:rPr>
                        <a:t>TheByteMan</a:t>
                      </a:r>
                      <a:r>
                        <a:rPr lang="en-US" sz="900" b="0" i="0" u="none" strike="noStrike" cap="none" dirty="0">
                          <a:solidFill>
                            <a:schemeClr val="dk1"/>
                          </a:solidFill>
                          <a:effectLst/>
                          <a:latin typeface="Calibri" panose="020F0502020204030204" pitchFamily="34" charset="0"/>
                          <a:ea typeface="+mn-ea"/>
                          <a:cs typeface="Calibri" panose="020F0502020204030204" pitchFamily="34" charset="0"/>
                          <a:sym typeface="Arial"/>
                        </a:rPr>
                        <a:t> </a:t>
                      </a:r>
                    </a:p>
                    <a:p>
                      <a:pPr marL="0" marR="0" lvl="0" indent="0" algn="l" rtl="0">
                        <a:spcBef>
                          <a:spcPts val="0"/>
                        </a:spcBef>
                        <a:spcAft>
                          <a:spcPts val="0"/>
                        </a:spcAft>
                        <a:buNone/>
                      </a:pPr>
                      <a:r>
                        <a:rPr lang="en-US" sz="900" b="0" i="0" u="none" strike="noStrike" cap="none" dirty="0" err="1">
                          <a:solidFill>
                            <a:schemeClr val="dk1"/>
                          </a:solidFill>
                          <a:effectLst/>
                          <a:latin typeface="Calibri" panose="020F0502020204030204" pitchFamily="34" charset="0"/>
                          <a:ea typeface="+mn-ea"/>
                          <a:cs typeface="Calibri" panose="020F0502020204030204" pitchFamily="34" charset="0"/>
                          <a:sym typeface="Arial"/>
                          <a:hlinkClick r:id="rId6"/>
                        </a:rPr>
                        <a:t>hana_mr</a:t>
                      </a:r>
                      <a:endParaRPr lang="en-US" sz="900" b="0" i="0" u="none" strike="noStrike" cap="none" dirty="0">
                        <a:solidFill>
                          <a:schemeClr val="dk1"/>
                        </a:solidFill>
                        <a:effectLst/>
                        <a:latin typeface="Calibri" panose="020F0502020204030204" pitchFamily="34" charset="0"/>
                        <a:ea typeface="+mn-ea"/>
                        <a:cs typeface="Calibri" panose="020F0502020204030204" pitchFamily="34" charset="0"/>
                        <a:sym typeface="Arial"/>
                      </a:endParaRPr>
                    </a:p>
                    <a:p>
                      <a:pPr marL="0" marR="0" lvl="0" indent="0" algn="l" rtl="0">
                        <a:spcBef>
                          <a:spcPts val="0"/>
                        </a:spcBef>
                        <a:spcAft>
                          <a:spcPts val="0"/>
                        </a:spcAft>
                        <a:buNone/>
                      </a:pPr>
                      <a:r>
                        <a:rPr lang="en-US" sz="900" b="0" i="0" u="none" strike="noStrike" cap="none" dirty="0" err="1">
                          <a:solidFill>
                            <a:schemeClr val="dk1"/>
                          </a:solidFill>
                          <a:effectLst/>
                          <a:latin typeface="Calibri" panose="020F0502020204030204" pitchFamily="34" charset="0"/>
                          <a:ea typeface="+mn-ea"/>
                          <a:cs typeface="Calibri" panose="020F0502020204030204" pitchFamily="34" charset="0"/>
                          <a:sym typeface="Arial"/>
                          <a:hlinkClick r:id="rId7"/>
                        </a:rPr>
                        <a:t>Mahua_Sarkar</a:t>
                      </a:r>
                      <a:r>
                        <a:rPr lang="en-US" sz="900" b="0" i="0" u="none" strike="noStrike" cap="none" dirty="0">
                          <a:solidFill>
                            <a:schemeClr val="dk1"/>
                          </a:solidFill>
                          <a:effectLst/>
                          <a:latin typeface="Calibri" panose="020F0502020204030204" pitchFamily="34" charset="0"/>
                          <a:ea typeface="+mn-ea"/>
                          <a:cs typeface="Calibri" panose="020F0502020204030204" pitchFamily="34" charset="0"/>
                          <a:sym typeface="Arial"/>
                        </a:rPr>
                        <a:t> </a:t>
                      </a:r>
                      <a:endParaRPr lang="en-US" sz="900" dirty="0">
                        <a:latin typeface="Calibri" panose="020F0502020204030204" pitchFamily="34" charset="0"/>
                        <a:cs typeface="Calibri" panose="020F0502020204030204" pitchFamily="34" charset="0"/>
                      </a:endParaRPr>
                    </a:p>
                  </a:txBody>
                  <a:tcPr marL="91450" marR="91450" marT="45725" marB="45725"/>
                </a:tc>
                <a:extLst>
                  <a:ext uri="{0D108BD9-81ED-4DB2-BD59-A6C34878D82A}">
                    <a16:rowId xmlns:a16="http://schemas.microsoft.com/office/drawing/2014/main" val="10001"/>
                  </a:ext>
                </a:extLst>
              </a:tr>
              <a:tr h="389325">
                <a:tc>
                  <a:txBody>
                    <a:bodyPr/>
                    <a:lstStyle/>
                    <a:p>
                      <a:pPr marL="0" marR="0" lvl="0" indent="0" algn="l" rtl="0">
                        <a:spcBef>
                          <a:spcPts val="0"/>
                        </a:spcBef>
                        <a:spcAft>
                          <a:spcPts val="0"/>
                        </a:spcAft>
                        <a:buNone/>
                      </a:pPr>
                      <a:r>
                        <a:rPr lang="en-US" sz="900" dirty="0">
                          <a:latin typeface="Calibri" panose="020F0502020204030204" pitchFamily="34" charset="0"/>
                          <a:cs typeface="Calibri" panose="020F0502020204030204" pitchFamily="34" charset="0"/>
                        </a:rPr>
                        <a:t>2-7</a:t>
                      </a:r>
                      <a:endParaRPr sz="900" dirty="0">
                        <a:latin typeface="Calibri" panose="020F0502020204030204" pitchFamily="34" charset="0"/>
                        <a:cs typeface="Calibri" panose="020F0502020204030204" pitchFamily="34" charset="0"/>
                      </a:endParaRPr>
                    </a:p>
                  </a:txBody>
                  <a:tcPr marL="91450" marR="91450" marT="45725" marB="45725"/>
                </a:tc>
                <a:tc>
                  <a:txBody>
                    <a:bodyPr/>
                    <a:lstStyle/>
                    <a:p>
                      <a:pPr marL="0" marR="0" lvl="0" indent="0" algn="l" rtl="0">
                        <a:spcBef>
                          <a:spcPts val="0"/>
                        </a:spcBef>
                        <a:spcAft>
                          <a:spcPts val="0"/>
                        </a:spcAft>
                        <a:buNone/>
                      </a:pPr>
                      <a:endParaRPr sz="900" dirty="0">
                        <a:latin typeface="Calibri" panose="020F0502020204030204" pitchFamily="34" charset="0"/>
                        <a:cs typeface="Calibri" panose="020F0502020204030204" pitchFamily="34" charset="0"/>
                      </a:endParaRPr>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900" b="0" dirty="0">
                          <a:latin typeface="Calibri" panose="020F0502020204030204" pitchFamily="34" charset="0"/>
                          <a:cs typeface="Calibri" panose="020F0502020204030204" pitchFamily="34" charset="0"/>
                        </a:rPr>
                        <a:t>Clover - https://openclipart.org/detail/282330/four-leaf-clover-vectorized</a:t>
                      </a:r>
                    </a:p>
                    <a:p>
                      <a:pPr marL="0" marR="0" lvl="0" indent="0" algn="l" rtl="0">
                        <a:spcBef>
                          <a:spcPts val="0"/>
                        </a:spcBef>
                        <a:spcAft>
                          <a:spcPts val="0"/>
                        </a:spcAft>
                        <a:buNone/>
                      </a:pPr>
                      <a:endParaRPr sz="900" dirty="0">
                        <a:latin typeface="Calibri" panose="020F0502020204030204" pitchFamily="34" charset="0"/>
                        <a:cs typeface="Calibri" panose="020F0502020204030204" pitchFamily="34" charset="0"/>
                      </a:endParaRPr>
                    </a:p>
                  </a:txBody>
                  <a:tcPr marL="91450" marR="91450" marT="45725" marB="45725"/>
                </a:tc>
                <a:tc>
                  <a:txBody>
                    <a:bodyPr/>
                    <a:lstStyle/>
                    <a:p>
                      <a:pPr marL="0" marR="0" lvl="0" indent="0" algn="l" rtl="0">
                        <a:spcBef>
                          <a:spcPts val="0"/>
                        </a:spcBef>
                        <a:spcAft>
                          <a:spcPts val="0"/>
                        </a:spcAft>
                        <a:buNone/>
                      </a:pPr>
                      <a:r>
                        <a:rPr lang="en-US" sz="900" b="0" i="0" u="none" strike="noStrike" cap="none" dirty="0">
                          <a:solidFill>
                            <a:schemeClr val="dk1"/>
                          </a:solidFill>
                          <a:effectLst/>
                          <a:latin typeface="Calibri" panose="020F0502020204030204" pitchFamily="34" charset="0"/>
                          <a:ea typeface="+mn-ea"/>
                          <a:cs typeface="Calibri" panose="020F0502020204030204" pitchFamily="34" charset="0"/>
                          <a:sym typeface="Arial"/>
                          <a:hlinkClick r:id="rId8"/>
                        </a:rPr>
                        <a:t>Firkin</a:t>
                      </a:r>
                      <a:endParaRPr sz="900" dirty="0">
                        <a:latin typeface="Calibri" panose="020F0502020204030204" pitchFamily="34" charset="0"/>
                        <a:cs typeface="Calibri" panose="020F0502020204030204" pitchFamily="34" charset="0"/>
                      </a:endParaRPr>
                    </a:p>
                  </a:txBody>
                  <a:tcPr marL="91450" marR="91450" marT="45725" marB="45725"/>
                </a:tc>
                <a:extLst>
                  <a:ext uri="{0D108BD9-81ED-4DB2-BD59-A6C34878D82A}">
                    <a16:rowId xmlns:a16="http://schemas.microsoft.com/office/drawing/2014/main" val="10002"/>
                  </a:ext>
                </a:extLst>
              </a:tr>
              <a:tr h="389325">
                <a:tc>
                  <a:txBody>
                    <a:bodyPr/>
                    <a:lstStyle/>
                    <a:p>
                      <a:pPr marL="0" marR="0" lvl="0" indent="0" algn="l" rtl="0">
                        <a:spcBef>
                          <a:spcPts val="0"/>
                        </a:spcBef>
                        <a:spcAft>
                          <a:spcPts val="0"/>
                        </a:spcAft>
                        <a:buNone/>
                      </a:pPr>
                      <a:r>
                        <a:rPr lang="en-US" sz="900" dirty="0">
                          <a:latin typeface="Calibri" panose="020F0502020204030204" pitchFamily="34" charset="0"/>
                          <a:cs typeface="Calibri" panose="020F0502020204030204" pitchFamily="34" charset="0"/>
                        </a:rPr>
                        <a:t>2</a:t>
                      </a:r>
                      <a:endParaRPr sz="900" dirty="0">
                        <a:latin typeface="Calibri" panose="020F0502020204030204" pitchFamily="34" charset="0"/>
                        <a:cs typeface="Calibri" panose="020F0502020204030204" pitchFamily="34" charset="0"/>
                      </a:endParaRPr>
                    </a:p>
                  </a:txBody>
                  <a:tcPr marL="91450" marR="91450" marT="45725" marB="45725"/>
                </a:tc>
                <a:tc>
                  <a:txBody>
                    <a:bodyPr/>
                    <a:lstStyle/>
                    <a:p>
                      <a:pPr marL="0" marR="0" lvl="0" indent="0" algn="l" rtl="0">
                        <a:spcBef>
                          <a:spcPts val="0"/>
                        </a:spcBef>
                        <a:spcAft>
                          <a:spcPts val="0"/>
                        </a:spcAft>
                        <a:buNone/>
                      </a:pPr>
                      <a:endParaRPr sz="900" dirty="0">
                        <a:latin typeface="Calibri" panose="020F0502020204030204" pitchFamily="34" charset="0"/>
                        <a:cs typeface="Calibri" panose="020F0502020204030204" pitchFamily="34" charset="0"/>
                      </a:endParaRPr>
                    </a:p>
                  </a:txBody>
                  <a:tcPr marL="91450" marR="91450" marT="45725" marB="45725"/>
                </a:tc>
                <a:tc>
                  <a:txBody>
                    <a:bodyPr/>
                    <a:lstStyle/>
                    <a:p>
                      <a:pPr rtl="0" eaLnBrk="1" fontAlgn="ctr" latinLnBrk="0" hangingPunct="1"/>
                      <a:r>
                        <a:rPr lang="en-IN" sz="900" b="0" i="0" u="none" strike="noStrike" kern="1200" dirty="0">
                          <a:solidFill>
                            <a:schemeClr val="tx1"/>
                          </a:solidFill>
                          <a:effectLst/>
                          <a:latin typeface="Calibri" panose="020F0502020204030204" pitchFamily="34" charset="0"/>
                          <a:ea typeface="+mn-ea"/>
                          <a:cs typeface="Calibri" panose="020F0502020204030204" pitchFamily="34" charset="0"/>
                        </a:rPr>
                        <a:t>Right arrow - https://</a:t>
                      </a:r>
                      <a:r>
                        <a:rPr lang="en-IN" sz="900" b="0" i="0" u="none" strike="noStrike" kern="1200" dirty="0" err="1">
                          <a:solidFill>
                            <a:schemeClr val="tx1"/>
                          </a:solidFill>
                          <a:effectLst/>
                          <a:latin typeface="Calibri" panose="020F0502020204030204" pitchFamily="34" charset="0"/>
                          <a:ea typeface="+mn-ea"/>
                          <a:cs typeface="Calibri" panose="020F0502020204030204" pitchFamily="34" charset="0"/>
                        </a:rPr>
                        <a:t>openclipart.org</a:t>
                      </a:r>
                      <a:r>
                        <a:rPr lang="en-IN" sz="900" b="0" i="0" u="none" strike="noStrike" kern="1200" dirty="0">
                          <a:solidFill>
                            <a:schemeClr val="tx1"/>
                          </a:solidFill>
                          <a:effectLst/>
                          <a:latin typeface="Calibri" panose="020F0502020204030204" pitchFamily="34" charset="0"/>
                          <a:ea typeface="+mn-ea"/>
                          <a:cs typeface="Calibri" panose="020F0502020204030204" pitchFamily="34" charset="0"/>
                        </a:rPr>
                        <a:t>/detail/251865/signal-2 </a:t>
                      </a:r>
                    </a:p>
                    <a:p>
                      <a:pPr marL="0" marR="0" indent="0" algn="l" defTabSz="914400" rtl="0" eaLnBrk="1" fontAlgn="auto" latinLnBrk="0" hangingPunct="1">
                        <a:lnSpc>
                          <a:spcPct val="100000"/>
                        </a:lnSpc>
                        <a:spcBef>
                          <a:spcPts val="0"/>
                        </a:spcBef>
                        <a:spcAft>
                          <a:spcPts val="0"/>
                        </a:spcAft>
                        <a:buClrTx/>
                        <a:buSzTx/>
                        <a:buFontTx/>
                        <a:buNone/>
                        <a:tabLst/>
                        <a:defRPr/>
                      </a:pPr>
                      <a:r>
                        <a:rPr lang="en-IN" sz="900" b="0" i="0" u="none" strike="noStrike" kern="1200" dirty="0">
                          <a:solidFill>
                            <a:schemeClr val="tx1"/>
                          </a:solidFill>
                          <a:effectLst/>
                          <a:latin typeface="Calibri" panose="020F0502020204030204" pitchFamily="34" charset="0"/>
                          <a:ea typeface="+mn-ea"/>
                          <a:cs typeface="Calibri" panose="020F0502020204030204" pitchFamily="34" charset="0"/>
                        </a:rPr>
                        <a:t>Thumbs Up – </a:t>
                      </a:r>
                      <a:r>
                        <a:rPr lang="en-IN" sz="900" b="0" i="0" u="none" strike="noStrike" kern="1200" dirty="0">
                          <a:solidFill>
                            <a:schemeClr val="tx1"/>
                          </a:solidFill>
                          <a:effectLst/>
                          <a:latin typeface="Calibri" panose="020F0502020204030204" pitchFamily="34" charset="0"/>
                          <a:ea typeface="+mn-ea"/>
                          <a:cs typeface="Calibri" panose="020F0502020204030204" pitchFamily="34" charset="0"/>
                          <a:hlinkClick r:id="rId9"/>
                        </a:rPr>
                        <a:t>https://</a:t>
                      </a:r>
                      <a:r>
                        <a:rPr lang="en-IN" sz="900" b="0" i="0" u="none" strike="noStrike" kern="1200" dirty="0" err="1">
                          <a:solidFill>
                            <a:schemeClr val="tx1"/>
                          </a:solidFill>
                          <a:effectLst/>
                          <a:latin typeface="Calibri" panose="020F0502020204030204" pitchFamily="34" charset="0"/>
                          <a:ea typeface="+mn-ea"/>
                          <a:cs typeface="Calibri" panose="020F0502020204030204" pitchFamily="34" charset="0"/>
                          <a:hlinkClick r:id="rId9"/>
                        </a:rPr>
                        <a:t>openclipart.org</a:t>
                      </a:r>
                      <a:r>
                        <a:rPr lang="en-IN" sz="900" b="0" i="0" u="none" strike="noStrike" kern="1200" dirty="0">
                          <a:solidFill>
                            <a:schemeClr val="tx1"/>
                          </a:solidFill>
                          <a:effectLst/>
                          <a:latin typeface="Calibri" panose="020F0502020204030204" pitchFamily="34" charset="0"/>
                          <a:ea typeface="+mn-ea"/>
                          <a:cs typeface="Calibri" panose="020F0502020204030204" pitchFamily="34" charset="0"/>
                          <a:hlinkClick r:id="rId9"/>
                        </a:rPr>
                        <a:t>/detail/148843/thumbs-up</a:t>
                      </a:r>
                      <a:endParaRPr lang="en-IN" sz="900" b="0" i="0" u="none" strike="noStrike" kern="1200" dirty="0">
                        <a:solidFill>
                          <a:schemeClr val="tx1"/>
                        </a:solidFill>
                        <a:effectLst/>
                        <a:latin typeface="Calibri" panose="020F0502020204030204" pitchFamily="34" charset="0"/>
                        <a:ea typeface="+mn-ea"/>
                        <a:cs typeface="Calibri" panose="020F0502020204030204" pitchFamily="34" charset="0"/>
                      </a:endParaRPr>
                    </a:p>
                  </a:txBody>
                  <a:tcPr/>
                </a:tc>
                <a:tc>
                  <a:txBody>
                    <a:bodyPr/>
                    <a:lstStyle/>
                    <a:p>
                      <a:pPr marL="0" marR="0" lvl="0" indent="0" algn="l" rtl="0">
                        <a:spcBef>
                          <a:spcPts val="0"/>
                        </a:spcBef>
                        <a:spcAft>
                          <a:spcPts val="0"/>
                        </a:spcAft>
                        <a:buNone/>
                      </a:pPr>
                      <a:r>
                        <a:rPr lang="en-US" sz="900" b="0" i="0" u="none" strike="noStrike" cap="none" dirty="0">
                          <a:solidFill>
                            <a:schemeClr val="dk1"/>
                          </a:solidFill>
                          <a:effectLst/>
                          <a:latin typeface="Calibri" panose="020F0502020204030204" pitchFamily="34" charset="0"/>
                          <a:ea typeface="+mn-ea"/>
                          <a:cs typeface="Calibri" panose="020F0502020204030204" pitchFamily="34" charset="0"/>
                          <a:sym typeface="Arial"/>
                        </a:rPr>
                        <a:t> </a:t>
                      </a:r>
                      <a:r>
                        <a:rPr lang="en-US" sz="900" b="0" i="0" u="none" strike="noStrike" cap="none" dirty="0" err="1">
                          <a:solidFill>
                            <a:schemeClr val="dk1"/>
                          </a:solidFill>
                          <a:effectLst/>
                          <a:latin typeface="Calibri" panose="020F0502020204030204" pitchFamily="34" charset="0"/>
                          <a:ea typeface="+mn-ea"/>
                          <a:cs typeface="Calibri" panose="020F0502020204030204" pitchFamily="34" charset="0"/>
                          <a:sym typeface="Arial"/>
                          <a:hlinkClick r:id="rId10"/>
                        </a:rPr>
                        <a:t>sincrosergio</a:t>
                      </a:r>
                      <a:endParaRPr lang="en-US" sz="900" b="0" i="0" u="none" strike="noStrike" cap="none" dirty="0">
                        <a:solidFill>
                          <a:schemeClr val="dk1"/>
                        </a:solidFill>
                        <a:effectLst/>
                        <a:latin typeface="Calibri" panose="020F0502020204030204" pitchFamily="34" charset="0"/>
                        <a:ea typeface="+mn-ea"/>
                        <a:cs typeface="Calibri" panose="020F0502020204030204" pitchFamily="34" charset="0"/>
                        <a:sym typeface="Arial"/>
                      </a:endParaRPr>
                    </a:p>
                    <a:p>
                      <a:pPr marL="0" marR="0" lvl="0" indent="0" algn="l" rtl="0">
                        <a:spcBef>
                          <a:spcPts val="0"/>
                        </a:spcBef>
                        <a:spcAft>
                          <a:spcPts val="0"/>
                        </a:spcAft>
                        <a:buNone/>
                      </a:pPr>
                      <a:r>
                        <a:rPr lang="en-US" sz="900" b="0" i="0" u="none" strike="noStrike" cap="none" dirty="0" err="1">
                          <a:solidFill>
                            <a:schemeClr val="dk1"/>
                          </a:solidFill>
                          <a:effectLst/>
                          <a:latin typeface="Calibri" panose="020F0502020204030204" pitchFamily="34" charset="0"/>
                          <a:ea typeface="+mn-ea"/>
                          <a:cs typeface="Calibri" panose="020F0502020204030204" pitchFamily="34" charset="0"/>
                          <a:sym typeface="Arial"/>
                          <a:hlinkClick r:id="rId11"/>
                        </a:rPr>
                        <a:t>Balex</a:t>
                      </a:r>
                      <a:endParaRPr sz="900" dirty="0">
                        <a:latin typeface="Calibri" panose="020F0502020204030204" pitchFamily="34" charset="0"/>
                        <a:cs typeface="Calibri" panose="020F0502020204030204" pitchFamily="34" charset="0"/>
                      </a:endParaRPr>
                    </a:p>
                  </a:txBody>
                  <a:tcPr marL="91450" marR="91450" marT="45725" marB="45725"/>
                </a:tc>
                <a:extLst>
                  <a:ext uri="{0D108BD9-81ED-4DB2-BD59-A6C34878D82A}">
                    <a16:rowId xmlns:a16="http://schemas.microsoft.com/office/drawing/2014/main" val="10003"/>
                  </a:ext>
                </a:extLst>
              </a:tr>
              <a:tr h="389325">
                <a:tc>
                  <a:txBody>
                    <a:bodyPr/>
                    <a:lstStyle/>
                    <a:p>
                      <a:pPr algn="ctr"/>
                      <a:r>
                        <a:rPr lang="en-IN" sz="900" dirty="0">
                          <a:latin typeface="Calibri" panose="020F0502020204030204" pitchFamily="34" charset="0"/>
                          <a:cs typeface="Calibri" panose="020F0502020204030204" pitchFamily="34" charset="0"/>
                        </a:rPr>
                        <a:t>3-6</a:t>
                      </a:r>
                    </a:p>
                  </a:txBody>
                  <a:tcPr/>
                </a:tc>
                <a:tc>
                  <a:txBody>
                    <a:bodyPr/>
                    <a:lstStyle/>
                    <a:p>
                      <a:pPr marL="0" marR="0" lvl="0" indent="0" algn="l" rtl="0">
                        <a:spcBef>
                          <a:spcPts val="0"/>
                        </a:spcBef>
                        <a:spcAft>
                          <a:spcPts val="0"/>
                        </a:spcAft>
                        <a:buNone/>
                      </a:pPr>
                      <a:endParaRPr sz="900" dirty="0">
                        <a:latin typeface="Calibri" panose="020F0502020204030204" pitchFamily="34" charset="0"/>
                        <a:cs typeface="Calibri" panose="020F0502020204030204" pitchFamily="34" charset="0"/>
                      </a:endParaRPr>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b="0" dirty="0">
                          <a:latin typeface="Calibri" panose="020F0502020204030204" pitchFamily="34" charset="0"/>
                          <a:cs typeface="Calibri" panose="020F0502020204030204" pitchFamily="34" charset="0"/>
                        </a:rPr>
                        <a:t>Lost in thought -</a:t>
                      </a:r>
                      <a:r>
                        <a:rPr lang="en-IN" sz="900" b="1" dirty="0">
                          <a:latin typeface="Calibri" panose="020F0502020204030204" pitchFamily="34" charset="0"/>
                          <a:cs typeface="Calibri" panose="020F0502020204030204" pitchFamily="34" charset="0"/>
                        </a:rPr>
                        <a:t> </a:t>
                      </a:r>
                      <a:r>
                        <a:rPr lang="en-IN" sz="900" dirty="0">
                          <a:latin typeface="Calibri" panose="020F0502020204030204" pitchFamily="34" charset="0"/>
                          <a:cs typeface="Calibri" panose="020F0502020204030204" pitchFamily="34" charset="0"/>
                        </a:rPr>
                        <a:t>https://openclipart.org/detail/300343/lostinthoughttransparent</a:t>
                      </a:r>
                    </a:p>
                  </a:txBody>
                  <a:tcPr/>
                </a:tc>
                <a:tc>
                  <a:txBody>
                    <a:bodyPr/>
                    <a:lstStyle/>
                    <a:p>
                      <a:pPr marL="0" marR="0" lvl="0" indent="0" algn="l" rtl="0">
                        <a:spcBef>
                          <a:spcPts val="0"/>
                        </a:spcBef>
                        <a:spcAft>
                          <a:spcPts val="0"/>
                        </a:spcAft>
                        <a:buNone/>
                      </a:pPr>
                      <a:r>
                        <a:rPr lang="en-US" sz="900" b="0" i="0" u="none" strike="noStrike" cap="none" dirty="0">
                          <a:solidFill>
                            <a:schemeClr val="dk1"/>
                          </a:solidFill>
                          <a:effectLst/>
                          <a:latin typeface="Calibri" panose="020F0502020204030204" pitchFamily="34" charset="0"/>
                          <a:ea typeface="+mn-ea"/>
                          <a:cs typeface="Calibri" panose="020F0502020204030204" pitchFamily="34" charset="0"/>
                          <a:sym typeface="Arial"/>
                        </a:rPr>
                        <a:t>by </a:t>
                      </a:r>
                      <a:r>
                        <a:rPr lang="en-US" sz="900" b="0" i="0" u="none" strike="noStrike" cap="none" dirty="0" err="1">
                          <a:solidFill>
                            <a:schemeClr val="dk1"/>
                          </a:solidFill>
                          <a:effectLst/>
                          <a:latin typeface="Calibri" panose="020F0502020204030204" pitchFamily="34" charset="0"/>
                          <a:ea typeface="+mn-ea"/>
                          <a:cs typeface="Calibri" panose="020F0502020204030204" pitchFamily="34" charset="0"/>
                          <a:sym typeface="Arial"/>
                          <a:hlinkClick r:id="rId12"/>
                        </a:rPr>
                        <a:t>kevinolive</a:t>
                      </a:r>
                      <a:endParaRPr sz="900" dirty="0">
                        <a:latin typeface="Calibri" panose="020F0502020204030204" pitchFamily="34" charset="0"/>
                        <a:cs typeface="Calibri" panose="020F0502020204030204" pitchFamily="34" charset="0"/>
                      </a:endParaRPr>
                    </a:p>
                  </a:txBody>
                  <a:tcPr marL="91450" marR="91450" marT="45725" marB="45725"/>
                </a:tc>
                <a:extLst>
                  <a:ext uri="{0D108BD9-81ED-4DB2-BD59-A6C34878D82A}">
                    <a16:rowId xmlns:a16="http://schemas.microsoft.com/office/drawing/2014/main" val="3333693389"/>
                  </a:ext>
                </a:extLst>
              </a:tr>
              <a:tr h="389325">
                <a:tc>
                  <a:txBody>
                    <a:bodyPr/>
                    <a:lstStyle/>
                    <a:p>
                      <a:pPr algn="ctr"/>
                      <a:r>
                        <a:rPr lang="en-IN" sz="900" dirty="0">
                          <a:latin typeface="Calibri" panose="020F0502020204030204" pitchFamily="34" charset="0"/>
                          <a:cs typeface="Calibri" panose="020F0502020204030204" pitchFamily="34" charset="0"/>
                        </a:rPr>
                        <a:t>3</a:t>
                      </a:r>
                    </a:p>
                  </a:txBody>
                  <a:tcPr/>
                </a:tc>
                <a:tc>
                  <a:txBody>
                    <a:bodyPr/>
                    <a:lstStyle/>
                    <a:p>
                      <a:pPr marL="0" marR="0" lvl="0" indent="0" algn="l" rtl="0">
                        <a:spcBef>
                          <a:spcPts val="0"/>
                        </a:spcBef>
                        <a:spcAft>
                          <a:spcPts val="0"/>
                        </a:spcAft>
                        <a:buNone/>
                      </a:pPr>
                      <a:endParaRPr sz="900" dirty="0">
                        <a:latin typeface="Calibri" panose="020F0502020204030204" pitchFamily="34" charset="0"/>
                        <a:cs typeface="Calibri" panose="020F0502020204030204" pitchFamily="34" charset="0"/>
                      </a:endParaRPr>
                    </a:p>
                  </a:txBody>
                  <a:tcPr marL="91450" marR="91450" marT="45725" marB="45725"/>
                </a:tc>
                <a:tc>
                  <a:txBody>
                    <a:bodyPr/>
                    <a:lstStyle/>
                    <a:p>
                      <a:pPr rtl="0"/>
                      <a:r>
                        <a:rPr lang="en-IN" sz="900" b="0" dirty="0">
                          <a:latin typeface="Calibri" panose="020F0502020204030204" pitchFamily="34" charset="0"/>
                          <a:cs typeface="Calibri" panose="020F0502020204030204" pitchFamily="34" charset="0"/>
                        </a:rPr>
                        <a:t>Eye – https://</a:t>
                      </a:r>
                      <a:r>
                        <a:rPr lang="en-IN" sz="900" b="0" baseline="0" dirty="0">
                          <a:latin typeface="Calibri" panose="020F0502020204030204" pitchFamily="34" charset="0"/>
                          <a:cs typeface="Calibri" panose="020F0502020204030204" pitchFamily="34" charset="0"/>
                        </a:rPr>
                        <a:t>openclipart.org/detail/317143/eye-17</a:t>
                      </a:r>
                      <a:endParaRPr lang="en-IN" sz="900" b="0" dirty="0">
                        <a:latin typeface="Calibri" panose="020F0502020204030204" pitchFamily="34" charset="0"/>
                        <a:cs typeface="Calibri" panose="020F0502020204030204" pitchFamily="34" charset="0"/>
                      </a:endParaRPr>
                    </a:p>
                    <a:p>
                      <a:pPr rtl="0"/>
                      <a:r>
                        <a:rPr lang="en-IN" sz="900" b="0" dirty="0">
                          <a:latin typeface="Calibri" panose="020F0502020204030204" pitchFamily="34" charset="0"/>
                          <a:cs typeface="Calibri" panose="020F0502020204030204" pitchFamily="34" charset="0"/>
                        </a:rPr>
                        <a:t>Sea</a:t>
                      </a:r>
                      <a:r>
                        <a:rPr lang="en-IN" sz="900" b="0" baseline="0" dirty="0">
                          <a:latin typeface="Calibri" panose="020F0502020204030204" pitchFamily="34" charset="0"/>
                          <a:cs typeface="Calibri" panose="020F0502020204030204" pitchFamily="34" charset="0"/>
                        </a:rPr>
                        <a:t> – https://</a:t>
                      </a:r>
                      <a:r>
                        <a:rPr lang="en-IN" sz="900" b="0" baseline="0" dirty="0" err="1">
                          <a:latin typeface="Calibri" panose="020F0502020204030204" pitchFamily="34" charset="0"/>
                          <a:cs typeface="Calibri" panose="020F0502020204030204" pitchFamily="34" charset="0"/>
                        </a:rPr>
                        <a:t>openclipart.org</a:t>
                      </a:r>
                      <a:r>
                        <a:rPr lang="en-IN" sz="900" b="0" baseline="0" dirty="0">
                          <a:latin typeface="Calibri" panose="020F0502020204030204" pitchFamily="34" charset="0"/>
                          <a:cs typeface="Calibri" panose="020F0502020204030204" pitchFamily="34" charset="0"/>
                        </a:rPr>
                        <a:t>/detail/268812/surreal-sea-sunset</a:t>
                      </a:r>
                      <a:endParaRPr lang="en-IN" sz="900" b="0" dirty="0">
                        <a:latin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IN" sz="900" b="0" dirty="0">
                          <a:latin typeface="Calibri" panose="020F0502020204030204" pitchFamily="34" charset="0"/>
                          <a:cs typeface="Calibri" panose="020F0502020204030204" pitchFamily="34" charset="0"/>
                        </a:rPr>
                        <a:t>Ear</a:t>
                      </a:r>
                      <a:r>
                        <a:rPr lang="en-IN" sz="900" b="0" baseline="0" dirty="0">
                          <a:latin typeface="Calibri" panose="020F0502020204030204" pitchFamily="34" charset="0"/>
                          <a:cs typeface="Calibri" panose="020F0502020204030204" pitchFamily="34" charset="0"/>
                        </a:rPr>
                        <a:t> – https://openclipart.org/detail/204865/listening-colored</a:t>
                      </a:r>
                    </a:p>
                  </a:txBody>
                  <a:tcPr/>
                </a:tc>
                <a:tc>
                  <a:txBody>
                    <a:bodyPr/>
                    <a:lstStyle/>
                    <a:p>
                      <a:pPr marL="0" marR="0" lvl="0" indent="0" algn="l" rtl="0">
                        <a:spcBef>
                          <a:spcPts val="0"/>
                        </a:spcBef>
                        <a:spcAft>
                          <a:spcPts val="0"/>
                        </a:spcAft>
                        <a:buNone/>
                      </a:pPr>
                      <a:r>
                        <a:rPr lang="en-US" sz="900" b="0" i="0" u="none" strike="noStrike" cap="none" dirty="0">
                          <a:solidFill>
                            <a:schemeClr val="dk1"/>
                          </a:solidFill>
                          <a:effectLst/>
                          <a:latin typeface="Calibri" panose="020F0502020204030204" pitchFamily="34" charset="0"/>
                          <a:ea typeface="+mn-ea"/>
                          <a:cs typeface="Calibri" panose="020F0502020204030204" pitchFamily="34" charset="0"/>
                          <a:sym typeface="Arial"/>
                        </a:rPr>
                        <a:t> </a:t>
                      </a:r>
                      <a:r>
                        <a:rPr lang="en-US" sz="900" b="0" i="0" u="none" strike="noStrike" cap="none" dirty="0" err="1">
                          <a:solidFill>
                            <a:schemeClr val="dk1"/>
                          </a:solidFill>
                          <a:effectLst/>
                          <a:latin typeface="Calibri" panose="020F0502020204030204" pitchFamily="34" charset="0"/>
                          <a:ea typeface="+mn-ea"/>
                          <a:cs typeface="Calibri" panose="020F0502020204030204" pitchFamily="34" charset="0"/>
                          <a:sym typeface="Arial"/>
                          <a:hlinkClick r:id="rId13"/>
                        </a:rPr>
                        <a:t>oksmith</a:t>
                      </a:r>
                      <a:endParaRPr lang="en-US" sz="900" b="0" i="0" u="none" strike="noStrike" cap="none" dirty="0">
                        <a:solidFill>
                          <a:schemeClr val="dk1"/>
                        </a:solidFill>
                        <a:effectLst/>
                        <a:latin typeface="Calibri" panose="020F0502020204030204" pitchFamily="34" charset="0"/>
                        <a:ea typeface="+mn-ea"/>
                        <a:cs typeface="Calibri" panose="020F0502020204030204" pitchFamily="34" charset="0"/>
                        <a:sym typeface="Arial"/>
                      </a:endParaRPr>
                    </a:p>
                    <a:p>
                      <a:pPr marL="0" marR="0" lvl="0" indent="0" algn="l" rtl="0">
                        <a:spcBef>
                          <a:spcPts val="0"/>
                        </a:spcBef>
                        <a:spcAft>
                          <a:spcPts val="0"/>
                        </a:spcAft>
                        <a:buNone/>
                      </a:pPr>
                      <a:r>
                        <a:rPr lang="en-US" sz="900" b="0" i="0" u="none" strike="noStrike" cap="none" dirty="0">
                          <a:solidFill>
                            <a:schemeClr val="dk1"/>
                          </a:solidFill>
                          <a:effectLst/>
                          <a:latin typeface="Calibri" panose="020F0502020204030204" pitchFamily="34" charset="0"/>
                          <a:ea typeface="+mn-ea"/>
                          <a:cs typeface="Calibri" panose="020F0502020204030204" pitchFamily="34" charset="0"/>
                          <a:sym typeface="Arial"/>
                        </a:rPr>
                        <a:t> </a:t>
                      </a:r>
                      <a:r>
                        <a:rPr lang="en-US" sz="900" b="0" i="0" u="none" strike="noStrike" cap="none" dirty="0">
                          <a:solidFill>
                            <a:schemeClr val="dk1"/>
                          </a:solidFill>
                          <a:effectLst/>
                          <a:latin typeface="Calibri" panose="020F0502020204030204" pitchFamily="34" charset="0"/>
                          <a:ea typeface="+mn-ea"/>
                          <a:cs typeface="Calibri" panose="020F0502020204030204" pitchFamily="34" charset="0"/>
                          <a:sym typeface="Arial"/>
                          <a:hlinkClick r:id="rId14"/>
                        </a:rPr>
                        <a:t>GDJ</a:t>
                      </a:r>
                      <a:endParaRPr lang="en-US" sz="900" b="0" i="0" u="none" strike="noStrike" cap="none" dirty="0">
                        <a:solidFill>
                          <a:schemeClr val="dk1"/>
                        </a:solidFill>
                        <a:effectLst/>
                        <a:latin typeface="Calibri" panose="020F0502020204030204" pitchFamily="34" charset="0"/>
                        <a:ea typeface="+mn-ea"/>
                        <a:cs typeface="Calibri" panose="020F0502020204030204" pitchFamily="34" charset="0"/>
                        <a:sym typeface="Arial"/>
                      </a:endParaRPr>
                    </a:p>
                    <a:p>
                      <a:pPr marL="0" marR="0" lvl="0" indent="0" algn="l" rtl="0">
                        <a:spcBef>
                          <a:spcPts val="0"/>
                        </a:spcBef>
                        <a:spcAft>
                          <a:spcPts val="0"/>
                        </a:spcAft>
                        <a:buNone/>
                      </a:pPr>
                      <a:r>
                        <a:rPr lang="en-US" sz="900" b="0" i="0" u="none" strike="noStrike" cap="none" dirty="0">
                          <a:solidFill>
                            <a:schemeClr val="dk1"/>
                          </a:solidFill>
                          <a:effectLst/>
                          <a:latin typeface="Calibri" panose="020F0502020204030204" pitchFamily="34" charset="0"/>
                          <a:ea typeface="+mn-ea"/>
                          <a:cs typeface="Calibri" panose="020F0502020204030204" pitchFamily="34" charset="0"/>
                          <a:sym typeface="Arial"/>
                        </a:rPr>
                        <a:t> </a:t>
                      </a:r>
                      <a:r>
                        <a:rPr lang="en-US" sz="900" b="0" i="0" u="none" strike="noStrike" cap="none" dirty="0" err="1">
                          <a:solidFill>
                            <a:schemeClr val="dk1"/>
                          </a:solidFill>
                          <a:effectLst/>
                          <a:latin typeface="Calibri" panose="020F0502020204030204" pitchFamily="34" charset="0"/>
                          <a:ea typeface="+mn-ea"/>
                          <a:cs typeface="Calibri" panose="020F0502020204030204" pitchFamily="34" charset="0"/>
                          <a:sym typeface="Arial"/>
                          <a:hlinkClick r:id="rId15"/>
                        </a:rPr>
                        <a:t>frankes</a:t>
                      </a:r>
                      <a:endParaRPr sz="900" dirty="0">
                        <a:latin typeface="Calibri" panose="020F0502020204030204" pitchFamily="34" charset="0"/>
                        <a:cs typeface="Calibri" panose="020F0502020204030204" pitchFamily="34" charset="0"/>
                      </a:endParaRPr>
                    </a:p>
                  </a:txBody>
                  <a:tcPr marL="91450" marR="91450" marT="45725" marB="45725"/>
                </a:tc>
                <a:extLst>
                  <a:ext uri="{0D108BD9-81ED-4DB2-BD59-A6C34878D82A}">
                    <a16:rowId xmlns:a16="http://schemas.microsoft.com/office/drawing/2014/main" val="2546606086"/>
                  </a:ext>
                </a:extLst>
              </a:tr>
              <a:tr h="389325">
                <a:tc>
                  <a:txBody>
                    <a:bodyPr/>
                    <a:lstStyle/>
                    <a:p>
                      <a:pPr algn="ctr"/>
                      <a:r>
                        <a:rPr lang="en-IN" sz="900" dirty="0">
                          <a:latin typeface="Calibri" panose="020F0502020204030204" pitchFamily="34" charset="0"/>
                          <a:cs typeface="Calibri" panose="020F0502020204030204" pitchFamily="34" charset="0"/>
                        </a:rPr>
                        <a:t>4</a:t>
                      </a:r>
                    </a:p>
                  </a:txBody>
                  <a:tcPr/>
                </a:tc>
                <a:tc>
                  <a:txBody>
                    <a:bodyPr/>
                    <a:lstStyle/>
                    <a:p>
                      <a:pPr marL="0" marR="0" lvl="0" indent="0" algn="l" rtl="0">
                        <a:spcBef>
                          <a:spcPts val="0"/>
                        </a:spcBef>
                        <a:spcAft>
                          <a:spcPts val="0"/>
                        </a:spcAft>
                        <a:buNone/>
                      </a:pPr>
                      <a:endParaRPr sz="900" dirty="0">
                        <a:latin typeface="Calibri" panose="020F0502020204030204" pitchFamily="34" charset="0"/>
                        <a:cs typeface="Calibri" panose="020F0502020204030204" pitchFamily="34" charset="0"/>
                      </a:endParaRPr>
                    </a:p>
                  </a:txBody>
                  <a:tcPr marL="91450" marR="91450" marT="45725" marB="45725"/>
                </a:tc>
                <a:tc>
                  <a:txBody>
                    <a:bodyPr/>
                    <a:lstStyle/>
                    <a:p>
                      <a:pPr rtl="0"/>
                      <a:r>
                        <a:rPr lang="en-IN" sz="900" b="0" baseline="0" dirty="0">
                          <a:latin typeface="Calibri" panose="020F0502020204030204" pitchFamily="34" charset="0"/>
                          <a:cs typeface="Calibri" panose="020F0502020204030204" pitchFamily="34" charset="0"/>
                        </a:rPr>
                        <a:t>Knot</a:t>
                      </a:r>
                      <a:r>
                        <a:rPr lang="en-IN" sz="900" b="0" dirty="0">
                          <a:latin typeface="Calibri" panose="020F0502020204030204" pitchFamily="34" charset="0"/>
                          <a:cs typeface="Calibri" panose="020F0502020204030204" pitchFamily="34" charset="0"/>
                        </a:rPr>
                        <a:t> –https://</a:t>
                      </a:r>
                      <a:r>
                        <a:rPr lang="en-IN" sz="900" b="0" dirty="0" err="1">
                          <a:latin typeface="Calibri" panose="020F0502020204030204" pitchFamily="34" charset="0"/>
                          <a:cs typeface="Calibri" panose="020F0502020204030204" pitchFamily="34" charset="0"/>
                        </a:rPr>
                        <a:t>www.flickr.com</a:t>
                      </a:r>
                      <a:r>
                        <a:rPr lang="en-IN" sz="900" b="0" dirty="0">
                          <a:latin typeface="Calibri" panose="020F0502020204030204" pitchFamily="34" charset="0"/>
                          <a:cs typeface="Calibri" panose="020F0502020204030204" pitchFamily="34" charset="0"/>
                        </a:rPr>
                        <a:t>/photos/56534467@N04/14605341837-</a:t>
                      </a:r>
                      <a:r>
                        <a:rPr lang="en-US" sz="900" b="0" i="0" kern="1200" dirty="0">
                          <a:solidFill>
                            <a:schemeClr val="tx1"/>
                          </a:solidFill>
                          <a:effectLst/>
                          <a:latin typeface="Calibri" panose="020F0502020204030204" pitchFamily="34" charset="0"/>
                          <a:ea typeface="+mn-ea"/>
                          <a:cs typeface="Calibri" panose="020F0502020204030204" pitchFamily="34" charset="0"/>
                        </a:rPr>
                        <a:t>"Knot" by </a:t>
                      </a:r>
                      <a:r>
                        <a:rPr lang="en-US" sz="900" b="0" i="0" kern="1200" dirty="0" err="1">
                          <a:solidFill>
                            <a:schemeClr val="tx1"/>
                          </a:solidFill>
                          <a:effectLst/>
                          <a:latin typeface="Calibri" panose="020F0502020204030204" pitchFamily="34" charset="0"/>
                          <a:ea typeface="+mn-ea"/>
                          <a:cs typeface="Calibri" panose="020F0502020204030204" pitchFamily="34" charset="0"/>
                        </a:rPr>
                        <a:t>gabepopa</a:t>
                      </a:r>
                      <a:r>
                        <a:rPr lang="en-US" sz="900" b="0" i="0" kern="1200" dirty="0">
                          <a:solidFill>
                            <a:schemeClr val="tx1"/>
                          </a:solidFill>
                          <a:effectLst/>
                          <a:latin typeface="Calibri" panose="020F0502020204030204" pitchFamily="34" charset="0"/>
                          <a:ea typeface="+mn-ea"/>
                          <a:cs typeface="Calibri" panose="020F0502020204030204" pitchFamily="34" charset="0"/>
                        </a:rPr>
                        <a:t> is licensed under CC BY 2.0</a:t>
                      </a:r>
                    </a:p>
                    <a:p>
                      <a:pPr rtl="0"/>
                      <a:r>
                        <a:rPr lang="en-US" sz="900" b="0" dirty="0">
                          <a:latin typeface="Calibri" panose="020F0502020204030204" pitchFamily="34" charset="0"/>
                          <a:cs typeface="Calibri" panose="020F0502020204030204" pitchFamily="34" charset="0"/>
                        </a:rPr>
                        <a:t>No sign –https://openclipart.org/detail/28690/nosign-x</a:t>
                      </a:r>
                      <a:endParaRPr lang="en-IN" sz="900" b="0" dirty="0">
                        <a:latin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IN" sz="900" b="0" dirty="0">
                          <a:latin typeface="Calibri" panose="020F0502020204030204" pitchFamily="34" charset="0"/>
                          <a:cs typeface="Calibri" panose="020F0502020204030204" pitchFamily="34" charset="0"/>
                        </a:rPr>
                        <a:t>Write</a:t>
                      </a:r>
                      <a:r>
                        <a:rPr lang="en-IN" sz="900" dirty="0">
                          <a:latin typeface="Calibri" panose="020F0502020204030204" pitchFamily="34" charset="0"/>
                          <a:cs typeface="Calibri" panose="020F0502020204030204" pitchFamily="34" charset="0"/>
                        </a:rPr>
                        <a:t> –https://openclipart.org/detail/325744/girl-doing-homework</a:t>
                      </a:r>
                      <a:endParaRPr lang="en-IN" sz="900" b="0" dirty="0">
                        <a:latin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IN" sz="900" b="0" dirty="0">
                          <a:latin typeface="Calibri" panose="020F0502020204030204" pitchFamily="34" charset="0"/>
                          <a:cs typeface="Calibri" panose="020F0502020204030204" pitchFamily="34" charset="0"/>
                        </a:rPr>
                        <a:t>Right</a:t>
                      </a:r>
                      <a:r>
                        <a:rPr lang="en-IN" sz="900" dirty="0">
                          <a:latin typeface="Calibri" panose="020F0502020204030204" pitchFamily="34" charset="0"/>
                          <a:cs typeface="Calibri" panose="020F0502020204030204" pitchFamily="34" charset="0"/>
                        </a:rPr>
                        <a:t> – https://openclipart.org/detail/295112/check-mark</a:t>
                      </a:r>
                    </a:p>
                  </a:txBody>
                  <a:tcPr/>
                </a:tc>
                <a:tc>
                  <a:txBody>
                    <a:bodyPr/>
                    <a:lstStyle/>
                    <a:p>
                      <a:pPr marL="0" marR="0" lvl="0" indent="0" algn="l" rtl="0">
                        <a:spcBef>
                          <a:spcPts val="0"/>
                        </a:spcBef>
                        <a:spcAft>
                          <a:spcPts val="0"/>
                        </a:spcAft>
                        <a:buNone/>
                      </a:pPr>
                      <a:r>
                        <a:rPr lang="en-US" sz="900" b="0" i="0" kern="1200" dirty="0" err="1">
                          <a:solidFill>
                            <a:schemeClr val="tx1"/>
                          </a:solidFill>
                          <a:effectLst/>
                          <a:latin typeface="Calibri" panose="020F0502020204030204" pitchFamily="34" charset="0"/>
                          <a:ea typeface="+mn-ea"/>
                          <a:cs typeface="Calibri" panose="020F0502020204030204" pitchFamily="34" charset="0"/>
                        </a:rPr>
                        <a:t>gabepopa</a:t>
                      </a:r>
                      <a:endParaRPr lang="en-US" sz="900" b="0" i="0" kern="1200" dirty="0">
                        <a:solidFill>
                          <a:schemeClr val="tx1"/>
                        </a:solidFill>
                        <a:effectLst/>
                        <a:latin typeface="Calibri" panose="020F0502020204030204" pitchFamily="34" charset="0"/>
                        <a:ea typeface="+mn-ea"/>
                        <a:cs typeface="Calibri" panose="020F0502020204030204" pitchFamily="34" charset="0"/>
                      </a:endParaRPr>
                    </a:p>
                    <a:p>
                      <a:pPr marL="0" marR="0" lvl="0" indent="0" algn="l" rtl="0">
                        <a:spcBef>
                          <a:spcPts val="0"/>
                        </a:spcBef>
                        <a:spcAft>
                          <a:spcPts val="0"/>
                        </a:spcAft>
                        <a:buNone/>
                      </a:pPr>
                      <a:r>
                        <a:rPr lang="en-US" sz="900" b="0" i="0" u="sng" strike="noStrike" cap="none" dirty="0" err="1">
                          <a:solidFill>
                            <a:schemeClr val="dk1"/>
                          </a:solidFill>
                          <a:effectLst/>
                          <a:latin typeface="Calibri" panose="020F0502020204030204" pitchFamily="34" charset="0"/>
                          <a:ea typeface="+mn-ea"/>
                          <a:cs typeface="Calibri" panose="020F0502020204030204" pitchFamily="34" charset="0"/>
                          <a:sym typeface="Arial"/>
                          <a:hlinkClick r:id="rId16"/>
                        </a:rPr>
                        <a:t>skotan</a:t>
                      </a:r>
                      <a:endParaRPr lang="en-US" sz="900" b="0" i="0" u="sng" strike="noStrike" cap="none" dirty="0">
                        <a:solidFill>
                          <a:schemeClr val="dk1"/>
                        </a:solidFill>
                        <a:effectLst/>
                        <a:latin typeface="Calibri" panose="020F0502020204030204" pitchFamily="34" charset="0"/>
                        <a:ea typeface="+mn-ea"/>
                        <a:cs typeface="Calibri" panose="020F0502020204030204" pitchFamily="34" charset="0"/>
                        <a:sym typeface="Arial"/>
                      </a:endParaRPr>
                    </a:p>
                    <a:p>
                      <a:pPr marL="0" marR="0" lvl="0" indent="0" algn="l" rtl="0">
                        <a:spcBef>
                          <a:spcPts val="0"/>
                        </a:spcBef>
                        <a:spcAft>
                          <a:spcPts val="0"/>
                        </a:spcAft>
                        <a:buNone/>
                      </a:pPr>
                      <a:r>
                        <a:rPr lang="en-US" sz="900" b="0" i="0" u="none" strike="noStrike" cap="none" dirty="0">
                          <a:solidFill>
                            <a:schemeClr val="dk1"/>
                          </a:solidFill>
                          <a:effectLst/>
                          <a:latin typeface="Calibri" panose="020F0502020204030204" pitchFamily="34" charset="0"/>
                          <a:ea typeface="+mn-ea"/>
                          <a:cs typeface="Calibri" panose="020F0502020204030204" pitchFamily="34" charset="0"/>
                          <a:sym typeface="Arial"/>
                        </a:rPr>
                        <a:t> </a:t>
                      </a:r>
                      <a:r>
                        <a:rPr lang="en-US" sz="900" b="0" i="0" u="none" strike="noStrike" cap="none" dirty="0" err="1">
                          <a:solidFill>
                            <a:schemeClr val="dk1"/>
                          </a:solidFill>
                          <a:effectLst/>
                          <a:latin typeface="Calibri" panose="020F0502020204030204" pitchFamily="34" charset="0"/>
                          <a:ea typeface="+mn-ea"/>
                          <a:cs typeface="Calibri" panose="020F0502020204030204" pitchFamily="34" charset="0"/>
                          <a:sym typeface="Arial"/>
                          <a:hlinkClick r:id="rId13"/>
                        </a:rPr>
                        <a:t>oksmith</a:t>
                      </a:r>
                      <a:endParaRPr lang="en-US" sz="900" b="0" i="0" u="none" strike="noStrike" cap="none" dirty="0">
                        <a:solidFill>
                          <a:schemeClr val="dk1"/>
                        </a:solidFill>
                        <a:effectLst/>
                        <a:latin typeface="Calibri" panose="020F0502020204030204" pitchFamily="34" charset="0"/>
                        <a:ea typeface="+mn-ea"/>
                        <a:cs typeface="Calibri" panose="020F0502020204030204" pitchFamily="34" charset="0"/>
                        <a:sym typeface="Arial"/>
                      </a:endParaRPr>
                    </a:p>
                    <a:p>
                      <a:pPr marL="0" marR="0" lvl="0" indent="0" algn="l" rtl="0">
                        <a:spcBef>
                          <a:spcPts val="0"/>
                        </a:spcBef>
                        <a:spcAft>
                          <a:spcPts val="0"/>
                        </a:spcAft>
                        <a:buNone/>
                      </a:pPr>
                      <a:r>
                        <a:rPr lang="en-US" sz="900" b="0" i="0" u="none" strike="noStrike" cap="none" dirty="0">
                          <a:solidFill>
                            <a:schemeClr val="dk1"/>
                          </a:solidFill>
                          <a:effectLst/>
                          <a:latin typeface="Calibri" panose="020F0502020204030204" pitchFamily="34" charset="0"/>
                          <a:ea typeface="+mn-ea"/>
                          <a:cs typeface="Calibri" panose="020F0502020204030204" pitchFamily="34" charset="0"/>
                          <a:sym typeface="Arial"/>
                        </a:rPr>
                        <a:t> </a:t>
                      </a:r>
                      <a:r>
                        <a:rPr lang="en-US" sz="900" b="0" i="0" u="none" strike="noStrike" cap="none" dirty="0" err="1">
                          <a:solidFill>
                            <a:schemeClr val="dk1"/>
                          </a:solidFill>
                          <a:effectLst/>
                          <a:latin typeface="Calibri" panose="020F0502020204030204" pitchFamily="34" charset="0"/>
                          <a:ea typeface="+mn-ea"/>
                          <a:cs typeface="Calibri" panose="020F0502020204030204" pitchFamily="34" charset="0"/>
                          <a:sym typeface="Arial"/>
                          <a:hlinkClick r:id="rId13"/>
                        </a:rPr>
                        <a:t>oksmith</a:t>
                      </a:r>
                      <a:endParaRPr sz="900" dirty="0">
                        <a:latin typeface="Calibri" panose="020F0502020204030204" pitchFamily="34" charset="0"/>
                        <a:cs typeface="Calibri" panose="020F0502020204030204" pitchFamily="34" charset="0"/>
                      </a:endParaRPr>
                    </a:p>
                  </a:txBody>
                  <a:tcPr marL="91450" marR="91450" marT="45725" marB="45725"/>
                </a:tc>
                <a:extLst>
                  <a:ext uri="{0D108BD9-81ED-4DB2-BD59-A6C34878D82A}">
                    <a16:rowId xmlns:a16="http://schemas.microsoft.com/office/drawing/2014/main" val="10004"/>
                  </a:ext>
                </a:extLst>
              </a:tr>
              <a:tr h="389325">
                <a:tc>
                  <a:txBody>
                    <a:bodyPr/>
                    <a:lstStyle/>
                    <a:p>
                      <a:pPr algn="ctr"/>
                      <a:r>
                        <a:rPr lang="en-IN" sz="900" dirty="0">
                          <a:latin typeface="Calibri" panose="020F0502020204030204" pitchFamily="34" charset="0"/>
                          <a:cs typeface="Calibri" panose="020F0502020204030204" pitchFamily="34" charset="0"/>
                        </a:rPr>
                        <a:t>5</a:t>
                      </a:r>
                    </a:p>
                  </a:txBody>
                  <a:tcPr/>
                </a:tc>
                <a:tc>
                  <a:txBody>
                    <a:bodyPr/>
                    <a:lstStyle/>
                    <a:p>
                      <a:pPr marL="0" marR="0" lvl="0" indent="0" algn="l" rtl="0">
                        <a:spcBef>
                          <a:spcPts val="0"/>
                        </a:spcBef>
                        <a:spcAft>
                          <a:spcPts val="0"/>
                        </a:spcAft>
                        <a:buNone/>
                      </a:pPr>
                      <a:endParaRPr sz="900" dirty="0">
                        <a:latin typeface="Calibri" panose="020F0502020204030204" pitchFamily="34" charset="0"/>
                        <a:cs typeface="Calibri" panose="020F0502020204030204" pitchFamily="34" charset="0"/>
                      </a:endParaRPr>
                    </a:p>
                  </a:txBody>
                  <a:tcPr marL="91450" marR="91450" marT="45725" marB="4572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900" b="1" dirty="0">
                          <a:latin typeface="Calibri" panose="020F0502020204030204" pitchFamily="34" charset="0"/>
                          <a:cs typeface="Calibri" panose="020F0502020204030204" pitchFamily="34" charset="0"/>
                        </a:rPr>
                        <a:t>Sun</a:t>
                      </a:r>
                      <a:r>
                        <a:rPr lang="en-IN" sz="900" baseline="0" dirty="0">
                          <a:latin typeface="Calibri" panose="020F0502020204030204" pitchFamily="34" charset="0"/>
                          <a:cs typeface="Calibri" panose="020F0502020204030204" pitchFamily="34" charset="0"/>
                        </a:rPr>
                        <a:t> – https://openclipart.org/detail/302656/cool-sun</a:t>
                      </a:r>
                    </a:p>
                    <a:p>
                      <a:pPr marL="0" marR="0" indent="0" algn="l" defTabSz="914400" rtl="0" eaLnBrk="1" fontAlgn="auto" latinLnBrk="0" hangingPunct="1">
                        <a:lnSpc>
                          <a:spcPct val="100000"/>
                        </a:lnSpc>
                        <a:spcBef>
                          <a:spcPts val="0"/>
                        </a:spcBef>
                        <a:spcAft>
                          <a:spcPts val="0"/>
                        </a:spcAft>
                        <a:buClrTx/>
                        <a:buSzTx/>
                        <a:buFontTx/>
                        <a:buNone/>
                        <a:tabLst/>
                        <a:defRPr/>
                      </a:pPr>
                      <a:r>
                        <a:rPr lang="en-IN" sz="900" b="1" dirty="0">
                          <a:latin typeface="Calibri" panose="020F0502020204030204" pitchFamily="34" charset="0"/>
                          <a:cs typeface="Calibri" panose="020F0502020204030204" pitchFamily="34" charset="0"/>
                        </a:rPr>
                        <a:t>Son</a:t>
                      </a:r>
                      <a:r>
                        <a:rPr lang="en-IN" sz="900" dirty="0">
                          <a:latin typeface="Calibri" panose="020F0502020204030204" pitchFamily="34" charset="0"/>
                          <a:cs typeface="Calibri" panose="020F0502020204030204" pitchFamily="34" charset="0"/>
                        </a:rPr>
                        <a:t> –</a:t>
                      </a:r>
                      <a:r>
                        <a:rPr lang="en-IN" sz="900" baseline="0" dirty="0">
                          <a:latin typeface="Calibri" panose="020F0502020204030204" pitchFamily="34" charset="0"/>
                          <a:cs typeface="Calibri" panose="020F0502020204030204" pitchFamily="34" charset="0"/>
                        </a:rPr>
                        <a:t> https://openclipart.org/detail/313721/fun-with-dad-2</a:t>
                      </a:r>
                      <a:r>
                        <a:rPr lang="en-US" sz="900" dirty="0">
                          <a:latin typeface="Calibri" panose="020F0502020204030204" pitchFamily="34" charset="0"/>
                          <a:cs typeface="Calibri" panose="020F0502020204030204" pitchFamily="34" charset="0"/>
                        </a:rPr>
                        <a:t> </a:t>
                      </a:r>
                      <a:endParaRPr lang="en-IN" sz="900" dirty="0">
                        <a:latin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IN" sz="900" b="1" dirty="0">
                          <a:latin typeface="Calibri" panose="020F0502020204030204" pitchFamily="34" charset="0"/>
                          <a:cs typeface="Calibri" panose="020F0502020204030204" pitchFamily="34" charset="0"/>
                        </a:rPr>
                        <a:t>Piece</a:t>
                      </a:r>
                      <a:r>
                        <a:rPr lang="en-IN" sz="900" dirty="0">
                          <a:latin typeface="Calibri" panose="020F0502020204030204" pitchFamily="34" charset="0"/>
                          <a:cs typeface="Calibri" panose="020F0502020204030204" pitchFamily="34" charset="0"/>
                        </a:rPr>
                        <a:t> – https://openclipart.org/detail/298464/piece-of-cake-2</a:t>
                      </a:r>
                      <a:endParaRPr lang="en-US" sz="900" dirty="0">
                        <a:latin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a:latin typeface="Calibri" panose="020F0502020204030204" pitchFamily="34" charset="0"/>
                          <a:cs typeface="Calibri" panose="020F0502020204030204" pitchFamily="34" charset="0"/>
                        </a:rPr>
                        <a:t>Peace</a:t>
                      </a:r>
                      <a:r>
                        <a:rPr lang="en-US" sz="900" dirty="0">
                          <a:latin typeface="Calibri" panose="020F0502020204030204" pitchFamily="34" charset="0"/>
                          <a:cs typeface="Calibri" panose="020F0502020204030204" pitchFamily="34" charset="0"/>
                        </a:rPr>
                        <a:t> –https://openclipart.org/detail/298646/peace-dove-2</a:t>
                      </a:r>
                      <a:endParaRPr lang="en-IN" sz="900" dirty="0">
                        <a:latin typeface="Calibri" panose="020F0502020204030204" pitchFamily="34" charset="0"/>
                        <a:cs typeface="Calibri" panose="020F0502020204030204" pitchFamily="34" charset="0"/>
                      </a:endParaRPr>
                    </a:p>
                  </a:txBody>
                  <a:tcPr/>
                </a:tc>
                <a:tc>
                  <a:txBody>
                    <a:bodyPr/>
                    <a:lstStyle/>
                    <a:p>
                      <a:pPr marL="0" marR="0" lvl="0" indent="0" algn="l" rtl="0">
                        <a:spcBef>
                          <a:spcPts val="0"/>
                        </a:spcBef>
                        <a:spcAft>
                          <a:spcPts val="0"/>
                        </a:spcAft>
                        <a:buNone/>
                      </a:pPr>
                      <a:r>
                        <a:rPr lang="en-US" sz="900" b="0" i="0" u="none" strike="noStrike" cap="none" dirty="0">
                          <a:solidFill>
                            <a:schemeClr val="dk1"/>
                          </a:solidFill>
                          <a:effectLst/>
                          <a:latin typeface="Calibri" panose="020F0502020204030204" pitchFamily="34" charset="0"/>
                          <a:ea typeface="+mn-ea"/>
                          <a:cs typeface="Calibri" panose="020F0502020204030204" pitchFamily="34" charset="0"/>
                          <a:sym typeface="Arial"/>
                        </a:rPr>
                        <a:t> </a:t>
                      </a:r>
                      <a:r>
                        <a:rPr lang="en-US" sz="900" b="0" i="0" u="sng" strike="noStrike" cap="none" dirty="0">
                          <a:solidFill>
                            <a:schemeClr val="dk1"/>
                          </a:solidFill>
                          <a:effectLst/>
                          <a:latin typeface="Calibri" panose="020F0502020204030204" pitchFamily="34" charset="0"/>
                          <a:ea typeface="+mn-ea"/>
                          <a:cs typeface="Calibri" panose="020F0502020204030204" pitchFamily="34" charset="0"/>
                          <a:sym typeface="Arial"/>
                          <a:hlinkClick r:id="rId8"/>
                        </a:rPr>
                        <a:t>Firkin</a:t>
                      </a:r>
                      <a:endParaRPr lang="en-US" sz="900" b="0" i="0" u="sng" strike="noStrike" cap="none" dirty="0">
                        <a:solidFill>
                          <a:schemeClr val="dk1"/>
                        </a:solidFill>
                        <a:effectLst/>
                        <a:latin typeface="Calibri" panose="020F0502020204030204" pitchFamily="34" charset="0"/>
                        <a:ea typeface="+mn-ea"/>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u="none" strike="noStrike" cap="none" dirty="0">
                          <a:solidFill>
                            <a:schemeClr val="dk1"/>
                          </a:solidFill>
                          <a:effectLst/>
                          <a:latin typeface="Calibri" panose="020F0502020204030204" pitchFamily="34" charset="0"/>
                          <a:ea typeface="+mn-ea"/>
                          <a:cs typeface="Calibri" panose="020F0502020204030204" pitchFamily="34" charset="0"/>
                          <a:sym typeface="Arial"/>
                        </a:rPr>
                        <a:t> </a:t>
                      </a:r>
                      <a:r>
                        <a:rPr lang="en-US" sz="900" b="0" i="0" u="none" strike="noStrike" cap="none" dirty="0" err="1">
                          <a:solidFill>
                            <a:schemeClr val="dk1"/>
                          </a:solidFill>
                          <a:effectLst/>
                          <a:latin typeface="Calibri" panose="020F0502020204030204" pitchFamily="34" charset="0"/>
                          <a:ea typeface="+mn-ea"/>
                          <a:cs typeface="Calibri" panose="020F0502020204030204" pitchFamily="34" charset="0"/>
                          <a:sym typeface="Arial"/>
                          <a:hlinkClick r:id="rId13"/>
                        </a:rPr>
                        <a:t>oksmith</a:t>
                      </a:r>
                      <a:endParaRPr lang="en-US" sz="900" b="0" i="0" u="none" strike="noStrike" cap="none" dirty="0">
                        <a:solidFill>
                          <a:schemeClr val="dk1"/>
                        </a:solidFill>
                        <a:effectLst/>
                        <a:latin typeface="Calibri" panose="020F0502020204030204" pitchFamily="34" charset="0"/>
                        <a:ea typeface="+mn-ea"/>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u="none" strike="noStrike" cap="none" dirty="0">
                          <a:solidFill>
                            <a:schemeClr val="dk1"/>
                          </a:solidFill>
                          <a:effectLst/>
                          <a:latin typeface="Calibri" panose="020F0502020204030204" pitchFamily="34" charset="0"/>
                          <a:ea typeface="+mn-ea"/>
                          <a:cs typeface="Calibri" panose="020F0502020204030204" pitchFamily="34" charset="0"/>
                          <a:sym typeface="Arial"/>
                        </a:rPr>
                        <a:t> </a:t>
                      </a:r>
                      <a:r>
                        <a:rPr lang="en-US" sz="900" b="0" i="0" u="none" strike="noStrike" cap="none" dirty="0" err="1">
                          <a:solidFill>
                            <a:schemeClr val="dk1"/>
                          </a:solidFill>
                          <a:effectLst/>
                          <a:latin typeface="Calibri" panose="020F0502020204030204" pitchFamily="34" charset="0"/>
                          <a:ea typeface="+mn-ea"/>
                          <a:cs typeface="Calibri" panose="020F0502020204030204" pitchFamily="34" charset="0"/>
                          <a:sym typeface="Arial"/>
                          <a:hlinkClick r:id="rId13"/>
                        </a:rPr>
                        <a:t>oksmith</a:t>
                      </a:r>
                      <a:endParaRPr lang="en-US" sz="9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u="none" strike="noStrike" cap="none" dirty="0">
                          <a:solidFill>
                            <a:schemeClr val="dk1"/>
                          </a:solidFill>
                          <a:effectLst/>
                          <a:latin typeface="Calibri" panose="020F0502020204030204" pitchFamily="34" charset="0"/>
                          <a:ea typeface="+mn-ea"/>
                          <a:cs typeface="Calibri" panose="020F0502020204030204" pitchFamily="34" charset="0"/>
                          <a:sym typeface="Arial"/>
                        </a:rPr>
                        <a:t> </a:t>
                      </a:r>
                      <a:r>
                        <a:rPr lang="en-US" sz="900" b="0" i="0" u="none" strike="noStrike" cap="none" dirty="0" err="1">
                          <a:solidFill>
                            <a:schemeClr val="dk1"/>
                          </a:solidFill>
                          <a:effectLst/>
                          <a:latin typeface="Calibri" panose="020F0502020204030204" pitchFamily="34" charset="0"/>
                          <a:ea typeface="+mn-ea"/>
                          <a:cs typeface="Calibri" panose="020F0502020204030204" pitchFamily="34" charset="0"/>
                          <a:sym typeface="Arial"/>
                          <a:hlinkClick r:id="rId13"/>
                        </a:rPr>
                        <a:t>oksmith</a:t>
                      </a:r>
                      <a:endParaRPr lang="en-US" sz="900" dirty="0">
                        <a:latin typeface="Calibri" panose="020F0502020204030204" pitchFamily="34" charset="0"/>
                        <a:cs typeface="Calibri" panose="020F0502020204030204" pitchFamily="34" charset="0"/>
                      </a:endParaRPr>
                    </a:p>
                  </a:txBody>
                  <a:tcPr marL="91450" marR="91450" marT="45725" marB="45725"/>
                </a:tc>
                <a:extLst>
                  <a:ext uri="{0D108BD9-81ED-4DB2-BD59-A6C34878D82A}">
                    <a16:rowId xmlns:a16="http://schemas.microsoft.com/office/drawing/2014/main" val="10005"/>
                  </a:ext>
                </a:extLst>
              </a:tr>
              <a:tr h="389325">
                <a:tc>
                  <a:txBody>
                    <a:bodyPr/>
                    <a:lstStyle/>
                    <a:p>
                      <a:pPr algn="ctr"/>
                      <a:r>
                        <a:rPr lang="en-IN" sz="900" dirty="0">
                          <a:latin typeface="Calibri" panose="020F0502020204030204" pitchFamily="34" charset="0"/>
                          <a:cs typeface="Calibri" panose="020F0502020204030204" pitchFamily="34" charset="0"/>
                        </a:rPr>
                        <a:t>6</a:t>
                      </a:r>
                    </a:p>
                  </a:txBody>
                  <a:tcPr/>
                </a:tc>
                <a:tc>
                  <a:txBody>
                    <a:bodyPr/>
                    <a:lstStyle/>
                    <a:p>
                      <a:pPr marL="0" marR="0" lvl="0" indent="0" algn="l" rtl="0">
                        <a:spcBef>
                          <a:spcPts val="0"/>
                        </a:spcBef>
                        <a:spcAft>
                          <a:spcPts val="0"/>
                        </a:spcAft>
                        <a:buNone/>
                      </a:pPr>
                      <a:endParaRPr sz="900" dirty="0">
                        <a:latin typeface="Calibri" panose="020F0502020204030204" pitchFamily="34" charset="0"/>
                        <a:cs typeface="Calibri" panose="020F0502020204030204" pitchFamily="34" charset="0"/>
                      </a:endParaRPr>
                    </a:p>
                  </a:txBody>
                  <a:tcPr marL="91450" marR="91450" marT="45725" marB="4572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a:latin typeface="Calibri" panose="020F0502020204030204" pitchFamily="34" charset="0"/>
                          <a:cs typeface="Calibri" panose="020F0502020204030204" pitchFamily="34" charset="0"/>
                        </a:rPr>
                        <a:t>Fair</a:t>
                      </a:r>
                      <a:r>
                        <a:rPr lang="en-US" sz="900" dirty="0">
                          <a:latin typeface="Calibri" panose="020F0502020204030204" pitchFamily="34" charset="0"/>
                          <a:cs typeface="Calibri" panose="020F0502020204030204" pitchFamily="34" charset="0"/>
                        </a:rPr>
                        <a:t> –https://</a:t>
                      </a:r>
                      <a:r>
                        <a:rPr lang="en-US" sz="900" dirty="0" err="1">
                          <a:latin typeface="Calibri" panose="020F0502020204030204" pitchFamily="34" charset="0"/>
                          <a:cs typeface="Calibri" panose="020F0502020204030204" pitchFamily="34" charset="0"/>
                        </a:rPr>
                        <a:t>www.dreamstime.com</a:t>
                      </a:r>
                      <a:r>
                        <a:rPr lang="en-US" sz="900" dirty="0">
                          <a:latin typeface="Calibri" panose="020F0502020204030204" pitchFamily="34" charset="0"/>
                          <a:cs typeface="Calibri" panose="020F0502020204030204" pitchFamily="34" charset="0"/>
                        </a:rPr>
                        <a:t>/carousel-ferris-wheel-public-domain-image-free-84968480 | Lisa Ann </a:t>
                      </a:r>
                      <a:r>
                        <a:rPr lang="en-US" sz="900" dirty="0" err="1">
                          <a:latin typeface="Calibri" panose="020F0502020204030204" pitchFamily="34" charset="0"/>
                          <a:cs typeface="Calibri" panose="020F0502020204030204" pitchFamily="34" charset="0"/>
                        </a:rPr>
                        <a:t>Yount</a:t>
                      </a:r>
                      <a:r>
                        <a:rPr lang="en-US" sz="900" dirty="0">
                          <a:latin typeface="Calibri" panose="020F0502020204030204" pitchFamily="34" charset="0"/>
                          <a:cs typeface="Calibri" panose="020F0502020204030204" pitchFamily="34" charset="0"/>
                        </a:rPr>
                        <a:t> | Flickr (Public Domain)</a:t>
                      </a:r>
                      <a:r>
                        <a:rPr lang="en-US" sz="900" b="0" i="0" kern="1200" dirty="0">
                          <a:solidFill>
                            <a:schemeClr val="tx1"/>
                          </a:solidFill>
                          <a:effectLst/>
                          <a:latin typeface="Calibri" panose="020F0502020204030204" pitchFamily="34" charset="0"/>
                          <a:ea typeface="+mn-ea"/>
                          <a:cs typeface="Calibri" panose="020F0502020204030204" pitchFamily="34" charset="0"/>
                        </a:rPr>
                        <a:t> Uploaded on April 20, 2016</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b="1" i="0" kern="1200" dirty="0">
                          <a:solidFill>
                            <a:schemeClr val="tx1"/>
                          </a:solidFill>
                          <a:effectLst/>
                          <a:latin typeface="Calibri" panose="020F0502020204030204" pitchFamily="34" charset="0"/>
                          <a:ea typeface="+mn-ea"/>
                          <a:cs typeface="Calibri" panose="020F0502020204030204" pitchFamily="34" charset="0"/>
                        </a:rPr>
                        <a:t>Ticket</a:t>
                      </a:r>
                      <a:r>
                        <a:rPr lang="en-US" sz="900" b="0" i="0" kern="1200" baseline="0" dirty="0">
                          <a:solidFill>
                            <a:schemeClr val="tx1"/>
                          </a:solidFill>
                          <a:effectLst/>
                          <a:latin typeface="Calibri" panose="020F0502020204030204" pitchFamily="34" charset="0"/>
                          <a:ea typeface="+mn-ea"/>
                          <a:cs typeface="Calibri" panose="020F0502020204030204" pitchFamily="34" charset="0"/>
                        </a:rPr>
                        <a:t> – https://</a:t>
                      </a:r>
                      <a:r>
                        <a:rPr lang="en-US" sz="900" b="0" i="0" kern="1200" baseline="0" dirty="0" err="1">
                          <a:solidFill>
                            <a:schemeClr val="tx1"/>
                          </a:solidFill>
                          <a:effectLst/>
                          <a:latin typeface="Calibri" panose="020F0502020204030204" pitchFamily="34" charset="0"/>
                          <a:ea typeface="+mn-ea"/>
                          <a:cs typeface="Calibri" panose="020F0502020204030204" pitchFamily="34" charset="0"/>
                        </a:rPr>
                        <a:t>www.rawpixel.com</a:t>
                      </a:r>
                      <a:r>
                        <a:rPr lang="en-US" sz="900" b="0" i="0" kern="1200" baseline="0" dirty="0">
                          <a:solidFill>
                            <a:schemeClr val="tx1"/>
                          </a:solidFill>
                          <a:effectLst/>
                          <a:latin typeface="Calibri" panose="020F0502020204030204" pitchFamily="34" charset="0"/>
                          <a:ea typeface="+mn-ea"/>
                          <a:cs typeface="Calibri" panose="020F0502020204030204" pitchFamily="34" charset="0"/>
                        </a:rPr>
                        <a:t>/image/3338021/free-photo-image-theater-ticket-cc0 </a:t>
                      </a:r>
                      <a:r>
                        <a:rPr lang="en-US" sz="900" b="0" i="0" dirty="0">
                          <a:solidFill>
                            <a:srgbClr val="30272E"/>
                          </a:solidFill>
                          <a:effectLst/>
                          <a:latin typeface="Calibri" panose="020F0502020204030204" pitchFamily="34" charset="0"/>
                          <a:cs typeface="Calibri" panose="020F0502020204030204" pitchFamily="34" charset="0"/>
                        </a:rPr>
                        <a:t>"</a:t>
                      </a:r>
                      <a:r>
                        <a:rPr lang="en-US" sz="900" b="0" i="0" dirty="0">
                          <a:effectLst/>
                          <a:latin typeface="Calibri" panose="020F0502020204030204" pitchFamily="34" charset="0"/>
                          <a:cs typeface="Calibri" panose="020F0502020204030204" pitchFamily="34" charset="0"/>
                          <a:hlinkClick r:id="rId17"/>
                        </a:rPr>
                        <a:t>Raffle tickets</a:t>
                      </a:r>
                      <a:r>
                        <a:rPr lang="en-US" sz="900" b="0" i="0" dirty="0">
                          <a:solidFill>
                            <a:srgbClr val="30272E"/>
                          </a:solidFill>
                          <a:effectLst/>
                          <a:latin typeface="Calibri" panose="020F0502020204030204" pitchFamily="34" charset="0"/>
                          <a:cs typeface="Calibri" panose="020F0502020204030204" pitchFamily="34" charset="0"/>
                        </a:rPr>
                        <a:t>" is marked with </a:t>
                      </a:r>
                      <a:r>
                        <a:rPr lang="en-US" sz="900" b="0" i="0" dirty="0">
                          <a:effectLst/>
                          <a:latin typeface="Calibri" panose="020F0502020204030204" pitchFamily="34" charset="0"/>
                          <a:cs typeface="Calibri" panose="020F0502020204030204" pitchFamily="34" charset="0"/>
                          <a:hlinkClick r:id="rId18"/>
                        </a:rPr>
                        <a:t>CC0 1.0</a:t>
                      </a:r>
                      <a:r>
                        <a:rPr lang="en-US" sz="900" b="0" i="0" dirty="0">
                          <a:solidFill>
                            <a:srgbClr val="30272E"/>
                          </a:solidFill>
                          <a:effectLst/>
                          <a:latin typeface="Calibri" panose="020F0502020204030204" pitchFamily="34" charset="0"/>
                          <a:cs typeface="Calibri" panose="020F0502020204030204" pitchFamily="34" charset="0"/>
                        </a:rPr>
                        <a:t>.</a:t>
                      </a:r>
                      <a:endParaRPr lang="en-IN" sz="900" dirty="0">
                        <a:latin typeface="Calibri" panose="020F0502020204030204" pitchFamily="34" charset="0"/>
                        <a:cs typeface="Calibri" panose="020F0502020204030204" pitchFamily="34" charset="0"/>
                      </a:endParaRPr>
                    </a:p>
                  </a:txBody>
                  <a:tcPr/>
                </a:tc>
                <a:tc>
                  <a:txBody>
                    <a:bodyPr/>
                    <a:lstStyle/>
                    <a:p>
                      <a:pPr marL="0" marR="0" lvl="0" indent="0" algn="l" rtl="0">
                        <a:spcBef>
                          <a:spcPts val="0"/>
                        </a:spcBef>
                        <a:spcAft>
                          <a:spcPts val="0"/>
                        </a:spcAft>
                        <a:buNone/>
                      </a:pPr>
                      <a:r>
                        <a:rPr lang="en-US" sz="900" dirty="0">
                          <a:latin typeface="Calibri" panose="020F0502020204030204" pitchFamily="34" charset="0"/>
                          <a:cs typeface="Calibri" panose="020F0502020204030204" pitchFamily="34" charset="0"/>
                        </a:rPr>
                        <a:t>Lisa Ann </a:t>
                      </a:r>
                      <a:r>
                        <a:rPr lang="en-US" sz="900" dirty="0" err="1">
                          <a:latin typeface="Calibri" panose="020F0502020204030204" pitchFamily="34" charset="0"/>
                          <a:cs typeface="Calibri" panose="020F0502020204030204" pitchFamily="34" charset="0"/>
                        </a:rPr>
                        <a:t>Yount</a:t>
                      </a:r>
                      <a:endParaRPr sz="900" dirty="0">
                        <a:latin typeface="Calibri" panose="020F0502020204030204" pitchFamily="34" charset="0"/>
                        <a:cs typeface="Calibri" panose="020F0502020204030204" pitchFamily="34" charset="0"/>
                      </a:endParaRPr>
                    </a:p>
                  </a:txBody>
                  <a:tcPr marL="91450" marR="91450" marT="45725" marB="45725"/>
                </a:tc>
                <a:extLst>
                  <a:ext uri="{0D108BD9-81ED-4DB2-BD59-A6C34878D82A}">
                    <a16:rowId xmlns:a16="http://schemas.microsoft.com/office/drawing/2014/main" val="10006"/>
                  </a:ext>
                </a:extLst>
              </a:tr>
              <a:tr h="389325">
                <a:tc>
                  <a:txBody>
                    <a:bodyPr/>
                    <a:lstStyle/>
                    <a:p>
                      <a:pPr algn="ctr"/>
                      <a:endParaRPr lang="en-IN" sz="900" dirty="0">
                        <a:latin typeface="Calibri" panose="020F0502020204030204" pitchFamily="34" charset="0"/>
                        <a:cs typeface="Calibri" panose="020F0502020204030204" pitchFamily="34" charset="0"/>
                      </a:endParaRPr>
                    </a:p>
                    <a:p>
                      <a:pPr algn="ctr"/>
                      <a:r>
                        <a:rPr lang="en-IN" sz="900" dirty="0">
                          <a:latin typeface="Calibri" panose="020F0502020204030204" pitchFamily="34" charset="0"/>
                          <a:cs typeface="Calibri" panose="020F0502020204030204" pitchFamily="34" charset="0"/>
                        </a:rPr>
                        <a:t>7</a:t>
                      </a:r>
                    </a:p>
                  </a:txBody>
                  <a:tcPr/>
                </a:tc>
                <a:tc>
                  <a:txBody>
                    <a:bodyPr/>
                    <a:lstStyle/>
                    <a:p>
                      <a:pPr marL="0" marR="0" lvl="0" indent="0" algn="l" rtl="0">
                        <a:spcBef>
                          <a:spcPts val="0"/>
                        </a:spcBef>
                        <a:spcAft>
                          <a:spcPts val="0"/>
                        </a:spcAft>
                        <a:buNone/>
                      </a:pPr>
                      <a:endParaRPr sz="900" dirty="0">
                        <a:latin typeface="Calibri" panose="020F0502020204030204" pitchFamily="34" charset="0"/>
                        <a:cs typeface="Calibri" panose="020F0502020204030204" pitchFamily="34" charset="0"/>
                      </a:endParaRPr>
                    </a:p>
                  </a:txBody>
                  <a:tcPr marL="91450" marR="91450" marT="45725" marB="4572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900" b="1" dirty="0">
                          <a:latin typeface="Calibri" panose="020F0502020204030204" pitchFamily="34" charset="0"/>
                          <a:cs typeface="Calibri" panose="020F0502020204030204" pitchFamily="34" charset="0"/>
                        </a:rPr>
                        <a:t>Comic-girl-</a:t>
                      </a:r>
                      <a:r>
                        <a:rPr lang="en-IN" sz="900" b="1" dirty="0" err="1">
                          <a:latin typeface="Calibri" panose="020F0502020204030204" pitchFamily="34" charset="0"/>
                          <a:cs typeface="Calibri" panose="020F0502020204030204" pitchFamily="34" charset="0"/>
                        </a:rPr>
                        <a:t>tini</a:t>
                      </a:r>
                      <a:r>
                        <a:rPr lang="en-IN" sz="900" b="1" dirty="0">
                          <a:latin typeface="Calibri" panose="020F0502020204030204" pitchFamily="34" charset="0"/>
                          <a:cs typeface="Calibri" panose="020F0502020204030204" pitchFamily="34" charset="0"/>
                        </a:rPr>
                        <a:t>-at-school</a:t>
                      </a:r>
                      <a:r>
                        <a:rPr lang="en-IN" sz="900" dirty="0">
                          <a:latin typeface="Calibri" panose="020F0502020204030204" pitchFamily="34" charset="0"/>
                          <a:cs typeface="Calibri" panose="020F0502020204030204" pitchFamily="34" charset="0"/>
                        </a:rPr>
                        <a:t> - https://openclipart.org/detail/190242/comic-girl-tini-at-school</a:t>
                      </a:r>
                    </a:p>
                    <a:p>
                      <a:r>
                        <a:rPr lang="en-IN" sz="900" b="1" dirty="0">
                          <a:latin typeface="Calibri" panose="020F0502020204030204" pitchFamily="34" charset="0"/>
                          <a:cs typeface="Calibri" panose="020F0502020204030204" pitchFamily="34" charset="0"/>
                        </a:rPr>
                        <a:t>Child</a:t>
                      </a:r>
                      <a:r>
                        <a:rPr lang="en-IN" sz="900" dirty="0">
                          <a:latin typeface="Calibri" panose="020F0502020204030204" pitchFamily="34" charset="0"/>
                          <a:cs typeface="Calibri" panose="020F0502020204030204" pitchFamily="34" charset="0"/>
                        </a:rPr>
                        <a:t> - https://pixabay.com/photos/child-crossroad-kid-choice-1721906/</a:t>
                      </a:r>
                    </a:p>
                    <a:p>
                      <a:r>
                        <a:rPr lang="en-IN" sz="900" b="1" dirty="0">
                          <a:latin typeface="Calibri" panose="020F0502020204030204" pitchFamily="34" charset="0"/>
                          <a:cs typeface="Calibri" panose="020F0502020204030204" pitchFamily="34" charset="0"/>
                        </a:rPr>
                        <a:t>Scale</a:t>
                      </a:r>
                      <a:r>
                        <a:rPr lang="en-IN" sz="900" dirty="0">
                          <a:latin typeface="Calibri" panose="020F0502020204030204" pitchFamily="34" charset="0"/>
                          <a:cs typeface="Calibri" panose="020F0502020204030204" pitchFamily="34" charset="0"/>
                        </a:rPr>
                        <a:t> -  https://pixabay.com/vectors/scales-justice-scale-libra-balance-147219/</a:t>
                      </a:r>
                    </a:p>
                  </a:txBody>
                  <a:tcPr/>
                </a:tc>
                <a:tc>
                  <a:txBody>
                    <a:bodyPr/>
                    <a:lstStyle/>
                    <a:p>
                      <a:pPr marL="0" marR="0" lvl="0" indent="0" algn="l" rtl="0">
                        <a:spcBef>
                          <a:spcPts val="0"/>
                        </a:spcBef>
                        <a:spcAft>
                          <a:spcPts val="0"/>
                        </a:spcAft>
                        <a:buNone/>
                      </a:pPr>
                      <a:r>
                        <a:rPr lang="en-US" sz="900" b="0" i="0" u="none" strike="noStrike" cap="none" dirty="0">
                          <a:solidFill>
                            <a:schemeClr val="dk1"/>
                          </a:solidFill>
                          <a:effectLst/>
                          <a:latin typeface="Calibri" panose="020F0502020204030204" pitchFamily="34" charset="0"/>
                          <a:ea typeface="+mn-ea"/>
                          <a:cs typeface="Calibri" panose="020F0502020204030204" pitchFamily="34" charset="0"/>
                          <a:sym typeface="Arial"/>
                        </a:rPr>
                        <a:t> </a:t>
                      </a:r>
                      <a:r>
                        <a:rPr lang="en-US" sz="900" b="0" i="0" u="none" strike="noStrike" cap="none" dirty="0" err="1">
                          <a:solidFill>
                            <a:schemeClr val="dk1"/>
                          </a:solidFill>
                          <a:effectLst/>
                          <a:latin typeface="Calibri" panose="020F0502020204030204" pitchFamily="34" charset="0"/>
                          <a:ea typeface="+mn-ea"/>
                          <a:cs typeface="Calibri" panose="020F0502020204030204" pitchFamily="34" charset="0"/>
                          <a:sym typeface="Arial"/>
                          <a:hlinkClick r:id="rId15"/>
                        </a:rPr>
                        <a:t>frankes</a:t>
                      </a:r>
                      <a:endParaRPr lang="en-US" sz="900" b="0" i="0" u="none" strike="noStrike" cap="none" dirty="0">
                        <a:solidFill>
                          <a:schemeClr val="dk1"/>
                        </a:solidFill>
                        <a:effectLst/>
                        <a:latin typeface="Calibri" panose="020F0502020204030204" pitchFamily="34" charset="0"/>
                        <a:ea typeface="+mn-ea"/>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u="none" strike="noStrike" cap="none" dirty="0" err="1">
                          <a:solidFill>
                            <a:schemeClr val="dk1"/>
                          </a:solidFill>
                          <a:effectLst/>
                          <a:latin typeface="Calibri" panose="020F0502020204030204" pitchFamily="34" charset="0"/>
                          <a:ea typeface="+mn-ea"/>
                          <a:cs typeface="Calibri" panose="020F0502020204030204" pitchFamily="34" charset="0"/>
                          <a:sym typeface="Arial"/>
                        </a:rPr>
                        <a:t>qimono</a:t>
                      </a:r>
                      <a:endParaRPr lang="en-US" sz="900" b="0" i="0" u="none" strike="noStrike" cap="none" dirty="0">
                        <a:solidFill>
                          <a:schemeClr val="dk1"/>
                        </a:solidFill>
                        <a:effectLst/>
                        <a:latin typeface="Calibri" panose="020F0502020204030204" pitchFamily="34" charset="0"/>
                        <a:ea typeface="+mn-ea"/>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u="none" strike="noStrike" cap="none" dirty="0" err="1">
                          <a:solidFill>
                            <a:schemeClr val="dk1"/>
                          </a:solidFill>
                          <a:effectLst/>
                          <a:latin typeface="Calibri" panose="020F0502020204030204" pitchFamily="34" charset="0"/>
                          <a:ea typeface="+mn-ea"/>
                          <a:cs typeface="Calibri" panose="020F0502020204030204" pitchFamily="34" charset="0"/>
                          <a:sym typeface="Arial"/>
                        </a:rPr>
                        <a:t>OpenClipart</a:t>
                      </a:r>
                      <a:r>
                        <a:rPr lang="en-US" sz="900" b="0" i="0" u="none" strike="noStrike" cap="none" dirty="0">
                          <a:solidFill>
                            <a:schemeClr val="dk1"/>
                          </a:solidFill>
                          <a:effectLst/>
                          <a:latin typeface="Calibri" panose="020F0502020204030204" pitchFamily="34" charset="0"/>
                          <a:ea typeface="+mn-ea"/>
                          <a:cs typeface="Calibri" panose="020F0502020204030204" pitchFamily="34" charset="0"/>
                          <a:sym typeface="Arial"/>
                        </a:rPr>
                        <a:t>-Vectors</a:t>
                      </a:r>
                    </a:p>
                  </a:txBody>
                  <a:tcPr marL="91450" marR="91450" marT="45725" marB="45725"/>
                </a:tc>
                <a:extLst>
                  <a:ext uri="{0D108BD9-81ED-4DB2-BD59-A6C34878D82A}">
                    <a16:rowId xmlns:a16="http://schemas.microsoft.com/office/drawing/2014/main" val="10007"/>
                  </a:ext>
                </a:extLst>
              </a:tr>
            </a:tbl>
          </a:graphicData>
        </a:graphic>
      </p:graphicFrame>
      <p:pic>
        <p:nvPicPr>
          <p:cNvPr id="54" name="Picture 2" descr="https://openclipart.org/image/400px/104083">
            <a:extLst>
              <a:ext uri="{FF2B5EF4-FFF2-40B4-BE49-F238E27FC236}">
                <a16:creationId xmlns:a16="http://schemas.microsoft.com/office/drawing/2014/main" id="{E2784A13-5ACF-363E-92FA-A41A69F488FA}"/>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317441" y="1495432"/>
            <a:ext cx="180136" cy="18013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https://openclipart.org/image/800px/143287">
            <a:extLst>
              <a:ext uri="{FF2B5EF4-FFF2-40B4-BE49-F238E27FC236}">
                <a16:creationId xmlns:a16="http://schemas.microsoft.com/office/drawing/2014/main" id="{DC72F0DF-1243-0675-BE9A-F1E41E7DF225}"/>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711624" y="1476717"/>
            <a:ext cx="82916" cy="224091"/>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8" descr="https://openclipart.org/image/800px/285265">
            <a:extLst>
              <a:ext uri="{FF2B5EF4-FFF2-40B4-BE49-F238E27FC236}">
                <a16:creationId xmlns:a16="http://schemas.microsoft.com/office/drawing/2014/main" id="{0848A7E2-EEB0-E2E8-F5F1-9730D7BCA415}"/>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069577" y="1538898"/>
            <a:ext cx="153060" cy="15306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6" descr="https://openclipart.org/image/800px/289225">
            <a:extLst>
              <a:ext uri="{FF2B5EF4-FFF2-40B4-BE49-F238E27FC236}">
                <a16:creationId xmlns:a16="http://schemas.microsoft.com/office/drawing/2014/main" id="{031DDEB1-7645-183C-BA94-1480FEA05E50}"/>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364519" y="1531018"/>
            <a:ext cx="139497" cy="19467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https://openclipart.org/image/400px/282330">
            <a:extLst>
              <a:ext uri="{FF2B5EF4-FFF2-40B4-BE49-F238E27FC236}">
                <a16:creationId xmlns:a16="http://schemas.microsoft.com/office/drawing/2014/main" id="{3FCF5C54-E3E1-A3D6-98A4-D029E5ABA7F7}"/>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775717" y="1988840"/>
            <a:ext cx="174131" cy="240181"/>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4" descr="Signal 2">
            <a:extLst>
              <a:ext uri="{FF2B5EF4-FFF2-40B4-BE49-F238E27FC236}">
                <a16:creationId xmlns:a16="http://schemas.microsoft.com/office/drawing/2014/main" id="{299CA7F4-4A4D-4677-FAD1-C46D53F15471}"/>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2318528" y="2370753"/>
            <a:ext cx="174400" cy="246500"/>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 descr="https://openclipart.org/image/800px/148843">
            <a:extLst>
              <a:ext uri="{FF2B5EF4-FFF2-40B4-BE49-F238E27FC236}">
                <a16:creationId xmlns:a16="http://schemas.microsoft.com/office/drawing/2014/main" id="{3A0B9692-97A1-8601-9EE0-E727C73C3737}"/>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2952335" y="2348880"/>
            <a:ext cx="143877" cy="203719"/>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6" descr="https://openclipart.org/image/800px/317143">
            <a:extLst>
              <a:ext uri="{FF2B5EF4-FFF2-40B4-BE49-F238E27FC236}">
                <a16:creationId xmlns:a16="http://schemas.microsoft.com/office/drawing/2014/main" id="{98B7B893-E8B7-3C29-8464-CA2D434855C3}"/>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2368849" y="3204885"/>
            <a:ext cx="271086" cy="177990"/>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 descr="https://openclipart.org/image/800px/268812">
            <a:extLst>
              <a:ext uri="{FF2B5EF4-FFF2-40B4-BE49-F238E27FC236}">
                <a16:creationId xmlns:a16="http://schemas.microsoft.com/office/drawing/2014/main" id="{0828D011-916C-368A-1AC9-476822F6D885}"/>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2789131" y="3248964"/>
            <a:ext cx="228583" cy="152293"/>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 descr="https://openclipart.org/image/800px/204865">
            <a:extLst>
              <a:ext uri="{FF2B5EF4-FFF2-40B4-BE49-F238E27FC236}">
                <a16:creationId xmlns:a16="http://schemas.microsoft.com/office/drawing/2014/main" id="{0D14F75E-54BD-2231-DBC9-2CACE4EE0F0A}"/>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3131664" y="3213650"/>
            <a:ext cx="156024" cy="224091"/>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 descr="263006 (400×400)">
            <a:extLst>
              <a:ext uri="{FF2B5EF4-FFF2-40B4-BE49-F238E27FC236}">
                <a16:creationId xmlns:a16="http://schemas.microsoft.com/office/drawing/2014/main" id="{E43881AD-F187-09E2-8AB2-B33E6C76EB2E}"/>
              </a:ext>
            </a:extLst>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2642047" y="2780928"/>
            <a:ext cx="180451" cy="180451"/>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64">
            <a:extLst>
              <a:ext uri="{FF2B5EF4-FFF2-40B4-BE49-F238E27FC236}">
                <a16:creationId xmlns:a16="http://schemas.microsoft.com/office/drawing/2014/main" id="{95FF73C2-75AD-4361-67E4-ADAE1372D381}"/>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2319990" y="3650073"/>
            <a:ext cx="218346" cy="145745"/>
          </a:xfrm>
          <a:prstGeom prst="rect">
            <a:avLst/>
          </a:prstGeom>
        </p:spPr>
      </p:pic>
      <p:pic>
        <p:nvPicPr>
          <p:cNvPr id="66" name="Picture 6" descr="https://openclipart.org/image/800px/28690">
            <a:extLst>
              <a:ext uri="{FF2B5EF4-FFF2-40B4-BE49-F238E27FC236}">
                <a16:creationId xmlns:a16="http://schemas.microsoft.com/office/drawing/2014/main" id="{F92F68CA-C657-2E02-7DEA-96252B925D16}"/>
              </a:ext>
            </a:extLst>
          </p:cNvPr>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2421476" y="3947688"/>
            <a:ext cx="152203" cy="152203"/>
          </a:xfrm>
          <a:prstGeom prst="rect">
            <a:avLst/>
          </a:prstGeom>
          <a:noFill/>
        </p:spPr>
      </p:pic>
      <p:pic>
        <p:nvPicPr>
          <p:cNvPr id="67" name="Picture 4" descr="https://openclipart.org/image/800px/325744">
            <a:extLst>
              <a:ext uri="{FF2B5EF4-FFF2-40B4-BE49-F238E27FC236}">
                <a16:creationId xmlns:a16="http://schemas.microsoft.com/office/drawing/2014/main" id="{81265CE8-C3BF-C2F9-A895-39A8ADA886F3}"/>
              </a:ext>
            </a:extLst>
          </p:cNvPr>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2833211" y="3573016"/>
            <a:ext cx="193289" cy="262089"/>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6" descr="https://openclipart.org/image/800px/295112">
            <a:extLst>
              <a:ext uri="{FF2B5EF4-FFF2-40B4-BE49-F238E27FC236}">
                <a16:creationId xmlns:a16="http://schemas.microsoft.com/office/drawing/2014/main" id="{5DE484ED-FA32-997B-0840-82B17D80534F}"/>
              </a:ext>
            </a:extLst>
          </p:cNvPr>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3188083" y="3894060"/>
            <a:ext cx="179785" cy="159559"/>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8" descr="https://openclipart.org/image/800px/298464">
            <a:extLst>
              <a:ext uri="{FF2B5EF4-FFF2-40B4-BE49-F238E27FC236}">
                <a16:creationId xmlns:a16="http://schemas.microsoft.com/office/drawing/2014/main" id="{1D498176-B042-89ED-E6C5-155528DA62F9}"/>
              </a:ext>
            </a:extLst>
          </p:cNvPr>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3057604" y="4438378"/>
            <a:ext cx="217428" cy="180146"/>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10" descr="https://openclipart.org/image/800px/298646">
            <a:extLst>
              <a:ext uri="{FF2B5EF4-FFF2-40B4-BE49-F238E27FC236}">
                <a16:creationId xmlns:a16="http://schemas.microsoft.com/office/drawing/2014/main" id="{82696712-9EF8-E20D-A652-5A68BBCA23B3}"/>
              </a:ext>
            </a:extLst>
          </p:cNvPr>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3418584" y="4437112"/>
            <a:ext cx="164619" cy="188137"/>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2" descr="https://openclipart.org/image/800px/302656">
            <a:extLst>
              <a:ext uri="{FF2B5EF4-FFF2-40B4-BE49-F238E27FC236}">
                <a16:creationId xmlns:a16="http://schemas.microsoft.com/office/drawing/2014/main" id="{E0E66A04-2CCB-36C1-D59F-6249AEE8F0CD}"/>
              </a:ext>
            </a:extLst>
          </p:cNvPr>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2326687" y="4473761"/>
            <a:ext cx="227196" cy="232423"/>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71" descr="Fun with Dad (#2)">
            <a:extLst>
              <a:ext uri="{FF2B5EF4-FFF2-40B4-BE49-F238E27FC236}">
                <a16:creationId xmlns:a16="http://schemas.microsoft.com/office/drawing/2014/main" id="{3C71774E-0FB0-2AA4-3CC0-B9BC9F4C4FD5}"/>
              </a:ext>
            </a:extLst>
          </p:cNvPr>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flipH="1">
            <a:off x="2679987" y="4466551"/>
            <a:ext cx="169808" cy="265051"/>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8" descr="Visual search query image">
            <a:extLst>
              <a:ext uri="{FF2B5EF4-FFF2-40B4-BE49-F238E27FC236}">
                <a16:creationId xmlns:a16="http://schemas.microsoft.com/office/drawing/2014/main" id="{5A13F087-5914-2290-E171-7930E8C71E43}"/>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2452781" y="5075328"/>
            <a:ext cx="226015" cy="189107"/>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2" descr="carousel and ferris wheel">
            <a:extLst>
              <a:ext uri="{FF2B5EF4-FFF2-40B4-BE49-F238E27FC236}">
                <a16:creationId xmlns:a16="http://schemas.microsoft.com/office/drawing/2014/main" id="{E85D7A2C-EA15-98F8-38B0-C48AB30E9E85}"/>
              </a:ext>
            </a:extLst>
          </p:cNvPr>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3078763" y="5013176"/>
            <a:ext cx="183741" cy="275471"/>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2" descr="https://openclipart.org/image/400px/190242">
            <a:extLst>
              <a:ext uri="{FF2B5EF4-FFF2-40B4-BE49-F238E27FC236}">
                <a16:creationId xmlns:a16="http://schemas.microsoft.com/office/drawing/2014/main" id="{DD545E26-5492-2F40-9A29-6BFD3787A85D}"/>
              </a:ext>
            </a:extLst>
          </p:cNvPr>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2310377" y="5661248"/>
            <a:ext cx="180737" cy="240181"/>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4" descr="Free vector graphics of Scales">
            <a:extLst>
              <a:ext uri="{FF2B5EF4-FFF2-40B4-BE49-F238E27FC236}">
                <a16:creationId xmlns:a16="http://schemas.microsoft.com/office/drawing/2014/main" id="{8FD13284-F4EC-F287-A725-E38BAAA1FBEC}"/>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3146135" y="5589240"/>
            <a:ext cx="304306" cy="295284"/>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2" descr="Free photos of Child">
            <a:extLst>
              <a:ext uri="{FF2B5EF4-FFF2-40B4-BE49-F238E27FC236}">
                <a16:creationId xmlns:a16="http://schemas.microsoft.com/office/drawing/2014/main" id="{451E74DA-6D26-5F6E-37DB-89A36BC729E7}"/>
              </a:ext>
            </a:extLst>
          </p:cNvPr>
          <p:cNvPicPr>
            <a:picLocks noChangeAspect="1" noChangeArrowheads="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2632580" y="5699869"/>
            <a:ext cx="275022" cy="183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9996097"/>
      </p:ext>
    </p:extLst>
  </p:cSld>
  <p:clrMapOvr>
    <a:masterClrMapping/>
  </p:clrMapOvr>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D">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1771</TotalTime>
  <Words>1620</Words>
  <Application>Microsoft Office PowerPoint</Application>
  <PresentationFormat>Widescreen</PresentationFormat>
  <Paragraphs>184</Paragraphs>
  <Slides>8</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Arial</vt:lpstr>
      <vt:lpstr>Calibri</vt:lpstr>
      <vt:lpstr>Inter</vt:lpstr>
      <vt:lpstr>Noto Sans Symbols</vt:lpstr>
      <vt:lpstr>Wingdings</vt:lpstr>
      <vt:lpstr>DD</vt:lpstr>
      <vt:lpstr>1_DD</vt:lpstr>
      <vt:lpstr>PowerPoint Presentation</vt:lpstr>
      <vt:lpstr>Homonyms - Concept</vt:lpstr>
      <vt:lpstr>Homonyms - Activity</vt:lpstr>
      <vt:lpstr>Homonyms - Activity</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Mahesh Mahadevan</cp:lastModifiedBy>
  <cp:revision>378</cp:revision>
  <dcterms:created xsi:type="dcterms:W3CDTF">2020-08-28T09:38:22Z</dcterms:created>
  <dcterms:modified xsi:type="dcterms:W3CDTF">2023-02-03T03:09:19Z</dcterms:modified>
</cp:coreProperties>
</file>