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9" r:id="rId3"/>
    <p:sldId id="263" r:id="rId4"/>
    <p:sldId id="260" r:id="rId5"/>
    <p:sldId id="261" r:id="rId6"/>
    <p:sldId id="262" r:id="rId7"/>
    <p:sldId id="25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AD8"/>
    <a:srgbClr val="0096FF"/>
    <a:srgbClr val="0432FF"/>
    <a:srgbClr val="009193"/>
    <a:srgbClr val="FF2F92"/>
    <a:srgbClr val="941651"/>
    <a:srgbClr val="011893"/>
    <a:srgbClr val="941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74090" autoAdjust="0"/>
  </p:normalViewPr>
  <p:slideViewPr>
    <p:cSldViewPr>
      <p:cViewPr varScale="1">
        <p:scale>
          <a:sx n="44" d="100"/>
          <a:sy n="44" d="100"/>
        </p:scale>
        <p:origin x="1512" y="44"/>
      </p:cViewPr>
      <p:guideLst>
        <p:guide orient="horz" pos="2160"/>
        <p:guide pos="3840"/>
      </p:guideLst>
    </p:cSldViewPr>
  </p:slideViewPr>
  <p:notesTextViewPr>
    <p:cViewPr>
      <p:scale>
        <a:sx n="100" d="100"/>
        <a:sy n="100" d="100"/>
      </p:scale>
      <p:origin x="0" y="0"/>
    </p:cViewPr>
  </p:notesTextViewPr>
  <p:notesViewPr>
    <p:cSldViewPr>
      <p:cViewPr varScale="1">
        <p:scale>
          <a:sx n="52" d="100"/>
          <a:sy n="52" d="100"/>
        </p:scale>
        <p:origin x="-2844"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DD5F73-10C3-4CF1-9748-6957144C0F88}" type="datetimeFigureOut">
              <a:rPr lang="en-US" smtClean="0"/>
              <a:pPr/>
              <a:t>4/11/2023</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DD9F57-8124-4820-B21D-41E3E4B5EDC9}"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reepik.com/author/pikisuperstar"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reepik.com/author/pikisuperstar"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p>
          <a:p>
            <a:pPr rtl="0"/>
            <a:r>
              <a:rPr lang="en-IN" sz="1200" b="0" i="0" u="none" strike="noStrike" kern="1200" baseline="0" dirty="0">
                <a:solidFill>
                  <a:schemeClr val="tx1"/>
                </a:solidFill>
                <a:latin typeface="+mn-lt"/>
                <a:ea typeface="+mn-ea"/>
                <a:cs typeface="+mn-cs"/>
              </a:rPr>
              <a:t>Zoo : https://</a:t>
            </a:r>
            <a:r>
              <a:rPr lang="en-IN" sz="1200" b="0" i="0" u="none" strike="noStrike" kern="1200" baseline="0" dirty="0" err="1">
                <a:solidFill>
                  <a:schemeClr val="tx1"/>
                </a:solidFill>
                <a:latin typeface="+mn-lt"/>
                <a:ea typeface="+mn-ea"/>
                <a:cs typeface="+mn-cs"/>
              </a:rPr>
              <a:t>www.freepik.com</a:t>
            </a:r>
            <a:r>
              <a:rPr lang="en-IN" sz="1200" b="0" i="0" u="none" strike="noStrike" kern="1200" baseline="0" dirty="0">
                <a:solidFill>
                  <a:schemeClr val="tx1"/>
                </a:solidFill>
                <a:latin typeface="+mn-lt"/>
                <a:ea typeface="+mn-ea"/>
                <a:cs typeface="+mn-cs"/>
              </a:rPr>
              <a:t>/free-vector/border-template-with-cute-animals_6997467.htm#query=zoo%20kids&amp;position=18&amp;from_view=</a:t>
            </a:r>
            <a:r>
              <a:rPr lang="en-IN" sz="1200" b="0" i="0" u="none" strike="noStrike" kern="1200" baseline="0" dirty="0" err="1">
                <a:solidFill>
                  <a:schemeClr val="tx1"/>
                </a:solidFill>
                <a:latin typeface="+mn-lt"/>
                <a:ea typeface="+mn-ea"/>
                <a:cs typeface="+mn-cs"/>
              </a:rPr>
              <a:t>search&amp;track</a:t>
            </a:r>
            <a:r>
              <a:rPr lang="en-IN" sz="1200" b="0" i="0" u="none" strike="noStrike" kern="1200" baseline="0" dirty="0">
                <a:solidFill>
                  <a:schemeClr val="tx1"/>
                </a:solidFill>
                <a:latin typeface="+mn-lt"/>
                <a:ea typeface="+mn-ea"/>
                <a:cs typeface="+mn-cs"/>
              </a:rPr>
              <a:t>=ais (</a:t>
            </a:r>
            <a:r>
              <a:rPr lang="en-IN" sz="1200" b="0" i="0" u="none" strike="noStrike" kern="1200" baseline="0" dirty="0" err="1">
                <a:solidFill>
                  <a:schemeClr val="tx1"/>
                </a:solidFill>
                <a:latin typeface="+mn-lt"/>
                <a:ea typeface="+mn-ea"/>
                <a:cs typeface="+mn-cs"/>
              </a:rPr>
              <a:t>brgfx</a:t>
            </a:r>
            <a:r>
              <a:rPr lang="en-IN" sz="1200" b="0" i="0" u="none" strike="noStrike" kern="1200" baseline="0" dirty="0">
                <a:solidFill>
                  <a:schemeClr val="tx1"/>
                </a:solidFill>
                <a:latin typeface="+mn-lt"/>
                <a:ea typeface="+mn-ea"/>
                <a:cs typeface="+mn-cs"/>
              </a:rPr>
              <a:t>)</a:t>
            </a:r>
            <a:endParaRPr lang="en-IN" b="0" dirty="0"/>
          </a:p>
          <a:p>
            <a:endParaRPr lang="en-IN" dirty="0"/>
          </a:p>
        </p:txBody>
      </p:sp>
      <p:sp>
        <p:nvSpPr>
          <p:cNvPr id="4" name="Slide Number Placeholder 3"/>
          <p:cNvSpPr>
            <a:spLocks noGrp="1"/>
          </p:cNvSpPr>
          <p:nvPr>
            <p:ph type="sldNum" sz="quarter" idx="10"/>
          </p:nvPr>
        </p:nvSpPr>
        <p:spPr/>
        <p:txBody>
          <a:bodyPr/>
          <a:lstStyle/>
          <a:p>
            <a:fld id="{9FDD9F57-8124-4820-B21D-41E3E4B5EDC9}"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IE" sz="1800" dirty="0">
                <a:solidFill>
                  <a:srgbClr val="0000FF"/>
                </a:solidFill>
                <a:effectLst/>
                <a:latin typeface="Calibri" panose="020F0502020204030204" pitchFamily="34" charset="0"/>
                <a:ea typeface="Calibri" panose="020F0502020204030204" pitchFamily="34" charset="0"/>
              </a:rPr>
              <a:t>The teacher may begin the class by drawing the attention of the students to the fact that Homonyms are commonly used in daily conversations.  For better understanding the teacher may use the PPT or write the paragraph on the board (in the absence of AV facility) and call out students (a mix of active and passive) to identify the homonyms and explain their meanings in the given context.</a:t>
            </a:r>
            <a:endParaRPr lang="en-AE" sz="1800" dirty="0">
              <a:effectLst/>
              <a:latin typeface="Calibri" panose="020F0502020204030204" pitchFamily="34" charset="0"/>
              <a:ea typeface="Calibri" panose="020F0502020204030204" pitchFamily="34" charset="0"/>
            </a:endParaRPr>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p>
          <a:p>
            <a:pPr rtl="0"/>
            <a:r>
              <a:rPr lang="en-IN" sz="1200" b="0" i="0" u="none" strike="noStrike" kern="1200" baseline="0" dirty="0">
                <a:solidFill>
                  <a:schemeClr val="tx1"/>
                </a:solidFill>
                <a:latin typeface="+mn-lt"/>
                <a:ea typeface="+mn-ea"/>
                <a:cs typeface="+mn-cs"/>
              </a:rPr>
              <a:t>Father : https://</a:t>
            </a:r>
            <a:r>
              <a:rPr lang="en-IN" sz="1200" b="0" i="0" u="none" strike="noStrike" kern="1200" baseline="0" dirty="0" err="1">
                <a:solidFill>
                  <a:schemeClr val="tx1"/>
                </a:solidFill>
                <a:latin typeface="+mn-lt"/>
                <a:ea typeface="+mn-ea"/>
                <a:cs typeface="+mn-cs"/>
              </a:rPr>
              <a:t>www.freepik.com</a:t>
            </a:r>
            <a:r>
              <a:rPr lang="en-IN" sz="1200" b="0" i="0" u="none" strike="noStrike" kern="1200" baseline="0" dirty="0">
                <a:solidFill>
                  <a:schemeClr val="tx1"/>
                </a:solidFill>
                <a:latin typeface="+mn-lt"/>
                <a:ea typeface="+mn-ea"/>
                <a:cs typeface="+mn-cs"/>
              </a:rPr>
              <a:t>/free-vector/children-back-school-with-parents_9469571.htm#query=father%20child%20walking&amp;position=12&amp;from_view=</a:t>
            </a:r>
            <a:r>
              <a:rPr lang="en-IN" sz="1200" b="0" i="0" u="none" strike="noStrike" kern="1200" baseline="0" dirty="0" err="1">
                <a:solidFill>
                  <a:schemeClr val="tx1"/>
                </a:solidFill>
                <a:latin typeface="+mn-lt"/>
                <a:ea typeface="+mn-ea"/>
                <a:cs typeface="+mn-cs"/>
              </a:rPr>
              <a:t>search&amp;track</a:t>
            </a:r>
            <a:r>
              <a:rPr lang="en-IN" sz="1200" b="0" i="0" u="none" strike="noStrike" kern="1200" baseline="0" dirty="0">
                <a:solidFill>
                  <a:schemeClr val="tx1"/>
                </a:solidFill>
                <a:latin typeface="+mn-lt"/>
                <a:ea typeface="+mn-ea"/>
                <a:cs typeface="+mn-cs"/>
              </a:rPr>
              <a:t>=ais (</a:t>
            </a:r>
            <a:r>
              <a:rPr lang="en-US" b="1" i="0" u="none" strike="noStrike" dirty="0">
                <a:solidFill>
                  <a:srgbClr val="374957"/>
                </a:solidFill>
                <a:effectLst/>
                <a:latin typeface="Proxima Nova"/>
                <a:hlinkClick r:id="rId3"/>
              </a:rPr>
              <a:t>pikisuperstar</a:t>
            </a:r>
            <a:r>
              <a:rPr lang="en-IN" sz="1200" b="0" i="0" u="none" strike="noStrike" kern="1200" baseline="0" dirty="0">
                <a:solidFill>
                  <a:schemeClr val="tx1"/>
                </a:solidFill>
                <a:effectLst/>
                <a:latin typeface="+mn-lt"/>
                <a:ea typeface="+mn-ea"/>
                <a:cs typeface="+mn-cs"/>
              </a:rPr>
              <a:t>)</a:t>
            </a:r>
          </a:p>
          <a:p>
            <a:pPr rtl="0"/>
            <a:r>
              <a:rPr lang="en-IN" sz="1200" b="0" i="0" u="none" strike="noStrike" kern="1200" baseline="0" dirty="0">
                <a:solidFill>
                  <a:schemeClr val="tx1"/>
                </a:solidFill>
                <a:effectLst/>
                <a:latin typeface="+mn-lt"/>
                <a:ea typeface="+mn-ea"/>
                <a:cs typeface="+mn-cs"/>
              </a:rPr>
              <a:t>Watch : https://</a:t>
            </a:r>
            <a:r>
              <a:rPr lang="en-IN" sz="1200" b="0" i="0" u="none" strike="noStrike" kern="1200" baseline="0" dirty="0" err="1">
                <a:solidFill>
                  <a:schemeClr val="tx1"/>
                </a:solidFill>
                <a:effectLst/>
                <a:latin typeface="+mn-lt"/>
                <a:ea typeface="+mn-ea"/>
                <a:cs typeface="+mn-cs"/>
              </a:rPr>
              <a:t>www.freepik.com</a:t>
            </a:r>
            <a:r>
              <a:rPr lang="en-IN" sz="1200" b="0" i="0" u="none" strike="noStrike" kern="1200" baseline="0" dirty="0">
                <a:solidFill>
                  <a:schemeClr val="tx1"/>
                </a:solidFill>
                <a:effectLst/>
                <a:latin typeface="+mn-lt"/>
                <a:ea typeface="+mn-ea"/>
                <a:cs typeface="+mn-cs"/>
              </a:rPr>
              <a:t>/free-vector/cartoon-character-sticker-with-sport-coach-boy-holding-timer_18607177.htm#query=boy%20wrist%20watch&amp;position=2&amp;from_view=</a:t>
            </a:r>
            <a:r>
              <a:rPr lang="en-IN" sz="1200" b="0" i="0" u="none" strike="noStrike" kern="1200" baseline="0" dirty="0" err="1">
                <a:solidFill>
                  <a:schemeClr val="tx1"/>
                </a:solidFill>
                <a:effectLst/>
                <a:latin typeface="+mn-lt"/>
                <a:ea typeface="+mn-ea"/>
                <a:cs typeface="+mn-cs"/>
              </a:rPr>
              <a:t>keyword&amp;track</a:t>
            </a:r>
            <a:r>
              <a:rPr lang="en-IN" sz="1200" b="0" i="0" u="none" strike="noStrike" kern="1200" baseline="0" dirty="0">
                <a:solidFill>
                  <a:schemeClr val="tx1"/>
                </a:solidFill>
                <a:effectLst/>
                <a:latin typeface="+mn-lt"/>
                <a:ea typeface="+mn-ea"/>
                <a:cs typeface="+mn-cs"/>
              </a:rPr>
              <a:t>=ais (</a:t>
            </a:r>
            <a:r>
              <a:rPr lang="en-IN" sz="1200" b="0" i="0" u="none" strike="noStrike" kern="1200" baseline="0" dirty="0" err="1">
                <a:solidFill>
                  <a:schemeClr val="tx1"/>
                </a:solidFill>
                <a:effectLst/>
                <a:latin typeface="+mn-lt"/>
                <a:ea typeface="+mn-ea"/>
                <a:cs typeface="+mn-cs"/>
              </a:rPr>
              <a:t>brgfx</a:t>
            </a:r>
            <a:r>
              <a:rPr lang="en-IN" sz="1200" b="0" i="0" u="none" strike="noStrike" kern="1200" baseline="0" dirty="0">
                <a:solidFill>
                  <a:schemeClr val="tx1"/>
                </a:solidFill>
                <a:effectLst/>
                <a:latin typeface="+mn-lt"/>
                <a:ea typeface="+mn-ea"/>
                <a:cs typeface="+mn-cs"/>
              </a:rPr>
              <a:t>)</a:t>
            </a:r>
          </a:p>
          <a:p>
            <a:pPr rtl="0"/>
            <a:r>
              <a:rPr lang="en-IN" sz="1200" b="0" i="0" u="none" strike="noStrike" kern="1200" baseline="0" dirty="0">
                <a:solidFill>
                  <a:schemeClr val="tx1"/>
                </a:solidFill>
                <a:effectLst/>
                <a:latin typeface="+mn-lt"/>
                <a:ea typeface="+mn-ea"/>
                <a:cs typeface="+mn-cs"/>
              </a:rPr>
              <a:t>Sister : https://</a:t>
            </a:r>
            <a:r>
              <a:rPr lang="en-IN" sz="1200" b="0" i="0" u="none" strike="noStrike" kern="1200" baseline="0" dirty="0" err="1">
                <a:solidFill>
                  <a:schemeClr val="tx1"/>
                </a:solidFill>
                <a:effectLst/>
                <a:latin typeface="+mn-lt"/>
                <a:ea typeface="+mn-ea"/>
                <a:cs typeface="+mn-cs"/>
              </a:rPr>
              <a:t>www.freepik.com</a:t>
            </a:r>
            <a:r>
              <a:rPr lang="en-IN" sz="1200" b="0" i="0" u="none" strike="noStrike" kern="1200" baseline="0" dirty="0">
                <a:solidFill>
                  <a:schemeClr val="tx1"/>
                </a:solidFill>
                <a:effectLst/>
                <a:latin typeface="+mn-lt"/>
                <a:ea typeface="+mn-ea"/>
                <a:cs typeface="+mn-cs"/>
              </a:rPr>
              <a:t>/free-vector/girl-abused-by-other-kids_32478763.htm#page=2&amp;query=brother%20and%20sister&amp;position=1&amp;from_view=</a:t>
            </a:r>
            <a:r>
              <a:rPr lang="en-IN" sz="1200" b="0" i="0" u="none" strike="noStrike" kern="1200" baseline="0" dirty="0" err="1">
                <a:solidFill>
                  <a:schemeClr val="tx1"/>
                </a:solidFill>
                <a:effectLst/>
                <a:latin typeface="+mn-lt"/>
                <a:ea typeface="+mn-ea"/>
                <a:cs typeface="+mn-cs"/>
              </a:rPr>
              <a:t>search&amp;track</a:t>
            </a:r>
            <a:r>
              <a:rPr lang="en-IN" sz="1200" b="0" i="0" u="none" strike="noStrike" kern="1200" baseline="0" dirty="0">
                <a:solidFill>
                  <a:schemeClr val="tx1"/>
                </a:solidFill>
                <a:effectLst/>
                <a:latin typeface="+mn-lt"/>
                <a:ea typeface="+mn-ea"/>
                <a:cs typeface="+mn-cs"/>
              </a:rPr>
              <a:t>=ais (</a:t>
            </a:r>
            <a:r>
              <a:rPr lang="en-IN" sz="1200" b="0" i="0" u="none" strike="noStrike" kern="1200" baseline="0" dirty="0" err="1">
                <a:solidFill>
                  <a:schemeClr val="tx1"/>
                </a:solidFill>
                <a:effectLst/>
                <a:latin typeface="+mn-lt"/>
                <a:ea typeface="+mn-ea"/>
                <a:cs typeface="+mn-cs"/>
              </a:rPr>
              <a:t>brgfx</a:t>
            </a:r>
            <a:r>
              <a:rPr lang="en-IN" sz="1200" b="0" i="0" u="none" strike="noStrike" kern="1200" baseline="0" dirty="0">
                <a:solidFill>
                  <a:schemeClr val="tx1"/>
                </a:solidFill>
                <a:effectLst/>
                <a:latin typeface="+mn-lt"/>
                <a:ea typeface="+mn-ea"/>
                <a:cs typeface="+mn-cs"/>
              </a:rPr>
              <a:t>)</a:t>
            </a:r>
          </a:p>
          <a:p>
            <a:pPr rtl="0"/>
            <a:r>
              <a:rPr lang="en-IN" sz="1200" b="0" i="0" u="none" strike="noStrike" kern="1200" baseline="0" dirty="0">
                <a:solidFill>
                  <a:schemeClr val="tx1"/>
                </a:solidFill>
                <a:effectLst/>
                <a:latin typeface="+mn-lt"/>
                <a:ea typeface="+mn-ea"/>
                <a:cs typeface="+mn-cs"/>
              </a:rPr>
              <a:t>Boy : https://</a:t>
            </a:r>
            <a:r>
              <a:rPr lang="en-IN" sz="1200" b="0" i="0" u="none" strike="noStrike" kern="1200" baseline="0" dirty="0" err="1">
                <a:solidFill>
                  <a:schemeClr val="tx1"/>
                </a:solidFill>
                <a:effectLst/>
                <a:latin typeface="+mn-lt"/>
                <a:ea typeface="+mn-ea"/>
                <a:cs typeface="+mn-cs"/>
              </a:rPr>
              <a:t>www.freepik.com</a:t>
            </a:r>
            <a:r>
              <a:rPr lang="en-IN" sz="1200" b="0" i="0" u="none" strike="noStrike" kern="1200" baseline="0" dirty="0">
                <a:solidFill>
                  <a:schemeClr val="tx1"/>
                </a:solidFill>
                <a:effectLst/>
                <a:latin typeface="+mn-lt"/>
                <a:ea typeface="+mn-ea"/>
                <a:cs typeface="+mn-cs"/>
              </a:rPr>
              <a:t>/free-vector/two-boy-characters-with-happy-face_4955111.htm#query=smart%20boy&amp;position=27&amp;from_view=</a:t>
            </a:r>
            <a:r>
              <a:rPr lang="en-IN" sz="1200" b="0" i="0" u="none" strike="noStrike" kern="1200" baseline="0" dirty="0" err="1">
                <a:solidFill>
                  <a:schemeClr val="tx1"/>
                </a:solidFill>
                <a:effectLst/>
                <a:latin typeface="+mn-lt"/>
                <a:ea typeface="+mn-ea"/>
                <a:cs typeface="+mn-cs"/>
              </a:rPr>
              <a:t>search&amp;track</a:t>
            </a:r>
            <a:r>
              <a:rPr lang="en-IN" sz="1200" b="0" i="0" u="none" strike="noStrike" kern="1200" baseline="0" dirty="0">
                <a:solidFill>
                  <a:schemeClr val="tx1"/>
                </a:solidFill>
                <a:effectLst/>
                <a:latin typeface="+mn-lt"/>
                <a:ea typeface="+mn-ea"/>
                <a:cs typeface="+mn-cs"/>
              </a:rPr>
              <a:t>=ais (</a:t>
            </a:r>
            <a:r>
              <a:rPr lang="en-IN" sz="1200" b="0" i="0" u="none" strike="noStrike" kern="1200" baseline="0" dirty="0" err="1">
                <a:solidFill>
                  <a:schemeClr val="tx1"/>
                </a:solidFill>
                <a:effectLst/>
                <a:latin typeface="+mn-lt"/>
                <a:ea typeface="+mn-ea"/>
                <a:cs typeface="+mn-cs"/>
              </a:rPr>
              <a:t>brgfx</a:t>
            </a:r>
            <a:r>
              <a:rPr lang="en-IN" sz="1200" b="0" i="0" u="none" strike="noStrike" kern="1200" baseline="0" dirty="0">
                <a:solidFill>
                  <a:schemeClr val="tx1"/>
                </a:solidFill>
                <a:effectLst/>
                <a:latin typeface="+mn-lt"/>
                <a:ea typeface="+mn-ea"/>
                <a:cs typeface="+mn-cs"/>
              </a:rPr>
              <a:t>)</a:t>
            </a:r>
            <a:endParaRPr lang="en-IN" dirty="0"/>
          </a:p>
        </p:txBody>
      </p:sp>
      <p:sp>
        <p:nvSpPr>
          <p:cNvPr id="4" name="Slide Number Placeholder 3"/>
          <p:cNvSpPr>
            <a:spLocks noGrp="1"/>
          </p:cNvSpPr>
          <p:nvPr>
            <p:ph type="sldNum" sz="quarter" idx="10"/>
          </p:nvPr>
        </p:nvSpPr>
        <p:spPr/>
        <p:txBody>
          <a:bodyPr/>
          <a:lstStyle/>
          <a:p>
            <a:fld id="{9FDD9F57-8124-4820-B21D-41E3E4B5EDC9}"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IE" sz="1800" dirty="0">
                <a:solidFill>
                  <a:srgbClr val="0000FF"/>
                </a:solidFill>
                <a:effectLst/>
                <a:latin typeface="Calibri" panose="020F0502020204030204" pitchFamily="34" charset="0"/>
                <a:ea typeface="Calibri" panose="020F0502020204030204" pitchFamily="34" charset="0"/>
              </a:rPr>
              <a:t>The teacher may begin the class by drawing the attention of the students to the fact that Homonyms are commonly used in daily conversations.  For better understanding the teacher may use the PPT or write the paragraph on the board (in the absence of AV facility) and call out students (a mix of active and passive) to identify the homonyms and explain their meanings in the given context.</a:t>
            </a:r>
            <a:endParaRPr lang="en-AE" sz="1800" dirty="0">
              <a:effectLst/>
              <a:latin typeface="Calibri" panose="020F0502020204030204" pitchFamily="34" charset="0"/>
              <a:ea typeface="Calibri" panose="020F0502020204030204" pitchFamily="34" charset="0"/>
            </a:endParaRPr>
          </a:p>
          <a:p>
            <a:pPr rtl="0"/>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p>
          <a:p>
            <a:pPr rtl="0"/>
            <a:r>
              <a:rPr lang="en-IN" sz="1200" b="0" i="0" u="none" strike="noStrike" kern="1200" baseline="0" dirty="0">
                <a:solidFill>
                  <a:schemeClr val="tx1"/>
                </a:solidFill>
                <a:latin typeface="+mn-lt"/>
                <a:ea typeface="+mn-ea"/>
                <a:cs typeface="+mn-cs"/>
              </a:rPr>
              <a:t>Father : https://</a:t>
            </a:r>
            <a:r>
              <a:rPr lang="en-IN" sz="1200" b="0" i="0" u="none" strike="noStrike" kern="1200" baseline="0" dirty="0" err="1">
                <a:solidFill>
                  <a:schemeClr val="tx1"/>
                </a:solidFill>
                <a:latin typeface="+mn-lt"/>
                <a:ea typeface="+mn-ea"/>
                <a:cs typeface="+mn-cs"/>
              </a:rPr>
              <a:t>www.freepik.com</a:t>
            </a:r>
            <a:r>
              <a:rPr lang="en-IN" sz="1200" b="0" i="0" u="none" strike="noStrike" kern="1200" baseline="0" dirty="0">
                <a:solidFill>
                  <a:schemeClr val="tx1"/>
                </a:solidFill>
                <a:latin typeface="+mn-lt"/>
                <a:ea typeface="+mn-ea"/>
                <a:cs typeface="+mn-cs"/>
              </a:rPr>
              <a:t>/free-vector/children-back-school-with-parents_9469571.htm#query=father%20child%20walking&amp;position=12&amp;from_view=</a:t>
            </a:r>
            <a:r>
              <a:rPr lang="en-IN" sz="1200" b="0" i="0" u="none" strike="noStrike" kern="1200" baseline="0" dirty="0" err="1">
                <a:solidFill>
                  <a:schemeClr val="tx1"/>
                </a:solidFill>
                <a:latin typeface="+mn-lt"/>
                <a:ea typeface="+mn-ea"/>
                <a:cs typeface="+mn-cs"/>
              </a:rPr>
              <a:t>search&amp;track</a:t>
            </a:r>
            <a:r>
              <a:rPr lang="en-IN" sz="1200" b="0" i="0" u="none" strike="noStrike" kern="1200" baseline="0" dirty="0">
                <a:solidFill>
                  <a:schemeClr val="tx1"/>
                </a:solidFill>
                <a:latin typeface="+mn-lt"/>
                <a:ea typeface="+mn-ea"/>
                <a:cs typeface="+mn-cs"/>
              </a:rPr>
              <a:t>=ais (</a:t>
            </a:r>
            <a:r>
              <a:rPr lang="en-US" b="1" i="0" u="none" strike="noStrike" dirty="0">
                <a:solidFill>
                  <a:srgbClr val="374957"/>
                </a:solidFill>
                <a:effectLst/>
                <a:latin typeface="Proxima Nova"/>
                <a:hlinkClick r:id="rId3"/>
              </a:rPr>
              <a:t>pikisuperstar</a:t>
            </a:r>
            <a:r>
              <a:rPr lang="en-IN" sz="1200" b="0" i="0" u="none" strike="noStrike" kern="1200" baseline="0" dirty="0">
                <a:solidFill>
                  <a:schemeClr val="tx1"/>
                </a:solidFill>
                <a:effectLst/>
                <a:latin typeface="+mn-lt"/>
                <a:ea typeface="+mn-ea"/>
                <a:cs typeface="+mn-cs"/>
              </a:rPr>
              <a:t>)</a:t>
            </a:r>
          </a:p>
          <a:p>
            <a:pPr rtl="0"/>
            <a:r>
              <a:rPr lang="en-IN" sz="1200" b="0" i="0" u="none" strike="noStrike" kern="1200" baseline="0" dirty="0">
                <a:solidFill>
                  <a:schemeClr val="tx1"/>
                </a:solidFill>
                <a:effectLst/>
                <a:latin typeface="+mn-lt"/>
                <a:ea typeface="+mn-ea"/>
                <a:cs typeface="+mn-cs"/>
              </a:rPr>
              <a:t>Watch : https://</a:t>
            </a:r>
            <a:r>
              <a:rPr lang="en-IN" sz="1200" b="0" i="0" u="none" strike="noStrike" kern="1200" baseline="0" dirty="0" err="1">
                <a:solidFill>
                  <a:schemeClr val="tx1"/>
                </a:solidFill>
                <a:effectLst/>
                <a:latin typeface="+mn-lt"/>
                <a:ea typeface="+mn-ea"/>
                <a:cs typeface="+mn-cs"/>
              </a:rPr>
              <a:t>www.freepik.com</a:t>
            </a:r>
            <a:r>
              <a:rPr lang="en-IN" sz="1200" b="0" i="0" u="none" strike="noStrike" kern="1200" baseline="0" dirty="0">
                <a:solidFill>
                  <a:schemeClr val="tx1"/>
                </a:solidFill>
                <a:effectLst/>
                <a:latin typeface="+mn-lt"/>
                <a:ea typeface="+mn-ea"/>
                <a:cs typeface="+mn-cs"/>
              </a:rPr>
              <a:t>/free-vector/cartoon-character-sticker-with-sport-coach-boy-holding-timer_18607177.htm#query=boy%20wrist%20watch&amp;position=2&amp;from_view=</a:t>
            </a:r>
            <a:r>
              <a:rPr lang="en-IN" sz="1200" b="0" i="0" u="none" strike="noStrike" kern="1200" baseline="0" dirty="0" err="1">
                <a:solidFill>
                  <a:schemeClr val="tx1"/>
                </a:solidFill>
                <a:effectLst/>
                <a:latin typeface="+mn-lt"/>
                <a:ea typeface="+mn-ea"/>
                <a:cs typeface="+mn-cs"/>
              </a:rPr>
              <a:t>keyword&amp;track</a:t>
            </a:r>
            <a:r>
              <a:rPr lang="en-IN" sz="1200" b="0" i="0" u="none" strike="noStrike" kern="1200" baseline="0" dirty="0">
                <a:solidFill>
                  <a:schemeClr val="tx1"/>
                </a:solidFill>
                <a:effectLst/>
                <a:latin typeface="+mn-lt"/>
                <a:ea typeface="+mn-ea"/>
                <a:cs typeface="+mn-cs"/>
              </a:rPr>
              <a:t>=ais (</a:t>
            </a:r>
            <a:r>
              <a:rPr lang="en-IN" sz="1200" b="0" i="0" u="none" strike="noStrike" kern="1200" baseline="0" dirty="0" err="1">
                <a:solidFill>
                  <a:schemeClr val="tx1"/>
                </a:solidFill>
                <a:effectLst/>
                <a:latin typeface="+mn-lt"/>
                <a:ea typeface="+mn-ea"/>
                <a:cs typeface="+mn-cs"/>
              </a:rPr>
              <a:t>brgfx</a:t>
            </a:r>
            <a:r>
              <a:rPr lang="en-IN" sz="1200" b="0" i="0" u="none" strike="noStrike" kern="1200" baseline="0" dirty="0">
                <a:solidFill>
                  <a:schemeClr val="tx1"/>
                </a:solidFill>
                <a:effectLst/>
                <a:latin typeface="+mn-lt"/>
                <a:ea typeface="+mn-ea"/>
                <a:cs typeface="+mn-cs"/>
              </a:rPr>
              <a:t>)</a:t>
            </a:r>
          </a:p>
          <a:p>
            <a:pPr rtl="0"/>
            <a:r>
              <a:rPr lang="en-IN" sz="1200" b="0" i="0" u="none" strike="noStrike" kern="1200" baseline="0" dirty="0">
                <a:solidFill>
                  <a:schemeClr val="tx1"/>
                </a:solidFill>
                <a:effectLst/>
                <a:latin typeface="+mn-lt"/>
                <a:ea typeface="+mn-ea"/>
                <a:cs typeface="+mn-cs"/>
              </a:rPr>
              <a:t>Sister : https://</a:t>
            </a:r>
            <a:r>
              <a:rPr lang="en-IN" sz="1200" b="0" i="0" u="none" strike="noStrike" kern="1200" baseline="0" dirty="0" err="1">
                <a:solidFill>
                  <a:schemeClr val="tx1"/>
                </a:solidFill>
                <a:effectLst/>
                <a:latin typeface="+mn-lt"/>
                <a:ea typeface="+mn-ea"/>
                <a:cs typeface="+mn-cs"/>
              </a:rPr>
              <a:t>www.freepik.com</a:t>
            </a:r>
            <a:r>
              <a:rPr lang="en-IN" sz="1200" b="0" i="0" u="none" strike="noStrike" kern="1200" baseline="0" dirty="0">
                <a:solidFill>
                  <a:schemeClr val="tx1"/>
                </a:solidFill>
                <a:effectLst/>
                <a:latin typeface="+mn-lt"/>
                <a:ea typeface="+mn-ea"/>
                <a:cs typeface="+mn-cs"/>
              </a:rPr>
              <a:t>/free-vector/girl-abused-by-other-kids_32478763.htm#page=2&amp;query=brother%20and%20sister&amp;position=1&amp;from_view=</a:t>
            </a:r>
            <a:r>
              <a:rPr lang="en-IN" sz="1200" b="0" i="0" u="none" strike="noStrike" kern="1200" baseline="0" dirty="0" err="1">
                <a:solidFill>
                  <a:schemeClr val="tx1"/>
                </a:solidFill>
                <a:effectLst/>
                <a:latin typeface="+mn-lt"/>
                <a:ea typeface="+mn-ea"/>
                <a:cs typeface="+mn-cs"/>
              </a:rPr>
              <a:t>search&amp;track</a:t>
            </a:r>
            <a:r>
              <a:rPr lang="en-IN" sz="1200" b="0" i="0" u="none" strike="noStrike" kern="1200" baseline="0" dirty="0">
                <a:solidFill>
                  <a:schemeClr val="tx1"/>
                </a:solidFill>
                <a:effectLst/>
                <a:latin typeface="+mn-lt"/>
                <a:ea typeface="+mn-ea"/>
                <a:cs typeface="+mn-cs"/>
              </a:rPr>
              <a:t>=ais (</a:t>
            </a:r>
            <a:r>
              <a:rPr lang="en-IN" sz="1200" b="0" i="0" u="none" strike="noStrike" kern="1200" baseline="0" dirty="0" err="1">
                <a:solidFill>
                  <a:schemeClr val="tx1"/>
                </a:solidFill>
                <a:effectLst/>
                <a:latin typeface="+mn-lt"/>
                <a:ea typeface="+mn-ea"/>
                <a:cs typeface="+mn-cs"/>
              </a:rPr>
              <a:t>brgfx</a:t>
            </a:r>
            <a:r>
              <a:rPr lang="en-IN" sz="1200" b="0" i="0" u="none" strike="noStrike" kern="1200" baseline="0" dirty="0">
                <a:solidFill>
                  <a:schemeClr val="tx1"/>
                </a:solidFill>
                <a:effectLst/>
                <a:latin typeface="+mn-lt"/>
                <a:ea typeface="+mn-ea"/>
                <a:cs typeface="+mn-cs"/>
              </a:rPr>
              <a:t>)</a:t>
            </a:r>
          </a:p>
          <a:p>
            <a:pPr rtl="0"/>
            <a:r>
              <a:rPr lang="en-IN" sz="1200" b="0" i="0" u="none" strike="noStrike" kern="1200" baseline="0" dirty="0">
                <a:solidFill>
                  <a:schemeClr val="tx1"/>
                </a:solidFill>
                <a:effectLst/>
                <a:latin typeface="+mn-lt"/>
                <a:ea typeface="+mn-ea"/>
                <a:cs typeface="+mn-cs"/>
              </a:rPr>
              <a:t>Boy : https://</a:t>
            </a:r>
            <a:r>
              <a:rPr lang="en-IN" sz="1200" b="0" i="0" u="none" strike="noStrike" kern="1200" baseline="0" dirty="0" err="1">
                <a:solidFill>
                  <a:schemeClr val="tx1"/>
                </a:solidFill>
                <a:effectLst/>
                <a:latin typeface="+mn-lt"/>
                <a:ea typeface="+mn-ea"/>
                <a:cs typeface="+mn-cs"/>
              </a:rPr>
              <a:t>www.freepik.com</a:t>
            </a:r>
            <a:r>
              <a:rPr lang="en-IN" sz="1200" b="0" i="0" u="none" strike="noStrike" kern="1200" baseline="0" dirty="0">
                <a:solidFill>
                  <a:schemeClr val="tx1"/>
                </a:solidFill>
                <a:effectLst/>
                <a:latin typeface="+mn-lt"/>
                <a:ea typeface="+mn-ea"/>
                <a:cs typeface="+mn-cs"/>
              </a:rPr>
              <a:t>/free-vector/two-boy-characters-with-happy-face_4955111.htm#query=smart%20boy&amp;position=27&amp;from_view=</a:t>
            </a:r>
            <a:r>
              <a:rPr lang="en-IN" sz="1200" b="0" i="0" u="none" strike="noStrike" kern="1200" baseline="0" dirty="0" err="1">
                <a:solidFill>
                  <a:schemeClr val="tx1"/>
                </a:solidFill>
                <a:effectLst/>
                <a:latin typeface="+mn-lt"/>
                <a:ea typeface="+mn-ea"/>
                <a:cs typeface="+mn-cs"/>
              </a:rPr>
              <a:t>search&amp;track</a:t>
            </a:r>
            <a:r>
              <a:rPr lang="en-IN" sz="1200" b="0" i="0" u="none" strike="noStrike" kern="1200" baseline="0" dirty="0">
                <a:solidFill>
                  <a:schemeClr val="tx1"/>
                </a:solidFill>
                <a:effectLst/>
                <a:latin typeface="+mn-lt"/>
                <a:ea typeface="+mn-ea"/>
                <a:cs typeface="+mn-cs"/>
              </a:rPr>
              <a:t>=ais (</a:t>
            </a:r>
            <a:r>
              <a:rPr lang="en-IN" sz="1200" b="0" i="0" u="none" strike="noStrike" kern="1200" baseline="0" dirty="0" err="1">
                <a:solidFill>
                  <a:schemeClr val="tx1"/>
                </a:solidFill>
                <a:effectLst/>
                <a:latin typeface="+mn-lt"/>
                <a:ea typeface="+mn-ea"/>
                <a:cs typeface="+mn-cs"/>
              </a:rPr>
              <a:t>brgfx</a:t>
            </a:r>
            <a:r>
              <a:rPr lang="en-IN" sz="1200" b="0" i="0" u="none" strike="noStrike" kern="1200" baseline="0" dirty="0">
                <a:solidFill>
                  <a:schemeClr val="tx1"/>
                </a:solidFill>
                <a:effectLst/>
                <a:latin typeface="+mn-lt"/>
                <a:ea typeface="+mn-ea"/>
                <a:cs typeface="+mn-cs"/>
              </a:rPr>
              <a:t>)</a:t>
            </a:r>
            <a:endParaRPr lang="en-IN" dirty="0"/>
          </a:p>
        </p:txBody>
      </p:sp>
      <p:sp>
        <p:nvSpPr>
          <p:cNvPr id="4" name="Slide Number Placeholder 3"/>
          <p:cNvSpPr>
            <a:spLocks noGrp="1"/>
          </p:cNvSpPr>
          <p:nvPr>
            <p:ph type="sldNum" sz="quarter" idx="10"/>
          </p:nvPr>
        </p:nvSpPr>
        <p:spPr/>
        <p:txBody>
          <a:bodyPr/>
          <a:lstStyle/>
          <a:p>
            <a:fld id="{9FDD9F57-8124-4820-B21D-41E3E4B5EDC9}" type="slidenum">
              <a:rPr lang="en-IN" smtClean="0"/>
              <a:pPr/>
              <a:t>3</a:t>
            </a:fld>
            <a:endParaRPr lang="en-IN"/>
          </a:p>
        </p:txBody>
      </p:sp>
    </p:spTree>
    <p:extLst>
      <p:ext uri="{BB962C8B-B14F-4D97-AF65-F5344CB8AC3E}">
        <p14:creationId xmlns:p14="http://schemas.microsoft.com/office/powerpoint/2010/main" val="1135670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p>
          <a:p>
            <a:pPr rtl="0"/>
            <a:r>
              <a:rPr lang="en-IN" sz="1200" b="0" i="0" u="none" strike="noStrike" kern="1200" baseline="0" dirty="0">
                <a:solidFill>
                  <a:schemeClr val="tx1"/>
                </a:solidFill>
                <a:latin typeface="+mn-lt"/>
                <a:ea typeface="+mn-ea"/>
                <a:cs typeface="+mn-cs"/>
              </a:rPr>
              <a:t>Giraffe : https://</a:t>
            </a:r>
            <a:r>
              <a:rPr lang="en-IN" sz="1200" b="0" i="0" u="none" strike="noStrike" kern="1200" baseline="0" dirty="0" err="1">
                <a:solidFill>
                  <a:schemeClr val="tx1"/>
                </a:solidFill>
                <a:latin typeface="+mn-lt"/>
                <a:ea typeface="+mn-ea"/>
                <a:cs typeface="+mn-cs"/>
              </a:rPr>
              <a:t>pixabay.com</a:t>
            </a:r>
            <a:r>
              <a:rPr lang="en-IN" sz="1200" b="0" i="0" u="none" strike="noStrike" kern="1200" baseline="0" dirty="0">
                <a:solidFill>
                  <a:schemeClr val="tx1"/>
                </a:solidFill>
                <a:latin typeface="+mn-lt"/>
                <a:ea typeface="+mn-ea"/>
                <a:cs typeface="+mn-cs"/>
              </a:rPr>
              <a:t>/illustrations/giraffe-animal-savannah-africa-6328701/ ( </a:t>
            </a:r>
            <a:r>
              <a:rPr lang="en-IN" sz="1200" b="0" i="0" u="none" strike="noStrike" kern="1200" baseline="0" dirty="0" err="1">
                <a:solidFill>
                  <a:schemeClr val="tx1"/>
                </a:solidFill>
                <a:latin typeface="+mn-lt"/>
                <a:ea typeface="+mn-ea"/>
                <a:cs typeface="+mn-cs"/>
              </a:rPr>
              <a:t>pixabay</a:t>
            </a:r>
            <a:r>
              <a:rPr lang="en-IN" sz="1200" b="0" i="0" u="none" strike="noStrike" kern="1200" baseline="0" dirty="0">
                <a:solidFill>
                  <a:schemeClr val="tx1"/>
                </a:solidFill>
                <a:latin typeface="+mn-lt"/>
                <a:ea typeface="+mn-ea"/>
                <a:cs typeface="+mn-cs"/>
              </a:rPr>
              <a:t>)</a:t>
            </a:r>
          </a:p>
          <a:p>
            <a:pPr rtl="0"/>
            <a:r>
              <a:rPr lang="en-IN" sz="1200" b="0" i="0" u="none" strike="noStrike" kern="1200" baseline="0" dirty="0">
                <a:solidFill>
                  <a:schemeClr val="tx1"/>
                </a:solidFill>
                <a:latin typeface="+mn-lt"/>
                <a:ea typeface="+mn-ea"/>
                <a:cs typeface="+mn-cs"/>
              </a:rPr>
              <a:t>Boy : https://</a:t>
            </a:r>
            <a:r>
              <a:rPr lang="en-IN" sz="1200" b="0" i="0" u="none" strike="noStrike" kern="1200" baseline="0" dirty="0" err="1">
                <a:solidFill>
                  <a:schemeClr val="tx1"/>
                </a:solidFill>
                <a:latin typeface="+mn-lt"/>
                <a:ea typeface="+mn-ea"/>
                <a:cs typeface="+mn-cs"/>
              </a:rPr>
              <a:t>www.freepik.com</a:t>
            </a:r>
            <a:r>
              <a:rPr lang="en-IN" sz="1200" b="0" i="0" u="none" strike="noStrike" kern="1200" baseline="0" dirty="0">
                <a:solidFill>
                  <a:schemeClr val="tx1"/>
                </a:solidFill>
                <a:latin typeface="+mn-lt"/>
                <a:ea typeface="+mn-ea"/>
                <a:cs typeface="+mn-cs"/>
              </a:rPr>
              <a:t>/free-vector/cartoon-people-looking-up-illustrated_14669670.htm#page=4&amp;query=boy%20looking%20up&amp;position=0&amp;from_view=</a:t>
            </a:r>
            <a:r>
              <a:rPr lang="en-IN" sz="1200" b="0" i="0" u="none" strike="noStrike" kern="1200" baseline="0" dirty="0" err="1">
                <a:solidFill>
                  <a:schemeClr val="tx1"/>
                </a:solidFill>
                <a:latin typeface="+mn-lt"/>
                <a:ea typeface="+mn-ea"/>
                <a:cs typeface="+mn-cs"/>
              </a:rPr>
              <a:t>search&amp;track</a:t>
            </a:r>
            <a:r>
              <a:rPr lang="en-IN" sz="1200" b="0" i="0" u="none" strike="noStrike" kern="1200" baseline="0" dirty="0">
                <a:solidFill>
                  <a:schemeClr val="tx1"/>
                </a:solidFill>
                <a:latin typeface="+mn-lt"/>
                <a:ea typeface="+mn-ea"/>
                <a:cs typeface="+mn-cs"/>
              </a:rPr>
              <a:t>=ais (</a:t>
            </a:r>
            <a:r>
              <a:rPr lang="en-US" b="0" i="0" u="none" strike="noStrike" dirty="0" err="1">
                <a:solidFill>
                  <a:srgbClr val="374957"/>
                </a:solidFill>
                <a:effectLst/>
                <a:latin typeface="Proxima Nova"/>
              </a:rPr>
              <a:t>pikisuperstar</a:t>
            </a:r>
            <a:r>
              <a:rPr lang="en-US" b="0" i="0" u="none" strike="noStrike" dirty="0">
                <a:solidFill>
                  <a:srgbClr val="374957"/>
                </a:solidFill>
                <a:effectLst/>
                <a:latin typeface="Proxima Nova"/>
              </a:rPr>
              <a:t>)</a:t>
            </a:r>
          </a:p>
          <a:p>
            <a:pPr rtl="0"/>
            <a:r>
              <a:rPr lang="en-US" b="0" i="0" u="none" strike="noStrike" dirty="0">
                <a:solidFill>
                  <a:srgbClr val="374957"/>
                </a:solidFill>
                <a:effectLst/>
                <a:latin typeface="Proxima Nova"/>
              </a:rPr>
              <a:t>Boy : https://</a:t>
            </a:r>
            <a:r>
              <a:rPr lang="en-US" b="0" i="0" u="none" strike="noStrike" dirty="0" err="1">
                <a:solidFill>
                  <a:srgbClr val="374957"/>
                </a:solidFill>
                <a:effectLst/>
                <a:latin typeface="Proxima Nova"/>
              </a:rPr>
              <a:t>www.freepik.com</a:t>
            </a:r>
            <a:r>
              <a:rPr lang="en-US" b="0" i="0" u="none" strike="noStrike" dirty="0">
                <a:solidFill>
                  <a:srgbClr val="374957"/>
                </a:solidFill>
                <a:effectLst/>
                <a:latin typeface="Proxima Nova"/>
              </a:rPr>
              <a:t>/free-vector/active-boy-simple-cartoon-character_26160930.htm#query=child%20looking%20up&amp;position=9&amp;from_view=</a:t>
            </a:r>
            <a:r>
              <a:rPr lang="en-US" b="0" i="0" u="none" strike="noStrike" dirty="0" err="1">
                <a:solidFill>
                  <a:srgbClr val="374957"/>
                </a:solidFill>
                <a:effectLst/>
                <a:latin typeface="Proxima Nova"/>
              </a:rPr>
              <a:t>search&amp;track</a:t>
            </a:r>
            <a:r>
              <a:rPr lang="en-US" b="0" i="0" u="none" strike="noStrike" dirty="0">
                <a:solidFill>
                  <a:srgbClr val="374957"/>
                </a:solidFill>
                <a:effectLst/>
                <a:latin typeface="Proxima Nova"/>
              </a:rPr>
              <a:t>=ais (</a:t>
            </a:r>
            <a:r>
              <a:rPr lang="en-US" b="0" i="0" u="none" strike="noStrike" dirty="0" err="1">
                <a:solidFill>
                  <a:srgbClr val="374957"/>
                </a:solidFill>
                <a:effectLst/>
                <a:latin typeface="Proxima Nova"/>
              </a:rPr>
              <a:t>brgfx</a:t>
            </a:r>
            <a:r>
              <a:rPr lang="en-US" b="0" i="0" u="none" strike="noStrike" dirty="0">
                <a:solidFill>
                  <a:srgbClr val="374957"/>
                </a:solidFill>
                <a:effectLst/>
                <a:latin typeface="Proxima Nova"/>
              </a:rPr>
              <a:t>)</a:t>
            </a:r>
            <a:endParaRPr lang="en-IN" b="0" dirty="0"/>
          </a:p>
          <a:p>
            <a:r>
              <a:rPr lang="en-IN" dirty="0"/>
              <a:t>Peacock : https://</a:t>
            </a:r>
            <a:r>
              <a:rPr lang="en-IN" dirty="0" err="1"/>
              <a:t>pixabay.com</a:t>
            </a:r>
            <a:r>
              <a:rPr lang="en-IN" dirty="0"/>
              <a:t>/vectors/peacock-peafowl-peachick-bird-154128/ (</a:t>
            </a:r>
            <a:r>
              <a:rPr lang="en-IN" dirty="0" err="1"/>
              <a:t>OpenClipart</a:t>
            </a:r>
            <a:r>
              <a:rPr lang="en-IN" dirty="0"/>
              <a:t>-Vectors)</a:t>
            </a:r>
          </a:p>
          <a:p>
            <a:r>
              <a:rPr lang="en-IN" dirty="0"/>
              <a:t>Can : https://</a:t>
            </a:r>
            <a:r>
              <a:rPr lang="en-IN" dirty="0" err="1"/>
              <a:t>www.freepik.com</a:t>
            </a:r>
            <a:r>
              <a:rPr lang="en-IN" dirty="0"/>
              <a:t>/free-vector/flat-background-with-orange-juice_1113827.htm#page=2&amp;query=water%20juice&amp;position=3&amp;from_view=</a:t>
            </a:r>
            <a:r>
              <a:rPr lang="en-IN" dirty="0" err="1"/>
              <a:t>search&amp;track</a:t>
            </a:r>
            <a:r>
              <a:rPr lang="en-IN" dirty="0"/>
              <a:t>=ais (</a:t>
            </a:r>
            <a:r>
              <a:rPr lang="en-IN" dirty="0" err="1"/>
              <a:t>freepik</a:t>
            </a:r>
            <a:r>
              <a:rPr lang="en-IN" dirty="0"/>
              <a:t>)</a:t>
            </a:r>
          </a:p>
        </p:txBody>
      </p:sp>
      <p:sp>
        <p:nvSpPr>
          <p:cNvPr id="4" name="Slide Number Placeholder 3"/>
          <p:cNvSpPr>
            <a:spLocks noGrp="1"/>
          </p:cNvSpPr>
          <p:nvPr>
            <p:ph type="sldNum" sz="quarter" idx="10"/>
          </p:nvPr>
        </p:nvSpPr>
        <p:spPr/>
        <p:txBody>
          <a:bodyPr/>
          <a:lstStyle/>
          <a:p>
            <a:fld id="{9FDD9F57-8124-4820-B21D-41E3E4B5EDC9}" type="slidenum">
              <a:rPr lang="en-IN" smtClean="0"/>
              <a:pPr/>
              <a:t>4</a:t>
            </a:fld>
            <a:endParaRPr lang="en-IN"/>
          </a:p>
        </p:txBody>
      </p:sp>
    </p:spTree>
    <p:extLst>
      <p:ext uri="{BB962C8B-B14F-4D97-AF65-F5344CB8AC3E}">
        <p14:creationId xmlns:p14="http://schemas.microsoft.com/office/powerpoint/2010/main" val="4150892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p>
          <a:p>
            <a:pPr rtl="0"/>
            <a:r>
              <a:rPr lang="en-IN" sz="1200" b="0" i="0" u="none" strike="noStrike" kern="1200" baseline="0" dirty="0">
                <a:solidFill>
                  <a:schemeClr val="tx1"/>
                </a:solidFill>
                <a:latin typeface="+mn-lt"/>
                <a:ea typeface="+mn-ea"/>
                <a:cs typeface="+mn-cs"/>
              </a:rPr>
              <a:t>Elephant : https://</a:t>
            </a:r>
            <a:r>
              <a:rPr lang="en-IN" sz="1200" b="0" i="0" u="none" strike="noStrike" kern="1200" baseline="0" dirty="0" err="1">
                <a:solidFill>
                  <a:schemeClr val="tx1"/>
                </a:solidFill>
                <a:latin typeface="+mn-lt"/>
                <a:ea typeface="+mn-ea"/>
                <a:cs typeface="+mn-cs"/>
              </a:rPr>
              <a:t>www.freepik.com</a:t>
            </a:r>
            <a:r>
              <a:rPr lang="en-IN" sz="1200" b="0" i="0" u="none" strike="noStrike" kern="1200" baseline="0" dirty="0">
                <a:solidFill>
                  <a:schemeClr val="tx1"/>
                </a:solidFill>
                <a:latin typeface="+mn-lt"/>
                <a:ea typeface="+mn-ea"/>
                <a:cs typeface="+mn-cs"/>
              </a:rPr>
              <a:t>/free-vector/wild-animals-set-with-nature-elements_29094782.htm#query=elephant%20trunk&amp;position=3&amp;from_view=</a:t>
            </a:r>
            <a:r>
              <a:rPr lang="en-IN" sz="1200" b="0" i="0" u="none" strike="noStrike" kern="1200" baseline="0" dirty="0" err="1">
                <a:solidFill>
                  <a:schemeClr val="tx1"/>
                </a:solidFill>
                <a:latin typeface="+mn-lt"/>
                <a:ea typeface="+mn-ea"/>
                <a:cs typeface="+mn-cs"/>
              </a:rPr>
              <a:t>search&amp;track</a:t>
            </a:r>
            <a:r>
              <a:rPr lang="en-IN" sz="1200" b="0" i="0" u="none" strike="noStrike" kern="1200" baseline="0" dirty="0">
                <a:solidFill>
                  <a:schemeClr val="tx1"/>
                </a:solidFill>
                <a:latin typeface="+mn-lt"/>
                <a:ea typeface="+mn-ea"/>
                <a:cs typeface="+mn-cs"/>
              </a:rPr>
              <a:t>=ais (</a:t>
            </a:r>
            <a:r>
              <a:rPr lang="en-IN" sz="1200" b="0" i="0" u="none" strike="noStrike" kern="1200" baseline="0" dirty="0" err="1">
                <a:solidFill>
                  <a:schemeClr val="tx1"/>
                </a:solidFill>
                <a:latin typeface="+mn-lt"/>
                <a:ea typeface="+mn-ea"/>
                <a:cs typeface="+mn-cs"/>
              </a:rPr>
              <a:t>brgfx</a:t>
            </a:r>
            <a:r>
              <a:rPr lang="en-IN" sz="1200" b="0" i="0" u="none" strike="noStrike" kern="1200" baseline="0" dirty="0">
                <a:solidFill>
                  <a:schemeClr val="tx1"/>
                </a:solidFill>
                <a:latin typeface="+mn-lt"/>
                <a:ea typeface="+mn-ea"/>
                <a:cs typeface="+mn-cs"/>
              </a:rPr>
              <a:t>)</a:t>
            </a:r>
          </a:p>
          <a:p>
            <a:pPr rtl="0"/>
            <a:r>
              <a:rPr lang="en-IN" sz="1200" b="0" i="0" u="none" strike="noStrike" kern="1200" baseline="0" dirty="0">
                <a:solidFill>
                  <a:schemeClr val="tx1"/>
                </a:solidFill>
                <a:latin typeface="+mn-lt"/>
                <a:ea typeface="+mn-ea"/>
                <a:cs typeface="+mn-cs"/>
              </a:rPr>
              <a:t>Zoo : https://</a:t>
            </a:r>
            <a:r>
              <a:rPr lang="en-IN" sz="1200" b="0" i="0" u="none" strike="noStrike" kern="1200" baseline="0" dirty="0" err="1">
                <a:solidFill>
                  <a:schemeClr val="tx1"/>
                </a:solidFill>
                <a:latin typeface="+mn-lt"/>
                <a:ea typeface="+mn-ea"/>
                <a:cs typeface="+mn-cs"/>
              </a:rPr>
              <a:t>www.freepik.com</a:t>
            </a:r>
            <a:r>
              <a:rPr lang="en-IN" sz="1200" b="0" i="0" u="none" strike="noStrike" kern="1200" baseline="0" dirty="0">
                <a:solidFill>
                  <a:schemeClr val="tx1"/>
                </a:solidFill>
                <a:latin typeface="+mn-lt"/>
                <a:ea typeface="+mn-ea"/>
                <a:cs typeface="+mn-cs"/>
              </a:rPr>
              <a:t>/free-vector/background-scene-zoo-park-with-cage_6105121.htm#query=zoo%20gate&amp;position=40&amp;from_view=</a:t>
            </a:r>
            <a:r>
              <a:rPr lang="en-IN" sz="1200" b="0" i="0" u="none" strike="noStrike" kern="1200" baseline="0" dirty="0" err="1">
                <a:solidFill>
                  <a:schemeClr val="tx1"/>
                </a:solidFill>
                <a:latin typeface="+mn-lt"/>
                <a:ea typeface="+mn-ea"/>
                <a:cs typeface="+mn-cs"/>
              </a:rPr>
              <a:t>search&amp;track</a:t>
            </a:r>
            <a:r>
              <a:rPr lang="en-IN" sz="1200" b="0" i="0" u="none" strike="noStrike" kern="1200" baseline="0" dirty="0">
                <a:solidFill>
                  <a:schemeClr val="tx1"/>
                </a:solidFill>
                <a:latin typeface="+mn-lt"/>
                <a:ea typeface="+mn-ea"/>
                <a:cs typeface="+mn-cs"/>
              </a:rPr>
              <a:t>=ais (</a:t>
            </a:r>
            <a:r>
              <a:rPr lang="en-IN" sz="1200" b="0" i="0" u="none" strike="noStrike" kern="1200" baseline="0" dirty="0" err="1">
                <a:solidFill>
                  <a:schemeClr val="tx1"/>
                </a:solidFill>
                <a:latin typeface="+mn-lt"/>
                <a:ea typeface="+mn-ea"/>
                <a:cs typeface="+mn-cs"/>
              </a:rPr>
              <a:t>brgfx</a:t>
            </a:r>
            <a:r>
              <a:rPr lang="en-IN" sz="1200" b="0" i="0" u="none" strike="noStrike" kern="1200" baseline="0" dirty="0">
                <a:solidFill>
                  <a:schemeClr val="tx1"/>
                </a:solidFill>
                <a:latin typeface="+mn-lt"/>
                <a:ea typeface="+mn-ea"/>
                <a:cs typeface="+mn-cs"/>
              </a:rPr>
              <a:t>)</a:t>
            </a:r>
            <a:endParaRPr lang="en-IN" b="0" dirty="0"/>
          </a:p>
          <a:p>
            <a:endParaRPr lang="en-IN" dirty="0"/>
          </a:p>
        </p:txBody>
      </p:sp>
      <p:sp>
        <p:nvSpPr>
          <p:cNvPr id="4" name="Slide Number Placeholder 3"/>
          <p:cNvSpPr>
            <a:spLocks noGrp="1"/>
          </p:cNvSpPr>
          <p:nvPr>
            <p:ph type="sldNum" sz="quarter" idx="10"/>
          </p:nvPr>
        </p:nvSpPr>
        <p:spPr/>
        <p:txBody>
          <a:bodyPr/>
          <a:lstStyle/>
          <a:p>
            <a:fld id="{9FDD9F57-8124-4820-B21D-41E3E4B5EDC9}" type="slidenum">
              <a:rPr lang="en-IN" smtClean="0"/>
              <a:pPr/>
              <a:t>5</a:t>
            </a:fld>
            <a:endParaRPr lang="en-IN"/>
          </a:p>
        </p:txBody>
      </p:sp>
    </p:spTree>
    <p:extLst>
      <p:ext uri="{BB962C8B-B14F-4D97-AF65-F5344CB8AC3E}">
        <p14:creationId xmlns:p14="http://schemas.microsoft.com/office/powerpoint/2010/main" val="2781651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IE" sz="1800" dirty="0">
                <a:solidFill>
                  <a:srgbClr val="0000FF"/>
                </a:solidFill>
                <a:effectLst/>
                <a:latin typeface="Calibri" panose="020F0502020204030204" pitchFamily="34" charset="0"/>
                <a:ea typeface="Calibri" panose="020F0502020204030204" pitchFamily="34" charset="0"/>
              </a:rPr>
              <a:t>The teacher may encourage students to come up with more familiar homonyms and help them relate to the use in daily conversations.</a:t>
            </a:r>
            <a:endParaRPr lang="en-AE" sz="1800" dirty="0">
              <a:effectLst/>
              <a:latin typeface="Calibri" panose="020F0502020204030204" pitchFamily="34" charset="0"/>
              <a:ea typeface="Calibri" panose="020F0502020204030204" pitchFamily="34" charset="0"/>
            </a:endParaRPr>
          </a:p>
          <a:p>
            <a:pPr rtl="0"/>
            <a:endParaRPr lang="en-IN" sz="1200" b="0" i="0" u="none" strike="noStrike" kern="1200" dirty="0">
              <a:solidFill>
                <a:schemeClr val="tx1"/>
              </a:solidFill>
              <a:latin typeface="+mn-lt"/>
              <a:ea typeface="+mn-ea"/>
              <a:cs typeface="+mn-cs"/>
            </a:endParaRPr>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p>
          <a:p>
            <a:pPr rtl="0"/>
            <a:r>
              <a:rPr lang="en-IN" sz="1200" b="0" i="0" u="none" strike="noStrike" kern="1200" baseline="0" dirty="0">
                <a:solidFill>
                  <a:schemeClr val="tx1"/>
                </a:solidFill>
                <a:latin typeface="+mn-lt"/>
                <a:ea typeface="+mn-ea"/>
                <a:cs typeface="+mn-cs"/>
              </a:rPr>
              <a:t>Tree : https://</a:t>
            </a:r>
            <a:r>
              <a:rPr lang="en-IN" sz="1200" b="0" i="0" u="none" strike="noStrike" kern="1200" baseline="0" dirty="0" err="1">
                <a:solidFill>
                  <a:schemeClr val="tx1"/>
                </a:solidFill>
                <a:latin typeface="+mn-lt"/>
                <a:ea typeface="+mn-ea"/>
                <a:cs typeface="+mn-cs"/>
              </a:rPr>
              <a:t>www.freepik.com</a:t>
            </a:r>
            <a:r>
              <a:rPr lang="en-IN" sz="1200" b="0" i="0" u="none" strike="noStrike" kern="1200" baseline="0" dirty="0">
                <a:solidFill>
                  <a:schemeClr val="tx1"/>
                </a:solidFill>
                <a:latin typeface="+mn-lt"/>
                <a:ea typeface="+mn-ea"/>
                <a:cs typeface="+mn-cs"/>
              </a:rPr>
              <a:t>/free-vector/isolated-tree-white-background_4115846.htm#query=tree%20trunk&amp;position=9&amp;from_view=</a:t>
            </a:r>
            <a:r>
              <a:rPr lang="en-IN" sz="1200" b="0" i="0" u="none" strike="noStrike" kern="1200" baseline="0" dirty="0" err="1">
                <a:solidFill>
                  <a:schemeClr val="tx1"/>
                </a:solidFill>
                <a:latin typeface="+mn-lt"/>
                <a:ea typeface="+mn-ea"/>
                <a:cs typeface="+mn-cs"/>
              </a:rPr>
              <a:t>keyword&amp;track</a:t>
            </a:r>
            <a:r>
              <a:rPr lang="en-IN" sz="1200" b="0" i="0" u="none" strike="noStrike" kern="1200" baseline="0" dirty="0">
                <a:solidFill>
                  <a:schemeClr val="tx1"/>
                </a:solidFill>
                <a:latin typeface="+mn-lt"/>
                <a:ea typeface="+mn-ea"/>
                <a:cs typeface="+mn-cs"/>
              </a:rPr>
              <a:t>=ais (</a:t>
            </a:r>
            <a:r>
              <a:rPr lang="en-IN" sz="1200" b="0" i="0" u="none" strike="noStrike" kern="1200" baseline="0" dirty="0" err="1">
                <a:solidFill>
                  <a:schemeClr val="tx1"/>
                </a:solidFill>
                <a:latin typeface="+mn-lt"/>
                <a:ea typeface="+mn-ea"/>
                <a:cs typeface="+mn-cs"/>
              </a:rPr>
              <a:t>brgfx</a:t>
            </a:r>
            <a:r>
              <a:rPr lang="en-IN" sz="1200" b="0" i="0" u="none" strike="noStrike" kern="1200" baseline="0" dirty="0">
                <a:solidFill>
                  <a:schemeClr val="tx1"/>
                </a:solidFill>
                <a:latin typeface="+mn-lt"/>
                <a:ea typeface="+mn-ea"/>
                <a:cs typeface="+mn-cs"/>
              </a:rPr>
              <a:t>)</a:t>
            </a:r>
          </a:p>
          <a:p>
            <a:pPr rtl="0"/>
            <a:r>
              <a:rPr lang="en-IN" sz="1200" b="0" i="0" u="none" strike="noStrike" kern="1200" baseline="0" dirty="0">
                <a:solidFill>
                  <a:schemeClr val="tx1"/>
                </a:solidFill>
                <a:latin typeface="+mn-lt"/>
                <a:ea typeface="+mn-ea"/>
                <a:cs typeface="+mn-cs"/>
              </a:rPr>
              <a:t>Boy : https://</a:t>
            </a:r>
            <a:r>
              <a:rPr lang="en-IN" sz="1200" b="0" i="0" u="none" strike="noStrike" kern="1200" baseline="0" dirty="0" err="1">
                <a:solidFill>
                  <a:schemeClr val="tx1"/>
                </a:solidFill>
                <a:latin typeface="+mn-lt"/>
                <a:ea typeface="+mn-ea"/>
                <a:cs typeface="+mn-cs"/>
              </a:rPr>
              <a:t>www.freepik.com</a:t>
            </a:r>
            <a:r>
              <a:rPr lang="en-IN" sz="1200" b="0" i="0" u="none" strike="noStrike" kern="1200" baseline="0" dirty="0">
                <a:solidFill>
                  <a:schemeClr val="tx1"/>
                </a:solidFill>
                <a:latin typeface="+mn-lt"/>
                <a:ea typeface="+mn-ea"/>
                <a:cs typeface="+mn-cs"/>
              </a:rPr>
              <a:t>/free-vector/sticker-template-with-boy-sitting-pose-isolated_16845484.htm#query=boy%20sitting&amp;position=48&amp;from_view=</a:t>
            </a:r>
            <a:r>
              <a:rPr lang="en-IN" sz="1200" b="0" i="0" u="none" strike="noStrike" kern="1200" baseline="0" dirty="0" err="1">
                <a:solidFill>
                  <a:schemeClr val="tx1"/>
                </a:solidFill>
                <a:latin typeface="+mn-lt"/>
                <a:ea typeface="+mn-ea"/>
                <a:cs typeface="+mn-cs"/>
              </a:rPr>
              <a:t>search&amp;track</a:t>
            </a:r>
            <a:r>
              <a:rPr lang="en-IN" sz="1200" b="0" i="0" u="none" strike="noStrike" kern="1200" baseline="0" dirty="0">
                <a:solidFill>
                  <a:schemeClr val="tx1"/>
                </a:solidFill>
                <a:latin typeface="+mn-lt"/>
                <a:ea typeface="+mn-ea"/>
                <a:cs typeface="+mn-cs"/>
              </a:rPr>
              <a:t>=ais (</a:t>
            </a:r>
            <a:r>
              <a:rPr lang="en-IN" sz="1200" b="0" i="0" u="none" strike="noStrike" kern="1200" baseline="0" dirty="0" err="1">
                <a:solidFill>
                  <a:schemeClr val="tx1"/>
                </a:solidFill>
                <a:latin typeface="+mn-lt"/>
                <a:ea typeface="+mn-ea"/>
                <a:cs typeface="+mn-cs"/>
              </a:rPr>
              <a:t>brgfx</a:t>
            </a:r>
            <a:r>
              <a:rPr lang="en-IN" sz="1200" b="0" i="0" u="none" strike="noStrike" kern="1200" baseline="0" dirty="0">
                <a:solidFill>
                  <a:schemeClr val="tx1"/>
                </a:solidFill>
                <a:latin typeface="+mn-lt"/>
                <a:ea typeface="+mn-ea"/>
                <a:cs typeface="+mn-cs"/>
              </a:rPr>
              <a:t>)</a:t>
            </a:r>
            <a:endParaRPr lang="en-IN" b="0" dirty="0"/>
          </a:p>
          <a:p>
            <a:endParaRPr lang="en-IN" dirty="0"/>
          </a:p>
        </p:txBody>
      </p:sp>
      <p:sp>
        <p:nvSpPr>
          <p:cNvPr id="4" name="Slide Number Placeholder 3"/>
          <p:cNvSpPr>
            <a:spLocks noGrp="1"/>
          </p:cNvSpPr>
          <p:nvPr>
            <p:ph type="sldNum" sz="quarter" idx="10"/>
          </p:nvPr>
        </p:nvSpPr>
        <p:spPr/>
        <p:txBody>
          <a:bodyPr/>
          <a:lstStyle/>
          <a:p>
            <a:fld id="{9FDD9F57-8124-4820-B21D-41E3E4B5EDC9}" type="slidenum">
              <a:rPr lang="en-IN" smtClean="0"/>
              <a:pPr/>
              <a:t>6</a:t>
            </a:fld>
            <a:endParaRPr lang="en-IN"/>
          </a:p>
        </p:txBody>
      </p:sp>
    </p:spTree>
    <p:extLst>
      <p:ext uri="{BB962C8B-B14F-4D97-AF65-F5344CB8AC3E}">
        <p14:creationId xmlns:p14="http://schemas.microsoft.com/office/powerpoint/2010/main" val="821856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a:solidFill>
                  <a:schemeClr val="tx1"/>
                </a:solidFill>
                <a:latin typeface="+mn-lt"/>
                <a:ea typeface="+mn-ea"/>
                <a:cs typeface="+mn-cs"/>
              </a:rPr>
              <a:t>Source of Multimedia used in this slide - </a:t>
            </a:r>
            <a:r>
              <a:rPr lang="en-IN" sz="1200" b="0" i="0" u="none" strike="noStrike" kern="1200">
                <a:solidFill>
                  <a:schemeClr val="tx1"/>
                </a:solidFill>
                <a:latin typeface="+mn-lt"/>
                <a:ea typeface="+mn-ea"/>
                <a:cs typeface="+mn-cs"/>
              </a:rPr>
              <a:t> &lt;Please</a:t>
            </a:r>
            <a:r>
              <a:rPr lang="en-IN" sz="1200" b="0" i="0" u="none" strike="noStrike" kern="1200" baseline="0">
                <a:solidFill>
                  <a:schemeClr val="tx1"/>
                </a:solidFill>
                <a:latin typeface="+mn-lt"/>
                <a:ea typeface="+mn-ea"/>
                <a:cs typeface="+mn-cs"/>
              </a:rPr>
              <a:t> provide source URL where we find the image and the license agreement&gt; </a:t>
            </a:r>
            <a:endParaRPr lang="en-IN" b="0"/>
          </a:p>
          <a:p>
            <a:endParaRPr lang="en-IN" dirty="0"/>
          </a:p>
        </p:txBody>
      </p:sp>
      <p:sp>
        <p:nvSpPr>
          <p:cNvPr id="4" name="Slide Number Placeholder 3"/>
          <p:cNvSpPr>
            <a:spLocks noGrp="1"/>
          </p:cNvSpPr>
          <p:nvPr>
            <p:ph type="sldNum" sz="quarter" idx="10"/>
          </p:nvPr>
        </p:nvSpPr>
        <p:spPr/>
        <p:txBody>
          <a:bodyPr/>
          <a:lstStyle/>
          <a:p>
            <a:fld id="{9FDD9F57-8124-4820-B21D-41E3E4B5EDC9}" type="slidenum">
              <a:rPr lang="en-IN" smtClean="0"/>
              <a:pPr/>
              <a:t>7</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26533" y="890666"/>
            <a:ext cx="9718104" cy="1615170"/>
          </a:xfrm>
          <a:prstGeom prst="rect">
            <a:avLst/>
          </a:prstGeom>
        </p:spPr>
        <p:txBody>
          <a:bodyPr anchor="ctr">
            <a:noAutofit/>
          </a:bodyPr>
          <a:lstStyle>
            <a:lvl1pPr>
              <a:defRPr sz="5400"/>
            </a:lvl1pPr>
          </a:lstStyle>
          <a:p>
            <a:r>
              <a:rPr lang="en-US" dirty="0"/>
              <a:t>Click to add Asset Title</a:t>
            </a:r>
            <a:br>
              <a:rPr lang="en-US" dirty="0"/>
            </a:br>
            <a:r>
              <a:rPr lang="en-US" dirty="0"/>
              <a:t>(Size 54)</a:t>
            </a:r>
            <a:endParaRPr lang="en-IN" dirty="0"/>
          </a:p>
        </p:txBody>
      </p:sp>
      <p:sp>
        <p:nvSpPr>
          <p:cNvPr id="3" name="Subtitle 2"/>
          <p:cNvSpPr>
            <a:spLocks noGrp="1"/>
          </p:cNvSpPr>
          <p:nvPr>
            <p:ph type="subTitle" idx="1" hasCustomPrompt="1"/>
          </p:nvPr>
        </p:nvSpPr>
        <p:spPr>
          <a:xfrm>
            <a:off x="1703512" y="2933144"/>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p>
        </p:txBody>
      </p:sp>
      <p:sp>
        <p:nvSpPr>
          <p:cNvPr id="8"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dirty="0">
                <a:solidFill>
                  <a:srgbClr val="0000CC"/>
                </a:solidFill>
                <a:latin typeface="Calibri"/>
                <a:ea typeface="Calibri"/>
                <a:cs typeface="Calibri"/>
                <a:sym typeface="Calibri"/>
              </a:rPr>
              <a:t>© Sri Sathya Sai Central Trust</a:t>
            </a:r>
            <a:endParaRPr sz="1100" b="1" i="0" u="none" strike="noStrike" cap="none" dirty="0">
              <a:solidFill>
                <a:srgbClr val="0000CC"/>
              </a:solidFill>
              <a:latin typeface="Calibri"/>
              <a:ea typeface="Calibri"/>
              <a:cs typeface="Calibri"/>
              <a:sym typeface="Calibri"/>
            </a:endParaRPr>
          </a:p>
        </p:txBody>
      </p:sp>
      <p:sp>
        <p:nvSpPr>
          <p:cNvPr id="18" name="Google Shape;23;p5"/>
          <p:cNvSpPr/>
          <p:nvPr userDrawn="1"/>
        </p:nvSpPr>
        <p:spPr>
          <a:xfrm>
            <a:off x="7635688"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973F3153-D2E2-4CB5-92E1-0FDE2E66A4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7648" y="104115"/>
            <a:ext cx="678726" cy="720000"/>
          </a:xfrm>
          <a:prstGeom prst="rect">
            <a:avLst/>
          </a:prstGeom>
        </p:spPr>
      </p:pic>
      <p:pic>
        <p:nvPicPr>
          <p:cNvPr id="20" name="Picture 19" descr="Calendar&#10;&#10;Description automatically generated with low confidence">
            <a:extLst>
              <a:ext uri="{FF2B5EF4-FFF2-40B4-BE49-F238E27FC236}">
                <a16:creationId xmlns:a16="http://schemas.microsoft.com/office/drawing/2014/main" id="{6EBBC086-E00A-4962-9292-B0040BE00F6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23857" y="104115"/>
            <a:ext cx="738701" cy="720000"/>
          </a:xfrm>
          <a:prstGeom prst="rect">
            <a:avLst/>
          </a:prstGeom>
        </p:spPr>
      </p:pic>
      <p:pic>
        <p:nvPicPr>
          <p:cNvPr id="22" name="Picture 21" descr="Graphical user interface&#10;&#10;Description automatically generated">
            <a:extLst>
              <a:ext uri="{FF2B5EF4-FFF2-40B4-BE49-F238E27FC236}">
                <a16:creationId xmlns:a16="http://schemas.microsoft.com/office/drawing/2014/main" id="{05DA5C60-62E1-4C74-BD39-4D382ABD82F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323857" y="6093376"/>
            <a:ext cx="720000" cy="720000"/>
          </a:xfrm>
          <a:prstGeom prst="rect">
            <a:avLst/>
          </a:prstGeom>
        </p:spPr>
      </p:pic>
      <p:sp>
        <p:nvSpPr>
          <p:cNvPr id="4" name="TextBox 3">
            <a:extLst>
              <a:ext uri="{FF2B5EF4-FFF2-40B4-BE49-F238E27FC236}">
                <a16:creationId xmlns:a16="http://schemas.microsoft.com/office/drawing/2014/main" id="{5032EAA5-6739-20CE-F5FC-A949FE674A5A}"/>
              </a:ext>
            </a:extLst>
          </p:cNvPr>
          <p:cNvSpPr txBox="1"/>
          <p:nvPr userDrawn="1"/>
        </p:nvSpPr>
        <p:spPr>
          <a:xfrm>
            <a:off x="1285827" y="5448685"/>
            <a:ext cx="9620345" cy="954107"/>
          </a:xfrm>
          <a:prstGeom prst="rect">
            <a:avLst/>
          </a:prstGeom>
          <a:noFill/>
          <a:ln w="19050">
            <a:solidFill>
              <a:srgbClr val="FF0000"/>
            </a:solidFill>
            <a:prstDash val="sysDash"/>
          </a:ln>
        </p:spPr>
        <p:txBody>
          <a:bodyPr wrap="square">
            <a:spAutoFit/>
          </a:bodyPr>
          <a:lstStyle/>
          <a:p>
            <a:pPr marL="2286000" algn="l"/>
            <a:r>
              <a:rPr lang="en-IN" sz="800" u="none" dirty="0">
                <a:effectLst/>
                <a:latin typeface="Arial" panose="020B0604020202020204" pitchFamily="34" charset="0"/>
                <a:ea typeface="Times New Roman" panose="02020603050405020304" pitchFamily="18" charset="0"/>
                <a:cs typeface="Times New Roman" panose="02020603050405020304" pitchFamily="18" charset="0"/>
              </a:rPr>
              <a:t>                                    </a:t>
            </a:r>
            <a:r>
              <a:rPr lang="en-IN" sz="800" b="1" u="sng" dirty="0">
                <a:effectLst/>
                <a:latin typeface="Arial" panose="020B0604020202020204" pitchFamily="34" charset="0"/>
                <a:ea typeface="Times New Roman" panose="02020603050405020304" pitchFamily="18" charset="0"/>
                <a:cs typeface="Times New Roman" panose="02020603050405020304" pitchFamily="18" charset="0"/>
              </a:rPr>
              <a:t>COPYRIGHT Cum DISCLAIMER NOTICE</a:t>
            </a:r>
            <a:endParaRPr lang="en-IN" sz="800" b="1" u="sng"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buFont typeface="Wingdings" panose="05000000000000000000" pitchFamily="2" charset="2"/>
              <a:buChar char="ü"/>
            </a:pPr>
            <a:r>
              <a:rPr lang="en-IN" sz="800" dirty="0">
                <a:effectLst/>
                <a:latin typeface="Arial" panose="020B0604020202020204" pitchFamily="34" charset="0"/>
                <a:ea typeface="Times New Roman" panose="02020603050405020304" pitchFamily="18" charset="0"/>
                <a:cs typeface="Arial" panose="020B0604020202020204" pitchFamily="34" charset="0"/>
              </a:rPr>
              <a:t>Content owned by Sri Sathya Sai Central Trust, Prashanthi Nilayam, Puttaparthi, Sathya Sai District, Andhra Pradesh, India. </a:t>
            </a:r>
            <a:endParaRPr lang="en-IN" sz="800" dirty="0">
              <a:effectLst/>
              <a:latin typeface="Calibri" panose="020F0502020204030204" pitchFamily="34" charset="0"/>
              <a:ea typeface="Times New Roman" panose="02020603050405020304" pitchFamily="18" charset="0"/>
              <a:cs typeface="Arial" panose="020B0604020202020204" pitchFamily="34" charset="0"/>
            </a:endParaRPr>
          </a:p>
          <a:p>
            <a:pPr marL="171450" lvl="0" indent="-171450" algn="just">
              <a:buFont typeface="Wingdings" panose="05000000000000000000" pitchFamily="2" charset="2"/>
              <a:buChar char="ü"/>
            </a:pPr>
            <a:r>
              <a:rPr lang="en-IN" sz="800" dirty="0">
                <a:effectLst/>
                <a:latin typeface="Arial" panose="020B0604020202020204" pitchFamily="34" charset="0"/>
                <a:ea typeface="Times New Roman" panose="02020603050405020304" pitchFamily="18" charset="0"/>
                <a:cs typeface="Arial" panose="020B0604020202020204" pitchFamily="34" charset="0"/>
              </a:rPr>
              <a:t>Strictly not for Commercial Use, excluding content that falls in Public Domain or common knowledge facts.</a:t>
            </a:r>
            <a:endParaRPr lang="en-IN" sz="800" dirty="0">
              <a:effectLst/>
              <a:latin typeface="Calibri" panose="020F0502020204030204" pitchFamily="34" charset="0"/>
              <a:ea typeface="Times New Roman" panose="02020603050405020304" pitchFamily="18" charset="0"/>
              <a:cs typeface="Arial" panose="020B0604020202020204" pitchFamily="34" charset="0"/>
            </a:endParaRPr>
          </a:p>
          <a:p>
            <a:pPr marL="171450" lvl="0" indent="-171450" algn="just">
              <a:buFont typeface="Wingdings" panose="05000000000000000000" pitchFamily="2" charset="2"/>
              <a:buChar char="ü"/>
            </a:pPr>
            <a:r>
              <a:rPr lang="en-IN" sz="800" dirty="0">
                <a:effectLst/>
                <a:latin typeface="Arial" panose="020B0604020202020204" pitchFamily="34" charset="0"/>
                <a:ea typeface="Times New Roman" panose="02020603050405020304" pitchFamily="18" charset="0"/>
                <a:cs typeface="Arial" panose="020B0604020202020204" pitchFamily="34" charset="0"/>
              </a:rPr>
              <a:t>Content can be downloaded and used for personal, educational, informational and other non-commercial purposes, subject to attribution in the name of ‘Sri Sathya Sai Central Trust, Prashanthi Nilayam, Puttaparthi’ only. Any attempt to remove, alter, circumvent, or distort the data that is accessed is illegal and strictly prohibited.</a:t>
            </a:r>
            <a:endParaRPr lang="en-IN" sz="800" dirty="0">
              <a:effectLst/>
              <a:latin typeface="Calibri" panose="020F0502020204030204" pitchFamily="34" charset="0"/>
              <a:ea typeface="Times New Roman" panose="02020603050405020304" pitchFamily="18" charset="0"/>
              <a:cs typeface="Arial" panose="020B0604020202020204" pitchFamily="34" charset="0"/>
            </a:endParaRPr>
          </a:p>
          <a:p>
            <a:pPr marL="171450" lvl="0" indent="-171450" algn="just">
              <a:buFont typeface="Wingdings" panose="05000000000000000000" pitchFamily="2" charset="2"/>
              <a:buChar char="ü"/>
            </a:pPr>
            <a:r>
              <a:rPr lang="en-IN" sz="800" dirty="0">
                <a:effectLst/>
                <a:latin typeface="Arial" panose="020B0604020202020204" pitchFamily="34" charset="0"/>
                <a:ea typeface="Times New Roman" panose="02020603050405020304" pitchFamily="18" charset="0"/>
                <a:cs typeface="Arial" panose="020B0604020202020204" pitchFamily="34" charset="0"/>
              </a:rPr>
              <a:t>Some of the content is owned by Third Parties and are used in compliance with their licensing conditions. Anyone infringing the Copyright of such Third Parties will be doing so at their own risks and costs.</a:t>
            </a:r>
            <a:endParaRPr lang="en-IN" sz="800" dirty="0">
              <a:effectLst/>
              <a:latin typeface="Calibri" panose="020F0502020204030204" pitchFamily="34" charset="0"/>
              <a:ea typeface="Times New Roman" panose="02020603050405020304" pitchFamily="18" charset="0"/>
              <a:cs typeface="Arial" panose="020B0604020202020204" pitchFamily="34" charset="0"/>
            </a:endParaRPr>
          </a:p>
          <a:p>
            <a:pPr algn="ctr">
              <a:spcAft>
                <a:spcPts val="600"/>
              </a:spcAft>
              <a:buFont typeface="Wingdings" pitchFamily="2" charset="2"/>
              <a:buChar char="ü"/>
            </a:pPr>
            <a:endParaRPr lang="en-US" sz="800" dirty="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7"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dirty="0">
                <a:solidFill>
                  <a:srgbClr val="0000CC"/>
                </a:solidFill>
                <a:latin typeface="Calibri"/>
                <a:ea typeface="Calibri"/>
                <a:cs typeface="Calibri"/>
                <a:sym typeface="Calibri"/>
              </a:rPr>
              <a:t>© Sri Sathya Sai Central Trust</a:t>
            </a:r>
            <a:endParaRPr sz="1100" b="1" i="0" u="none" strike="noStrike" cap="none" dirty="0">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920341" y="1169591"/>
            <a:ext cx="10351317" cy="4518818"/>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p:txBody>
      </p:sp>
      <p:pic>
        <p:nvPicPr>
          <p:cNvPr id="3" name="Picture 2" descr="Calendar&#10;&#10;Description automatically generated with low confidence">
            <a:extLst>
              <a:ext uri="{FF2B5EF4-FFF2-40B4-BE49-F238E27FC236}">
                <a16:creationId xmlns:a16="http://schemas.microsoft.com/office/drawing/2014/main" id="{DDDD22AA-C500-996C-89C7-64126D859A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27827" y="104115"/>
            <a:ext cx="738701" cy="720000"/>
          </a:xfrm>
          <a:prstGeom prst="rect">
            <a:avLst/>
          </a:prstGeom>
        </p:spPr>
      </p:pic>
      <p:pic>
        <p:nvPicPr>
          <p:cNvPr id="5" name="Picture 4" descr="Graphical user interface&#10;&#10;Description automatically generated">
            <a:extLst>
              <a:ext uri="{FF2B5EF4-FFF2-40B4-BE49-F238E27FC236}">
                <a16:creationId xmlns:a16="http://schemas.microsoft.com/office/drawing/2014/main" id="{99A4F62E-D489-CDB0-8113-C41095A7C47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27827" y="6093376"/>
            <a:ext cx="720000" cy="720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dirty="0">
                <a:solidFill>
                  <a:srgbClr val="0000CC"/>
                </a:solidFill>
                <a:latin typeface="Calibri"/>
                <a:ea typeface="Calibri"/>
                <a:cs typeface="Calibri"/>
                <a:sym typeface="Calibri"/>
              </a:rPr>
              <a:t>© Sri Sathya Sai Central Trust</a:t>
            </a:r>
            <a:endParaRPr sz="1100" b="1" i="0" u="none" strike="noStrike" cap="none" dirty="0">
              <a:solidFill>
                <a:srgbClr val="0000CC"/>
              </a:solidFill>
              <a:latin typeface="Calibri"/>
              <a:ea typeface="Calibri"/>
              <a:cs typeface="Calibri"/>
              <a:sym typeface="Calibri"/>
            </a:endParaRPr>
          </a:p>
        </p:txBody>
      </p:sp>
      <p:pic>
        <p:nvPicPr>
          <p:cNvPr id="3" name="Picture 2" descr="Calendar&#10;&#10;Description automatically generated with low confidence">
            <a:extLst>
              <a:ext uri="{FF2B5EF4-FFF2-40B4-BE49-F238E27FC236}">
                <a16:creationId xmlns:a16="http://schemas.microsoft.com/office/drawing/2014/main" id="{1F3E6A1B-391A-5544-1034-4C0BF58DB3E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27827" y="104115"/>
            <a:ext cx="738701" cy="720000"/>
          </a:xfrm>
          <a:prstGeom prst="rect">
            <a:avLst/>
          </a:prstGeom>
        </p:spPr>
      </p:pic>
      <p:pic>
        <p:nvPicPr>
          <p:cNvPr id="4" name="Picture 3" descr="Graphical user interface&#10;&#10;Description automatically generated">
            <a:extLst>
              <a:ext uri="{FF2B5EF4-FFF2-40B4-BE49-F238E27FC236}">
                <a16:creationId xmlns:a16="http://schemas.microsoft.com/office/drawing/2014/main" id="{C028D5BE-1F0E-6457-D4B3-6B26FC23268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27827" y="6093296"/>
            <a:ext cx="720000" cy="720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18" Type="http://schemas.microsoft.com/office/2007/relationships/hdphoto" Target="../media/hdphoto2.wdp"/><Relationship Id="rId3" Type="http://schemas.openxmlformats.org/officeDocument/2006/relationships/hyperlink" Target="https://www.freepik.com/author/pikisuperstar" TargetMode="External"/><Relationship Id="rId7" Type="http://schemas.openxmlformats.org/officeDocument/2006/relationships/image" Target="../media/image22.jpeg"/><Relationship Id="rId12" Type="http://schemas.openxmlformats.org/officeDocument/2006/relationships/image" Target="../media/image27.jpeg"/><Relationship Id="rId17" Type="http://schemas.openxmlformats.org/officeDocument/2006/relationships/image" Target="../media/image32.png"/><Relationship Id="rId2" Type="http://schemas.openxmlformats.org/officeDocument/2006/relationships/notesSlide" Target="../notesSlides/notesSlide7.xml"/><Relationship Id="rId16" Type="http://schemas.openxmlformats.org/officeDocument/2006/relationships/image" Target="../media/image31.jpeg"/><Relationship Id="rId1" Type="http://schemas.openxmlformats.org/officeDocument/2006/relationships/slideLayout" Target="../slideLayouts/slideLayout3.xml"/><Relationship Id="rId6" Type="http://schemas.openxmlformats.org/officeDocument/2006/relationships/image" Target="../media/image21.jpeg"/><Relationship Id="rId11" Type="http://schemas.openxmlformats.org/officeDocument/2006/relationships/image" Target="../media/image26.png"/><Relationship Id="rId5" Type="http://schemas.openxmlformats.org/officeDocument/2006/relationships/image" Target="../media/image20.jpeg"/><Relationship Id="rId15" Type="http://schemas.openxmlformats.org/officeDocument/2006/relationships/image" Target="../media/image3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B35A88A-ACAE-CA9D-38C6-14B3BAEC4BD3}"/>
              </a:ext>
            </a:extLst>
          </p:cNvPr>
          <p:cNvGrpSpPr/>
          <p:nvPr/>
        </p:nvGrpSpPr>
        <p:grpSpPr>
          <a:xfrm>
            <a:off x="1055440" y="332656"/>
            <a:ext cx="9883714" cy="4549571"/>
            <a:chOff x="1055440" y="620688"/>
            <a:chExt cx="9883714" cy="4549571"/>
          </a:xfrm>
        </p:grpSpPr>
        <p:pic>
          <p:nvPicPr>
            <p:cNvPr id="1026" name="Picture 2" descr="Free vector border template with cute animals">
              <a:extLst>
                <a:ext uri="{FF2B5EF4-FFF2-40B4-BE49-F238E27FC236}">
                  <a16:creationId xmlns:a16="http://schemas.microsoft.com/office/drawing/2014/main" id="{8F8C710D-9BB6-480C-838F-427717DF95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552" b="6757"/>
            <a:stretch/>
          </p:blipFill>
          <p:spPr bwMode="auto">
            <a:xfrm>
              <a:off x="1055440" y="620688"/>
              <a:ext cx="9883714" cy="45495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44EE0F-746C-C96F-0555-3973B042BB6A}"/>
                </a:ext>
              </a:extLst>
            </p:cNvPr>
            <p:cNvSpPr txBox="1"/>
            <p:nvPr/>
          </p:nvSpPr>
          <p:spPr>
            <a:xfrm>
              <a:off x="4439816" y="2420888"/>
              <a:ext cx="2952328" cy="1754326"/>
            </a:xfrm>
            <a:prstGeom prst="rect">
              <a:avLst/>
            </a:prstGeom>
            <a:noFill/>
          </p:spPr>
          <p:txBody>
            <a:bodyPr wrap="square" rtlCol="0">
              <a:spAutoFit/>
            </a:bodyPr>
            <a:lstStyle/>
            <a:p>
              <a:pPr algn="ctr"/>
              <a:r>
                <a:rPr lang="en-IN" sz="5400" b="1" dirty="0"/>
                <a:t>A Visit To The Zoo</a:t>
              </a:r>
              <a:endParaRPr lang="en-AE" sz="5400" b="1" dirty="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786" y="116632"/>
            <a:ext cx="9296427" cy="654032"/>
          </a:xfrm>
          <a:solidFill>
            <a:srgbClr val="941651"/>
          </a:solidFill>
          <a:ln>
            <a:solidFill>
              <a:schemeClr val="accent6">
                <a:lumMod val="75000"/>
              </a:schemeClr>
            </a:solidFill>
          </a:ln>
        </p:spPr>
        <p:txBody>
          <a:bodyPr/>
          <a:lstStyle/>
          <a:p>
            <a:r>
              <a:rPr lang="en-IN" dirty="0">
                <a:solidFill>
                  <a:schemeClr val="bg1"/>
                </a:solidFill>
              </a:rPr>
              <a:t>Identity the homonyms</a:t>
            </a:r>
          </a:p>
        </p:txBody>
      </p:sp>
      <p:sp>
        <p:nvSpPr>
          <p:cNvPr id="6" name="TextBox 5">
            <a:extLst>
              <a:ext uri="{FF2B5EF4-FFF2-40B4-BE49-F238E27FC236}">
                <a16:creationId xmlns:a16="http://schemas.microsoft.com/office/drawing/2014/main" id="{095532AC-948A-A458-3473-A1F523AE978F}"/>
              </a:ext>
            </a:extLst>
          </p:cNvPr>
          <p:cNvSpPr txBox="1"/>
          <p:nvPr/>
        </p:nvSpPr>
        <p:spPr>
          <a:xfrm>
            <a:off x="553206" y="980728"/>
            <a:ext cx="11159418" cy="5170646"/>
          </a:xfrm>
          <a:prstGeom prst="rect">
            <a:avLst/>
          </a:prstGeom>
          <a:solidFill>
            <a:schemeClr val="accent6">
              <a:lumMod val="40000"/>
              <a:lumOff val="60000"/>
            </a:schemeClr>
          </a:solidFill>
          <a:ln>
            <a:solidFill>
              <a:schemeClr val="tx1"/>
            </a:solidFill>
          </a:ln>
        </p:spPr>
        <p:txBody>
          <a:bodyPr wrap="square">
            <a:spAutoFit/>
          </a:bodyPr>
          <a:lstStyle/>
          <a:p>
            <a:pPr algn="ctr" rtl="0">
              <a:spcBef>
                <a:spcPts val="0"/>
              </a:spcBef>
              <a:spcAft>
                <a:spcPts val="0"/>
              </a:spcAft>
            </a:pPr>
            <a:r>
              <a:rPr lang="en-US" sz="3000" i="0" dirty="0">
                <a:ln w="0"/>
                <a:effectLst>
                  <a:outerShdw blurRad="38100" dist="19050" dir="2700000" algn="tl" rotWithShape="0">
                    <a:schemeClr val="dk1">
                      <a:alpha val="40000"/>
                    </a:schemeClr>
                  </a:outerShdw>
                </a:effectLst>
                <a:latin typeface="Calibri" panose="020F0502020204030204" pitchFamily="34" charset="0"/>
              </a:rPr>
              <a:t>A VISIT TO THE ZOO</a:t>
            </a:r>
            <a:endParaRPr lang="en-US" sz="3000" dirty="0">
              <a:ln w="0"/>
              <a:effectLst>
                <a:outerShdw blurRad="38100" dist="19050" dir="2700000" algn="tl" rotWithShape="0">
                  <a:schemeClr val="dk1">
                    <a:alpha val="40000"/>
                  </a:schemeClr>
                </a:outerShdw>
              </a:effectLst>
            </a:endParaRPr>
          </a:p>
          <a:p>
            <a:r>
              <a:rPr lang="en-US" sz="3000" i="0" strike="noStrike" dirty="0">
                <a:ln w="0"/>
                <a:effectLst>
                  <a:outerShdw blurRad="38100" dist="19050" dir="2700000" algn="tl" rotWithShape="0">
                    <a:schemeClr val="dk1">
                      <a:alpha val="40000"/>
                    </a:schemeClr>
                  </a:outerShdw>
                </a:effectLst>
                <a:latin typeface="Calibri" panose="020F0502020204030204" pitchFamily="34" charset="0"/>
              </a:rPr>
              <a:t>It was Saturday and my father took us to the zoo. We </a:t>
            </a:r>
            <a:r>
              <a:rPr lang="en-US" sz="3000" i="0" dirty="0">
                <a:ln w="0"/>
                <a:effectLst>
                  <a:outerShdw blurRad="38100" dist="19050" dir="2700000" algn="tl" rotWithShape="0">
                    <a:schemeClr val="dk1">
                      <a:alpha val="40000"/>
                    </a:schemeClr>
                  </a:outerShdw>
                </a:effectLst>
                <a:latin typeface="Calibri" panose="020F0502020204030204" pitchFamily="34" charset="0"/>
              </a:rPr>
              <a:t>left</a:t>
            </a:r>
            <a:r>
              <a:rPr lang="en-US" sz="3000" i="0" strike="noStrike" dirty="0">
                <a:ln w="0"/>
                <a:effectLst>
                  <a:outerShdw blurRad="38100" dist="19050" dir="2700000" algn="tl" rotWithShape="0">
                    <a:schemeClr val="dk1">
                      <a:alpha val="40000"/>
                    </a:schemeClr>
                  </a:outerShdw>
                </a:effectLst>
                <a:latin typeface="Calibri" panose="020F0502020204030204" pitchFamily="34" charset="0"/>
              </a:rPr>
              <a:t> home early. It was 9 a.m. by my </a:t>
            </a:r>
            <a:r>
              <a:rPr lang="en-US" sz="3000" i="0" dirty="0">
                <a:ln w="0"/>
                <a:effectLst>
                  <a:outerShdw blurRad="38100" dist="19050" dir="2700000" algn="tl" rotWithShape="0">
                    <a:schemeClr val="dk1">
                      <a:alpha val="40000"/>
                    </a:schemeClr>
                  </a:outerShdw>
                </a:effectLst>
                <a:latin typeface="Calibri" panose="020F0502020204030204" pitchFamily="34" charset="0"/>
              </a:rPr>
              <a:t>watch</a:t>
            </a:r>
            <a:r>
              <a:rPr lang="en-US" sz="3000" i="0" strike="noStrike" dirty="0">
                <a:ln w="0"/>
                <a:effectLst>
                  <a:outerShdw blurRad="38100" dist="19050" dir="2700000" algn="tl" rotWithShape="0">
                    <a:schemeClr val="dk1">
                      <a:alpha val="40000"/>
                    </a:schemeClr>
                  </a:outerShdw>
                </a:effectLst>
                <a:latin typeface="Calibri" panose="020F0502020204030204" pitchFamily="34" charset="0"/>
              </a:rPr>
              <a:t> when we reached the zoo. I asked my sister, “</a:t>
            </a:r>
            <a:r>
              <a:rPr lang="en-US" sz="3000" i="0" dirty="0">
                <a:ln w="0"/>
                <a:effectLst>
                  <a:outerShdw blurRad="38100" dist="19050" dir="2700000" algn="tl" rotWithShape="0">
                    <a:schemeClr val="dk1">
                      <a:alpha val="40000"/>
                    </a:schemeClr>
                  </a:outerShdw>
                </a:effectLst>
                <a:latin typeface="Calibri" panose="020F0502020204030204" pitchFamily="34" charset="0"/>
              </a:rPr>
              <a:t>Can</a:t>
            </a:r>
            <a:r>
              <a:rPr lang="en-US" sz="3000" i="0" strike="noStrike" dirty="0">
                <a:ln w="0"/>
                <a:effectLst>
                  <a:outerShdw blurRad="38100" dist="19050" dir="2700000" algn="tl" rotWithShape="0">
                    <a:schemeClr val="dk1">
                      <a:alpha val="40000"/>
                    </a:schemeClr>
                  </a:outerShdw>
                </a:effectLst>
                <a:latin typeface="Calibri" panose="020F0502020204030204" pitchFamily="34" charset="0"/>
              </a:rPr>
              <a:t> I carry my camera along?” She replied that photography was not allowed. Inside the zoo, I saw the giraffe from very </a:t>
            </a:r>
            <a:r>
              <a:rPr lang="en-US" sz="3000" i="0" dirty="0">
                <a:ln w="0"/>
                <a:effectLst>
                  <a:outerShdw blurRad="38100" dist="19050" dir="2700000" algn="tl" rotWithShape="0">
                    <a:schemeClr val="dk1">
                      <a:alpha val="40000"/>
                    </a:schemeClr>
                  </a:outerShdw>
                </a:effectLst>
                <a:latin typeface="Calibri" panose="020F0502020204030204" pitchFamily="34" charset="0"/>
              </a:rPr>
              <a:t>close</a:t>
            </a:r>
            <a:r>
              <a:rPr lang="en-US" sz="3000" i="0" strike="noStrike" dirty="0">
                <a:ln w="0"/>
                <a:effectLst>
                  <a:outerShdw blurRad="38100" dist="19050" dir="2700000" algn="tl" rotWithShape="0">
                    <a:schemeClr val="dk1">
                      <a:alpha val="40000"/>
                    </a:schemeClr>
                  </a:outerShdw>
                </a:effectLst>
                <a:latin typeface="Calibri" panose="020F0502020204030204" pitchFamily="34" charset="0"/>
              </a:rPr>
              <a:t>. Such a  tall animal! As we turned </a:t>
            </a:r>
            <a:r>
              <a:rPr lang="en-US" sz="3000" i="0" dirty="0">
                <a:ln w="0"/>
                <a:effectLst>
                  <a:outerShdw blurRad="38100" dist="19050" dir="2700000" algn="tl" rotWithShape="0">
                    <a:schemeClr val="dk1">
                      <a:alpha val="40000"/>
                    </a:schemeClr>
                  </a:outerShdw>
                </a:effectLst>
                <a:latin typeface="Calibri" panose="020F0502020204030204" pitchFamily="34" charset="0"/>
              </a:rPr>
              <a:t>left</a:t>
            </a:r>
            <a:r>
              <a:rPr lang="en-US" sz="3000" i="0" strike="noStrike" dirty="0">
                <a:ln w="0"/>
                <a:effectLst>
                  <a:outerShdw blurRad="38100" dist="19050" dir="2700000" algn="tl" rotWithShape="0">
                    <a:schemeClr val="dk1">
                      <a:alpha val="40000"/>
                    </a:schemeClr>
                  </a:outerShdw>
                </a:effectLst>
                <a:latin typeface="Calibri" panose="020F0502020204030204" pitchFamily="34" charset="0"/>
              </a:rPr>
              <a:t>, I was surprised to see the peacock spreading its beautiful feathers. As it was sunny and hot, we bought a </a:t>
            </a:r>
            <a:r>
              <a:rPr lang="en-US" sz="3000" i="0" dirty="0">
                <a:ln w="0"/>
                <a:effectLst>
                  <a:outerShdw blurRad="38100" dist="19050" dir="2700000" algn="tl" rotWithShape="0">
                    <a:schemeClr val="dk1">
                      <a:alpha val="40000"/>
                    </a:schemeClr>
                  </a:outerShdw>
                </a:effectLst>
                <a:latin typeface="Calibri" panose="020F0502020204030204" pitchFamily="34" charset="0"/>
              </a:rPr>
              <a:t>can</a:t>
            </a:r>
            <a:r>
              <a:rPr lang="en-US" sz="3000" i="0" strike="noStrike" dirty="0">
                <a:ln w="0"/>
                <a:effectLst>
                  <a:outerShdw blurRad="38100" dist="19050" dir="2700000" algn="tl" rotWithShape="0">
                    <a:schemeClr val="dk1">
                      <a:alpha val="40000"/>
                    </a:schemeClr>
                  </a:outerShdw>
                </a:effectLst>
                <a:latin typeface="Calibri" panose="020F0502020204030204" pitchFamily="34" charset="0"/>
              </a:rPr>
              <a:t> of juice to drink. I could see the elephant swinging its  </a:t>
            </a:r>
            <a:r>
              <a:rPr lang="en-US" sz="3000" i="0" dirty="0">
                <a:ln w="0"/>
                <a:effectLst>
                  <a:outerShdw blurRad="38100" dist="19050" dir="2700000" algn="tl" rotWithShape="0">
                    <a:schemeClr val="dk1">
                      <a:alpha val="40000"/>
                    </a:schemeClr>
                  </a:outerShdw>
                </a:effectLst>
                <a:latin typeface="Calibri" panose="020F0502020204030204" pitchFamily="34" charset="0"/>
              </a:rPr>
              <a:t>trunk</a:t>
            </a:r>
            <a:r>
              <a:rPr lang="en-US" sz="3000" i="0" strike="noStrike" dirty="0">
                <a:ln w="0"/>
                <a:effectLst>
                  <a:outerShdw blurRad="38100" dist="19050" dir="2700000" algn="tl" rotWithShape="0">
                    <a:schemeClr val="dk1">
                      <a:alpha val="40000"/>
                    </a:schemeClr>
                  </a:outerShdw>
                </a:effectLst>
                <a:latin typeface="Calibri" panose="020F0502020204030204" pitchFamily="34" charset="0"/>
              </a:rPr>
              <a:t> and was eager to </a:t>
            </a:r>
            <a:r>
              <a:rPr lang="en-US" sz="3000" i="0" dirty="0">
                <a:ln w="0"/>
                <a:effectLst>
                  <a:outerShdw blurRad="38100" dist="19050" dir="2700000" algn="tl" rotWithShape="0">
                    <a:schemeClr val="dk1">
                      <a:alpha val="40000"/>
                    </a:schemeClr>
                  </a:outerShdw>
                </a:effectLst>
                <a:latin typeface="Calibri" panose="020F0502020204030204" pitchFamily="34" charset="0"/>
              </a:rPr>
              <a:t>watch</a:t>
            </a:r>
            <a:r>
              <a:rPr lang="en-US" sz="3000" i="0" strike="noStrike" dirty="0">
                <a:ln w="0"/>
                <a:effectLst>
                  <a:outerShdw blurRad="38100" dist="19050" dir="2700000" algn="tl" rotWithShape="0">
                    <a:schemeClr val="dk1">
                      <a:alpha val="40000"/>
                    </a:schemeClr>
                  </a:outerShdw>
                </a:effectLst>
                <a:latin typeface="Calibri" panose="020F0502020204030204" pitchFamily="34" charset="0"/>
              </a:rPr>
              <a:t> the elephant show. But it was time for the zoo to </a:t>
            </a:r>
            <a:r>
              <a:rPr lang="en-US" sz="3000" i="0" dirty="0">
                <a:ln w="0"/>
                <a:effectLst>
                  <a:outerShdw blurRad="38100" dist="19050" dir="2700000" algn="tl" rotWithShape="0">
                    <a:schemeClr val="dk1">
                      <a:alpha val="40000"/>
                    </a:schemeClr>
                  </a:outerShdw>
                </a:effectLst>
                <a:latin typeface="Calibri" panose="020F0502020204030204" pitchFamily="34" charset="0"/>
              </a:rPr>
              <a:t>close</a:t>
            </a:r>
            <a:r>
              <a:rPr lang="en-US" sz="3000" i="0" strike="noStrike" dirty="0">
                <a:ln w="0"/>
                <a:effectLst>
                  <a:outerShdw blurRad="38100" dist="19050" dir="2700000" algn="tl" rotWithShape="0">
                    <a:schemeClr val="dk1">
                      <a:alpha val="40000"/>
                    </a:schemeClr>
                  </a:outerShdw>
                </a:effectLst>
                <a:latin typeface="Calibri" panose="020F0502020204030204" pitchFamily="34" charset="0"/>
              </a:rPr>
              <a:t>. So we sat under a large tree with a huge </a:t>
            </a:r>
            <a:r>
              <a:rPr lang="en-US" sz="3000" i="0" dirty="0">
                <a:ln w="0"/>
                <a:effectLst>
                  <a:outerShdw blurRad="38100" dist="19050" dir="2700000" algn="tl" rotWithShape="0">
                    <a:schemeClr val="dk1">
                      <a:alpha val="40000"/>
                    </a:schemeClr>
                  </a:outerShdw>
                </a:effectLst>
                <a:latin typeface="Calibri" panose="020F0502020204030204" pitchFamily="34" charset="0"/>
              </a:rPr>
              <a:t>trunk</a:t>
            </a:r>
            <a:r>
              <a:rPr lang="en-US" sz="3000" i="0" strike="noStrike" dirty="0">
                <a:ln w="0"/>
                <a:effectLst>
                  <a:outerShdw blurRad="38100" dist="19050" dir="2700000" algn="tl" rotWithShape="0">
                    <a:schemeClr val="dk1">
                      <a:alpha val="40000"/>
                    </a:schemeClr>
                  </a:outerShdw>
                </a:effectLst>
                <a:latin typeface="Calibri" panose="020F0502020204030204" pitchFamily="34" charset="0"/>
              </a:rPr>
              <a:t> to rest for a while. Then we returned home tired but happy.</a:t>
            </a:r>
            <a:endParaRPr lang="en-US" sz="3000" dirty="0">
              <a:ln w="0"/>
              <a:effectLst>
                <a:outerShdw blurRad="38100" dist="19050" dir="2700000" algn="tl" rotWithShape="0">
                  <a:schemeClr val="dk1">
                    <a:alpha val="40000"/>
                  </a:scheme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786" y="188640"/>
            <a:ext cx="9296427" cy="654032"/>
          </a:xfrm>
          <a:solidFill>
            <a:srgbClr val="941651"/>
          </a:solidFill>
          <a:ln>
            <a:solidFill>
              <a:schemeClr val="accent6">
                <a:lumMod val="75000"/>
              </a:schemeClr>
            </a:solidFill>
          </a:ln>
        </p:spPr>
        <p:txBody>
          <a:bodyPr/>
          <a:lstStyle/>
          <a:p>
            <a:r>
              <a:rPr lang="en-IN" dirty="0">
                <a:solidFill>
                  <a:schemeClr val="bg1"/>
                </a:solidFill>
              </a:rPr>
              <a:t>A Visit to the Zoo</a:t>
            </a:r>
          </a:p>
        </p:txBody>
      </p:sp>
      <p:grpSp>
        <p:nvGrpSpPr>
          <p:cNvPr id="6" name="Group 5">
            <a:extLst>
              <a:ext uri="{FF2B5EF4-FFF2-40B4-BE49-F238E27FC236}">
                <a16:creationId xmlns:a16="http://schemas.microsoft.com/office/drawing/2014/main" id="{252C1FEB-A336-EFD1-E442-16228A2A1D39}"/>
              </a:ext>
            </a:extLst>
          </p:cNvPr>
          <p:cNvGrpSpPr/>
          <p:nvPr/>
        </p:nvGrpSpPr>
        <p:grpSpPr>
          <a:xfrm>
            <a:off x="166072" y="1037191"/>
            <a:ext cx="864096" cy="1440160"/>
            <a:chOff x="6096000" y="2198904"/>
            <a:chExt cx="864096" cy="1440160"/>
          </a:xfrm>
        </p:grpSpPr>
        <p:sp>
          <p:nvSpPr>
            <p:cNvPr id="4" name="Right Triangle 3">
              <a:extLst>
                <a:ext uri="{FF2B5EF4-FFF2-40B4-BE49-F238E27FC236}">
                  <a16:creationId xmlns:a16="http://schemas.microsoft.com/office/drawing/2014/main" id="{934A09F8-8CA4-083D-9C1C-729DE8B3BF57}"/>
                </a:ext>
              </a:extLst>
            </p:cNvPr>
            <p:cNvSpPr/>
            <p:nvPr/>
          </p:nvSpPr>
          <p:spPr>
            <a:xfrm>
              <a:off x="6096000" y="2198904"/>
              <a:ext cx="864096" cy="720080"/>
            </a:xfrm>
            <a:prstGeom prst="rtTriangle">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a:extLst>
                <a:ext uri="{FF2B5EF4-FFF2-40B4-BE49-F238E27FC236}">
                  <a16:creationId xmlns:a16="http://schemas.microsoft.com/office/drawing/2014/main" id="{9EB884E7-592C-4ABA-7F7C-94C58948408F}"/>
                </a:ext>
              </a:extLst>
            </p:cNvPr>
            <p:cNvSpPr/>
            <p:nvPr/>
          </p:nvSpPr>
          <p:spPr>
            <a:xfrm flipV="1">
              <a:off x="6096000" y="2918984"/>
              <a:ext cx="864096" cy="720080"/>
            </a:xfrm>
            <a:prstGeom prst="rtTriangle">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89648A40-05A0-72D1-C59E-A995E3873CF1}"/>
              </a:ext>
            </a:extLst>
          </p:cNvPr>
          <p:cNvSpPr txBox="1"/>
          <p:nvPr/>
        </p:nvSpPr>
        <p:spPr>
          <a:xfrm>
            <a:off x="1170963" y="1526438"/>
            <a:ext cx="8757013" cy="461665"/>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p:spPr>
        <p:style>
          <a:lnRef idx="3">
            <a:schemeClr val="lt1"/>
          </a:lnRef>
          <a:fillRef idx="1">
            <a:schemeClr val="accent6"/>
          </a:fillRef>
          <a:effectRef idx="1">
            <a:schemeClr val="accent6"/>
          </a:effectRef>
          <a:fontRef idx="minor">
            <a:schemeClr val="lt1"/>
          </a:fontRef>
        </p:style>
        <p:txBody>
          <a:bodyPr wrap="square" rtlCol="0">
            <a:spAutoFit/>
          </a:bodyPr>
          <a:lstStyle/>
          <a:p>
            <a:r>
              <a:rPr lang="en-IE"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It was Saturday and my father took us to the zoo. We </a:t>
            </a:r>
            <a:r>
              <a:rPr lang="en-IE" sz="2400"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left</a:t>
            </a:r>
            <a:r>
              <a:rPr lang="en-IE"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home early.</a:t>
            </a:r>
            <a:r>
              <a:rPr lang="en-AE" sz="2400" dirty="0">
                <a:solidFill>
                  <a:schemeClr val="tx1"/>
                </a:solidFill>
                <a:effectLst/>
                <a:latin typeface="Calibri" panose="020F0502020204030204" pitchFamily="34" charset="0"/>
                <a:cs typeface="Calibri" panose="020F0502020204030204" pitchFamily="34" charset="0"/>
              </a:rPr>
              <a:t> </a:t>
            </a:r>
            <a:endParaRPr lang="en-AE" sz="2400" dirty="0">
              <a:solidFill>
                <a:schemeClr val="tx1"/>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AB7DB5CB-960E-FCBF-8951-B0FAE1B59546}"/>
              </a:ext>
            </a:extLst>
          </p:cNvPr>
          <p:cNvSpPr txBox="1"/>
          <p:nvPr/>
        </p:nvSpPr>
        <p:spPr>
          <a:xfrm>
            <a:off x="3863752" y="3608915"/>
            <a:ext cx="6696744" cy="461665"/>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r="100000" b="100000"/>
            </a:path>
            <a:tileRect l="-100000" t="-100000"/>
          </a:gradFill>
        </p:spPr>
        <p:style>
          <a:lnRef idx="3">
            <a:schemeClr val="lt1"/>
          </a:lnRef>
          <a:fillRef idx="1">
            <a:schemeClr val="accent6"/>
          </a:fillRef>
          <a:effectRef idx="1">
            <a:schemeClr val="accent6"/>
          </a:effectRef>
          <a:fontRef idx="minor">
            <a:schemeClr val="lt1"/>
          </a:fontRef>
        </p:style>
        <p:txBody>
          <a:bodyPr wrap="square" rtlCol="0">
            <a:spAutoFit/>
          </a:bodyPr>
          <a:lstStyle>
            <a:defPPr>
              <a:defRPr lang="en-US"/>
            </a:defPPr>
            <a:lvl1pPr>
              <a:defRPr sz="2400">
                <a:effectLst/>
                <a:latin typeface="Calibri" panose="020F0502020204030204" pitchFamily="34" charset="0"/>
                <a:ea typeface="Calibri" panose="020F0502020204030204" pitchFamily="34" charset="0"/>
                <a:cs typeface="Calibri" panose="020F05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IE" dirty="0">
                <a:solidFill>
                  <a:schemeClr val="tx1"/>
                </a:solidFill>
              </a:rPr>
              <a:t>It was 9 a.m. by my </a:t>
            </a:r>
            <a:r>
              <a:rPr lang="en-IE" u="sng" dirty="0">
                <a:solidFill>
                  <a:srgbClr val="FF0000"/>
                </a:solidFill>
              </a:rPr>
              <a:t>watch</a:t>
            </a:r>
            <a:r>
              <a:rPr lang="en-IE" dirty="0">
                <a:solidFill>
                  <a:schemeClr val="tx1"/>
                </a:solidFill>
              </a:rPr>
              <a:t> when we reached the zoo.</a:t>
            </a:r>
            <a:r>
              <a:rPr lang="en-AE" dirty="0">
                <a:solidFill>
                  <a:schemeClr val="tx1"/>
                </a:solidFill>
              </a:rPr>
              <a:t> </a:t>
            </a:r>
          </a:p>
        </p:txBody>
      </p:sp>
      <p:grpSp>
        <p:nvGrpSpPr>
          <p:cNvPr id="11" name="Group 10">
            <a:extLst>
              <a:ext uri="{FF2B5EF4-FFF2-40B4-BE49-F238E27FC236}">
                <a16:creationId xmlns:a16="http://schemas.microsoft.com/office/drawing/2014/main" id="{9DF4C0CA-2860-589D-968D-9BF0FC52551A}"/>
              </a:ext>
            </a:extLst>
          </p:cNvPr>
          <p:cNvGrpSpPr/>
          <p:nvPr/>
        </p:nvGrpSpPr>
        <p:grpSpPr>
          <a:xfrm>
            <a:off x="10665715" y="3142765"/>
            <a:ext cx="797669" cy="1446117"/>
            <a:chOff x="4938291" y="3645024"/>
            <a:chExt cx="797669" cy="1446117"/>
          </a:xfrm>
        </p:grpSpPr>
        <p:sp>
          <p:nvSpPr>
            <p:cNvPr id="9" name="Right Triangle 8">
              <a:extLst>
                <a:ext uri="{FF2B5EF4-FFF2-40B4-BE49-F238E27FC236}">
                  <a16:creationId xmlns:a16="http://schemas.microsoft.com/office/drawing/2014/main" id="{C575BE18-620F-0FB2-C6C6-6F50A926CC47}"/>
                </a:ext>
              </a:extLst>
            </p:cNvPr>
            <p:cNvSpPr/>
            <p:nvPr/>
          </p:nvSpPr>
          <p:spPr>
            <a:xfrm flipH="1">
              <a:off x="4938291" y="3645024"/>
              <a:ext cx="797669" cy="712646"/>
            </a:xfrm>
            <a:prstGeom prst="rtTriangle">
              <a:avLst/>
            </a:prstGeom>
            <a:solidFill>
              <a:srgbClr val="C3EC4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A36DE444-0347-39CE-250E-A301E2002472}"/>
                </a:ext>
              </a:extLst>
            </p:cNvPr>
            <p:cNvSpPr/>
            <p:nvPr/>
          </p:nvSpPr>
          <p:spPr>
            <a:xfrm flipH="1" flipV="1">
              <a:off x="4938291" y="4378495"/>
              <a:ext cx="797669" cy="712646"/>
            </a:xfrm>
            <a:prstGeom prst="rtTriangle">
              <a:avLst/>
            </a:prstGeom>
            <a:solidFill>
              <a:srgbClr val="92D05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D87A4E3F-2D09-45B3-F2FD-9EB54CF94F9E}"/>
              </a:ext>
            </a:extLst>
          </p:cNvPr>
          <p:cNvGrpSpPr/>
          <p:nvPr/>
        </p:nvGrpSpPr>
        <p:grpSpPr>
          <a:xfrm>
            <a:off x="295995" y="4946447"/>
            <a:ext cx="864096" cy="1440160"/>
            <a:chOff x="6096000" y="2198904"/>
            <a:chExt cx="864096" cy="1440160"/>
          </a:xfrm>
        </p:grpSpPr>
        <p:sp>
          <p:nvSpPr>
            <p:cNvPr id="13" name="Right Triangle 12">
              <a:extLst>
                <a:ext uri="{FF2B5EF4-FFF2-40B4-BE49-F238E27FC236}">
                  <a16:creationId xmlns:a16="http://schemas.microsoft.com/office/drawing/2014/main" id="{E22AC022-4F71-E004-BFB1-A1D6B00EC4CB}"/>
                </a:ext>
              </a:extLst>
            </p:cNvPr>
            <p:cNvSpPr/>
            <p:nvPr/>
          </p:nvSpPr>
          <p:spPr>
            <a:xfrm>
              <a:off x="6096000" y="2198904"/>
              <a:ext cx="864096" cy="720080"/>
            </a:xfrm>
            <a:prstGeom prst="rtTriangle">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Triangle 13">
              <a:extLst>
                <a:ext uri="{FF2B5EF4-FFF2-40B4-BE49-F238E27FC236}">
                  <a16:creationId xmlns:a16="http://schemas.microsoft.com/office/drawing/2014/main" id="{25380A30-881F-3B82-675E-F1A5682BBCB9}"/>
                </a:ext>
              </a:extLst>
            </p:cNvPr>
            <p:cNvSpPr/>
            <p:nvPr/>
          </p:nvSpPr>
          <p:spPr>
            <a:xfrm flipV="1">
              <a:off x="6096000" y="2918984"/>
              <a:ext cx="864096" cy="720080"/>
            </a:xfrm>
            <a:prstGeom prst="rtTriangle">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C2E40C89-47A5-F6BE-2012-AEF71D362D74}"/>
              </a:ext>
            </a:extLst>
          </p:cNvPr>
          <p:cNvSpPr txBox="1"/>
          <p:nvPr/>
        </p:nvSpPr>
        <p:spPr>
          <a:xfrm>
            <a:off x="1443919" y="5306487"/>
            <a:ext cx="7239565" cy="830997"/>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path path="circle">
              <a:fillToRect r="100000" b="100000"/>
            </a:path>
            <a:tileRect l="-100000" t="-100000"/>
          </a:gradFill>
        </p:spPr>
        <p:style>
          <a:lnRef idx="3">
            <a:schemeClr val="lt1"/>
          </a:lnRef>
          <a:fillRef idx="1">
            <a:schemeClr val="accent4"/>
          </a:fillRef>
          <a:effectRef idx="1">
            <a:schemeClr val="accent4"/>
          </a:effectRef>
          <a:fontRef idx="minor">
            <a:schemeClr val="lt1"/>
          </a:fontRef>
        </p:style>
        <p:txBody>
          <a:bodyPr wrap="square" rtlCol="0">
            <a:spAutoFit/>
          </a:bodyPr>
          <a:lstStyle/>
          <a:p>
            <a:r>
              <a:rPr lang="en-IE"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 asked my sister, ”</a:t>
            </a:r>
            <a:r>
              <a:rPr lang="en-IE" sz="2400"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Can</a:t>
            </a:r>
            <a:r>
              <a:rPr lang="en-IE" sz="2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IE"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 carry my camera along?”  She replied that photography was not allowed.</a:t>
            </a:r>
            <a:r>
              <a:rPr lang="en-AE" sz="2400" dirty="0">
                <a:solidFill>
                  <a:schemeClr val="tx1"/>
                </a:solidFill>
                <a:effectLst/>
                <a:latin typeface="Calibri" panose="020F0502020204030204" pitchFamily="34" charset="0"/>
                <a:cs typeface="Calibri" panose="020F0502020204030204" pitchFamily="34" charset="0"/>
              </a:rPr>
              <a:t> </a:t>
            </a:r>
            <a:endParaRPr lang="en-AE" sz="2400" dirty="0">
              <a:solidFill>
                <a:schemeClr val="tx1"/>
              </a:solidFill>
              <a:latin typeface="Calibri" panose="020F0502020204030204" pitchFamily="34" charset="0"/>
              <a:cs typeface="Calibri" panose="020F0502020204030204" pitchFamily="34" charset="0"/>
            </a:endParaRPr>
          </a:p>
        </p:txBody>
      </p:sp>
      <p:pic>
        <p:nvPicPr>
          <p:cNvPr id="2050" name="Picture 2" descr="Free vector children back to school with parents">
            <a:extLst>
              <a:ext uri="{FF2B5EF4-FFF2-40B4-BE49-F238E27FC236}">
                <a16:creationId xmlns:a16="http://schemas.microsoft.com/office/drawing/2014/main" id="{85983B82-F025-E6B8-E0F1-9528711672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488" t="7850" r="17370" b="8219"/>
          <a:stretch/>
        </p:blipFill>
        <p:spPr bwMode="auto">
          <a:xfrm>
            <a:off x="10116864" y="1031444"/>
            <a:ext cx="1895373" cy="181783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ree vector cartoon character sticker with sport coach boy holding a timer">
            <a:extLst>
              <a:ext uri="{FF2B5EF4-FFF2-40B4-BE49-F238E27FC236}">
                <a16:creationId xmlns:a16="http://schemas.microsoft.com/office/drawing/2014/main" id="{41CAFF26-A19A-51A8-5778-FEB063FEEC3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468" t="5900" r="10822" b="44180"/>
          <a:stretch/>
        </p:blipFill>
        <p:spPr bwMode="auto">
          <a:xfrm>
            <a:off x="1030168" y="2478304"/>
            <a:ext cx="1581664" cy="1978895"/>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253BF709-C0F9-2C3A-DCFF-FC2ED49A8B76}"/>
              </a:ext>
            </a:extLst>
          </p:cNvPr>
          <p:cNvGrpSpPr/>
          <p:nvPr/>
        </p:nvGrpSpPr>
        <p:grpSpPr>
          <a:xfrm>
            <a:off x="8967312" y="4541955"/>
            <a:ext cx="2306816" cy="1978895"/>
            <a:chOff x="8967312" y="4541955"/>
            <a:chExt cx="2306816" cy="1978895"/>
          </a:xfrm>
        </p:grpSpPr>
        <p:pic>
          <p:nvPicPr>
            <p:cNvPr id="2056" name="Picture 8" descr="Free vector a girl abused by other kids">
              <a:extLst>
                <a:ext uri="{FF2B5EF4-FFF2-40B4-BE49-F238E27FC236}">
                  <a16:creationId xmlns:a16="http://schemas.microsoft.com/office/drawing/2014/main" id="{A480ABA4-0AEA-A153-AE24-87D173E6278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7209" b="8396"/>
            <a:stretch/>
          </p:blipFill>
          <p:spPr bwMode="auto">
            <a:xfrm>
              <a:off x="10344472" y="4541955"/>
              <a:ext cx="929656" cy="197889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Free vector two boy characters with happy face">
              <a:extLst>
                <a:ext uri="{FF2B5EF4-FFF2-40B4-BE49-F238E27FC236}">
                  <a16:creationId xmlns:a16="http://schemas.microsoft.com/office/drawing/2014/main" id="{D02A2141-156C-699D-8A0B-954AEE7EFD14}"/>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750" r="44153" b="28989"/>
            <a:stretch/>
          </p:blipFill>
          <p:spPr bwMode="auto">
            <a:xfrm>
              <a:off x="8967312" y="5022302"/>
              <a:ext cx="1181769" cy="13381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88104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3000"/>
                            </p:stCondLst>
                            <p:childTnLst>
                              <p:par>
                                <p:cTn id="13" presetID="22" presetClass="entr" presetSubtype="8" fill="hold" nodeType="afterEffect">
                                  <p:stCondLst>
                                    <p:cond delay="500"/>
                                  </p:stCondLst>
                                  <p:childTnLst>
                                    <p:set>
                                      <p:cBhvr>
                                        <p:cTn id="14" dur="1" fill="hold">
                                          <p:stCondLst>
                                            <p:cond delay="0"/>
                                          </p:stCondLst>
                                        </p:cTn>
                                        <p:tgtEl>
                                          <p:spTgt spid="2050"/>
                                        </p:tgtEl>
                                        <p:attrNameLst>
                                          <p:attrName>style.visibility</p:attrName>
                                        </p:attrNameLst>
                                      </p:cBhvr>
                                      <p:to>
                                        <p:strVal val="visible"/>
                                      </p:to>
                                    </p:set>
                                    <p:animEffect transition="in" filter="wipe(left)">
                                      <p:cBhvr>
                                        <p:cTn id="15" dur="1000"/>
                                        <p:tgtEl>
                                          <p:spTgt spid="2050"/>
                                        </p:tgtEl>
                                      </p:cBhvr>
                                    </p:animEffect>
                                  </p:childTnLst>
                                </p:cTn>
                              </p:par>
                            </p:childTnLst>
                          </p:cTn>
                        </p:par>
                        <p:par>
                          <p:cTn id="16" fill="hold">
                            <p:stCondLst>
                              <p:cond delay="4500"/>
                            </p:stCondLst>
                            <p:childTnLst>
                              <p:par>
                                <p:cTn id="17" presetID="22" presetClass="entr" presetSubtype="2" fill="hold" nodeType="afterEffect">
                                  <p:stCondLst>
                                    <p:cond delay="5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1000"/>
                                        <p:tgtEl>
                                          <p:spTgt spid="11"/>
                                        </p:tgtEl>
                                      </p:cBhvr>
                                    </p:animEffect>
                                  </p:childTnLst>
                                </p:cTn>
                              </p:par>
                            </p:childTnLst>
                          </p:cTn>
                        </p:par>
                        <p:par>
                          <p:cTn id="20" fill="hold">
                            <p:stCondLst>
                              <p:cond delay="6000"/>
                            </p:stCondLst>
                            <p:childTnLst>
                              <p:par>
                                <p:cTn id="21" presetID="22" presetClass="entr" presetSubtype="2" fill="hold" grpId="0" nodeType="afterEffect">
                                  <p:stCondLst>
                                    <p:cond delay="500"/>
                                  </p:stCondLst>
                                  <p:childTnLst>
                                    <p:set>
                                      <p:cBhvr>
                                        <p:cTn id="22" dur="1" fill="hold">
                                          <p:stCondLst>
                                            <p:cond delay="0"/>
                                          </p:stCondLst>
                                        </p:cTn>
                                        <p:tgtEl>
                                          <p:spTgt spid="8"/>
                                        </p:tgtEl>
                                        <p:attrNameLst>
                                          <p:attrName>style.visibility</p:attrName>
                                        </p:attrNameLst>
                                      </p:cBhvr>
                                      <p:to>
                                        <p:strVal val="visible"/>
                                      </p:to>
                                    </p:set>
                                    <p:animEffect transition="in" filter="wipe(right)">
                                      <p:cBhvr>
                                        <p:cTn id="23" dur="1000"/>
                                        <p:tgtEl>
                                          <p:spTgt spid="8"/>
                                        </p:tgtEl>
                                      </p:cBhvr>
                                    </p:animEffect>
                                  </p:childTnLst>
                                </p:cTn>
                              </p:par>
                            </p:childTnLst>
                          </p:cTn>
                        </p:par>
                        <p:par>
                          <p:cTn id="24" fill="hold">
                            <p:stCondLst>
                              <p:cond delay="7500"/>
                            </p:stCondLst>
                            <p:childTnLst>
                              <p:par>
                                <p:cTn id="25" presetID="22" presetClass="entr" presetSubtype="2" fill="hold" nodeType="afterEffect">
                                  <p:stCondLst>
                                    <p:cond delay="500"/>
                                  </p:stCondLst>
                                  <p:childTnLst>
                                    <p:set>
                                      <p:cBhvr>
                                        <p:cTn id="26" dur="1" fill="hold">
                                          <p:stCondLst>
                                            <p:cond delay="0"/>
                                          </p:stCondLst>
                                        </p:cTn>
                                        <p:tgtEl>
                                          <p:spTgt spid="2054"/>
                                        </p:tgtEl>
                                        <p:attrNameLst>
                                          <p:attrName>style.visibility</p:attrName>
                                        </p:attrNameLst>
                                      </p:cBhvr>
                                      <p:to>
                                        <p:strVal val="visible"/>
                                      </p:to>
                                    </p:set>
                                    <p:animEffect transition="in" filter="wipe(right)">
                                      <p:cBhvr>
                                        <p:cTn id="27" dur="1000"/>
                                        <p:tgtEl>
                                          <p:spTgt spid="2054"/>
                                        </p:tgtEl>
                                      </p:cBhvr>
                                    </p:animEffect>
                                  </p:childTnLst>
                                </p:cTn>
                              </p:par>
                            </p:childTnLst>
                          </p:cTn>
                        </p:par>
                        <p:par>
                          <p:cTn id="28" fill="hold">
                            <p:stCondLst>
                              <p:cond delay="9000"/>
                            </p:stCondLst>
                            <p:childTnLst>
                              <p:par>
                                <p:cTn id="29" presetID="22" presetClass="entr" presetSubtype="8" fill="hold" nodeType="afterEffect">
                                  <p:stCondLst>
                                    <p:cond delay="50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childTnLst>
                          </p:cTn>
                        </p:par>
                        <p:par>
                          <p:cTn id="32" fill="hold">
                            <p:stCondLst>
                              <p:cond delay="10500"/>
                            </p:stCondLst>
                            <p:childTnLst>
                              <p:par>
                                <p:cTn id="33" presetID="22" presetClass="entr" presetSubtype="8" fill="hold" grpId="0" nodeType="afterEffect">
                                  <p:stCondLst>
                                    <p:cond delay="50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1000"/>
                                        <p:tgtEl>
                                          <p:spTgt spid="15"/>
                                        </p:tgtEl>
                                      </p:cBhvr>
                                    </p:animEffect>
                                  </p:childTnLst>
                                </p:cTn>
                              </p:par>
                            </p:childTnLst>
                          </p:cTn>
                        </p:par>
                        <p:par>
                          <p:cTn id="36" fill="hold">
                            <p:stCondLst>
                              <p:cond delay="12000"/>
                            </p:stCondLst>
                            <p:childTnLst>
                              <p:par>
                                <p:cTn id="37" presetID="22" presetClass="entr" presetSubtype="8" fill="hold" nodeType="afterEffect">
                                  <p:stCondLst>
                                    <p:cond delay="50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786" y="188640"/>
            <a:ext cx="9296427" cy="654032"/>
          </a:xfrm>
          <a:solidFill>
            <a:srgbClr val="941651"/>
          </a:solidFill>
          <a:ln>
            <a:solidFill>
              <a:schemeClr val="accent6">
                <a:lumMod val="75000"/>
              </a:schemeClr>
            </a:solidFill>
          </a:ln>
        </p:spPr>
        <p:txBody>
          <a:bodyPr/>
          <a:lstStyle/>
          <a:p>
            <a:r>
              <a:rPr lang="en-IN" dirty="0">
                <a:solidFill>
                  <a:schemeClr val="bg1"/>
                </a:solidFill>
              </a:rPr>
              <a:t>A Visit to the Zoo</a:t>
            </a:r>
          </a:p>
        </p:txBody>
      </p:sp>
      <p:grpSp>
        <p:nvGrpSpPr>
          <p:cNvPr id="3" name="Group 2">
            <a:extLst>
              <a:ext uri="{FF2B5EF4-FFF2-40B4-BE49-F238E27FC236}">
                <a16:creationId xmlns:a16="http://schemas.microsoft.com/office/drawing/2014/main" id="{74911AD5-5A67-AE8B-8076-CC9A0339538E}"/>
              </a:ext>
            </a:extLst>
          </p:cNvPr>
          <p:cNvGrpSpPr/>
          <p:nvPr/>
        </p:nvGrpSpPr>
        <p:grpSpPr>
          <a:xfrm>
            <a:off x="224743" y="908933"/>
            <a:ext cx="864096" cy="1440160"/>
            <a:chOff x="6096000" y="2198904"/>
            <a:chExt cx="864096" cy="1440160"/>
          </a:xfrm>
        </p:grpSpPr>
        <p:sp>
          <p:nvSpPr>
            <p:cNvPr id="4" name="Right Triangle 3">
              <a:extLst>
                <a:ext uri="{FF2B5EF4-FFF2-40B4-BE49-F238E27FC236}">
                  <a16:creationId xmlns:a16="http://schemas.microsoft.com/office/drawing/2014/main" id="{5926A705-3E26-04B8-DD03-E981CE7D7205}"/>
                </a:ext>
              </a:extLst>
            </p:cNvPr>
            <p:cNvSpPr/>
            <p:nvPr/>
          </p:nvSpPr>
          <p:spPr>
            <a:xfrm>
              <a:off x="6096000" y="2198904"/>
              <a:ext cx="864096" cy="720080"/>
            </a:xfrm>
            <a:prstGeom prst="rtTriangl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a:extLst>
                <a:ext uri="{FF2B5EF4-FFF2-40B4-BE49-F238E27FC236}">
                  <a16:creationId xmlns:a16="http://schemas.microsoft.com/office/drawing/2014/main" id="{CB9DA800-5B8D-BA7B-F924-5F3DF190C71C}"/>
                </a:ext>
              </a:extLst>
            </p:cNvPr>
            <p:cNvSpPr/>
            <p:nvPr/>
          </p:nvSpPr>
          <p:spPr>
            <a:xfrm flipV="1">
              <a:off x="6096000" y="2918984"/>
              <a:ext cx="864096" cy="720080"/>
            </a:xfrm>
            <a:prstGeom prst="rtTriangl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22E0D64D-DC89-E163-92D4-199C4DB13D9A}"/>
              </a:ext>
            </a:extLst>
          </p:cNvPr>
          <p:cNvSpPr txBox="1"/>
          <p:nvPr/>
        </p:nvSpPr>
        <p:spPr>
          <a:xfrm>
            <a:off x="1199456" y="1398180"/>
            <a:ext cx="8280920" cy="830997"/>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path path="circle">
              <a:fillToRect r="100000" b="100000"/>
            </a:path>
            <a:tileRect l="-100000" t="-100000"/>
          </a:gradFill>
        </p:spPr>
        <p:style>
          <a:lnRef idx="3">
            <a:schemeClr val="lt1"/>
          </a:lnRef>
          <a:fillRef idx="1">
            <a:schemeClr val="accent6"/>
          </a:fillRef>
          <a:effectRef idx="1">
            <a:schemeClr val="accent6"/>
          </a:effectRef>
          <a:fontRef idx="minor">
            <a:schemeClr val="lt1"/>
          </a:fontRef>
        </p:style>
        <p:txBody>
          <a:bodyPr wrap="square" rtlCol="0">
            <a:spAutoFit/>
          </a:bodyPr>
          <a:lstStyle/>
          <a:p>
            <a:r>
              <a:rPr lang="en-IE"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Inside the zoo, I saw the giraffe from very </a:t>
            </a:r>
            <a:r>
              <a:rPr lang="en-IE" sz="2400"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close</a:t>
            </a:r>
            <a:r>
              <a:rPr lang="en-IE"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Such a  tall animal! </a:t>
            </a:r>
            <a:endParaRPr lang="en-AE" sz="2400" dirty="0">
              <a:solidFill>
                <a:schemeClr val="tx1"/>
              </a:solidFill>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2AB9ED4B-B841-5A0B-47AA-9DC20C00E57C}"/>
              </a:ext>
            </a:extLst>
          </p:cNvPr>
          <p:cNvGrpSpPr/>
          <p:nvPr/>
        </p:nvGrpSpPr>
        <p:grpSpPr>
          <a:xfrm>
            <a:off x="11064552" y="2988128"/>
            <a:ext cx="797669" cy="1446117"/>
            <a:chOff x="4938291" y="3645024"/>
            <a:chExt cx="797669" cy="1446117"/>
          </a:xfrm>
        </p:grpSpPr>
        <p:sp>
          <p:nvSpPr>
            <p:cNvPr id="8" name="Right Triangle 7">
              <a:extLst>
                <a:ext uri="{FF2B5EF4-FFF2-40B4-BE49-F238E27FC236}">
                  <a16:creationId xmlns:a16="http://schemas.microsoft.com/office/drawing/2014/main" id="{72F530E3-D9D1-9D23-3912-820CB3FEA1BE}"/>
                </a:ext>
              </a:extLst>
            </p:cNvPr>
            <p:cNvSpPr/>
            <p:nvPr/>
          </p:nvSpPr>
          <p:spPr>
            <a:xfrm flipH="1">
              <a:off x="4938291" y="3645024"/>
              <a:ext cx="797669" cy="712646"/>
            </a:xfrm>
            <a:prstGeom prst="rtTriangle">
              <a:avLst/>
            </a:prstGeom>
            <a:solidFill>
              <a:schemeClr val="accent5">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Triangle 8">
              <a:extLst>
                <a:ext uri="{FF2B5EF4-FFF2-40B4-BE49-F238E27FC236}">
                  <a16:creationId xmlns:a16="http://schemas.microsoft.com/office/drawing/2014/main" id="{39B9FD5A-F6E1-B52F-1DA1-EABB0252028E}"/>
                </a:ext>
              </a:extLst>
            </p:cNvPr>
            <p:cNvSpPr/>
            <p:nvPr/>
          </p:nvSpPr>
          <p:spPr>
            <a:xfrm flipH="1" flipV="1">
              <a:off x="4938291" y="4378495"/>
              <a:ext cx="797669" cy="712646"/>
            </a:xfrm>
            <a:prstGeom prst="rtTriangle">
              <a:avLst/>
            </a:prstGeom>
            <a:solidFill>
              <a:schemeClr val="accent5">
                <a:lumMod val="40000"/>
                <a:lumOff val="6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3D9305C5-C756-3CD4-75D4-FB8423EEE7E5}"/>
              </a:ext>
            </a:extLst>
          </p:cNvPr>
          <p:cNvSpPr txBox="1"/>
          <p:nvPr/>
        </p:nvSpPr>
        <p:spPr>
          <a:xfrm>
            <a:off x="4055212" y="3263279"/>
            <a:ext cx="6768752" cy="830997"/>
          </a:xfrm>
          <a:prstGeom prst="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r="100000" b="100000"/>
            </a:path>
            <a:tileRect l="-100000" t="-100000"/>
          </a:gradFill>
        </p:spPr>
        <p:style>
          <a:lnRef idx="3">
            <a:schemeClr val="lt1"/>
          </a:lnRef>
          <a:fillRef idx="1">
            <a:schemeClr val="accent5"/>
          </a:fillRef>
          <a:effectRef idx="1">
            <a:schemeClr val="accent5"/>
          </a:effectRef>
          <a:fontRef idx="minor">
            <a:schemeClr val="lt1"/>
          </a:fontRef>
        </p:style>
        <p:txBody>
          <a:bodyPr wrap="square" rtlCol="0">
            <a:spAutoFit/>
          </a:bodyPr>
          <a:lstStyle>
            <a:defPPr>
              <a:defRPr lang="en-US"/>
            </a:defPPr>
            <a:lvl1pPr>
              <a:defRPr sz="2400">
                <a:effectLst/>
                <a:latin typeface="Calibri" panose="020F0502020204030204" pitchFamily="34" charset="0"/>
                <a:ea typeface="Calibri" panose="020F0502020204030204" pitchFamily="34" charset="0"/>
                <a:cs typeface="Calibri" panose="020F05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IE" dirty="0">
                <a:solidFill>
                  <a:schemeClr val="tx1"/>
                </a:solidFill>
              </a:rPr>
              <a:t>As we turned </a:t>
            </a:r>
            <a:r>
              <a:rPr lang="en-IE" u="sng" dirty="0">
                <a:solidFill>
                  <a:srgbClr val="FF0000"/>
                </a:solidFill>
              </a:rPr>
              <a:t>left</a:t>
            </a:r>
            <a:r>
              <a:rPr lang="en-IE" dirty="0">
                <a:solidFill>
                  <a:schemeClr val="tx1"/>
                </a:solidFill>
              </a:rPr>
              <a:t>, I was surprised to see the peacock spreading its beautiful feathers.</a:t>
            </a:r>
            <a:r>
              <a:rPr lang="en-AE" dirty="0">
                <a:solidFill>
                  <a:schemeClr val="tx1"/>
                </a:solidFill>
              </a:rPr>
              <a:t> </a:t>
            </a:r>
          </a:p>
        </p:txBody>
      </p:sp>
      <p:grpSp>
        <p:nvGrpSpPr>
          <p:cNvPr id="11" name="Group 10">
            <a:extLst>
              <a:ext uri="{FF2B5EF4-FFF2-40B4-BE49-F238E27FC236}">
                <a16:creationId xmlns:a16="http://schemas.microsoft.com/office/drawing/2014/main" id="{94884071-86F6-525E-125E-7AAED3E7A6A6}"/>
              </a:ext>
            </a:extLst>
          </p:cNvPr>
          <p:cNvGrpSpPr/>
          <p:nvPr/>
        </p:nvGrpSpPr>
        <p:grpSpPr>
          <a:xfrm>
            <a:off x="224743" y="4869160"/>
            <a:ext cx="864096" cy="1440160"/>
            <a:chOff x="6096000" y="2198904"/>
            <a:chExt cx="864096" cy="1440160"/>
          </a:xfrm>
        </p:grpSpPr>
        <p:sp>
          <p:nvSpPr>
            <p:cNvPr id="12" name="Right Triangle 11">
              <a:extLst>
                <a:ext uri="{FF2B5EF4-FFF2-40B4-BE49-F238E27FC236}">
                  <a16:creationId xmlns:a16="http://schemas.microsoft.com/office/drawing/2014/main" id="{180477AB-5CE8-D036-DCED-91287B1A59BE}"/>
                </a:ext>
              </a:extLst>
            </p:cNvPr>
            <p:cNvSpPr/>
            <p:nvPr/>
          </p:nvSpPr>
          <p:spPr>
            <a:xfrm>
              <a:off x="6096000" y="2198904"/>
              <a:ext cx="864096" cy="720080"/>
            </a:xfrm>
            <a:prstGeom prst="rtTriangle">
              <a:avLst/>
            </a:prstGeom>
            <a:solidFill>
              <a:schemeClr val="bg2">
                <a:lumMod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a:extLst>
                <a:ext uri="{FF2B5EF4-FFF2-40B4-BE49-F238E27FC236}">
                  <a16:creationId xmlns:a16="http://schemas.microsoft.com/office/drawing/2014/main" id="{C98C6CFD-23A8-4998-B47D-8C4731C1E465}"/>
                </a:ext>
              </a:extLst>
            </p:cNvPr>
            <p:cNvSpPr/>
            <p:nvPr/>
          </p:nvSpPr>
          <p:spPr>
            <a:xfrm flipV="1">
              <a:off x="6096000" y="2918984"/>
              <a:ext cx="864096" cy="720080"/>
            </a:xfrm>
            <a:prstGeom prst="rtTriangle">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D0E62ACC-8CFB-9F38-EE81-D9C745662A2E}"/>
              </a:ext>
            </a:extLst>
          </p:cNvPr>
          <p:cNvSpPr txBox="1"/>
          <p:nvPr/>
        </p:nvSpPr>
        <p:spPr>
          <a:xfrm>
            <a:off x="1271464" y="5358407"/>
            <a:ext cx="7488832" cy="461665"/>
          </a:xfrm>
          <a:prstGeom prst="rect">
            <a:avLst/>
          </a:prstGeom>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path path="circle">
              <a:fillToRect r="100000" b="100000"/>
            </a:path>
            <a:tileRect l="-100000" t="-100000"/>
          </a:gradFill>
        </p:spPr>
        <p:style>
          <a:lnRef idx="3">
            <a:schemeClr val="lt1"/>
          </a:lnRef>
          <a:fillRef idx="1">
            <a:schemeClr val="dk1"/>
          </a:fillRef>
          <a:effectRef idx="1">
            <a:schemeClr val="dk1"/>
          </a:effectRef>
          <a:fontRef idx="minor">
            <a:schemeClr val="lt1"/>
          </a:fontRef>
        </p:style>
        <p:txBody>
          <a:bodyPr wrap="square" rtlCol="0">
            <a:spAutoFit/>
          </a:bodyPr>
          <a:lstStyle>
            <a:defPPr>
              <a:defRPr lang="en-US"/>
            </a:defPPr>
            <a:lvl1pPr>
              <a:defRPr sz="2400">
                <a:effectLst/>
                <a:latin typeface="Calibri" panose="020F0502020204030204" pitchFamily="34" charset="0"/>
                <a:ea typeface="Calibri" panose="020F0502020204030204" pitchFamily="34" charset="0"/>
                <a:cs typeface="Calibri" panose="020F05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IE" dirty="0">
                <a:solidFill>
                  <a:schemeClr val="tx1"/>
                </a:solidFill>
              </a:rPr>
              <a:t>As it was sunny and hot, we bought a </a:t>
            </a:r>
            <a:r>
              <a:rPr lang="en-IE" u="sng" dirty="0">
                <a:solidFill>
                  <a:srgbClr val="FF0000"/>
                </a:solidFill>
              </a:rPr>
              <a:t>can</a:t>
            </a:r>
            <a:r>
              <a:rPr lang="en-IE" dirty="0">
                <a:solidFill>
                  <a:schemeClr val="tx1"/>
                </a:solidFill>
              </a:rPr>
              <a:t> of juice to drink.</a:t>
            </a:r>
            <a:r>
              <a:rPr lang="en-AE" dirty="0">
                <a:solidFill>
                  <a:schemeClr val="tx1"/>
                </a:solidFill>
              </a:rPr>
              <a:t> </a:t>
            </a:r>
          </a:p>
        </p:txBody>
      </p:sp>
      <p:grpSp>
        <p:nvGrpSpPr>
          <p:cNvPr id="15" name="Group 14">
            <a:extLst>
              <a:ext uri="{FF2B5EF4-FFF2-40B4-BE49-F238E27FC236}">
                <a16:creationId xmlns:a16="http://schemas.microsoft.com/office/drawing/2014/main" id="{A6378C6F-6443-CF7D-D4A5-940A7DC2AE97}"/>
              </a:ext>
            </a:extLst>
          </p:cNvPr>
          <p:cNvGrpSpPr/>
          <p:nvPr/>
        </p:nvGrpSpPr>
        <p:grpSpPr>
          <a:xfrm>
            <a:off x="9805674" y="1340768"/>
            <a:ext cx="2050966" cy="1449129"/>
            <a:chOff x="9550390" y="1398180"/>
            <a:chExt cx="2050966" cy="1449129"/>
          </a:xfrm>
        </p:grpSpPr>
        <p:pic>
          <p:nvPicPr>
            <p:cNvPr id="3074" name="Picture 2" descr="Free Giraffe Animal illustration and picture">
              <a:extLst>
                <a:ext uri="{FF2B5EF4-FFF2-40B4-BE49-F238E27FC236}">
                  <a16:creationId xmlns:a16="http://schemas.microsoft.com/office/drawing/2014/main" id="{95871FC4-4C50-5E70-13AE-85296033D7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50390" y="1398180"/>
              <a:ext cx="1203560" cy="126876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ree vector cartoon people looking up illustrated">
              <a:extLst>
                <a:ext uri="{FF2B5EF4-FFF2-40B4-BE49-F238E27FC236}">
                  <a16:creationId xmlns:a16="http://schemas.microsoft.com/office/drawing/2014/main" id="{DA6311EB-9352-3B9C-F2C8-028788C01AB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8115" t="19761" r="4713" b="17320"/>
            <a:stretch/>
          </p:blipFill>
          <p:spPr bwMode="auto">
            <a:xfrm>
              <a:off x="10823964" y="1849491"/>
              <a:ext cx="777392" cy="997818"/>
            </a:xfrm>
            <a:prstGeom prst="rect">
              <a:avLst/>
            </a:prstGeom>
            <a:noFill/>
            <a:extLst>
              <a:ext uri="{909E8E84-426E-40DD-AFC4-6F175D3DCCD1}">
                <a14:hiddenFill xmlns:a14="http://schemas.microsoft.com/office/drawing/2010/main">
                  <a:solidFill>
                    <a:srgbClr val="FFFFFF"/>
                  </a:solidFill>
                </a14:hiddenFill>
              </a:ext>
            </a:extLst>
          </p:spPr>
        </p:pic>
      </p:grpSp>
      <p:pic>
        <p:nvPicPr>
          <p:cNvPr id="3078" name="Picture 6" descr="Free vector active boy simple cartoon character">
            <a:extLst>
              <a:ext uri="{FF2B5EF4-FFF2-40B4-BE49-F238E27FC236}">
                <a16:creationId xmlns:a16="http://schemas.microsoft.com/office/drawing/2014/main" id="{0DBEAADE-852E-0B8E-0C25-CC3351A64D1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85658" y="2604892"/>
            <a:ext cx="1227181" cy="234888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Free Peacock Peafowl vector and picture">
            <a:extLst>
              <a:ext uri="{FF2B5EF4-FFF2-40B4-BE49-F238E27FC236}">
                <a16:creationId xmlns:a16="http://schemas.microsoft.com/office/drawing/2014/main" id="{F9A68919-4BA5-EA9B-8526-15E7A9E7703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3795" y="2806999"/>
            <a:ext cx="2621863" cy="1859844"/>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Free vector flat background with orange juice">
            <a:extLst>
              <a:ext uri="{FF2B5EF4-FFF2-40B4-BE49-F238E27FC236}">
                <a16:creationId xmlns:a16="http://schemas.microsoft.com/office/drawing/2014/main" id="{DE77195C-24B2-9C61-5013-286BA17A99E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1100" t="26968" r="23696" b="11150"/>
          <a:stretch/>
        </p:blipFill>
        <p:spPr bwMode="auto">
          <a:xfrm>
            <a:off x="9102441" y="4553398"/>
            <a:ext cx="1324285" cy="1812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04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p:stCondLst>
                              <p:cond delay="3000"/>
                            </p:stCondLst>
                            <p:childTnLst>
                              <p:par>
                                <p:cTn id="13" presetID="22" presetClass="entr" presetSubtype="8" fill="hold" nodeType="afterEffect">
                                  <p:stCondLst>
                                    <p:cond delay="50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1000"/>
                                        <p:tgtEl>
                                          <p:spTgt spid="15"/>
                                        </p:tgtEl>
                                      </p:cBhvr>
                                    </p:animEffect>
                                  </p:childTnLst>
                                </p:cTn>
                              </p:par>
                            </p:childTnLst>
                          </p:cTn>
                        </p:par>
                        <p:par>
                          <p:cTn id="16" fill="hold">
                            <p:stCondLst>
                              <p:cond delay="4500"/>
                            </p:stCondLst>
                            <p:childTnLst>
                              <p:par>
                                <p:cTn id="17" presetID="22" presetClass="entr" presetSubtype="2" fill="hold" nodeType="afterEffect">
                                  <p:stCondLst>
                                    <p:cond delay="500"/>
                                  </p:stCondLst>
                                  <p:childTnLst>
                                    <p:set>
                                      <p:cBhvr>
                                        <p:cTn id="18" dur="1" fill="hold">
                                          <p:stCondLst>
                                            <p:cond delay="0"/>
                                          </p:stCondLst>
                                        </p:cTn>
                                        <p:tgtEl>
                                          <p:spTgt spid="7"/>
                                        </p:tgtEl>
                                        <p:attrNameLst>
                                          <p:attrName>style.visibility</p:attrName>
                                        </p:attrNameLst>
                                      </p:cBhvr>
                                      <p:to>
                                        <p:strVal val="visible"/>
                                      </p:to>
                                    </p:set>
                                    <p:animEffect transition="in" filter="wipe(right)">
                                      <p:cBhvr>
                                        <p:cTn id="19" dur="1000"/>
                                        <p:tgtEl>
                                          <p:spTgt spid="7"/>
                                        </p:tgtEl>
                                      </p:cBhvr>
                                    </p:animEffect>
                                  </p:childTnLst>
                                </p:cTn>
                              </p:par>
                            </p:childTnLst>
                          </p:cTn>
                        </p:par>
                        <p:par>
                          <p:cTn id="20" fill="hold">
                            <p:stCondLst>
                              <p:cond delay="6000"/>
                            </p:stCondLst>
                            <p:childTnLst>
                              <p:par>
                                <p:cTn id="21" presetID="22" presetClass="entr" presetSubtype="2" fill="hold" grpId="0" nodeType="afterEffect">
                                  <p:stCondLst>
                                    <p:cond delay="500"/>
                                  </p:stCondLst>
                                  <p:childTnLst>
                                    <p:set>
                                      <p:cBhvr>
                                        <p:cTn id="22" dur="1" fill="hold">
                                          <p:stCondLst>
                                            <p:cond delay="0"/>
                                          </p:stCondLst>
                                        </p:cTn>
                                        <p:tgtEl>
                                          <p:spTgt spid="10"/>
                                        </p:tgtEl>
                                        <p:attrNameLst>
                                          <p:attrName>style.visibility</p:attrName>
                                        </p:attrNameLst>
                                      </p:cBhvr>
                                      <p:to>
                                        <p:strVal val="visible"/>
                                      </p:to>
                                    </p:set>
                                    <p:animEffect transition="in" filter="wipe(right)">
                                      <p:cBhvr>
                                        <p:cTn id="23" dur="1000"/>
                                        <p:tgtEl>
                                          <p:spTgt spid="10"/>
                                        </p:tgtEl>
                                      </p:cBhvr>
                                    </p:animEffect>
                                  </p:childTnLst>
                                </p:cTn>
                              </p:par>
                            </p:childTnLst>
                          </p:cTn>
                        </p:par>
                        <p:par>
                          <p:cTn id="24" fill="hold">
                            <p:stCondLst>
                              <p:cond delay="7500"/>
                            </p:stCondLst>
                            <p:childTnLst>
                              <p:par>
                                <p:cTn id="25" presetID="22" presetClass="entr" presetSubtype="2" fill="hold" nodeType="afterEffect">
                                  <p:stCondLst>
                                    <p:cond delay="500"/>
                                  </p:stCondLst>
                                  <p:childTnLst>
                                    <p:set>
                                      <p:cBhvr>
                                        <p:cTn id="26" dur="1" fill="hold">
                                          <p:stCondLst>
                                            <p:cond delay="0"/>
                                          </p:stCondLst>
                                        </p:cTn>
                                        <p:tgtEl>
                                          <p:spTgt spid="3078"/>
                                        </p:tgtEl>
                                        <p:attrNameLst>
                                          <p:attrName>style.visibility</p:attrName>
                                        </p:attrNameLst>
                                      </p:cBhvr>
                                      <p:to>
                                        <p:strVal val="visible"/>
                                      </p:to>
                                    </p:set>
                                    <p:animEffect transition="in" filter="wipe(right)">
                                      <p:cBhvr>
                                        <p:cTn id="27" dur="1000"/>
                                        <p:tgtEl>
                                          <p:spTgt spid="3078"/>
                                        </p:tgtEl>
                                      </p:cBhvr>
                                    </p:animEffect>
                                  </p:childTnLst>
                                </p:cTn>
                              </p:par>
                            </p:childTnLst>
                          </p:cTn>
                        </p:par>
                        <p:par>
                          <p:cTn id="28" fill="hold">
                            <p:stCondLst>
                              <p:cond delay="9000"/>
                            </p:stCondLst>
                            <p:childTnLst>
                              <p:par>
                                <p:cTn id="29" presetID="21" presetClass="entr" presetSubtype="1" fill="hold" nodeType="afterEffect">
                                  <p:stCondLst>
                                    <p:cond delay="1000"/>
                                  </p:stCondLst>
                                  <p:childTnLst>
                                    <p:set>
                                      <p:cBhvr>
                                        <p:cTn id="30" dur="1" fill="hold">
                                          <p:stCondLst>
                                            <p:cond delay="0"/>
                                          </p:stCondLst>
                                        </p:cTn>
                                        <p:tgtEl>
                                          <p:spTgt spid="3082"/>
                                        </p:tgtEl>
                                        <p:attrNameLst>
                                          <p:attrName>style.visibility</p:attrName>
                                        </p:attrNameLst>
                                      </p:cBhvr>
                                      <p:to>
                                        <p:strVal val="visible"/>
                                      </p:to>
                                    </p:set>
                                    <p:animEffect transition="in" filter="wheel(1)">
                                      <p:cBhvr>
                                        <p:cTn id="31" dur="1000"/>
                                        <p:tgtEl>
                                          <p:spTgt spid="3082"/>
                                        </p:tgtEl>
                                      </p:cBhvr>
                                    </p:animEffect>
                                  </p:childTnLst>
                                </p:cTn>
                              </p:par>
                            </p:childTnLst>
                          </p:cTn>
                        </p:par>
                        <p:par>
                          <p:cTn id="32" fill="hold">
                            <p:stCondLst>
                              <p:cond delay="11000"/>
                            </p:stCondLst>
                            <p:childTnLst>
                              <p:par>
                                <p:cTn id="33" presetID="22" presetClass="entr" presetSubtype="8" fill="hold" nodeType="after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1000"/>
                                        <p:tgtEl>
                                          <p:spTgt spid="11"/>
                                        </p:tgtEl>
                                      </p:cBhvr>
                                    </p:animEffect>
                                  </p:childTnLst>
                                </p:cTn>
                              </p:par>
                            </p:childTnLst>
                          </p:cTn>
                        </p:par>
                        <p:par>
                          <p:cTn id="36" fill="hold">
                            <p:stCondLst>
                              <p:cond delay="12500"/>
                            </p:stCondLst>
                            <p:childTnLst>
                              <p:par>
                                <p:cTn id="37" presetID="22" presetClass="entr" presetSubtype="8" fill="hold" grpId="0" nodeType="afterEffect">
                                  <p:stCondLst>
                                    <p:cond delay="50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1000"/>
                                        <p:tgtEl>
                                          <p:spTgt spid="14"/>
                                        </p:tgtEl>
                                      </p:cBhvr>
                                    </p:animEffect>
                                  </p:childTnLst>
                                </p:cTn>
                              </p:par>
                            </p:childTnLst>
                          </p:cTn>
                        </p:par>
                        <p:par>
                          <p:cTn id="40" fill="hold">
                            <p:stCondLst>
                              <p:cond delay="14000"/>
                            </p:stCondLst>
                            <p:childTnLst>
                              <p:par>
                                <p:cTn id="41" presetID="22" presetClass="entr" presetSubtype="8" fill="hold" nodeType="afterEffect">
                                  <p:stCondLst>
                                    <p:cond delay="500"/>
                                  </p:stCondLst>
                                  <p:childTnLst>
                                    <p:set>
                                      <p:cBhvr>
                                        <p:cTn id="42" dur="1" fill="hold">
                                          <p:stCondLst>
                                            <p:cond delay="0"/>
                                          </p:stCondLst>
                                        </p:cTn>
                                        <p:tgtEl>
                                          <p:spTgt spid="3084"/>
                                        </p:tgtEl>
                                        <p:attrNameLst>
                                          <p:attrName>style.visibility</p:attrName>
                                        </p:attrNameLst>
                                      </p:cBhvr>
                                      <p:to>
                                        <p:strVal val="visible"/>
                                      </p:to>
                                    </p:set>
                                    <p:animEffect transition="in" filter="wipe(left)">
                                      <p:cBhvr>
                                        <p:cTn id="43" dur="1000"/>
                                        <p:tgtEl>
                                          <p:spTgt spid="3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786" y="188640"/>
            <a:ext cx="9296427" cy="654032"/>
          </a:xfrm>
          <a:solidFill>
            <a:srgbClr val="941651"/>
          </a:solidFill>
          <a:ln>
            <a:solidFill>
              <a:schemeClr val="accent6">
                <a:lumMod val="75000"/>
              </a:schemeClr>
            </a:solidFill>
          </a:ln>
        </p:spPr>
        <p:txBody>
          <a:bodyPr/>
          <a:lstStyle/>
          <a:p>
            <a:r>
              <a:rPr lang="en-IN" dirty="0">
                <a:solidFill>
                  <a:schemeClr val="bg1"/>
                </a:solidFill>
              </a:rPr>
              <a:t>A Visit to the Zoo</a:t>
            </a:r>
          </a:p>
        </p:txBody>
      </p:sp>
      <p:grpSp>
        <p:nvGrpSpPr>
          <p:cNvPr id="3" name="Group 2">
            <a:extLst>
              <a:ext uri="{FF2B5EF4-FFF2-40B4-BE49-F238E27FC236}">
                <a16:creationId xmlns:a16="http://schemas.microsoft.com/office/drawing/2014/main" id="{4EC429CE-D8F9-C8E3-A231-67169E25E354}"/>
              </a:ext>
            </a:extLst>
          </p:cNvPr>
          <p:cNvGrpSpPr/>
          <p:nvPr/>
        </p:nvGrpSpPr>
        <p:grpSpPr>
          <a:xfrm>
            <a:off x="191344" y="1412776"/>
            <a:ext cx="864096" cy="1440160"/>
            <a:chOff x="6096000" y="2198904"/>
            <a:chExt cx="864096" cy="1440160"/>
          </a:xfrm>
        </p:grpSpPr>
        <p:sp>
          <p:nvSpPr>
            <p:cNvPr id="4" name="Right Triangle 3">
              <a:extLst>
                <a:ext uri="{FF2B5EF4-FFF2-40B4-BE49-F238E27FC236}">
                  <a16:creationId xmlns:a16="http://schemas.microsoft.com/office/drawing/2014/main" id="{0C162A34-B671-574E-3DD3-1100D42438BD}"/>
                </a:ext>
              </a:extLst>
            </p:cNvPr>
            <p:cNvSpPr/>
            <p:nvPr/>
          </p:nvSpPr>
          <p:spPr>
            <a:xfrm>
              <a:off x="6096000" y="2198904"/>
              <a:ext cx="864096" cy="720080"/>
            </a:xfrm>
            <a:prstGeom prst="rtTriangle">
              <a:avLst/>
            </a:prstGeom>
            <a:solidFill>
              <a:srgbClr val="FF2F9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a:extLst>
                <a:ext uri="{FF2B5EF4-FFF2-40B4-BE49-F238E27FC236}">
                  <a16:creationId xmlns:a16="http://schemas.microsoft.com/office/drawing/2014/main" id="{3643C7BF-2F77-1DC2-B5B8-D9F99B15706A}"/>
                </a:ext>
              </a:extLst>
            </p:cNvPr>
            <p:cNvSpPr/>
            <p:nvPr/>
          </p:nvSpPr>
          <p:spPr>
            <a:xfrm flipV="1">
              <a:off x="6096000" y="2918984"/>
              <a:ext cx="864096" cy="720080"/>
            </a:xfrm>
            <a:prstGeom prst="rtTriangle">
              <a:avLst/>
            </a:prstGeom>
            <a:solidFill>
              <a:srgbClr val="FF8AD8">
                <a:alpha val="72941"/>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650A8D2A-6ED0-9D5A-ECFB-D33C6CF72D0D}"/>
              </a:ext>
            </a:extLst>
          </p:cNvPr>
          <p:cNvSpPr txBox="1"/>
          <p:nvPr/>
        </p:nvSpPr>
        <p:spPr>
          <a:xfrm>
            <a:off x="1199456" y="1717357"/>
            <a:ext cx="7704856" cy="830997"/>
          </a:xfrm>
          <a:prstGeom prst="rect">
            <a:avLst/>
          </a:prstGeom>
          <a:gradFill flip="none" rotWithShape="1">
            <a:gsLst>
              <a:gs pos="0">
                <a:srgbClr val="FF2F92">
                  <a:tint val="66000"/>
                  <a:satMod val="160000"/>
                </a:srgbClr>
              </a:gs>
              <a:gs pos="50000">
                <a:srgbClr val="FF2F92">
                  <a:tint val="44500"/>
                  <a:satMod val="160000"/>
                </a:srgbClr>
              </a:gs>
              <a:gs pos="100000">
                <a:srgbClr val="FF2F92">
                  <a:tint val="23500"/>
                  <a:satMod val="160000"/>
                </a:srgbClr>
              </a:gs>
            </a:gsLst>
            <a:path path="circle">
              <a:fillToRect r="100000" b="100000"/>
            </a:path>
            <a:tileRect l="-100000" t="-100000"/>
          </a:gra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en-IE" sz="2400" dirty="0">
                <a:solidFill>
                  <a:schemeClr val="tx1"/>
                </a:solidFill>
                <a:effectLst/>
                <a:latin typeface="Calibri" panose="020F0502020204030204" pitchFamily="34" charset="0"/>
                <a:ea typeface="Calibri" panose="020F0502020204030204" pitchFamily="34" charset="0"/>
              </a:rPr>
              <a:t>I could see the elephant swinging its </a:t>
            </a:r>
            <a:r>
              <a:rPr lang="en-IE" sz="2400" u="sng" dirty="0">
                <a:solidFill>
                  <a:srgbClr val="FF0000"/>
                </a:solidFill>
                <a:effectLst/>
                <a:latin typeface="Calibri" panose="020F0502020204030204" pitchFamily="34" charset="0"/>
                <a:ea typeface="Calibri" panose="020F0502020204030204" pitchFamily="34" charset="0"/>
              </a:rPr>
              <a:t>trunk</a:t>
            </a:r>
            <a:r>
              <a:rPr lang="en-IE" sz="2400" dirty="0">
                <a:solidFill>
                  <a:schemeClr val="tx1"/>
                </a:solidFill>
                <a:effectLst/>
                <a:latin typeface="Calibri" panose="020F0502020204030204" pitchFamily="34" charset="0"/>
                <a:ea typeface="Calibri" panose="020F0502020204030204" pitchFamily="34" charset="0"/>
              </a:rPr>
              <a:t> and was eager to </a:t>
            </a:r>
            <a:r>
              <a:rPr lang="en-IE" sz="2400" u="sng" dirty="0">
                <a:solidFill>
                  <a:srgbClr val="FF0000"/>
                </a:solidFill>
                <a:effectLst/>
                <a:latin typeface="Calibri" panose="020F0502020204030204" pitchFamily="34" charset="0"/>
                <a:ea typeface="Calibri" panose="020F0502020204030204" pitchFamily="34" charset="0"/>
              </a:rPr>
              <a:t>watch</a:t>
            </a:r>
            <a:r>
              <a:rPr lang="en-IE" sz="2400" dirty="0">
                <a:solidFill>
                  <a:schemeClr val="tx1"/>
                </a:solidFill>
                <a:effectLst/>
                <a:latin typeface="Calibri" panose="020F0502020204030204" pitchFamily="34" charset="0"/>
                <a:ea typeface="Calibri" panose="020F0502020204030204" pitchFamily="34" charset="0"/>
              </a:rPr>
              <a:t> the elephant show. </a:t>
            </a:r>
            <a:endParaRPr lang="en-AE" sz="2400" dirty="0">
              <a:solidFill>
                <a:schemeClr val="tx1"/>
              </a:solidFill>
            </a:endParaRPr>
          </a:p>
        </p:txBody>
      </p:sp>
      <p:grpSp>
        <p:nvGrpSpPr>
          <p:cNvPr id="7" name="Group 6">
            <a:extLst>
              <a:ext uri="{FF2B5EF4-FFF2-40B4-BE49-F238E27FC236}">
                <a16:creationId xmlns:a16="http://schemas.microsoft.com/office/drawing/2014/main" id="{B35A900B-F51A-176A-09F6-C806E6F062E8}"/>
              </a:ext>
            </a:extLst>
          </p:cNvPr>
          <p:cNvGrpSpPr/>
          <p:nvPr/>
        </p:nvGrpSpPr>
        <p:grpSpPr>
          <a:xfrm>
            <a:off x="11136560" y="4414533"/>
            <a:ext cx="797669" cy="1446117"/>
            <a:chOff x="4938291" y="3645024"/>
            <a:chExt cx="797669" cy="1446117"/>
          </a:xfrm>
        </p:grpSpPr>
        <p:sp>
          <p:nvSpPr>
            <p:cNvPr id="8" name="Right Triangle 7">
              <a:extLst>
                <a:ext uri="{FF2B5EF4-FFF2-40B4-BE49-F238E27FC236}">
                  <a16:creationId xmlns:a16="http://schemas.microsoft.com/office/drawing/2014/main" id="{80116AEB-CE54-E7E7-3792-45644CA82CBE}"/>
                </a:ext>
              </a:extLst>
            </p:cNvPr>
            <p:cNvSpPr/>
            <p:nvPr/>
          </p:nvSpPr>
          <p:spPr>
            <a:xfrm flipH="1">
              <a:off x="4938291" y="3645024"/>
              <a:ext cx="797669" cy="712646"/>
            </a:xfrm>
            <a:prstGeom prst="rtTriangle">
              <a:avLst/>
            </a:prstGeom>
            <a:solidFill>
              <a:srgbClr val="0091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Triangle 8">
              <a:extLst>
                <a:ext uri="{FF2B5EF4-FFF2-40B4-BE49-F238E27FC236}">
                  <a16:creationId xmlns:a16="http://schemas.microsoft.com/office/drawing/2014/main" id="{0733B8A3-2218-CA2F-1FF9-5172B92EC452}"/>
                </a:ext>
              </a:extLst>
            </p:cNvPr>
            <p:cNvSpPr/>
            <p:nvPr/>
          </p:nvSpPr>
          <p:spPr>
            <a:xfrm flipH="1" flipV="1">
              <a:off x="4938291" y="4378495"/>
              <a:ext cx="797669" cy="712646"/>
            </a:xfrm>
            <a:prstGeom prst="rtTriangle">
              <a:avLst/>
            </a:prstGeom>
            <a:solidFill>
              <a:srgbClr val="009193">
                <a:alpha val="54118"/>
              </a:srgb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7227681D-62D1-6259-2618-387A4F849C20}"/>
              </a:ext>
            </a:extLst>
          </p:cNvPr>
          <p:cNvSpPr txBox="1"/>
          <p:nvPr/>
        </p:nvSpPr>
        <p:spPr>
          <a:xfrm>
            <a:off x="5807968" y="4917171"/>
            <a:ext cx="5040560" cy="461665"/>
          </a:xfrm>
          <a:prstGeom prst="rect">
            <a:avLst/>
          </a:prstGeom>
          <a:gradFill flip="none" rotWithShape="1">
            <a:gsLst>
              <a:gs pos="0">
                <a:srgbClr val="009193">
                  <a:tint val="66000"/>
                  <a:satMod val="160000"/>
                </a:srgbClr>
              </a:gs>
              <a:gs pos="50000">
                <a:srgbClr val="009193">
                  <a:tint val="44500"/>
                  <a:satMod val="160000"/>
                </a:srgbClr>
              </a:gs>
              <a:gs pos="100000">
                <a:srgbClr val="009193">
                  <a:tint val="23500"/>
                  <a:satMod val="160000"/>
                </a:srgbClr>
              </a:gs>
            </a:gsLst>
            <a:path path="circle">
              <a:fillToRect r="100000" b="100000"/>
            </a:path>
            <a:tileRect l="-100000" t="-100000"/>
          </a:gradFill>
        </p:spPr>
        <p:style>
          <a:lnRef idx="3">
            <a:schemeClr val="lt1"/>
          </a:lnRef>
          <a:fillRef idx="1">
            <a:schemeClr val="accent5"/>
          </a:fillRef>
          <a:effectRef idx="1">
            <a:schemeClr val="accent5"/>
          </a:effectRef>
          <a:fontRef idx="minor">
            <a:schemeClr val="lt1"/>
          </a:fontRef>
        </p:style>
        <p:txBody>
          <a:bodyPr wrap="square" rtlCol="0">
            <a:spAutoFit/>
          </a:bodyPr>
          <a:lstStyle>
            <a:defPPr>
              <a:defRPr lang="en-US"/>
            </a:defPPr>
            <a:lvl1pPr>
              <a:defRPr sz="2400">
                <a:effectLst/>
                <a:latin typeface="Calibri" panose="020F0502020204030204" pitchFamily="34" charset="0"/>
                <a:ea typeface="Calibri" panose="020F05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IE" dirty="0">
                <a:solidFill>
                  <a:schemeClr val="tx1"/>
                </a:solidFill>
              </a:rPr>
              <a:t>But it was time for the zoo to </a:t>
            </a:r>
            <a:r>
              <a:rPr lang="en-IE" dirty="0">
                <a:solidFill>
                  <a:srgbClr val="FF0000"/>
                </a:solidFill>
              </a:rPr>
              <a:t>close.</a:t>
            </a:r>
            <a:r>
              <a:rPr lang="en-IE" dirty="0">
                <a:solidFill>
                  <a:schemeClr val="tx1"/>
                </a:solidFill>
              </a:rPr>
              <a:t> </a:t>
            </a:r>
            <a:endParaRPr lang="en-AE" dirty="0">
              <a:solidFill>
                <a:schemeClr val="tx1"/>
              </a:solidFill>
            </a:endParaRPr>
          </a:p>
        </p:txBody>
      </p:sp>
      <p:pic>
        <p:nvPicPr>
          <p:cNvPr id="4098" name="Picture 2" descr="Free vector wild animals set with nature elements">
            <a:extLst>
              <a:ext uri="{FF2B5EF4-FFF2-40B4-BE49-F238E27FC236}">
                <a16:creationId xmlns:a16="http://schemas.microsoft.com/office/drawing/2014/main" id="{1B6738E8-128B-91A0-A5F9-BFA49C8C3B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360" r="57246" b="35524"/>
          <a:stretch/>
        </p:blipFill>
        <p:spPr bwMode="auto">
          <a:xfrm>
            <a:off x="9451092" y="1582173"/>
            <a:ext cx="2549564" cy="16479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Free vector two boy characters with happy face">
            <a:extLst>
              <a:ext uri="{FF2B5EF4-FFF2-40B4-BE49-F238E27FC236}">
                <a16:creationId xmlns:a16="http://schemas.microsoft.com/office/drawing/2014/main" id="{89DBD3DE-B2FA-E142-DE61-FA736706343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750" r="44153" b="28989"/>
          <a:stretch/>
        </p:blipFill>
        <p:spPr bwMode="auto">
          <a:xfrm>
            <a:off x="8904312" y="2564164"/>
            <a:ext cx="864097" cy="97846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ee vector background scene of zoo park with cage">
            <a:extLst>
              <a:ext uri="{FF2B5EF4-FFF2-40B4-BE49-F238E27FC236}">
                <a16:creationId xmlns:a16="http://schemas.microsoft.com/office/drawing/2014/main" id="{B0AA0214-EA87-81E9-BAE2-2D52F8EEDE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8002" y="3414825"/>
            <a:ext cx="4471934" cy="2857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31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p:stCondLst>
                              <p:cond delay="3000"/>
                            </p:stCondLst>
                            <p:childTnLst>
                              <p:par>
                                <p:cTn id="13" presetID="55" presetClass="entr" presetSubtype="0" fill="hold" nodeType="afterEffect">
                                  <p:stCondLst>
                                    <p:cond delay="500"/>
                                  </p:stCondLst>
                                  <p:childTnLst>
                                    <p:set>
                                      <p:cBhvr>
                                        <p:cTn id="14" dur="1" fill="hold">
                                          <p:stCondLst>
                                            <p:cond delay="0"/>
                                          </p:stCondLst>
                                        </p:cTn>
                                        <p:tgtEl>
                                          <p:spTgt spid="4098"/>
                                        </p:tgtEl>
                                        <p:attrNameLst>
                                          <p:attrName>style.visibility</p:attrName>
                                        </p:attrNameLst>
                                      </p:cBhvr>
                                      <p:to>
                                        <p:strVal val="visible"/>
                                      </p:to>
                                    </p:set>
                                    <p:anim calcmode="lin" valueType="num">
                                      <p:cBhvr>
                                        <p:cTn id="15" dur="1000" fill="hold"/>
                                        <p:tgtEl>
                                          <p:spTgt spid="4098"/>
                                        </p:tgtEl>
                                        <p:attrNameLst>
                                          <p:attrName>ppt_w</p:attrName>
                                        </p:attrNameLst>
                                      </p:cBhvr>
                                      <p:tavLst>
                                        <p:tav tm="0">
                                          <p:val>
                                            <p:strVal val="#ppt_w*0.70"/>
                                          </p:val>
                                        </p:tav>
                                        <p:tav tm="100000">
                                          <p:val>
                                            <p:strVal val="#ppt_w"/>
                                          </p:val>
                                        </p:tav>
                                      </p:tavLst>
                                    </p:anim>
                                    <p:anim calcmode="lin" valueType="num">
                                      <p:cBhvr>
                                        <p:cTn id="16" dur="1000" fill="hold"/>
                                        <p:tgtEl>
                                          <p:spTgt spid="4098"/>
                                        </p:tgtEl>
                                        <p:attrNameLst>
                                          <p:attrName>ppt_h</p:attrName>
                                        </p:attrNameLst>
                                      </p:cBhvr>
                                      <p:tavLst>
                                        <p:tav tm="0">
                                          <p:val>
                                            <p:strVal val="#ppt_h"/>
                                          </p:val>
                                        </p:tav>
                                        <p:tav tm="100000">
                                          <p:val>
                                            <p:strVal val="#ppt_h"/>
                                          </p:val>
                                        </p:tav>
                                      </p:tavLst>
                                    </p:anim>
                                    <p:animEffect transition="in" filter="fade">
                                      <p:cBhvr>
                                        <p:cTn id="17" dur="1000"/>
                                        <p:tgtEl>
                                          <p:spTgt spid="4098"/>
                                        </p:tgtEl>
                                      </p:cBhvr>
                                    </p:animEffect>
                                  </p:childTnLst>
                                </p:cTn>
                              </p:par>
                            </p:childTnLst>
                          </p:cTn>
                        </p:par>
                        <p:par>
                          <p:cTn id="18" fill="hold">
                            <p:stCondLst>
                              <p:cond delay="4500"/>
                            </p:stCondLst>
                            <p:childTnLst>
                              <p:par>
                                <p:cTn id="19" presetID="55" presetClass="entr" presetSubtype="0" fill="hold" nodeType="afterEffect">
                                  <p:stCondLst>
                                    <p:cond delay="50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strVal val="#ppt_w*0.70"/>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Effect transition="in" filter="fade">
                                      <p:cBhvr>
                                        <p:cTn id="23" dur="1000"/>
                                        <p:tgtEl>
                                          <p:spTgt spid="11"/>
                                        </p:tgtEl>
                                      </p:cBhvr>
                                    </p:animEffect>
                                  </p:childTnLst>
                                </p:cTn>
                              </p:par>
                            </p:childTnLst>
                          </p:cTn>
                        </p:par>
                        <p:par>
                          <p:cTn id="24" fill="hold">
                            <p:stCondLst>
                              <p:cond delay="6000"/>
                            </p:stCondLst>
                            <p:childTnLst>
                              <p:par>
                                <p:cTn id="25" presetID="22" presetClass="entr" presetSubtype="2" fill="hold" nodeType="afterEffect">
                                  <p:stCondLst>
                                    <p:cond delay="50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1000"/>
                                        <p:tgtEl>
                                          <p:spTgt spid="7"/>
                                        </p:tgtEl>
                                      </p:cBhvr>
                                    </p:animEffect>
                                  </p:childTnLst>
                                </p:cTn>
                              </p:par>
                            </p:childTnLst>
                          </p:cTn>
                        </p:par>
                        <p:par>
                          <p:cTn id="28" fill="hold">
                            <p:stCondLst>
                              <p:cond delay="7500"/>
                            </p:stCondLst>
                            <p:childTnLst>
                              <p:par>
                                <p:cTn id="29" presetID="22" presetClass="entr" presetSubtype="2" fill="hold" grpId="0" nodeType="afterEffect">
                                  <p:stCondLst>
                                    <p:cond delay="500"/>
                                  </p:stCondLst>
                                  <p:childTnLst>
                                    <p:set>
                                      <p:cBhvr>
                                        <p:cTn id="30" dur="1" fill="hold">
                                          <p:stCondLst>
                                            <p:cond delay="0"/>
                                          </p:stCondLst>
                                        </p:cTn>
                                        <p:tgtEl>
                                          <p:spTgt spid="10"/>
                                        </p:tgtEl>
                                        <p:attrNameLst>
                                          <p:attrName>style.visibility</p:attrName>
                                        </p:attrNameLst>
                                      </p:cBhvr>
                                      <p:to>
                                        <p:strVal val="visible"/>
                                      </p:to>
                                    </p:set>
                                    <p:animEffect transition="in" filter="wipe(right)">
                                      <p:cBhvr>
                                        <p:cTn id="31" dur="1000"/>
                                        <p:tgtEl>
                                          <p:spTgt spid="10"/>
                                        </p:tgtEl>
                                      </p:cBhvr>
                                    </p:animEffect>
                                  </p:childTnLst>
                                </p:cTn>
                              </p:par>
                            </p:childTnLst>
                          </p:cTn>
                        </p:par>
                        <p:par>
                          <p:cTn id="32" fill="hold">
                            <p:stCondLst>
                              <p:cond delay="9000"/>
                            </p:stCondLst>
                            <p:childTnLst>
                              <p:par>
                                <p:cTn id="33" presetID="22" presetClass="entr" presetSubtype="2" fill="hold" nodeType="afterEffect">
                                  <p:stCondLst>
                                    <p:cond delay="500"/>
                                  </p:stCondLst>
                                  <p:childTnLst>
                                    <p:set>
                                      <p:cBhvr>
                                        <p:cTn id="34" dur="1" fill="hold">
                                          <p:stCondLst>
                                            <p:cond delay="0"/>
                                          </p:stCondLst>
                                        </p:cTn>
                                        <p:tgtEl>
                                          <p:spTgt spid="4100"/>
                                        </p:tgtEl>
                                        <p:attrNameLst>
                                          <p:attrName>style.visibility</p:attrName>
                                        </p:attrNameLst>
                                      </p:cBhvr>
                                      <p:to>
                                        <p:strVal val="visible"/>
                                      </p:to>
                                    </p:set>
                                    <p:animEffect transition="in" filter="wipe(right)">
                                      <p:cBhvr>
                                        <p:cTn id="35" dur="1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786" y="188640"/>
            <a:ext cx="9296427" cy="654032"/>
          </a:xfrm>
          <a:solidFill>
            <a:srgbClr val="941651"/>
          </a:solidFill>
          <a:ln>
            <a:solidFill>
              <a:schemeClr val="accent6">
                <a:lumMod val="75000"/>
              </a:schemeClr>
            </a:solidFill>
          </a:ln>
        </p:spPr>
        <p:txBody>
          <a:bodyPr/>
          <a:lstStyle/>
          <a:p>
            <a:r>
              <a:rPr lang="en-IN" dirty="0">
                <a:solidFill>
                  <a:schemeClr val="bg1"/>
                </a:solidFill>
              </a:rPr>
              <a:t>A Visit to the Zoo</a:t>
            </a:r>
          </a:p>
        </p:txBody>
      </p:sp>
      <p:sp>
        <p:nvSpPr>
          <p:cNvPr id="4" name="TextBox 3">
            <a:extLst>
              <a:ext uri="{FF2B5EF4-FFF2-40B4-BE49-F238E27FC236}">
                <a16:creationId xmlns:a16="http://schemas.microsoft.com/office/drawing/2014/main" id="{CADB820A-12D1-B93F-AE59-A810656A3996}"/>
              </a:ext>
            </a:extLst>
          </p:cNvPr>
          <p:cNvSpPr txBox="1"/>
          <p:nvPr/>
        </p:nvSpPr>
        <p:spPr>
          <a:xfrm>
            <a:off x="1199456" y="3014452"/>
            <a:ext cx="6120680" cy="1200329"/>
          </a:xfrm>
          <a:prstGeom prst="rect">
            <a:avLst/>
          </a:prstGeom>
          <a:gradFill flip="none" rotWithShape="1">
            <a:gsLst>
              <a:gs pos="0">
                <a:srgbClr val="0096FF">
                  <a:tint val="66000"/>
                  <a:satMod val="160000"/>
                </a:srgbClr>
              </a:gs>
              <a:gs pos="50000">
                <a:srgbClr val="0096FF">
                  <a:tint val="44500"/>
                  <a:satMod val="160000"/>
                </a:srgbClr>
              </a:gs>
              <a:gs pos="100000">
                <a:srgbClr val="0096FF">
                  <a:tint val="23500"/>
                  <a:satMod val="160000"/>
                </a:srgbClr>
              </a:gs>
            </a:gsLst>
            <a:path path="circle">
              <a:fillToRect r="100000" b="100000"/>
            </a:path>
            <a:tileRect l="-100000" t="-100000"/>
          </a:gradFill>
        </p:spPr>
        <p:style>
          <a:lnRef idx="3">
            <a:schemeClr val="lt1"/>
          </a:lnRef>
          <a:fillRef idx="1">
            <a:schemeClr val="accent2"/>
          </a:fillRef>
          <a:effectRef idx="1">
            <a:schemeClr val="accent2"/>
          </a:effectRef>
          <a:fontRef idx="minor">
            <a:schemeClr val="lt1"/>
          </a:fontRef>
        </p:style>
        <p:txBody>
          <a:bodyPr wrap="square">
            <a:spAutoFit/>
          </a:bodyPr>
          <a:lstStyle/>
          <a:p>
            <a:r>
              <a:rPr lang="en-IE"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So we sat under a large tree with a huge </a:t>
            </a:r>
            <a:r>
              <a:rPr lang="en-IE" sz="2400"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trunk</a:t>
            </a:r>
            <a:r>
              <a:rPr lang="en-IE" sz="2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IE"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to rest for a while. Then we returned home tired but happy.</a:t>
            </a:r>
            <a:r>
              <a:rPr lang="en-AE" sz="2400" dirty="0">
                <a:solidFill>
                  <a:schemeClr val="tx1"/>
                </a:solidFill>
                <a:effectLst/>
                <a:latin typeface="Calibri" panose="020F0502020204030204" pitchFamily="34" charset="0"/>
                <a:cs typeface="Calibri" panose="020F0502020204030204" pitchFamily="34" charset="0"/>
              </a:rPr>
              <a:t> </a:t>
            </a:r>
            <a:endParaRPr lang="en-AE" sz="2400" dirty="0">
              <a:solidFill>
                <a:schemeClr val="tx1"/>
              </a:solidFill>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F5E66C67-9E12-D1EB-B26D-4ABC135896DE}"/>
              </a:ext>
            </a:extLst>
          </p:cNvPr>
          <p:cNvGrpSpPr/>
          <p:nvPr/>
        </p:nvGrpSpPr>
        <p:grpSpPr>
          <a:xfrm>
            <a:off x="161997" y="2894536"/>
            <a:ext cx="864096" cy="1440160"/>
            <a:chOff x="6096000" y="2198904"/>
            <a:chExt cx="864096" cy="1440160"/>
          </a:xfrm>
        </p:grpSpPr>
        <p:sp>
          <p:nvSpPr>
            <p:cNvPr id="8" name="Right Triangle 7">
              <a:extLst>
                <a:ext uri="{FF2B5EF4-FFF2-40B4-BE49-F238E27FC236}">
                  <a16:creationId xmlns:a16="http://schemas.microsoft.com/office/drawing/2014/main" id="{73B4A847-F63F-4B17-83B9-9EF54486889C}"/>
                </a:ext>
              </a:extLst>
            </p:cNvPr>
            <p:cNvSpPr/>
            <p:nvPr/>
          </p:nvSpPr>
          <p:spPr>
            <a:xfrm>
              <a:off x="6096000" y="2198904"/>
              <a:ext cx="864096" cy="720080"/>
            </a:xfrm>
            <a:prstGeom prst="rtTriangle">
              <a:avLst/>
            </a:prstGeom>
            <a:solidFill>
              <a:srgbClr val="0432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18996A14-BDB6-9FFE-319C-93448B114F02}"/>
                </a:ext>
              </a:extLst>
            </p:cNvPr>
            <p:cNvSpPr/>
            <p:nvPr/>
          </p:nvSpPr>
          <p:spPr>
            <a:xfrm flipV="1">
              <a:off x="6096000" y="2918984"/>
              <a:ext cx="864096" cy="720080"/>
            </a:xfrm>
            <a:prstGeom prst="rtTriangle">
              <a:avLst/>
            </a:prstGeom>
            <a:solidFill>
              <a:srgbClr val="0096FF">
                <a:alpha val="72157"/>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611EEB22-CE86-C237-E750-EE2FDF77A138}"/>
              </a:ext>
            </a:extLst>
          </p:cNvPr>
          <p:cNvGrpSpPr/>
          <p:nvPr/>
        </p:nvGrpSpPr>
        <p:grpSpPr>
          <a:xfrm>
            <a:off x="7500597" y="1262781"/>
            <a:ext cx="4295563" cy="4860887"/>
            <a:chOff x="6456040" y="1124744"/>
            <a:chExt cx="4295563" cy="4860887"/>
          </a:xfrm>
        </p:grpSpPr>
        <p:pic>
          <p:nvPicPr>
            <p:cNvPr id="5122" name="Picture 2" descr="Free vector isolated tree on white background">
              <a:extLst>
                <a:ext uri="{FF2B5EF4-FFF2-40B4-BE49-F238E27FC236}">
                  <a16:creationId xmlns:a16="http://schemas.microsoft.com/office/drawing/2014/main" id="{1B3DB51A-277F-4E85-AF3B-E9BA03E154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6040" y="1124744"/>
              <a:ext cx="4295563" cy="442567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ree vector sticker template with a boy in sitting pose isolated">
              <a:extLst>
                <a:ext uri="{FF2B5EF4-FFF2-40B4-BE49-F238E27FC236}">
                  <a16:creationId xmlns:a16="http://schemas.microsoft.com/office/drawing/2014/main" id="{BAA33BFF-B6F3-DAB8-2577-D9D457CACFA7}"/>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904" b="89936" l="7819" r="89918">
                          <a14:foregroundMark x1="14403" y1="33227" x2="22634" y2="19010"/>
                          <a14:foregroundMark x1="22634" y1="19010" x2="39506" y2="14217"/>
                          <a14:foregroundMark x1="39506" y1="14217" x2="47942" y2="24121"/>
                          <a14:foregroundMark x1="47942" y1="24121" x2="23663" y2="39297"/>
                          <a14:foregroundMark x1="32510" y1="38339" x2="35802" y2="62780"/>
                          <a14:foregroundMark x1="35802" y1="62780" x2="66872" y2="12939"/>
                          <a14:foregroundMark x1="27160" y1="47125" x2="23663" y2="59105"/>
                          <a14:foregroundMark x1="23663" y1="59105" x2="23663" y2="58307"/>
                          <a14:foregroundMark x1="7819" y1="80990" x2="11934" y2="83387"/>
                          <a14:foregroundMark x1="30658" y1="73323" x2="46091" y2="71885"/>
                          <a14:foregroundMark x1="46091" y1="71885" x2="58642" y2="63578"/>
                          <a14:foregroundMark x1="58642" y1="63578" x2="72634" y2="70128"/>
                          <a14:foregroundMark x1="72634" y1="70128" x2="82099" y2="83866"/>
                          <a14:foregroundMark x1="70370" y1="83866" x2="79424" y2="87380"/>
                        </a14:backgroundRemoval>
                      </a14:imgEffect>
                    </a14:imgLayer>
                  </a14:imgProps>
                </a:ext>
                <a:ext uri="{28A0092B-C50C-407E-A947-70E740481C1C}">
                  <a14:useLocalDpi xmlns:a14="http://schemas.microsoft.com/office/drawing/2010/main" val="0"/>
                </a:ext>
              </a:extLst>
            </a:blip>
            <a:srcRect/>
            <a:stretch>
              <a:fillRect/>
            </a:stretch>
          </p:blipFill>
          <p:spPr bwMode="auto">
            <a:xfrm rot="193628">
              <a:off x="7842628" y="3622778"/>
              <a:ext cx="1834493" cy="236285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8417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p:stCondLst>
                              <p:cond delay="3000"/>
                            </p:stCondLst>
                            <p:childTnLst>
                              <p:par>
                                <p:cTn id="13" presetID="53" presetClass="entr" presetSubtype="16" fill="hold" nodeType="afterEffect">
                                  <p:stCondLst>
                                    <p:cond delay="50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Effect transition="in" filter="fade">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24232" y="192654"/>
            <a:ext cx="5092048" cy="500042"/>
          </a:xfrm>
          <a:prstGeom prst="rect">
            <a:avLst/>
          </a:prstGeom>
        </p:spPr>
        <p:txBody>
          <a:bodyPr>
            <a:noAutofit/>
          </a:bodyPr>
          <a:lstStyle/>
          <a:p>
            <a:r>
              <a:rPr lang="en-IN" sz="3600" dirty="0"/>
              <a:t>Attribution / Citation</a:t>
            </a:r>
          </a:p>
        </p:txBody>
      </p:sp>
      <p:graphicFrame>
        <p:nvGraphicFramePr>
          <p:cNvPr id="3" name="Table 2"/>
          <p:cNvGraphicFramePr>
            <a:graphicFrameLocks noGrp="1"/>
          </p:cNvGraphicFramePr>
          <p:nvPr>
            <p:extLst>
              <p:ext uri="{D42A27DB-BD31-4B8C-83A1-F6EECF244321}">
                <p14:modId xmlns:p14="http://schemas.microsoft.com/office/powerpoint/2010/main" val="3324455894"/>
              </p:ext>
            </p:extLst>
          </p:nvPr>
        </p:nvGraphicFramePr>
        <p:xfrm>
          <a:off x="865160" y="1138843"/>
          <a:ext cx="9937103" cy="4580313"/>
        </p:xfrm>
        <a:graphic>
          <a:graphicData uri="http://schemas.openxmlformats.org/drawingml/2006/table">
            <a:tbl>
              <a:tblPr firstRow="1" bandRow="1">
                <a:tableStyleId>{5C22544A-7EE6-4342-B048-85BDC9FD1C3A}</a:tableStyleId>
              </a:tblPr>
              <a:tblGrid>
                <a:gridCol w="100811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5832648">
                  <a:extLst>
                    <a:ext uri="{9D8B030D-6E8A-4147-A177-3AD203B41FA5}">
                      <a16:colId xmlns:a16="http://schemas.microsoft.com/office/drawing/2014/main" val="20002"/>
                    </a:ext>
                  </a:extLst>
                </a:gridCol>
                <a:gridCol w="1584175">
                  <a:extLst>
                    <a:ext uri="{9D8B030D-6E8A-4147-A177-3AD203B41FA5}">
                      <a16:colId xmlns:a16="http://schemas.microsoft.com/office/drawing/2014/main" val="2861519634"/>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a:t>
                      </a:r>
                    </a:p>
                  </a:txBody>
                  <a:tcPr/>
                </a:tc>
                <a:tc>
                  <a:txBody>
                    <a:bodyPr/>
                    <a:lstStyle/>
                    <a:p>
                      <a:pPr algn="ctr"/>
                      <a:r>
                        <a:rPr lang="en-IN" sz="2000" dirty="0"/>
                        <a:t>Author </a:t>
                      </a:r>
                    </a:p>
                  </a:txBody>
                  <a:tcPr/>
                </a:tc>
                <a:extLst>
                  <a:ext uri="{0D108BD9-81ED-4DB2-BD59-A6C34878D82A}">
                    <a16:rowId xmlns:a16="http://schemas.microsoft.com/office/drawing/2014/main" val="10000"/>
                  </a:ext>
                </a:extLst>
              </a:tr>
              <a:tr h="389313">
                <a:tc>
                  <a:txBody>
                    <a:bodyPr/>
                    <a:lstStyle/>
                    <a:p>
                      <a:pPr algn="ctr"/>
                      <a:r>
                        <a:rPr lang="en-IN" sz="900" dirty="0"/>
                        <a:t>1</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baseline="0" dirty="0">
                          <a:solidFill>
                            <a:schemeClr val="tx1"/>
                          </a:solidFill>
                          <a:latin typeface="+mn-lt"/>
                          <a:ea typeface="+mn-ea"/>
                          <a:cs typeface="+mn-cs"/>
                        </a:rPr>
                        <a:t>Zoo : https://</a:t>
                      </a:r>
                      <a:r>
                        <a:rPr lang="en-IN" sz="900" b="0" i="0" u="none" strike="noStrike" kern="1200" baseline="0" dirty="0" err="1">
                          <a:solidFill>
                            <a:schemeClr val="tx1"/>
                          </a:solidFill>
                          <a:latin typeface="+mn-lt"/>
                          <a:ea typeface="+mn-ea"/>
                          <a:cs typeface="+mn-cs"/>
                        </a:rPr>
                        <a:t>www.freepik.com</a:t>
                      </a:r>
                      <a:r>
                        <a:rPr lang="en-IN" sz="900" b="0" i="0" u="none" strike="noStrike" kern="1200" baseline="0" dirty="0">
                          <a:solidFill>
                            <a:schemeClr val="tx1"/>
                          </a:solidFill>
                          <a:latin typeface="+mn-lt"/>
                          <a:ea typeface="+mn-ea"/>
                          <a:cs typeface="+mn-cs"/>
                        </a:rPr>
                        <a:t>/free-vector/border-template-with-cute-animals_6997467.htm#query=zoo%20kids&amp;position=18&amp;from_view=</a:t>
                      </a:r>
                      <a:r>
                        <a:rPr lang="en-IN" sz="900" b="0" i="0" u="none" strike="noStrike" kern="1200" baseline="0" dirty="0" err="1">
                          <a:solidFill>
                            <a:schemeClr val="tx1"/>
                          </a:solidFill>
                          <a:latin typeface="+mn-lt"/>
                          <a:ea typeface="+mn-ea"/>
                          <a:cs typeface="+mn-cs"/>
                        </a:rPr>
                        <a:t>search&amp;track</a:t>
                      </a:r>
                      <a:r>
                        <a:rPr lang="en-IN" sz="900" b="0" i="0" u="none" strike="noStrike" kern="1200" baseline="0" dirty="0">
                          <a:solidFill>
                            <a:schemeClr val="tx1"/>
                          </a:solidFill>
                          <a:latin typeface="+mn-lt"/>
                          <a:ea typeface="+mn-ea"/>
                          <a:cs typeface="+mn-cs"/>
                        </a:rPr>
                        <a:t>=ais (</a:t>
                      </a:r>
                      <a:r>
                        <a:rPr lang="en-IN" sz="900" b="0" i="0" u="none" strike="noStrike" kern="1200" baseline="0" dirty="0" err="1">
                          <a:solidFill>
                            <a:schemeClr val="tx1"/>
                          </a:solidFill>
                          <a:latin typeface="+mn-lt"/>
                          <a:ea typeface="+mn-ea"/>
                          <a:cs typeface="+mn-cs"/>
                        </a:rPr>
                        <a:t>brgfx</a:t>
                      </a:r>
                      <a:r>
                        <a:rPr lang="en-IN" sz="900" b="0" i="0" u="none" strike="noStrike" kern="1200" baseline="0" dirty="0">
                          <a:solidFill>
                            <a:schemeClr val="tx1"/>
                          </a:solidFill>
                          <a:latin typeface="+mn-lt"/>
                          <a:ea typeface="+mn-ea"/>
                          <a:cs typeface="+mn-cs"/>
                        </a:rPr>
                        <a:t>)</a:t>
                      </a:r>
                      <a:endParaRPr lang="en-IN" sz="900" b="0" dirty="0"/>
                    </a:p>
                  </a:txBody>
                  <a:tcPr/>
                </a:tc>
                <a:tc>
                  <a:txBody>
                    <a:bodyPr/>
                    <a:lstStyle/>
                    <a:p>
                      <a:endParaRPr lang="en-IN" sz="900" dirty="0"/>
                    </a:p>
                    <a:p>
                      <a:r>
                        <a:rPr lang="en-IN" sz="900" dirty="0" err="1"/>
                        <a:t>brgfx</a:t>
                      </a:r>
                      <a:endParaRPr lang="en-IN" sz="900" dirty="0"/>
                    </a:p>
                  </a:txBody>
                  <a:tcPr/>
                </a:tc>
                <a:extLst>
                  <a:ext uri="{0D108BD9-81ED-4DB2-BD59-A6C34878D82A}">
                    <a16:rowId xmlns:a16="http://schemas.microsoft.com/office/drawing/2014/main" val="10001"/>
                  </a:ext>
                </a:extLst>
              </a:tr>
              <a:tr h="389313">
                <a:tc>
                  <a:txBody>
                    <a:bodyPr/>
                    <a:lstStyle/>
                    <a:p>
                      <a:pPr algn="ctr"/>
                      <a:r>
                        <a:rPr lang="en-IN" sz="900" dirty="0"/>
                        <a:t>2,4</a:t>
                      </a:r>
                    </a:p>
                  </a:txBody>
                  <a:tcPr/>
                </a:tc>
                <a:tc>
                  <a:txBody>
                    <a:bodyPr/>
                    <a:lstStyle/>
                    <a:p>
                      <a:endParaRPr lang="en-IN" sz="900" dirty="0"/>
                    </a:p>
                  </a:txBody>
                  <a:tcPr/>
                </a:tc>
                <a:tc>
                  <a:txBody>
                    <a:bodyPr/>
                    <a:lstStyle/>
                    <a:p>
                      <a:pPr rtl="0"/>
                      <a:r>
                        <a:rPr lang="en-IN" sz="900" b="0" i="0" u="none" strike="noStrike" kern="1200" baseline="0" dirty="0">
                          <a:solidFill>
                            <a:schemeClr val="tx1"/>
                          </a:solidFill>
                          <a:latin typeface="+mn-lt"/>
                          <a:ea typeface="+mn-ea"/>
                          <a:cs typeface="+mn-cs"/>
                        </a:rPr>
                        <a:t>Father : https://</a:t>
                      </a:r>
                      <a:r>
                        <a:rPr lang="en-IN" sz="900" b="0" i="0" u="none" strike="noStrike" kern="1200" baseline="0" dirty="0" err="1">
                          <a:solidFill>
                            <a:schemeClr val="tx1"/>
                          </a:solidFill>
                          <a:latin typeface="+mn-lt"/>
                          <a:ea typeface="+mn-ea"/>
                          <a:cs typeface="+mn-cs"/>
                        </a:rPr>
                        <a:t>www.freepik.com</a:t>
                      </a:r>
                      <a:r>
                        <a:rPr lang="en-IN" sz="900" b="0" i="0" u="none" strike="noStrike" kern="1200" baseline="0" dirty="0">
                          <a:solidFill>
                            <a:schemeClr val="tx1"/>
                          </a:solidFill>
                          <a:latin typeface="+mn-lt"/>
                          <a:ea typeface="+mn-ea"/>
                          <a:cs typeface="+mn-cs"/>
                        </a:rPr>
                        <a:t>/free-vector/children-back-school-with-parents_9469571.htm#query=father%20child%20walking&amp;position=12&amp;from_view=</a:t>
                      </a:r>
                      <a:r>
                        <a:rPr lang="en-IN" sz="900" b="0" i="0" u="none" strike="noStrike" kern="1200" baseline="0" dirty="0" err="1">
                          <a:solidFill>
                            <a:schemeClr val="tx1"/>
                          </a:solidFill>
                          <a:latin typeface="+mn-lt"/>
                          <a:ea typeface="+mn-ea"/>
                          <a:cs typeface="+mn-cs"/>
                        </a:rPr>
                        <a:t>search&amp;track</a:t>
                      </a:r>
                      <a:r>
                        <a:rPr lang="en-IN" sz="900" b="0" i="0" u="none" strike="noStrike" kern="1200" baseline="0" dirty="0">
                          <a:solidFill>
                            <a:schemeClr val="tx1"/>
                          </a:solidFill>
                          <a:latin typeface="+mn-lt"/>
                          <a:ea typeface="+mn-ea"/>
                          <a:cs typeface="+mn-cs"/>
                        </a:rPr>
                        <a:t>=ais (</a:t>
                      </a:r>
                      <a:r>
                        <a:rPr lang="en-US" sz="900" b="0" i="0" u="none" strike="noStrike" dirty="0">
                          <a:solidFill>
                            <a:srgbClr val="374957"/>
                          </a:solidFill>
                          <a:effectLst/>
                          <a:latin typeface="Proxima Nova"/>
                          <a:hlinkClick r:id="rId3"/>
                        </a:rPr>
                        <a:t>pikisuperstar</a:t>
                      </a:r>
                      <a:r>
                        <a:rPr lang="en-IN" sz="900" b="0" i="0" u="none" strike="noStrike" kern="1200" baseline="0" dirty="0">
                          <a:solidFill>
                            <a:schemeClr val="tx1"/>
                          </a:solidFill>
                          <a:effectLst/>
                          <a:latin typeface="+mn-lt"/>
                          <a:ea typeface="+mn-ea"/>
                          <a:cs typeface="+mn-cs"/>
                        </a:rPr>
                        <a:t>)</a:t>
                      </a:r>
                    </a:p>
                    <a:p>
                      <a:pPr rtl="0"/>
                      <a:r>
                        <a:rPr lang="en-IN" sz="900" b="0" i="0" u="none" strike="noStrike" kern="1200" baseline="0" dirty="0">
                          <a:solidFill>
                            <a:schemeClr val="tx1"/>
                          </a:solidFill>
                          <a:effectLst/>
                          <a:latin typeface="+mn-lt"/>
                          <a:ea typeface="+mn-ea"/>
                          <a:cs typeface="+mn-cs"/>
                        </a:rPr>
                        <a:t>Watch : https://</a:t>
                      </a:r>
                      <a:r>
                        <a:rPr lang="en-IN" sz="900" b="0" i="0" u="none" strike="noStrike" kern="1200" baseline="0" dirty="0" err="1">
                          <a:solidFill>
                            <a:schemeClr val="tx1"/>
                          </a:solidFill>
                          <a:effectLst/>
                          <a:latin typeface="+mn-lt"/>
                          <a:ea typeface="+mn-ea"/>
                          <a:cs typeface="+mn-cs"/>
                        </a:rPr>
                        <a:t>www.freepik.com</a:t>
                      </a:r>
                      <a:r>
                        <a:rPr lang="en-IN" sz="900" b="0" i="0" u="none" strike="noStrike" kern="1200" baseline="0" dirty="0">
                          <a:solidFill>
                            <a:schemeClr val="tx1"/>
                          </a:solidFill>
                          <a:effectLst/>
                          <a:latin typeface="+mn-lt"/>
                          <a:ea typeface="+mn-ea"/>
                          <a:cs typeface="+mn-cs"/>
                        </a:rPr>
                        <a:t>/free-vector/cartoon-character-sticker-with-sport-coach-boy-holding-timer_18607177.htm#query=boy%20wrist%20watch&amp;position=2&amp;from_view=</a:t>
                      </a:r>
                      <a:r>
                        <a:rPr lang="en-IN" sz="900" b="0" i="0" u="none" strike="noStrike" kern="1200" baseline="0" dirty="0" err="1">
                          <a:solidFill>
                            <a:schemeClr val="tx1"/>
                          </a:solidFill>
                          <a:effectLst/>
                          <a:latin typeface="+mn-lt"/>
                          <a:ea typeface="+mn-ea"/>
                          <a:cs typeface="+mn-cs"/>
                        </a:rPr>
                        <a:t>keyword&amp;track</a:t>
                      </a:r>
                      <a:r>
                        <a:rPr lang="en-IN" sz="900" b="0" i="0" u="none" strike="noStrike" kern="1200" baseline="0" dirty="0">
                          <a:solidFill>
                            <a:schemeClr val="tx1"/>
                          </a:solidFill>
                          <a:effectLst/>
                          <a:latin typeface="+mn-lt"/>
                          <a:ea typeface="+mn-ea"/>
                          <a:cs typeface="+mn-cs"/>
                        </a:rPr>
                        <a:t>=ais (</a:t>
                      </a:r>
                      <a:r>
                        <a:rPr lang="en-IN" sz="900" b="0" i="0" u="none" strike="noStrike" kern="1200" baseline="0" dirty="0" err="1">
                          <a:solidFill>
                            <a:schemeClr val="tx1"/>
                          </a:solidFill>
                          <a:effectLst/>
                          <a:latin typeface="+mn-lt"/>
                          <a:ea typeface="+mn-ea"/>
                          <a:cs typeface="+mn-cs"/>
                        </a:rPr>
                        <a:t>brgfx</a:t>
                      </a:r>
                      <a:r>
                        <a:rPr lang="en-IN" sz="900" b="0" i="0" u="none" strike="noStrike" kern="1200" baseline="0" dirty="0">
                          <a:solidFill>
                            <a:schemeClr val="tx1"/>
                          </a:solidFill>
                          <a:effectLst/>
                          <a:latin typeface="+mn-lt"/>
                          <a:ea typeface="+mn-ea"/>
                          <a:cs typeface="+mn-cs"/>
                        </a:rPr>
                        <a:t>)</a:t>
                      </a:r>
                    </a:p>
                    <a:p>
                      <a:pPr rtl="0"/>
                      <a:r>
                        <a:rPr lang="en-IN" sz="900" b="0" i="0" u="none" strike="noStrike" kern="1200" baseline="0" dirty="0">
                          <a:solidFill>
                            <a:schemeClr val="tx1"/>
                          </a:solidFill>
                          <a:effectLst/>
                          <a:latin typeface="+mn-lt"/>
                          <a:ea typeface="+mn-ea"/>
                          <a:cs typeface="+mn-cs"/>
                        </a:rPr>
                        <a:t>Sister : https://</a:t>
                      </a:r>
                      <a:r>
                        <a:rPr lang="en-IN" sz="900" b="0" i="0" u="none" strike="noStrike" kern="1200" baseline="0" dirty="0" err="1">
                          <a:solidFill>
                            <a:schemeClr val="tx1"/>
                          </a:solidFill>
                          <a:effectLst/>
                          <a:latin typeface="+mn-lt"/>
                          <a:ea typeface="+mn-ea"/>
                          <a:cs typeface="+mn-cs"/>
                        </a:rPr>
                        <a:t>www.freepik.com</a:t>
                      </a:r>
                      <a:r>
                        <a:rPr lang="en-IN" sz="900" b="0" i="0" u="none" strike="noStrike" kern="1200" baseline="0" dirty="0">
                          <a:solidFill>
                            <a:schemeClr val="tx1"/>
                          </a:solidFill>
                          <a:effectLst/>
                          <a:latin typeface="+mn-lt"/>
                          <a:ea typeface="+mn-ea"/>
                          <a:cs typeface="+mn-cs"/>
                        </a:rPr>
                        <a:t>/free-vector/girl-abused-by-other-kids_32478763.htm#page=2&amp;query=brother%20and%20sister&amp;position=1&amp;from_view=</a:t>
                      </a:r>
                      <a:r>
                        <a:rPr lang="en-IN" sz="900" b="0" i="0" u="none" strike="noStrike" kern="1200" baseline="0" dirty="0" err="1">
                          <a:solidFill>
                            <a:schemeClr val="tx1"/>
                          </a:solidFill>
                          <a:effectLst/>
                          <a:latin typeface="+mn-lt"/>
                          <a:ea typeface="+mn-ea"/>
                          <a:cs typeface="+mn-cs"/>
                        </a:rPr>
                        <a:t>search&amp;track</a:t>
                      </a:r>
                      <a:r>
                        <a:rPr lang="en-IN" sz="900" b="0" i="0" u="none" strike="noStrike" kern="1200" baseline="0" dirty="0">
                          <a:solidFill>
                            <a:schemeClr val="tx1"/>
                          </a:solidFill>
                          <a:effectLst/>
                          <a:latin typeface="+mn-lt"/>
                          <a:ea typeface="+mn-ea"/>
                          <a:cs typeface="+mn-cs"/>
                        </a:rPr>
                        <a:t>=ais (</a:t>
                      </a:r>
                      <a:r>
                        <a:rPr lang="en-IN" sz="900" b="0" i="0" u="none" strike="noStrike" kern="1200" baseline="0" dirty="0" err="1">
                          <a:solidFill>
                            <a:schemeClr val="tx1"/>
                          </a:solidFill>
                          <a:effectLst/>
                          <a:latin typeface="+mn-lt"/>
                          <a:ea typeface="+mn-ea"/>
                          <a:cs typeface="+mn-cs"/>
                        </a:rPr>
                        <a:t>brgfx</a:t>
                      </a:r>
                      <a:r>
                        <a:rPr lang="en-IN" sz="900" b="0" i="0" u="none" strike="noStrike" kern="1200" baseline="0" dirty="0">
                          <a:solidFill>
                            <a:schemeClr val="tx1"/>
                          </a:solidFill>
                          <a:effectLst/>
                          <a:latin typeface="+mn-lt"/>
                          <a:ea typeface="+mn-ea"/>
                          <a:cs typeface="+mn-cs"/>
                        </a:rPr>
                        <a:t>)</a:t>
                      </a:r>
                    </a:p>
                    <a:p>
                      <a:pPr rtl="0"/>
                      <a:r>
                        <a:rPr lang="en-IN" sz="900" b="0" i="0" u="none" strike="noStrike" kern="1200" baseline="0" dirty="0">
                          <a:solidFill>
                            <a:schemeClr val="tx1"/>
                          </a:solidFill>
                          <a:effectLst/>
                          <a:latin typeface="+mn-lt"/>
                          <a:ea typeface="+mn-ea"/>
                          <a:cs typeface="+mn-cs"/>
                        </a:rPr>
                        <a:t>Boy : https://</a:t>
                      </a:r>
                      <a:r>
                        <a:rPr lang="en-IN" sz="900" b="0" i="0" u="none" strike="noStrike" kern="1200" baseline="0" dirty="0" err="1">
                          <a:solidFill>
                            <a:schemeClr val="tx1"/>
                          </a:solidFill>
                          <a:effectLst/>
                          <a:latin typeface="+mn-lt"/>
                          <a:ea typeface="+mn-ea"/>
                          <a:cs typeface="+mn-cs"/>
                        </a:rPr>
                        <a:t>www.freepik.com</a:t>
                      </a:r>
                      <a:r>
                        <a:rPr lang="en-IN" sz="900" b="0" i="0" u="none" strike="noStrike" kern="1200" baseline="0" dirty="0">
                          <a:solidFill>
                            <a:schemeClr val="tx1"/>
                          </a:solidFill>
                          <a:effectLst/>
                          <a:latin typeface="+mn-lt"/>
                          <a:ea typeface="+mn-ea"/>
                          <a:cs typeface="+mn-cs"/>
                        </a:rPr>
                        <a:t>/free-vector/two-boy-characters-with-happy-face_4955111.htm#query=smart%20boy&amp;position=27&amp;from_view=</a:t>
                      </a:r>
                      <a:r>
                        <a:rPr lang="en-IN" sz="900" b="0" i="0" u="none" strike="noStrike" kern="1200" baseline="0" dirty="0" err="1">
                          <a:solidFill>
                            <a:schemeClr val="tx1"/>
                          </a:solidFill>
                          <a:effectLst/>
                          <a:latin typeface="+mn-lt"/>
                          <a:ea typeface="+mn-ea"/>
                          <a:cs typeface="+mn-cs"/>
                        </a:rPr>
                        <a:t>search&amp;track</a:t>
                      </a:r>
                      <a:r>
                        <a:rPr lang="en-IN" sz="900" b="0" i="0" u="none" strike="noStrike" kern="1200" baseline="0" dirty="0">
                          <a:solidFill>
                            <a:schemeClr val="tx1"/>
                          </a:solidFill>
                          <a:effectLst/>
                          <a:latin typeface="+mn-lt"/>
                          <a:ea typeface="+mn-ea"/>
                          <a:cs typeface="+mn-cs"/>
                        </a:rPr>
                        <a:t>=ais (</a:t>
                      </a:r>
                      <a:r>
                        <a:rPr lang="en-IN" sz="900" b="0" i="0" u="none" strike="noStrike" kern="1200" baseline="0" dirty="0" err="1">
                          <a:solidFill>
                            <a:schemeClr val="tx1"/>
                          </a:solidFill>
                          <a:effectLst/>
                          <a:latin typeface="+mn-lt"/>
                          <a:ea typeface="+mn-ea"/>
                          <a:cs typeface="+mn-cs"/>
                        </a:rPr>
                        <a:t>brgfx</a:t>
                      </a:r>
                      <a:r>
                        <a:rPr lang="en-IN" sz="900" b="0" i="0" u="none" strike="noStrike" kern="1200" baseline="0" dirty="0">
                          <a:solidFill>
                            <a:schemeClr val="tx1"/>
                          </a:solidFill>
                          <a:effectLst/>
                          <a:latin typeface="+mn-lt"/>
                          <a:ea typeface="+mn-ea"/>
                          <a:cs typeface="+mn-cs"/>
                        </a:rPr>
                        <a:t>)</a:t>
                      </a:r>
                      <a:endParaRPr lang="en-IN" sz="900" dirty="0"/>
                    </a:p>
                  </a:txBody>
                  <a:tcPr/>
                </a:tc>
                <a:tc>
                  <a:txBody>
                    <a:bodyPr/>
                    <a:lstStyle/>
                    <a:p>
                      <a:r>
                        <a:rPr lang="en-US" sz="900" b="0" i="0" u="none" strike="noStrike" dirty="0">
                          <a:solidFill>
                            <a:schemeClr val="tx1"/>
                          </a:solidFill>
                          <a:effectLst/>
                          <a:latin typeface="Proxima Nova"/>
                          <a:hlinkClick r:id="rId3">
                            <a:extLst>
                              <a:ext uri="{A12FA001-AC4F-418D-AE19-62706E023703}">
                                <ahyp:hlinkClr xmlns:ahyp="http://schemas.microsoft.com/office/drawing/2018/hyperlinkcolor" val="tx"/>
                              </a:ext>
                            </a:extLst>
                          </a:hlinkClick>
                        </a:rPr>
                        <a:t>pikisuperstar</a:t>
                      </a:r>
                      <a:r>
                        <a:rPr lang="en-IN" sz="900" b="0" i="0" u="none" strike="noStrike" kern="1200" baseline="0" dirty="0">
                          <a:solidFill>
                            <a:schemeClr val="tx1"/>
                          </a:solidFill>
                          <a:effectLst/>
                          <a:latin typeface="+mn-lt"/>
                          <a:ea typeface="+mn-ea"/>
                          <a:cs typeface="+mn-cs"/>
                        </a:rPr>
                        <a:t>)</a:t>
                      </a:r>
                    </a:p>
                    <a:p>
                      <a:endParaRPr lang="en-IN" sz="900" b="0" i="0" u="none" strike="noStrike" kern="1200" baseline="0" dirty="0">
                        <a:solidFill>
                          <a:schemeClr val="tx1"/>
                        </a:solidFill>
                        <a:effectLst/>
                        <a:latin typeface="+mn-lt"/>
                        <a:ea typeface="+mn-ea"/>
                        <a:cs typeface="+mn-cs"/>
                      </a:endParaRPr>
                    </a:p>
                    <a:p>
                      <a:r>
                        <a:rPr lang="en-IN" sz="900" b="0" i="0" u="none" strike="noStrike" kern="1200" baseline="0" dirty="0" err="1">
                          <a:solidFill>
                            <a:schemeClr val="tx1"/>
                          </a:solidFill>
                          <a:effectLst/>
                          <a:latin typeface="+mn-lt"/>
                          <a:ea typeface="+mn-ea"/>
                          <a:cs typeface="+mn-cs"/>
                        </a:rPr>
                        <a:t>brgfx</a:t>
                      </a:r>
                      <a:endParaRPr lang="en-IN" sz="900" b="0" i="0" u="none" strike="noStrike" kern="1200" baseline="0" dirty="0">
                        <a:solidFill>
                          <a:schemeClr val="tx1"/>
                        </a:solidFill>
                        <a:effectLst/>
                        <a:latin typeface="+mn-lt"/>
                        <a:ea typeface="+mn-ea"/>
                        <a:cs typeface="+mn-cs"/>
                      </a:endParaRPr>
                    </a:p>
                    <a:p>
                      <a:endParaRPr lang="en-IN" sz="900" b="0" i="0" u="none" strike="noStrike" kern="1200" baseline="0" dirty="0">
                        <a:solidFill>
                          <a:schemeClr val="tx1"/>
                        </a:solidFill>
                        <a:effectLst/>
                        <a:latin typeface="+mn-lt"/>
                        <a:ea typeface="+mn-ea"/>
                        <a:cs typeface="+mn-cs"/>
                      </a:endParaRPr>
                    </a:p>
                    <a:p>
                      <a:r>
                        <a:rPr lang="en-IN" sz="900" b="0" i="0" u="none" strike="noStrike" kern="1200" baseline="0" dirty="0" err="1">
                          <a:solidFill>
                            <a:schemeClr val="tx1"/>
                          </a:solidFill>
                          <a:effectLst/>
                          <a:latin typeface="+mn-lt"/>
                          <a:ea typeface="+mn-ea"/>
                          <a:cs typeface="+mn-cs"/>
                        </a:rPr>
                        <a:t>brgfx</a:t>
                      </a:r>
                      <a:endParaRPr lang="en-IN" sz="900" b="0" i="0" u="none" strike="noStrike" kern="1200" baseline="0" dirty="0">
                        <a:solidFill>
                          <a:schemeClr val="tx1"/>
                        </a:solidFill>
                        <a:effectLst/>
                        <a:latin typeface="+mn-lt"/>
                        <a:ea typeface="+mn-ea"/>
                        <a:cs typeface="+mn-cs"/>
                      </a:endParaRPr>
                    </a:p>
                    <a:p>
                      <a:endParaRPr lang="en-IN" sz="900" b="0" i="0" u="none" strike="noStrike" kern="1200" baseline="0" dirty="0">
                        <a:solidFill>
                          <a:schemeClr val="tx1"/>
                        </a:solidFill>
                        <a:effectLst/>
                        <a:latin typeface="+mn-lt"/>
                        <a:ea typeface="+mn-ea"/>
                        <a:cs typeface="+mn-cs"/>
                      </a:endParaRPr>
                    </a:p>
                    <a:p>
                      <a:r>
                        <a:rPr lang="en-IN" sz="900" b="0" i="0" u="none" strike="noStrike" kern="1200" baseline="0" dirty="0" err="1">
                          <a:solidFill>
                            <a:schemeClr val="tx1"/>
                          </a:solidFill>
                          <a:effectLst/>
                          <a:latin typeface="+mn-lt"/>
                          <a:ea typeface="+mn-ea"/>
                          <a:cs typeface="+mn-cs"/>
                        </a:rPr>
                        <a:t>brgfx</a:t>
                      </a:r>
                      <a:endParaRPr lang="en-IN" sz="900" b="0" dirty="0">
                        <a:solidFill>
                          <a:schemeClr val="tx1"/>
                        </a:solidFill>
                      </a:endParaRPr>
                    </a:p>
                  </a:txBody>
                  <a:tcPr/>
                </a:tc>
                <a:extLst>
                  <a:ext uri="{0D108BD9-81ED-4DB2-BD59-A6C34878D82A}">
                    <a16:rowId xmlns:a16="http://schemas.microsoft.com/office/drawing/2014/main" val="10002"/>
                  </a:ext>
                </a:extLst>
              </a:tr>
              <a:tr h="389313">
                <a:tc>
                  <a:txBody>
                    <a:bodyPr/>
                    <a:lstStyle/>
                    <a:p>
                      <a:pPr algn="ctr"/>
                      <a:r>
                        <a:rPr lang="en-IN" sz="900" dirty="0"/>
                        <a:t>3</a:t>
                      </a:r>
                    </a:p>
                  </a:txBody>
                  <a:tcPr/>
                </a:tc>
                <a:tc>
                  <a:txBody>
                    <a:bodyPr/>
                    <a:lstStyle/>
                    <a:p>
                      <a:endParaRPr lang="en-IN" sz="900" dirty="0"/>
                    </a:p>
                  </a:txBody>
                  <a:tcPr/>
                </a:tc>
                <a:tc>
                  <a:txBody>
                    <a:bodyPr/>
                    <a:lstStyle/>
                    <a:p>
                      <a:pPr rtl="0"/>
                      <a:r>
                        <a:rPr lang="en-IN" sz="900" b="0" i="0" u="none" strike="noStrike" kern="1200" baseline="0" dirty="0">
                          <a:solidFill>
                            <a:schemeClr val="tx1"/>
                          </a:solidFill>
                          <a:latin typeface="+mn-lt"/>
                          <a:ea typeface="+mn-ea"/>
                          <a:cs typeface="+mn-cs"/>
                        </a:rPr>
                        <a:t>Giraffe : https://</a:t>
                      </a:r>
                      <a:r>
                        <a:rPr lang="en-IN" sz="900" b="0" i="0" u="none" strike="noStrike" kern="1200" baseline="0" dirty="0" err="1">
                          <a:solidFill>
                            <a:schemeClr val="tx1"/>
                          </a:solidFill>
                          <a:latin typeface="+mn-lt"/>
                          <a:ea typeface="+mn-ea"/>
                          <a:cs typeface="+mn-cs"/>
                        </a:rPr>
                        <a:t>pixabay.com</a:t>
                      </a:r>
                      <a:r>
                        <a:rPr lang="en-IN" sz="900" b="0" i="0" u="none" strike="noStrike" kern="1200" baseline="0" dirty="0">
                          <a:solidFill>
                            <a:schemeClr val="tx1"/>
                          </a:solidFill>
                          <a:latin typeface="+mn-lt"/>
                          <a:ea typeface="+mn-ea"/>
                          <a:cs typeface="+mn-cs"/>
                        </a:rPr>
                        <a:t>/illustrations/giraffe-animal-savannah-africa-6328701/ ( </a:t>
                      </a:r>
                      <a:r>
                        <a:rPr lang="en-IN" sz="900" b="0" i="0" u="none" strike="noStrike" kern="1200" baseline="0" dirty="0" err="1">
                          <a:solidFill>
                            <a:schemeClr val="tx1"/>
                          </a:solidFill>
                          <a:latin typeface="+mn-lt"/>
                          <a:ea typeface="+mn-ea"/>
                          <a:cs typeface="+mn-cs"/>
                        </a:rPr>
                        <a:t>pixabay</a:t>
                      </a:r>
                      <a:r>
                        <a:rPr lang="en-IN" sz="900" b="0" i="0" u="none" strike="noStrike" kern="1200" baseline="0" dirty="0">
                          <a:solidFill>
                            <a:schemeClr val="tx1"/>
                          </a:solidFill>
                          <a:latin typeface="+mn-lt"/>
                          <a:ea typeface="+mn-ea"/>
                          <a:cs typeface="+mn-cs"/>
                        </a:rPr>
                        <a:t>)</a:t>
                      </a:r>
                    </a:p>
                    <a:p>
                      <a:pPr rtl="0"/>
                      <a:r>
                        <a:rPr lang="en-IN" sz="900" b="0" i="0" u="none" strike="noStrike" kern="1200" baseline="0" dirty="0">
                          <a:solidFill>
                            <a:schemeClr val="tx1"/>
                          </a:solidFill>
                          <a:latin typeface="+mn-lt"/>
                          <a:ea typeface="+mn-ea"/>
                          <a:cs typeface="+mn-cs"/>
                        </a:rPr>
                        <a:t>Boy : https://</a:t>
                      </a:r>
                      <a:r>
                        <a:rPr lang="en-IN" sz="900" b="0" i="0" u="none" strike="noStrike" kern="1200" baseline="0" dirty="0" err="1">
                          <a:solidFill>
                            <a:schemeClr val="tx1"/>
                          </a:solidFill>
                          <a:latin typeface="+mn-lt"/>
                          <a:ea typeface="+mn-ea"/>
                          <a:cs typeface="+mn-cs"/>
                        </a:rPr>
                        <a:t>www.freepik.com</a:t>
                      </a:r>
                      <a:r>
                        <a:rPr lang="en-IN" sz="900" b="0" i="0" u="none" strike="noStrike" kern="1200" baseline="0" dirty="0">
                          <a:solidFill>
                            <a:schemeClr val="tx1"/>
                          </a:solidFill>
                          <a:latin typeface="+mn-lt"/>
                          <a:ea typeface="+mn-ea"/>
                          <a:cs typeface="+mn-cs"/>
                        </a:rPr>
                        <a:t>/free-vector/cartoon-people-looking-up-illustrated_14669670.htm#page=4&amp;query=boy%20looking%20up&amp;position=0&amp;from_view=</a:t>
                      </a:r>
                      <a:r>
                        <a:rPr lang="en-IN" sz="900" b="0" i="0" u="none" strike="noStrike" kern="1200" baseline="0" dirty="0" err="1">
                          <a:solidFill>
                            <a:schemeClr val="tx1"/>
                          </a:solidFill>
                          <a:latin typeface="+mn-lt"/>
                          <a:ea typeface="+mn-ea"/>
                          <a:cs typeface="+mn-cs"/>
                        </a:rPr>
                        <a:t>search&amp;track</a:t>
                      </a:r>
                      <a:r>
                        <a:rPr lang="en-IN" sz="900" b="0" i="0" u="none" strike="noStrike" kern="1200" baseline="0" dirty="0">
                          <a:solidFill>
                            <a:schemeClr val="tx1"/>
                          </a:solidFill>
                          <a:latin typeface="+mn-lt"/>
                          <a:ea typeface="+mn-ea"/>
                          <a:cs typeface="+mn-cs"/>
                        </a:rPr>
                        <a:t>=ais (</a:t>
                      </a:r>
                      <a:r>
                        <a:rPr lang="en-US" sz="900" b="0" i="0" u="none" strike="noStrike" dirty="0" err="1">
                          <a:solidFill>
                            <a:srgbClr val="374957"/>
                          </a:solidFill>
                          <a:effectLst/>
                          <a:latin typeface="Proxima Nova"/>
                        </a:rPr>
                        <a:t>pikisuperstar</a:t>
                      </a:r>
                      <a:r>
                        <a:rPr lang="en-US" sz="900" b="0" i="0" u="none" strike="noStrike" dirty="0">
                          <a:solidFill>
                            <a:srgbClr val="374957"/>
                          </a:solidFill>
                          <a:effectLst/>
                          <a:latin typeface="Proxima Nova"/>
                        </a:rPr>
                        <a:t>)</a:t>
                      </a:r>
                    </a:p>
                    <a:p>
                      <a:pPr rtl="0"/>
                      <a:r>
                        <a:rPr lang="en-US" sz="900" b="0" i="0" u="none" strike="noStrike" dirty="0">
                          <a:solidFill>
                            <a:srgbClr val="374957"/>
                          </a:solidFill>
                          <a:effectLst/>
                          <a:latin typeface="Proxima Nova"/>
                        </a:rPr>
                        <a:t>Boy : https://</a:t>
                      </a:r>
                      <a:r>
                        <a:rPr lang="en-US" sz="900" b="0" i="0" u="none" strike="noStrike" dirty="0" err="1">
                          <a:solidFill>
                            <a:srgbClr val="374957"/>
                          </a:solidFill>
                          <a:effectLst/>
                          <a:latin typeface="Proxima Nova"/>
                        </a:rPr>
                        <a:t>www.freepik.com</a:t>
                      </a:r>
                      <a:r>
                        <a:rPr lang="en-US" sz="900" b="0" i="0" u="none" strike="noStrike" dirty="0">
                          <a:solidFill>
                            <a:srgbClr val="374957"/>
                          </a:solidFill>
                          <a:effectLst/>
                          <a:latin typeface="Proxima Nova"/>
                        </a:rPr>
                        <a:t>/free-vector/active-boy-simple-cartoon-character_26160930.htm#query=child%20looking%20up&amp;position=9&amp;from_view=</a:t>
                      </a:r>
                      <a:r>
                        <a:rPr lang="en-US" sz="900" b="0" i="0" u="none" strike="noStrike" dirty="0" err="1">
                          <a:solidFill>
                            <a:srgbClr val="374957"/>
                          </a:solidFill>
                          <a:effectLst/>
                          <a:latin typeface="Proxima Nova"/>
                        </a:rPr>
                        <a:t>search&amp;track</a:t>
                      </a:r>
                      <a:r>
                        <a:rPr lang="en-US" sz="900" b="0" i="0" u="none" strike="noStrike" dirty="0">
                          <a:solidFill>
                            <a:srgbClr val="374957"/>
                          </a:solidFill>
                          <a:effectLst/>
                          <a:latin typeface="Proxima Nova"/>
                        </a:rPr>
                        <a:t>=ais (</a:t>
                      </a:r>
                      <a:r>
                        <a:rPr lang="en-US" sz="900" b="0" i="0" u="none" strike="noStrike" dirty="0" err="1">
                          <a:solidFill>
                            <a:srgbClr val="374957"/>
                          </a:solidFill>
                          <a:effectLst/>
                          <a:latin typeface="Proxima Nova"/>
                        </a:rPr>
                        <a:t>brgfx</a:t>
                      </a:r>
                      <a:r>
                        <a:rPr lang="en-US" sz="900" b="0" i="0" u="none" strike="noStrike" dirty="0">
                          <a:solidFill>
                            <a:srgbClr val="374957"/>
                          </a:solidFill>
                          <a:effectLst/>
                          <a:latin typeface="Proxima Nova"/>
                        </a:rPr>
                        <a:t>)</a:t>
                      </a:r>
                      <a:endParaRPr lang="en-IN" sz="900" b="0" dirty="0"/>
                    </a:p>
                    <a:p>
                      <a:r>
                        <a:rPr lang="en-IN" sz="900" dirty="0"/>
                        <a:t>Peacock : https://</a:t>
                      </a:r>
                      <a:r>
                        <a:rPr lang="en-IN" sz="900" dirty="0" err="1"/>
                        <a:t>pixabay.com</a:t>
                      </a:r>
                      <a:r>
                        <a:rPr lang="en-IN" sz="900" dirty="0"/>
                        <a:t>/vectors/peacock-peafowl-peachick-bird-154128/ (</a:t>
                      </a:r>
                      <a:r>
                        <a:rPr lang="en-IN" sz="900" dirty="0" err="1"/>
                        <a:t>OpenClipart</a:t>
                      </a:r>
                      <a:r>
                        <a:rPr lang="en-IN" sz="900" dirty="0"/>
                        <a:t>-Vectors)</a:t>
                      </a:r>
                    </a:p>
                    <a:p>
                      <a:r>
                        <a:rPr lang="en-IN" sz="900" dirty="0"/>
                        <a:t>Can : https://</a:t>
                      </a:r>
                      <a:r>
                        <a:rPr lang="en-IN" sz="900" dirty="0" err="1"/>
                        <a:t>www.freepik.com</a:t>
                      </a:r>
                      <a:r>
                        <a:rPr lang="en-IN" sz="900" dirty="0"/>
                        <a:t>/free-vector/flat-background-with-orange-juice_1113827.htm#page=2&amp;query=water%20juice&amp;position=3&amp;from_view=</a:t>
                      </a:r>
                      <a:r>
                        <a:rPr lang="en-IN" sz="900" dirty="0" err="1"/>
                        <a:t>search&amp;track</a:t>
                      </a:r>
                      <a:r>
                        <a:rPr lang="en-IN" sz="900" dirty="0"/>
                        <a:t>=ais (</a:t>
                      </a:r>
                      <a:r>
                        <a:rPr lang="en-IN" sz="900" dirty="0" err="1"/>
                        <a:t>freepik</a:t>
                      </a:r>
                      <a:endParaRPr lang="en-IN" sz="900" dirty="0"/>
                    </a:p>
                  </a:txBody>
                  <a:tcPr/>
                </a:tc>
                <a:tc>
                  <a:txBody>
                    <a:bodyPr/>
                    <a:lstStyle/>
                    <a:p>
                      <a:r>
                        <a:rPr lang="en-IN" sz="900" dirty="0" err="1"/>
                        <a:t>Pixabay</a:t>
                      </a:r>
                      <a:endParaRPr lang="en-IN" sz="900" dirty="0"/>
                    </a:p>
                    <a:p>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dirty="0">
                          <a:solidFill>
                            <a:schemeClr val="tx1"/>
                          </a:solidFill>
                          <a:effectLst/>
                          <a:latin typeface="Proxima Nova"/>
                          <a:hlinkClick r:id="rId3">
                            <a:extLst>
                              <a:ext uri="{A12FA001-AC4F-418D-AE19-62706E023703}">
                                <ahyp:hlinkClr xmlns:ahyp="http://schemas.microsoft.com/office/drawing/2018/hyperlinkcolor" val="tx"/>
                              </a:ext>
                            </a:extLst>
                          </a:hlinkClick>
                        </a:rPr>
                        <a:t>pikisuperstar</a:t>
                      </a:r>
                      <a:r>
                        <a:rPr lang="en-IN" sz="900" b="0" i="0" u="none" strike="noStrike" kern="1200" baseline="0" dirty="0">
                          <a:solidFill>
                            <a:schemeClr val="tx1"/>
                          </a:solidFill>
                          <a:effectLst/>
                          <a:latin typeface="+mn-lt"/>
                          <a:ea typeface="+mn-ea"/>
                          <a:cs typeface="+mn-cs"/>
                        </a:rPr>
                        <a:t>)</a:t>
                      </a:r>
                    </a:p>
                    <a:p>
                      <a:endParaRPr lang="en-IN" sz="900" dirty="0"/>
                    </a:p>
                    <a:p>
                      <a:endParaRPr lang="en-IN" sz="900" dirty="0"/>
                    </a:p>
                    <a:p>
                      <a:r>
                        <a:rPr lang="en-IN" sz="900" dirty="0" err="1"/>
                        <a:t>brgfx</a:t>
                      </a:r>
                      <a:endParaRPr lang="en-IN" sz="900" dirty="0"/>
                    </a:p>
                    <a:p>
                      <a:endParaRPr lang="en-IN" sz="900" dirty="0"/>
                    </a:p>
                    <a:p>
                      <a:r>
                        <a:rPr lang="en-IN" sz="900" dirty="0" err="1"/>
                        <a:t>OpenClipart</a:t>
                      </a:r>
                      <a:r>
                        <a:rPr lang="en-IN" sz="900" dirty="0"/>
                        <a:t>-Vectors)</a:t>
                      </a:r>
                    </a:p>
                    <a:p>
                      <a:r>
                        <a:rPr lang="en-IN" sz="900" dirty="0" err="1"/>
                        <a:t>freepik</a:t>
                      </a:r>
                      <a:endParaRPr lang="en-IN" sz="900" dirty="0"/>
                    </a:p>
                  </a:txBody>
                  <a:tcPr/>
                </a:tc>
                <a:extLst>
                  <a:ext uri="{0D108BD9-81ED-4DB2-BD59-A6C34878D82A}">
                    <a16:rowId xmlns:a16="http://schemas.microsoft.com/office/drawing/2014/main" val="10003"/>
                  </a:ext>
                </a:extLst>
              </a:tr>
              <a:tr h="389313">
                <a:tc>
                  <a:txBody>
                    <a:bodyPr/>
                    <a:lstStyle/>
                    <a:p>
                      <a:pPr algn="ctr"/>
                      <a:r>
                        <a:rPr lang="en-IN" sz="900" dirty="0"/>
                        <a:t>4</a:t>
                      </a:r>
                    </a:p>
                  </a:txBody>
                  <a:tcPr/>
                </a:tc>
                <a:tc>
                  <a:txBody>
                    <a:bodyPr/>
                    <a:lstStyle/>
                    <a:p>
                      <a:endParaRPr lang="en-IN" sz="900" dirty="0"/>
                    </a:p>
                  </a:txBody>
                  <a:tcPr/>
                </a:tc>
                <a:tc>
                  <a:txBody>
                    <a:bodyPr/>
                    <a:lstStyle/>
                    <a:p>
                      <a:pPr rtl="0"/>
                      <a:r>
                        <a:rPr lang="en-IN" sz="900" b="0" i="0" u="none" strike="noStrike" kern="1200" baseline="0" dirty="0">
                          <a:solidFill>
                            <a:schemeClr val="tx1"/>
                          </a:solidFill>
                          <a:latin typeface="+mn-lt"/>
                          <a:ea typeface="+mn-ea"/>
                          <a:cs typeface="+mn-cs"/>
                        </a:rPr>
                        <a:t>Elephant : https://</a:t>
                      </a:r>
                      <a:r>
                        <a:rPr lang="en-IN" sz="900" b="0" i="0" u="none" strike="noStrike" kern="1200" baseline="0" dirty="0" err="1">
                          <a:solidFill>
                            <a:schemeClr val="tx1"/>
                          </a:solidFill>
                          <a:latin typeface="+mn-lt"/>
                          <a:ea typeface="+mn-ea"/>
                          <a:cs typeface="+mn-cs"/>
                        </a:rPr>
                        <a:t>www.freepik.com</a:t>
                      </a:r>
                      <a:r>
                        <a:rPr lang="en-IN" sz="900" b="0" i="0" u="none" strike="noStrike" kern="1200" baseline="0" dirty="0">
                          <a:solidFill>
                            <a:schemeClr val="tx1"/>
                          </a:solidFill>
                          <a:latin typeface="+mn-lt"/>
                          <a:ea typeface="+mn-ea"/>
                          <a:cs typeface="+mn-cs"/>
                        </a:rPr>
                        <a:t>/free-vector/wild-animals-set-with-nature-elements_29094782.htm#query=elephant%20trunk&amp;position=3&amp;from_view=</a:t>
                      </a:r>
                      <a:r>
                        <a:rPr lang="en-IN" sz="900" b="0" i="0" u="none" strike="noStrike" kern="1200" baseline="0" dirty="0" err="1">
                          <a:solidFill>
                            <a:schemeClr val="tx1"/>
                          </a:solidFill>
                          <a:latin typeface="+mn-lt"/>
                          <a:ea typeface="+mn-ea"/>
                          <a:cs typeface="+mn-cs"/>
                        </a:rPr>
                        <a:t>search&amp;track</a:t>
                      </a:r>
                      <a:r>
                        <a:rPr lang="en-IN" sz="900" b="0" i="0" u="none" strike="noStrike" kern="1200" baseline="0" dirty="0">
                          <a:solidFill>
                            <a:schemeClr val="tx1"/>
                          </a:solidFill>
                          <a:latin typeface="+mn-lt"/>
                          <a:ea typeface="+mn-ea"/>
                          <a:cs typeface="+mn-cs"/>
                        </a:rPr>
                        <a:t>=ais (</a:t>
                      </a:r>
                      <a:r>
                        <a:rPr lang="en-IN" sz="900" b="0" i="0" u="none" strike="noStrike" kern="1200" baseline="0" dirty="0" err="1">
                          <a:solidFill>
                            <a:schemeClr val="tx1"/>
                          </a:solidFill>
                          <a:latin typeface="+mn-lt"/>
                          <a:ea typeface="+mn-ea"/>
                          <a:cs typeface="+mn-cs"/>
                        </a:rPr>
                        <a:t>brgfx</a:t>
                      </a:r>
                      <a:r>
                        <a:rPr lang="en-IN" sz="900" b="0" i="0" u="none" strike="noStrike" kern="1200" baseline="0" dirty="0">
                          <a:solidFill>
                            <a:schemeClr val="tx1"/>
                          </a:solidFill>
                          <a:latin typeface="+mn-lt"/>
                          <a:ea typeface="+mn-ea"/>
                          <a:cs typeface="+mn-cs"/>
                        </a:rPr>
                        <a:t>)</a:t>
                      </a:r>
                    </a:p>
                    <a:p>
                      <a:pPr rtl="0"/>
                      <a:r>
                        <a:rPr lang="en-IN" sz="900" b="0" i="0" u="none" strike="noStrike" kern="1200" baseline="0" dirty="0">
                          <a:solidFill>
                            <a:schemeClr val="tx1"/>
                          </a:solidFill>
                          <a:latin typeface="+mn-lt"/>
                          <a:ea typeface="+mn-ea"/>
                          <a:cs typeface="+mn-cs"/>
                        </a:rPr>
                        <a:t>Zoo : https://</a:t>
                      </a:r>
                      <a:r>
                        <a:rPr lang="en-IN" sz="900" b="0" i="0" u="none" strike="noStrike" kern="1200" baseline="0" dirty="0" err="1">
                          <a:solidFill>
                            <a:schemeClr val="tx1"/>
                          </a:solidFill>
                          <a:latin typeface="+mn-lt"/>
                          <a:ea typeface="+mn-ea"/>
                          <a:cs typeface="+mn-cs"/>
                        </a:rPr>
                        <a:t>www.freepik.com</a:t>
                      </a:r>
                      <a:r>
                        <a:rPr lang="en-IN" sz="900" b="0" i="0" u="none" strike="noStrike" kern="1200" baseline="0" dirty="0">
                          <a:solidFill>
                            <a:schemeClr val="tx1"/>
                          </a:solidFill>
                          <a:latin typeface="+mn-lt"/>
                          <a:ea typeface="+mn-ea"/>
                          <a:cs typeface="+mn-cs"/>
                        </a:rPr>
                        <a:t>/free-vector/background-scene-zoo-park-with-cage_6105121.htm#query=zoo%20gate&amp;position=40&amp;from_view=</a:t>
                      </a:r>
                      <a:r>
                        <a:rPr lang="en-IN" sz="900" b="0" i="0" u="none" strike="noStrike" kern="1200" baseline="0" dirty="0" err="1">
                          <a:solidFill>
                            <a:schemeClr val="tx1"/>
                          </a:solidFill>
                          <a:latin typeface="+mn-lt"/>
                          <a:ea typeface="+mn-ea"/>
                          <a:cs typeface="+mn-cs"/>
                        </a:rPr>
                        <a:t>search&amp;track</a:t>
                      </a:r>
                      <a:r>
                        <a:rPr lang="en-IN" sz="900" b="0" i="0" u="none" strike="noStrike" kern="1200" baseline="0" dirty="0">
                          <a:solidFill>
                            <a:schemeClr val="tx1"/>
                          </a:solidFill>
                          <a:latin typeface="+mn-lt"/>
                          <a:ea typeface="+mn-ea"/>
                          <a:cs typeface="+mn-cs"/>
                        </a:rPr>
                        <a:t>=ais (</a:t>
                      </a:r>
                      <a:r>
                        <a:rPr lang="en-IN" sz="900" b="0" i="0" u="none" strike="noStrike" kern="1200" baseline="0" dirty="0" err="1">
                          <a:solidFill>
                            <a:schemeClr val="tx1"/>
                          </a:solidFill>
                          <a:latin typeface="+mn-lt"/>
                          <a:ea typeface="+mn-ea"/>
                          <a:cs typeface="+mn-cs"/>
                        </a:rPr>
                        <a:t>brgfx</a:t>
                      </a:r>
                      <a:r>
                        <a:rPr lang="en-IN" sz="900" b="0" i="0" u="none" strike="noStrike" kern="1200" baseline="0" dirty="0">
                          <a:solidFill>
                            <a:schemeClr val="tx1"/>
                          </a:solidFill>
                          <a:latin typeface="+mn-lt"/>
                          <a:ea typeface="+mn-ea"/>
                          <a:cs typeface="+mn-cs"/>
                        </a:rPr>
                        <a:t>)</a:t>
                      </a:r>
                      <a:endParaRPr lang="en-IN" sz="900" b="0" dirty="0"/>
                    </a:p>
                  </a:txBody>
                  <a:tcPr/>
                </a:tc>
                <a:tc>
                  <a:txBody>
                    <a:bodyPr/>
                    <a:lstStyle/>
                    <a:p>
                      <a:r>
                        <a:rPr lang="en-IN" sz="900" dirty="0" err="1"/>
                        <a:t>brgfx</a:t>
                      </a:r>
                      <a:endParaRPr lang="en-IN" sz="900" dirty="0"/>
                    </a:p>
                    <a:p>
                      <a:endParaRPr lang="en-IN" sz="900" dirty="0"/>
                    </a:p>
                    <a:p>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err="1"/>
                        <a:t>brgfx</a:t>
                      </a:r>
                      <a:endParaRPr lang="en-IN" sz="900" dirty="0"/>
                    </a:p>
                  </a:txBody>
                  <a:tcPr/>
                </a:tc>
                <a:extLst>
                  <a:ext uri="{0D108BD9-81ED-4DB2-BD59-A6C34878D82A}">
                    <a16:rowId xmlns:a16="http://schemas.microsoft.com/office/drawing/2014/main" val="10004"/>
                  </a:ext>
                </a:extLst>
              </a:tr>
              <a:tr h="389313">
                <a:tc>
                  <a:txBody>
                    <a:bodyPr/>
                    <a:lstStyle/>
                    <a:p>
                      <a:pPr algn="ctr"/>
                      <a:r>
                        <a:rPr lang="en-IN" sz="900" dirty="0"/>
                        <a:t>5</a:t>
                      </a:r>
                    </a:p>
                  </a:txBody>
                  <a:tcPr/>
                </a:tc>
                <a:tc>
                  <a:txBody>
                    <a:bodyPr/>
                    <a:lstStyle/>
                    <a:p>
                      <a:endParaRPr lang="en-IN" sz="900" dirty="0"/>
                    </a:p>
                  </a:txBody>
                  <a:tcPr/>
                </a:tc>
                <a:tc>
                  <a:txBody>
                    <a:bodyPr/>
                    <a:lstStyle/>
                    <a:p>
                      <a:pPr rtl="0"/>
                      <a:r>
                        <a:rPr lang="en-IN" sz="900" b="0" i="0" u="none" strike="noStrike" kern="1200" baseline="0" dirty="0">
                          <a:solidFill>
                            <a:schemeClr val="tx1"/>
                          </a:solidFill>
                          <a:latin typeface="+mn-lt"/>
                          <a:ea typeface="+mn-ea"/>
                          <a:cs typeface="+mn-cs"/>
                        </a:rPr>
                        <a:t>Tree : https://</a:t>
                      </a:r>
                      <a:r>
                        <a:rPr lang="en-IN" sz="900" b="0" i="0" u="none" strike="noStrike" kern="1200" baseline="0" dirty="0" err="1">
                          <a:solidFill>
                            <a:schemeClr val="tx1"/>
                          </a:solidFill>
                          <a:latin typeface="+mn-lt"/>
                          <a:ea typeface="+mn-ea"/>
                          <a:cs typeface="+mn-cs"/>
                        </a:rPr>
                        <a:t>www.freepik.com</a:t>
                      </a:r>
                      <a:r>
                        <a:rPr lang="en-IN" sz="900" b="0" i="0" u="none" strike="noStrike" kern="1200" baseline="0" dirty="0">
                          <a:solidFill>
                            <a:schemeClr val="tx1"/>
                          </a:solidFill>
                          <a:latin typeface="+mn-lt"/>
                          <a:ea typeface="+mn-ea"/>
                          <a:cs typeface="+mn-cs"/>
                        </a:rPr>
                        <a:t>/free-vector/isolated-tree-white-background_4115846.htm#query=tree%20trunk&amp;position=9&amp;from_view=</a:t>
                      </a:r>
                      <a:r>
                        <a:rPr lang="en-IN" sz="900" b="0" i="0" u="none" strike="noStrike" kern="1200" baseline="0" dirty="0" err="1">
                          <a:solidFill>
                            <a:schemeClr val="tx1"/>
                          </a:solidFill>
                          <a:latin typeface="+mn-lt"/>
                          <a:ea typeface="+mn-ea"/>
                          <a:cs typeface="+mn-cs"/>
                        </a:rPr>
                        <a:t>keyword&amp;track</a:t>
                      </a:r>
                      <a:r>
                        <a:rPr lang="en-IN" sz="900" b="0" i="0" u="none" strike="noStrike" kern="1200" baseline="0" dirty="0">
                          <a:solidFill>
                            <a:schemeClr val="tx1"/>
                          </a:solidFill>
                          <a:latin typeface="+mn-lt"/>
                          <a:ea typeface="+mn-ea"/>
                          <a:cs typeface="+mn-cs"/>
                        </a:rPr>
                        <a:t>=ais (</a:t>
                      </a:r>
                      <a:r>
                        <a:rPr lang="en-IN" sz="900" b="0" i="0" u="none" strike="noStrike" kern="1200" baseline="0" dirty="0" err="1">
                          <a:solidFill>
                            <a:schemeClr val="tx1"/>
                          </a:solidFill>
                          <a:latin typeface="+mn-lt"/>
                          <a:ea typeface="+mn-ea"/>
                          <a:cs typeface="+mn-cs"/>
                        </a:rPr>
                        <a:t>brgfx</a:t>
                      </a:r>
                      <a:r>
                        <a:rPr lang="en-IN" sz="900" b="0" i="0" u="none" strike="noStrike" kern="1200" baseline="0" dirty="0">
                          <a:solidFill>
                            <a:schemeClr val="tx1"/>
                          </a:solidFill>
                          <a:latin typeface="+mn-lt"/>
                          <a:ea typeface="+mn-ea"/>
                          <a:cs typeface="+mn-cs"/>
                        </a:rPr>
                        <a:t>)</a:t>
                      </a:r>
                    </a:p>
                    <a:p>
                      <a:pPr rtl="0"/>
                      <a:r>
                        <a:rPr lang="en-IN" sz="900" b="0" i="0" u="none" strike="noStrike" kern="1200" baseline="0" dirty="0">
                          <a:solidFill>
                            <a:schemeClr val="tx1"/>
                          </a:solidFill>
                          <a:latin typeface="+mn-lt"/>
                          <a:ea typeface="+mn-ea"/>
                          <a:cs typeface="+mn-cs"/>
                        </a:rPr>
                        <a:t>Boy : https://</a:t>
                      </a:r>
                      <a:r>
                        <a:rPr lang="en-IN" sz="900" b="0" i="0" u="none" strike="noStrike" kern="1200" baseline="0" dirty="0" err="1">
                          <a:solidFill>
                            <a:schemeClr val="tx1"/>
                          </a:solidFill>
                          <a:latin typeface="+mn-lt"/>
                          <a:ea typeface="+mn-ea"/>
                          <a:cs typeface="+mn-cs"/>
                        </a:rPr>
                        <a:t>www.freepik.com</a:t>
                      </a:r>
                      <a:r>
                        <a:rPr lang="en-IN" sz="900" b="0" i="0" u="none" strike="noStrike" kern="1200" baseline="0" dirty="0">
                          <a:solidFill>
                            <a:schemeClr val="tx1"/>
                          </a:solidFill>
                          <a:latin typeface="+mn-lt"/>
                          <a:ea typeface="+mn-ea"/>
                          <a:cs typeface="+mn-cs"/>
                        </a:rPr>
                        <a:t>/free-vector/sticker-template-with-boy-sitting-pose-isolated_16845484.htm#query=boy%20sitting&amp;position=48&amp;from_view=</a:t>
                      </a:r>
                      <a:r>
                        <a:rPr lang="en-IN" sz="900" b="0" i="0" u="none" strike="noStrike" kern="1200" baseline="0" dirty="0" err="1">
                          <a:solidFill>
                            <a:schemeClr val="tx1"/>
                          </a:solidFill>
                          <a:latin typeface="+mn-lt"/>
                          <a:ea typeface="+mn-ea"/>
                          <a:cs typeface="+mn-cs"/>
                        </a:rPr>
                        <a:t>search&amp;track</a:t>
                      </a:r>
                      <a:r>
                        <a:rPr lang="en-IN" sz="900" b="0" i="0" u="none" strike="noStrike" kern="1200" baseline="0" dirty="0">
                          <a:solidFill>
                            <a:schemeClr val="tx1"/>
                          </a:solidFill>
                          <a:latin typeface="+mn-lt"/>
                          <a:ea typeface="+mn-ea"/>
                          <a:cs typeface="+mn-cs"/>
                        </a:rPr>
                        <a:t>=ais (</a:t>
                      </a:r>
                      <a:r>
                        <a:rPr lang="en-IN" sz="900" b="0" i="0" u="none" strike="noStrike" kern="1200" baseline="0" dirty="0" err="1">
                          <a:solidFill>
                            <a:schemeClr val="tx1"/>
                          </a:solidFill>
                          <a:latin typeface="+mn-lt"/>
                          <a:ea typeface="+mn-ea"/>
                          <a:cs typeface="+mn-cs"/>
                        </a:rPr>
                        <a:t>brgfx</a:t>
                      </a:r>
                      <a:r>
                        <a:rPr lang="en-IN" sz="900" b="0" i="0" u="none" strike="noStrike" kern="1200" baseline="0" dirty="0">
                          <a:solidFill>
                            <a:schemeClr val="tx1"/>
                          </a:solidFill>
                          <a:latin typeface="+mn-lt"/>
                          <a:ea typeface="+mn-ea"/>
                          <a:cs typeface="+mn-cs"/>
                        </a:rPr>
                        <a:t>)</a:t>
                      </a:r>
                      <a:endParaRPr lang="en-IN" sz="900" b="0" dirty="0"/>
                    </a:p>
                  </a:txBody>
                  <a:tcPr/>
                </a:tc>
                <a:tc>
                  <a:txBody>
                    <a:bodyPr/>
                    <a:lstStyle/>
                    <a:p>
                      <a:r>
                        <a:rPr lang="en-IN" sz="900" dirty="0" err="1"/>
                        <a:t>brgfx</a:t>
                      </a:r>
                      <a:endParaRPr lang="en-IN" sz="900" dirty="0"/>
                    </a:p>
                    <a:p>
                      <a:endParaRPr lang="en-IN" sz="900" dirty="0"/>
                    </a:p>
                    <a:p>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err="1"/>
                        <a:t>brgfx</a:t>
                      </a:r>
                      <a:endParaRPr lang="en-IN" sz="900" dirty="0"/>
                    </a:p>
                  </a:txBody>
                  <a:tcPr/>
                </a:tc>
                <a:extLst>
                  <a:ext uri="{0D108BD9-81ED-4DB2-BD59-A6C34878D82A}">
                    <a16:rowId xmlns:a16="http://schemas.microsoft.com/office/drawing/2014/main" val="10005"/>
                  </a:ext>
                </a:extLst>
              </a:tr>
            </a:tbl>
          </a:graphicData>
        </a:graphic>
      </p:graphicFrame>
      <p:pic>
        <p:nvPicPr>
          <p:cNvPr id="5" name="Picture 2" descr="Free vector border template with cute animals">
            <a:extLst>
              <a:ext uri="{FF2B5EF4-FFF2-40B4-BE49-F238E27FC236}">
                <a16:creationId xmlns:a16="http://schemas.microsoft.com/office/drawing/2014/main" id="{35E4296F-DC42-6EDE-D4BC-6FD545585DC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552" b="6757"/>
          <a:stretch/>
        </p:blipFill>
        <p:spPr bwMode="auto">
          <a:xfrm>
            <a:off x="2351584" y="1642899"/>
            <a:ext cx="360040" cy="1657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ree vector children back to school with parents">
            <a:extLst>
              <a:ext uri="{FF2B5EF4-FFF2-40B4-BE49-F238E27FC236}">
                <a16:creationId xmlns:a16="http://schemas.microsoft.com/office/drawing/2014/main" id="{FCF943DA-FA81-D10E-EBE6-11AC7FC353B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488" t="7850" r="17370" b="8219"/>
          <a:stretch/>
        </p:blipFill>
        <p:spPr bwMode="auto">
          <a:xfrm flipH="1">
            <a:off x="2153995" y="2057242"/>
            <a:ext cx="214238" cy="205474"/>
          </a:xfrm>
          <a:prstGeom prst="rect">
            <a:avLst/>
          </a:prstGeom>
          <a:extLst>
            <a:ext uri="{909E8E84-426E-40DD-AFC4-6F175D3DCCD1}">
              <a14:hiddenFill xmlns:a14="http://schemas.microsoft.com/office/drawing/2010/main">
                <a:solidFill>
                  <a:srgbClr val="FFFFFF"/>
                </a:solidFill>
              </a14:hiddenFill>
            </a:ext>
          </a:extLst>
        </p:spPr>
      </p:pic>
      <p:pic>
        <p:nvPicPr>
          <p:cNvPr id="8" name="Picture 6" descr="Free vector cartoon character sticker with sport coach boy holding a timer">
            <a:extLst>
              <a:ext uri="{FF2B5EF4-FFF2-40B4-BE49-F238E27FC236}">
                <a16:creationId xmlns:a16="http://schemas.microsoft.com/office/drawing/2014/main" id="{9FB8D356-C252-4EB3-A999-455222D4F08F}"/>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468" t="5900" r="10822" b="44180"/>
          <a:stretch/>
        </p:blipFill>
        <p:spPr bwMode="auto">
          <a:xfrm flipH="1">
            <a:off x="2624844" y="2021519"/>
            <a:ext cx="214237" cy="268042"/>
          </a:xfrm>
          <a:prstGeom prst="rect">
            <a:avLst/>
          </a:prstGeom>
          <a:extLst>
            <a:ext uri="{909E8E84-426E-40DD-AFC4-6F175D3DCCD1}">
              <a14:hiddenFill xmlns:a14="http://schemas.microsoft.com/office/drawing/2010/main">
                <a:solidFill>
                  <a:srgbClr val="FFFFFF"/>
                </a:solidFill>
              </a14:hiddenFill>
            </a:ext>
          </a:extLst>
        </p:spPr>
      </p:pic>
      <p:pic>
        <p:nvPicPr>
          <p:cNvPr id="9" name="Picture 8" descr="Free vector a girl abused by other kids">
            <a:extLst>
              <a:ext uri="{FF2B5EF4-FFF2-40B4-BE49-F238E27FC236}">
                <a16:creationId xmlns:a16="http://schemas.microsoft.com/office/drawing/2014/main" id="{56E5C381-74A2-50BC-9865-59B0762C9F15}"/>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7209" b="8396"/>
          <a:stretch/>
        </p:blipFill>
        <p:spPr bwMode="auto">
          <a:xfrm flipH="1">
            <a:off x="2580680" y="2602467"/>
            <a:ext cx="113835" cy="242314"/>
          </a:xfrm>
          <a:prstGeom prst="rect">
            <a:avLst/>
          </a:prstGeom>
          <a:extLst>
            <a:ext uri="{909E8E84-426E-40DD-AFC4-6F175D3DCCD1}">
              <a14:hiddenFill xmlns:a14="http://schemas.microsoft.com/office/drawing/2010/main">
                <a:solidFill>
                  <a:srgbClr val="FFFFFF"/>
                </a:solidFill>
              </a14:hiddenFill>
            </a:ext>
          </a:extLst>
        </p:spPr>
      </p:pic>
      <p:pic>
        <p:nvPicPr>
          <p:cNvPr id="10" name="Picture 12" descr="Free vector two boy characters with happy face">
            <a:extLst>
              <a:ext uri="{FF2B5EF4-FFF2-40B4-BE49-F238E27FC236}">
                <a16:creationId xmlns:a16="http://schemas.microsoft.com/office/drawing/2014/main" id="{F8030FCB-7BF7-F503-6A67-125C5E43B120}"/>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750" r="44153" b="28989"/>
          <a:stretch/>
        </p:blipFill>
        <p:spPr bwMode="auto">
          <a:xfrm flipH="1">
            <a:off x="2169675" y="2599307"/>
            <a:ext cx="207016" cy="234416"/>
          </a:xfrm>
          <a:prstGeom prst="rect">
            <a:avLst/>
          </a:prstGeom>
          <a:extLst>
            <a:ext uri="{909E8E84-426E-40DD-AFC4-6F175D3DCCD1}">
              <a14:hiddenFill xmlns:a14="http://schemas.microsoft.com/office/drawing/2010/main">
                <a:solidFill>
                  <a:srgbClr val="FFFFFF"/>
                </a:solidFill>
              </a14:hiddenFill>
            </a:ext>
          </a:extLst>
        </p:spPr>
      </p:pic>
      <p:pic>
        <p:nvPicPr>
          <p:cNvPr id="11" name="Picture 2" descr="Free vector wild animals set with nature elements">
            <a:extLst>
              <a:ext uri="{FF2B5EF4-FFF2-40B4-BE49-F238E27FC236}">
                <a16:creationId xmlns:a16="http://schemas.microsoft.com/office/drawing/2014/main" id="{22D83773-00B1-36FA-A9C5-A2FD293E6A87}"/>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8360" r="57246" b="35524"/>
          <a:stretch/>
        </p:blipFill>
        <p:spPr bwMode="auto">
          <a:xfrm>
            <a:off x="2111108" y="4563703"/>
            <a:ext cx="480952" cy="3108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Free vector background scene of zoo park with cage">
            <a:extLst>
              <a:ext uri="{FF2B5EF4-FFF2-40B4-BE49-F238E27FC236}">
                <a16:creationId xmlns:a16="http://schemas.microsoft.com/office/drawing/2014/main" id="{DD652E93-9CAD-900B-E92E-92A7348ADC4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98734" y="4630062"/>
            <a:ext cx="341735" cy="21836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Free Giraffe Animal illustration and picture">
            <a:extLst>
              <a:ext uri="{FF2B5EF4-FFF2-40B4-BE49-F238E27FC236}">
                <a16:creationId xmlns:a16="http://schemas.microsoft.com/office/drawing/2014/main" id="{4B4E6104-381F-3EC8-23E9-AF5ACD47F103}"/>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98663" y="3263066"/>
            <a:ext cx="144867" cy="15271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Free vector cartoon people looking up illustrated">
            <a:extLst>
              <a:ext uri="{FF2B5EF4-FFF2-40B4-BE49-F238E27FC236}">
                <a16:creationId xmlns:a16="http://schemas.microsoft.com/office/drawing/2014/main" id="{815235C7-3D30-BBBA-C220-7D4495409132}"/>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68115" t="19761" r="4713" b="17320"/>
          <a:stretch/>
        </p:blipFill>
        <p:spPr bwMode="auto">
          <a:xfrm>
            <a:off x="2411788" y="3263066"/>
            <a:ext cx="187068" cy="24011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Free vector active boy simple cartoon character">
            <a:extLst>
              <a:ext uri="{FF2B5EF4-FFF2-40B4-BE49-F238E27FC236}">
                <a16:creationId xmlns:a16="http://schemas.microsoft.com/office/drawing/2014/main" id="{F73D2345-E949-8C12-DA49-6C2C86FEBE43}"/>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095820" y="3851839"/>
            <a:ext cx="147710" cy="2827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Free Peacock Peafowl vector and picture">
            <a:extLst>
              <a:ext uri="{FF2B5EF4-FFF2-40B4-BE49-F238E27FC236}">
                <a16:creationId xmlns:a16="http://schemas.microsoft.com/office/drawing/2014/main" id="{02C6224F-AAD7-BA40-03FC-A2B23B43631C}"/>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898734" y="3244961"/>
            <a:ext cx="315581" cy="2238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Free vector flat background with orange juice">
            <a:extLst>
              <a:ext uri="{FF2B5EF4-FFF2-40B4-BE49-F238E27FC236}">
                <a16:creationId xmlns:a16="http://schemas.microsoft.com/office/drawing/2014/main" id="{40A512CF-159C-B239-2DE3-C43002729AA2}"/>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31100" t="26968" r="23696" b="11150"/>
          <a:stretch/>
        </p:blipFill>
        <p:spPr bwMode="auto">
          <a:xfrm>
            <a:off x="2572565" y="3860708"/>
            <a:ext cx="159398" cy="21820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Free vector isolated tree on white background">
            <a:extLst>
              <a:ext uri="{FF2B5EF4-FFF2-40B4-BE49-F238E27FC236}">
                <a16:creationId xmlns:a16="http://schemas.microsoft.com/office/drawing/2014/main" id="{F230CA9C-24D9-CEE8-7536-A5EFCA556355}"/>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flipH="1">
            <a:off x="2173949" y="5282485"/>
            <a:ext cx="202742" cy="20888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Free vector sticker template with a boy in sitting pose isolated">
            <a:extLst>
              <a:ext uri="{FF2B5EF4-FFF2-40B4-BE49-F238E27FC236}">
                <a16:creationId xmlns:a16="http://schemas.microsoft.com/office/drawing/2014/main" id="{7BE5CE47-C032-300D-3996-CC363B96E9F6}"/>
              </a:ext>
            </a:extLst>
          </p:cNvPr>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9904" b="89936" l="7819" r="89918">
                        <a14:foregroundMark x1="14403" y1="33227" x2="22634" y2="19010"/>
                        <a14:foregroundMark x1="22634" y1="19010" x2="39506" y2="14217"/>
                        <a14:foregroundMark x1="39506" y1="14217" x2="47942" y2="24121"/>
                        <a14:foregroundMark x1="47942" y1="24121" x2="23663" y2="39297"/>
                        <a14:foregroundMark x1="32510" y1="38339" x2="35802" y2="62780"/>
                        <a14:foregroundMark x1="35802" y1="62780" x2="66872" y2="12939"/>
                        <a14:foregroundMark x1="27160" y1="47125" x2="23663" y2="59105"/>
                        <a14:foregroundMark x1="23663" y1="59105" x2="23663" y2="58307"/>
                        <a14:foregroundMark x1="7819" y1="80990" x2="11934" y2="83387"/>
                        <a14:foregroundMark x1="30658" y1="73323" x2="46091" y2="71885"/>
                        <a14:foregroundMark x1="46091" y1="71885" x2="58642" y2="63578"/>
                        <a14:foregroundMark x1="58642" y1="63578" x2="72634" y2="70128"/>
                        <a14:foregroundMark x1="72634" y1="70128" x2="82099" y2="83866"/>
                        <a14:foregroundMark x1="70370" y1="83866" x2="79424" y2="87380"/>
                      </a14:backgroundRemoval>
                    </a14:imgEffect>
                  </a14:imgLayer>
                </a14:imgProps>
              </a:ext>
              <a:ext uri="{28A0092B-C50C-407E-A947-70E740481C1C}">
                <a14:useLocalDpi xmlns:a14="http://schemas.microsoft.com/office/drawing/2010/main" val="0"/>
              </a:ext>
            </a:extLst>
          </a:blip>
          <a:srcRect/>
          <a:stretch>
            <a:fillRect/>
          </a:stretch>
        </p:blipFill>
        <p:spPr bwMode="auto">
          <a:xfrm rot="193628" flipH="1">
            <a:off x="2705772" y="5186235"/>
            <a:ext cx="317415" cy="4088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797</TotalTime>
  <Words>2155</Words>
  <Application>Microsoft Office PowerPoint</Application>
  <PresentationFormat>Widescreen</PresentationFormat>
  <Paragraphs>115</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Proxima Nova</vt:lpstr>
      <vt:lpstr>Wingdings</vt:lpstr>
      <vt:lpstr>DD</vt:lpstr>
      <vt:lpstr>PowerPoint Presentation</vt:lpstr>
      <vt:lpstr>Identity the homonyms</vt:lpstr>
      <vt:lpstr>A Visit to the Zoo</vt:lpstr>
      <vt:lpstr>A Visit to the Zoo</vt:lpstr>
      <vt:lpstr>A Visit to the Zoo</vt:lpstr>
      <vt:lpstr>A Visit to the Zoo</vt:lpstr>
      <vt:lpstr>Attribution / Citation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72</cp:revision>
  <dcterms:created xsi:type="dcterms:W3CDTF">2020-08-28T09:38:22Z</dcterms:created>
  <dcterms:modified xsi:type="dcterms:W3CDTF">2023-04-11T17:05:31Z</dcterms:modified>
</cp:coreProperties>
</file>