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6" r:id="rId2"/>
    <p:sldId id="257" r:id="rId3"/>
    <p:sldId id="260" r:id="rId4"/>
    <p:sldId id="259" r:id="rId5"/>
    <p:sldId id="258"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0" roundtripDataSignature="AMtx7miJ4rOdSqJNP1lUqIB0d59/VwxLU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B8E9C30-D15C-4CDC-B725-13DA61E5DA65}">
  <a:tblStyle styleId="{0B8E9C30-D15C-4CDC-B725-13DA61E5DA65}"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924"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 name="Google Shape;2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30" name="Google Shape;3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a:p>
        </p:txBody>
      </p:sp>
    </p:spTree>
    <p:extLst>
      <p:ext uri="{BB962C8B-B14F-4D97-AF65-F5344CB8AC3E}">
        <p14:creationId xmlns:p14="http://schemas.microsoft.com/office/powerpoint/2010/main" val="750550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4</a:t>
            </a:fld>
            <a:endParaRPr/>
          </a:p>
        </p:txBody>
      </p:sp>
    </p:spTree>
    <p:extLst>
      <p:ext uri="{BB962C8B-B14F-4D97-AF65-F5344CB8AC3E}">
        <p14:creationId xmlns:p14="http://schemas.microsoft.com/office/powerpoint/2010/main" val="3434818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 name="Google Shape;4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44" name="Google Shape;44;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5</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860701" y="899649"/>
            <a:ext cx="10363200" cy="175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5"/>
          <p:cNvSpPr txBox="1">
            <a:spLocks noGrp="1"/>
          </p:cNvSpPr>
          <p:nvPr>
            <p:ph type="subTitle" idx="1"/>
          </p:nvPr>
        </p:nvSpPr>
        <p:spPr>
          <a:xfrm>
            <a:off x="1828800" y="3009900"/>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5"/>
          <p:cNvSpPr/>
          <p:nvPr/>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5" descr="A picture containing text, clock&#10;&#10;Description automatically generated"/>
          <p:cNvPicPr preferRelativeResize="0"/>
          <p:nvPr/>
        </p:nvPicPr>
        <p:blipFill rotWithShape="1">
          <a:blip r:embed="rId2">
            <a:alphaModFix/>
          </a:blip>
          <a:srcRect/>
          <a:stretch/>
        </p:blipFill>
        <p:spPr>
          <a:xfrm>
            <a:off x="129519" y="95208"/>
            <a:ext cx="678726" cy="720000"/>
          </a:xfrm>
          <a:prstGeom prst="rect">
            <a:avLst/>
          </a:prstGeom>
          <a:noFill/>
          <a:ln>
            <a:noFill/>
          </a:ln>
        </p:spPr>
      </p:pic>
      <p:pic>
        <p:nvPicPr>
          <p:cNvPr id="16" name="Google Shape;16;p5" descr="Graphical user interface, application&#10;&#10;Description automatically generated"/>
          <p:cNvPicPr preferRelativeResize="0"/>
          <p:nvPr/>
        </p:nvPicPr>
        <p:blipFill rotWithShape="1">
          <a:blip r:embed="rId3">
            <a:alphaModFix/>
          </a:blip>
          <a:srcRect/>
          <a:stretch/>
        </p:blipFill>
        <p:spPr>
          <a:xfrm>
            <a:off x="11331299" y="6042792"/>
            <a:ext cx="720000" cy="720000"/>
          </a:xfrm>
          <a:prstGeom prst="rect">
            <a:avLst/>
          </a:prstGeom>
          <a:noFill/>
          <a:ln>
            <a:noFill/>
          </a:ln>
        </p:spPr>
      </p:pic>
      <p:pic>
        <p:nvPicPr>
          <p:cNvPr id="17" name="Google Shape;17;p5" descr="Calendar&#10;&#10;Description automatically generated with low confidence"/>
          <p:cNvPicPr preferRelativeResize="0"/>
          <p:nvPr/>
        </p:nvPicPr>
        <p:blipFill rotWithShape="1">
          <a:blip r:embed="rId4">
            <a:alphaModFix/>
          </a:blip>
          <a:srcRect/>
          <a:stretch/>
        </p:blipFill>
        <p:spPr>
          <a:xfrm>
            <a:off x="11312598" y="95208"/>
            <a:ext cx="738701" cy="720000"/>
          </a:xfrm>
          <a:prstGeom prst="rect">
            <a:avLst/>
          </a:prstGeom>
          <a:noFill/>
          <a:ln>
            <a:noFill/>
          </a:ln>
        </p:spPr>
      </p:pic>
      <p:sp>
        <p:nvSpPr>
          <p:cNvPr id="18" name="Google Shape;18;p5"/>
          <p:cNvSpPr txBox="1"/>
          <p:nvPr/>
        </p:nvSpPr>
        <p:spPr>
          <a:xfrm>
            <a:off x="1285827" y="5448685"/>
            <a:ext cx="9620345" cy="954107"/>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chemeClr val="dk1"/>
                </a:solidFill>
                <a:latin typeface="Arial"/>
                <a:ea typeface="Arial"/>
                <a:cs typeface="Arial"/>
                <a:sym typeface="Arial"/>
              </a:rPr>
              <a:t>                                    </a:t>
            </a:r>
            <a:r>
              <a:rPr lang="en-IN" sz="800" b="1" i="0" u="sng" strike="noStrike" cap="none">
                <a:solidFill>
                  <a:schemeClr val="dk1"/>
                </a:solidFill>
                <a:latin typeface="Arial"/>
                <a:ea typeface="Arial"/>
                <a:cs typeface="Arial"/>
                <a:sym typeface="Arial"/>
              </a:rPr>
              <a:t>COPYRIGHT Cum DISCLAIMER NOTICE</a:t>
            </a:r>
            <a:endParaRPr sz="800" b="1" i="0" u="sng"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Strictly not for Commercial Use, excluding content that falls in Public Domain or common knowledge facts.</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chemeClr val="dk1"/>
              </a:solidFill>
              <a:latin typeface="Calibri"/>
              <a:ea typeface="Calibri"/>
              <a:cs typeface="Calibri"/>
              <a:sym typeface="Calibri"/>
            </a:endParaRPr>
          </a:p>
          <a:p>
            <a:pPr marL="0" marR="0" lvl="0" indent="0" algn="ctr" rtl="0">
              <a:spcBef>
                <a:spcPts val="0"/>
              </a:spcBef>
              <a:spcAft>
                <a:spcPts val="0"/>
              </a:spcAft>
              <a:buClr>
                <a:schemeClr val="dk1"/>
              </a:buClr>
              <a:buSzPts val="800"/>
              <a:buFont typeface="Noto Sans Symbols"/>
              <a:buNone/>
            </a:pPr>
            <a:endParaRPr sz="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1466857"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6"/>
          <p:cNvSpPr txBox="1">
            <a:spLocks noGrp="1"/>
          </p:cNvSpPr>
          <p:nvPr>
            <p:ph type="body" idx="1"/>
          </p:nvPr>
        </p:nvSpPr>
        <p:spPr>
          <a:xfrm>
            <a:off x="857251" y="1214438"/>
            <a:ext cx="10668000" cy="478631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2" name="Google Shape;22;p6" descr="Graphical user interface, application&#10;&#10;Description automatically generated"/>
          <p:cNvPicPr preferRelativeResize="0"/>
          <p:nvPr/>
        </p:nvPicPr>
        <p:blipFill rotWithShape="1">
          <a:blip r:embed="rId2">
            <a:alphaModFix/>
          </a:blip>
          <a:srcRect/>
          <a:stretch/>
        </p:blipFill>
        <p:spPr>
          <a:xfrm>
            <a:off x="11331299" y="6042792"/>
            <a:ext cx="720000" cy="720000"/>
          </a:xfrm>
          <a:prstGeom prst="rect">
            <a:avLst/>
          </a:prstGeom>
          <a:noFill/>
          <a:ln>
            <a:noFill/>
          </a:ln>
        </p:spPr>
      </p:pic>
      <p:pic>
        <p:nvPicPr>
          <p:cNvPr id="23" name="Google Shape;23;p6" descr="Calendar&#10;&#10;Description automatically generated with low confidence"/>
          <p:cNvPicPr preferRelativeResize="0"/>
          <p:nvPr/>
        </p:nvPicPr>
        <p:blipFill rotWithShape="1">
          <a:blip r:embed="rId3">
            <a:alphaModFix/>
          </a:blip>
          <a:srcRect/>
          <a:stretch/>
        </p:blipFill>
        <p:spPr>
          <a:xfrm>
            <a:off x="11312598" y="95208"/>
            <a:ext cx="738701" cy="720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4"/>
        <p:cNvGrpSpPr/>
        <p:nvPr/>
      </p:nvGrpSpPr>
      <p:grpSpPr>
        <a:xfrm>
          <a:off x="0" y="0"/>
          <a:ext cx="0" cy="0"/>
          <a:chOff x="0" y="0"/>
          <a:chExt cx="0" cy="0"/>
        </a:xfrm>
      </p:grpSpPr>
      <p:pic>
        <p:nvPicPr>
          <p:cNvPr id="25" name="Google Shape;25;p7" descr="Graphical user interface, application&#10;&#10;Description automatically generated"/>
          <p:cNvPicPr preferRelativeResize="0"/>
          <p:nvPr/>
        </p:nvPicPr>
        <p:blipFill rotWithShape="1">
          <a:blip r:embed="rId2">
            <a:alphaModFix/>
          </a:blip>
          <a:srcRect/>
          <a:stretch/>
        </p:blipFill>
        <p:spPr>
          <a:xfrm>
            <a:off x="11331299" y="6042792"/>
            <a:ext cx="720000" cy="720000"/>
          </a:xfrm>
          <a:prstGeom prst="rect">
            <a:avLst/>
          </a:prstGeom>
          <a:noFill/>
          <a:ln>
            <a:noFill/>
          </a:ln>
        </p:spPr>
      </p:pic>
      <p:pic>
        <p:nvPicPr>
          <p:cNvPr id="26" name="Google Shape;26;p7" descr="Calendar&#10;&#10;Description automatically generated with low confidence"/>
          <p:cNvPicPr preferRelativeResize="0"/>
          <p:nvPr/>
        </p:nvPicPr>
        <p:blipFill rotWithShape="1">
          <a:blip r:embed="rId3">
            <a:alphaModFix/>
          </a:blip>
          <a:srcRect/>
          <a:stretch/>
        </p:blipFill>
        <p:spPr>
          <a:xfrm>
            <a:off x="11312598" y="95208"/>
            <a:ext cx="738701" cy="7200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a:hlinkClick r:id="rId5"/>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 Sri Sathya Sai Central Trust</a:t>
            </a:r>
            <a:endParaRPr sz="1100" b="1" i="0" u="none" strike="noStrike" cap="none">
              <a:solidFill>
                <a:srgbClr val="0000CC"/>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png"/><Relationship Id="rId4" Type="http://schemas.openxmlformats.org/officeDocument/2006/relationships/image" Target="../media/image18.jpeg"/></Relationships>
</file>

<file path=ppt/slides/_rels/slide5.xml.rels><?xml version="1.0" encoding="UTF-8" standalone="yes"?>
<Relationships xmlns="http://schemas.openxmlformats.org/package/2006/relationships"><Relationship Id="rId8" Type="http://schemas.openxmlformats.org/officeDocument/2006/relationships/hyperlink" Target="https://pixabay.com/illustrations/aquarium-fish-fish-tank-sea-life-284551/" TargetMode="External"/><Relationship Id="rId13" Type="http://schemas.openxmlformats.org/officeDocument/2006/relationships/image" Target="../media/image22.png"/><Relationship Id="rId18" Type="http://schemas.openxmlformats.org/officeDocument/2006/relationships/image" Target="../media/image27.jpeg"/><Relationship Id="rId26" Type="http://schemas.openxmlformats.org/officeDocument/2006/relationships/image" Target="../media/image35.png"/><Relationship Id="rId3" Type="http://schemas.openxmlformats.org/officeDocument/2006/relationships/hyperlink" Target="https://pixabay.com/photos/orange-fruit-orange-color-697268/" TargetMode="External"/><Relationship Id="rId21" Type="http://schemas.openxmlformats.org/officeDocument/2006/relationships/image" Target="../media/image30.jpeg"/><Relationship Id="rId7" Type="http://schemas.openxmlformats.org/officeDocument/2006/relationships/hyperlink" Target="https://pixabay.com/users/frau_schatzkiste-11933396/" TargetMode="External"/><Relationship Id="rId12" Type="http://schemas.openxmlformats.org/officeDocument/2006/relationships/image" Target="../media/image21.jpeg"/><Relationship Id="rId17" Type="http://schemas.openxmlformats.org/officeDocument/2006/relationships/image" Target="../media/image26.png"/><Relationship Id="rId25" Type="http://schemas.openxmlformats.org/officeDocument/2006/relationships/image" Target="../media/image34.jpeg"/><Relationship Id="rId2" Type="http://schemas.openxmlformats.org/officeDocument/2006/relationships/notesSlide" Target="../notesSlides/notesSlide5.xml"/><Relationship Id="rId16" Type="http://schemas.openxmlformats.org/officeDocument/2006/relationships/image" Target="../media/image25.jpeg"/><Relationship Id="rId20" Type="http://schemas.openxmlformats.org/officeDocument/2006/relationships/image" Target="../media/image29.jpeg"/><Relationship Id="rId1" Type="http://schemas.openxmlformats.org/officeDocument/2006/relationships/slideLayout" Target="../slideLayouts/slideLayout3.xml"/><Relationship Id="rId6" Type="http://schemas.openxmlformats.org/officeDocument/2006/relationships/hyperlink" Target="https://pixabay.com/photos/fire-match-light-flame-burn-macro-1492098/" TargetMode="External"/><Relationship Id="rId11" Type="http://schemas.openxmlformats.org/officeDocument/2006/relationships/hyperlink" Target="https://pixabay.com/users/clker-free-vector-images-3736/" TargetMode="External"/><Relationship Id="rId24" Type="http://schemas.openxmlformats.org/officeDocument/2006/relationships/image" Target="../media/image33.jpeg"/><Relationship Id="rId5" Type="http://schemas.openxmlformats.org/officeDocument/2006/relationships/hyperlink" Target="https://pixabay.com/photos/fountain-pen-letter-handwriting-447576/" TargetMode="External"/><Relationship Id="rId15" Type="http://schemas.openxmlformats.org/officeDocument/2006/relationships/image" Target="../media/image24.jpeg"/><Relationship Id="rId23" Type="http://schemas.openxmlformats.org/officeDocument/2006/relationships/image" Target="../media/image32.jpeg"/><Relationship Id="rId28" Type="http://schemas.openxmlformats.org/officeDocument/2006/relationships/image" Target="../media/image37.jpeg"/><Relationship Id="rId10" Type="http://schemas.openxmlformats.org/officeDocument/2006/relationships/hyperlink" Target="https://pixabay.com/vectors/rose-flower-love-romantic-31411/" TargetMode="External"/><Relationship Id="rId19" Type="http://schemas.openxmlformats.org/officeDocument/2006/relationships/image" Target="../media/image28.jpeg"/><Relationship Id="rId4" Type="http://schemas.openxmlformats.org/officeDocument/2006/relationships/hyperlink" Target="https://pixabay.com/illustrations/ruler-school-supplies-6940898/" TargetMode="External"/><Relationship Id="rId9" Type="http://schemas.openxmlformats.org/officeDocument/2006/relationships/hyperlink" Target="https://pixabay.com/vectors/blackboard-school-chalkboard-1295632/" TargetMode="External"/><Relationship Id="rId14" Type="http://schemas.openxmlformats.org/officeDocument/2006/relationships/image" Target="../media/image23.jpeg"/><Relationship Id="rId22" Type="http://schemas.openxmlformats.org/officeDocument/2006/relationships/image" Target="../media/image31.png"/><Relationship Id="rId27" Type="http://schemas.openxmlformats.org/officeDocument/2006/relationships/image" Target="../media/image3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2" name="Title 1">
            <a:extLst>
              <a:ext uri="{FF2B5EF4-FFF2-40B4-BE49-F238E27FC236}">
                <a16:creationId xmlns:a16="http://schemas.microsoft.com/office/drawing/2014/main" id="{E5C3FDA6-EF36-0797-2CAD-CB61CE2CF999}"/>
              </a:ext>
            </a:extLst>
          </p:cNvPr>
          <p:cNvSpPr txBox="1">
            <a:spLocks/>
          </p:cNvSpPr>
          <p:nvPr/>
        </p:nvSpPr>
        <p:spPr>
          <a:xfrm>
            <a:off x="1382474" y="2058264"/>
            <a:ext cx="9508831" cy="1521239"/>
          </a:xfrm>
          <a:prstGeom prst="rect">
            <a:avLst/>
          </a:prstGeom>
        </p:spPr>
        <p:style>
          <a:lnRef idx="1">
            <a:schemeClr val="dk1"/>
          </a:lnRef>
          <a:fillRef idx="2">
            <a:schemeClr val="dk1"/>
          </a:fillRef>
          <a:effectRef idx="1">
            <a:schemeClr val="dk1"/>
          </a:effectRef>
          <a:fontRef idx="minor">
            <a:schemeClr val="dk1"/>
          </a:fontRef>
        </p:style>
        <p:txBody>
          <a:bodyPr anchor="ctr">
            <a:noAutofit/>
          </a:bodyPr>
          <a:lstStyle>
            <a:lvl1pPr algn="ctr" defTabSz="914400" rtl="0" eaLnBrk="1" latinLnBrk="0" hangingPunct="1">
              <a:spcBef>
                <a:spcPct val="0"/>
              </a:spcBef>
              <a:buNone/>
              <a:defRPr sz="5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IN" dirty="0">
                <a:latin typeface="Calibri" panose="020F0502020204030204" pitchFamily="34" charset="0"/>
                <a:cs typeface="Calibri" panose="020F0502020204030204" pitchFamily="34" charset="0"/>
              </a:rPr>
              <a:t>Test time for Homonyms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2" name="Title 1">
            <a:extLst>
              <a:ext uri="{FF2B5EF4-FFF2-40B4-BE49-F238E27FC236}">
                <a16:creationId xmlns:a16="http://schemas.microsoft.com/office/drawing/2014/main" id="{2923802A-9E2B-82FE-768B-4E9147D727C2}"/>
              </a:ext>
            </a:extLst>
          </p:cNvPr>
          <p:cNvSpPr txBox="1">
            <a:spLocks/>
          </p:cNvSpPr>
          <p:nvPr/>
        </p:nvSpPr>
        <p:spPr>
          <a:xfrm>
            <a:off x="3241710" y="80930"/>
            <a:ext cx="5772350" cy="594576"/>
          </a:xfrm>
          <a:prstGeom prst="rect">
            <a:avLst/>
          </a:prstGeom>
        </p:spPr>
        <p:style>
          <a:lnRef idx="1">
            <a:schemeClr val="accent2"/>
          </a:lnRef>
          <a:fillRef idx="2">
            <a:schemeClr val="accent2"/>
          </a:fillRef>
          <a:effectRef idx="1">
            <a:schemeClr val="accent2"/>
          </a:effectRef>
          <a:fontRef idx="minor">
            <a:schemeClr val="dk1"/>
          </a:fontRef>
        </p:style>
        <p:txBody>
          <a:bodyPr anchor="ctr">
            <a:noAutofit/>
          </a:bodyPr>
          <a:lstStyle>
            <a:lvl1pPr algn="ctr" defTabSz="914400" rtl="0" eaLnBrk="1" latinLnBrk="0" hangingPunct="1">
              <a:spcBef>
                <a:spcPct val="0"/>
              </a:spcBef>
              <a:buNone/>
              <a:defRPr sz="3600" kern="1200"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IN" dirty="0">
                <a:latin typeface="Calibri" panose="020F0502020204030204" pitchFamily="34" charset="0"/>
                <a:cs typeface="Calibri" panose="020F0502020204030204" pitchFamily="34" charset="0"/>
              </a:rPr>
              <a:t>Test 1</a:t>
            </a:r>
          </a:p>
        </p:txBody>
      </p:sp>
      <p:sp>
        <p:nvSpPr>
          <p:cNvPr id="3" name="Text Placeholder 2">
            <a:extLst>
              <a:ext uri="{FF2B5EF4-FFF2-40B4-BE49-F238E27FC236}">
                <a16:creationId xmlns:a16="http://schemas.microsoft.com/office/drawing/2014/main" id="{C39E9C7B-4BC2-485E-31E7-AFDCC801C012}"/>
              </a:ext>
            </a:extLst>
          </p:cNvPr>
          <p:cNvSpPr txBox="1">
            <a:spLocks/>
          </p:cNvSpPr>
          <p:nvPr/>
        </p:nvSpPr>
        <p:spPr>
          <a:xfrm>
            <a:off x="66909" y="962982"/>
            <a:ext cx="12080487" cy="463565"/>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IE" sz="2400" dirty="0">
                <a:latin typeface="Calibri" panose="020F0502020204030204" pitchFamily="34" charset="0"/>
                <a:ea typeface="Calibri" panose="020F0502020204030204" pitchFamily="34" charset="0"/>
              </a:rPr>
              <a:t>For each homonym in column A, find the correct meaning from each of column B and Column C.</a:t>
            </a:r>
            <a:endParaRPr lang="en-IN" sz="2400" dirty="0">
              <a:latin typeface="Calibri" panose="020F0502020204030204" pitchFamily="34" charset="0"/>
              <a:ea typeface="Calibri" panose="020F0502020204030204" pitchFamily="34" charset="0"/>
            </a:endParaRPr>
          </a:p>
        </p:txBody>
      </p:sp>
      <p:graphicFrame>
        <p:nvGraphicFramePr>
          <p:cNvPr id="4" name="Table 3">
            <a:extLst>
              <a:ext uri="{FF2B5EF4-FFF2-40B4-BE49-F238E27FC236}">
                <a16:creationId xmlns:a16="http://schemas.microsoft.com/office/drawing/2014/main" id="{9E109404-3D05-ACB3-2D09-BB9FA9E71AE7}"/>
              </a:ext>
            </a:extLst>
          </p:cNvPr>
          <p:cNvGraphicFramePr>
            <a:graphicFrameLocks noGrp="1"/>
          </p:cNvGraphicFramePr>
          <p:nvPr>
            <p:extLst>
              <p:ext uri="{D42A27DB-BD31-4B8C-83A1-F6EECF244321}">
                <p14:modId xmlns:p14="http://schemas.microsoft.com/office/powerpoint/2010/main" val="4153726503"/>
              </p:ext>
            </p:extLst>
          </p:nvPr>
        </p:nvGraphicFramePr>
        <p:xfrm>
          <a:off x="1956153" y="1664472"/>
          <a:ext cx="8421915" cy="4053840"/>
        </p:xfrm>
        <a:graphic>
          <a:graphicData uri="http://schemas.openxmlformats.org/drawingml/2006/table">
            <a:tbl>
              <a:tblPr>
                <a:tableStyleId>{00A15C55-8517-42AA-B614-E9B94910E393}</a:tableStyleId>
              </a:tblPr>
              <a:tblGrid>
                <a:gridCol w="554384">
                  <a:extLst>
                    <a:ext uri="{9D8B030D-6E8A-4147-A177-3AD203B41FA5}">
                      <a16:colId xmlns:a16="http://schemas.microsoft.com/office/drawing/2014/main" val="1864196821"/>
                    </a:ext>
                  </a:extLst>
                </a:gridCol>
                <a:gridCol w="1474425">
                  <a:extLst>
                    <a:ext uri="{9D8B030D-6E8A-4147-A177-3AD203B41FA5}">
                      <a16:colId xmlns:a16="http://schemas.microsoft.com/office/drawing/2014/main" val="4255641021"/>
                    </a:ext>
                  </a:extLst>
                </a:gridCol>
                <a:gridCol w="566179">
                  <a:extLst>
                    <a:ext uri="{9D8B030D-6E8A-4147-A177-3AD203B41FA5}">
                      <a16:colId xmlns:a16="http://schemas.microsoft.com/office/drawing/2014/main" val="1605063302"/>
                    </a:ext>
                  </a:extLst>
                </a:gridCol>
                <a:gridCol w="3019622">
                  <a:extLst>
                    <a:ext uri="{9D8B030D-6E8A-4147-A177-3AD203B41FA5}">
                      <a16:colId xmlns:a16="http://schemas.microsoft.com/office/drawing/2014/main" val="248118771"/>
                    </a:ext>
                  </a:extLst>
                </a:gridCol>
                <a:gridCol w="542588">
                  <a:extLst>
                    <a:ext uri="{9D8B030D-6E8A-4147-A177-3AD203B41FA5}">
                      <a16:colId xmlns:a16="http://schemas.microsoft.com/office/drawing/2014/main" val="4014667920"/>
                    </a:ext>
                  </a:extLst>
                </a:gridCol>
                <a:gridCol w="2264717">
                  <a:extLst>
                    <a:ext uri="{9D8B030D-6E8A-4147-A177-3AD203B41FA5}">
                      <a16:colId xmlns:a16="http://schemas.microsoft.com/office/drawing/2014/main" val="1808552011"/>
                    </a:ext>
                  </a:extLst>
                </a:gridCol>
              </a:tblGrid>
              <a:tr h="288032">
                <a:tc>
                  <a:txBody>
                    <a:bodyPr/>
                    <a:lstStyle/>
                    <a:p>
                      <a:r>
                        <a:rPr lang="en-IE" sz="1800">
                          <a:effectLst/>
                          <a:latin typeface="Calibri" panose="020F0502020204030204" pitchFamily="34" charset="0"/>
                          <a:cs typeface="Calibri" panose="020F0502020204030204" pitchFamily="34" charset="0"/>
                        </a:rPr>
                        <a:t> </a:t>
                      </a:r>
                      <a:endParaRPr lang="en-IN" sz="18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a:effectLst/>
                          <a:latin typeface="Calibri" panose="020F0502020204030204" pitchFamily="34" charset="0"/>
                          <a:cs typeface="Calibri" panose="020F0502020204030204" pitchFamily="34" charset="0"/>
                        </a:rPr>
                        <a:t>Column A</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a:effectLst/>
                          <a:latin typeface="Calibri" panose="020F0502020204030204" pitchFamily="34" charset="0"/>
                          <a:cs typeface="Calibri" panose="020F0502020204030204" pitchFamily="34" charset="0"/>
                        </a:rPr>
                        <a:t> </a:t>
                      </a:r>
                      <a:endParaRPr lang="en-IN" sz="18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a:effectLst/>
                          <a:latin typeface="Calibri" panose="020F0502020204030204" pitchFamily="34" charset="0"/>
                          <a:cs typeface="Calibri" panose="020F0502020204030204" pitchFamily="34" charset="0"/>
                        </a:rPr>
                        <a:t>Column B</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a:effectLst/>
                          <a:latin typeface="Calibri" panose="020F0502020204030204" pitchFamily="34" charset="0"/>
                          <a:cs typeface="Calibri" panose="020F0502020204030204" pitchFamily="34" charset="0"/>
                        </a:rPr>
                        <a:t> </a:t>
                      </a:r>
                      <a:endParaRPr lang="en-IN" sz="18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a:effectLst/>
                          <a:latin typeface="Calibri" panose="020F0502020204030204" pitchFamily="34" charset="0"/>
                          <a:cs typeface="Calibri" panose="020F0502020204030204" pitchFamily="34" charset="0"/>
                        </a:rPr>
                        <a:t>Column C</a:t>
                      </a:r>
                      <a:endParaRPr lang="en-IN" sz="18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6888768"/>
                  </a:ext>
                </a:extLst>
              </a:tr>
              <a:tr h="0">
                <a:tc>
                  <a:txBody>
                    <a:bodyPr/>
                    <a:lstStyle/>
                    <a:p>
                      <a:r>
                        <a:rPr lang="en-IE" sz="1800">
                          <a:effectLst/>
                          <a:latin typeface="Calibri" panose="020F0502020204030204" pitchFamily="34" charset="0"/>
                          <a:cs typeface="Calibri" panose="020F0502020204030204" pitchFamily="34" charset="0"/>
                        </a:rPr>
                        <a:t>1</a:t>
                      </a:r>
                      <a:endParaRPr lang="en-IN" sz="18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a:effectLst/>
                          <a:latin typeface="Calibri" panose="020F0502020204030204" pitchFamily="34" charset="0"/>
                          <a:cs typeface="Calibri" panose="020F0502020204030204" pitchFamily="34" charset="0"/>
                        </a:rPr>
                        <a:t>Orange</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a:effectLst/>
                          <a:latin typeface="Calibri" panose="020F0502020204030204" pitchFamily="34" charset="0"/>
                          <a:cs typeface="Calibri" panose="020F0502020204030204" pitchFamily="34" charset="0"/>
                        </a:rPr>
                        <a:t>a</a:t>
                      </a:r>
                      <a:endParaRPr lang="en-IN" sz="18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a:effectLst/>
                          <a:latin typeface="Calibri" panose="020F0502020204030204" pitchFamily="34" charset="0"/>
                          <a:cs typeface="Calibri" panose="020F0502020204030204" pitchFamily="34" charset="0"/>
                        </a:rPr>
                        <a:t>India won against England in cricket.</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a:effectLst/>
                          <a:latin typeface="Calibri" panose="020F0502020204030204" pitchFamily="34" charset="0"/>
                          <a:cs typeface="Calibri" panose="020F0502020204030204" pitchFamily="34" charset="0"/>
                        </a:rPr>
                        <a:t>P</a:t>
                      </a:r>
                      <a:endParaRPr lang="en-IN" sz="18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a:effectLst/>
                          <a:latin typeface="Calibri" panose="020F0502020204030204" pitchFamily="34" charset="0"/>
                          <a:cs typeface="Calibri" panose="020F0502020204030204" pitchFamily="34" charset="0"/>
                        </a:rPr>
                        <a:t>A king is also called this.</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6020535"/>
                  </a:ext>
                </a:extLst>
              </a:tr>
              <a:tr h="0">
                <a:tc>
                  <a:txBody>
                    <a:bodyPr/>
                    <a:lstStyle/>
                    <a:p>
                      <a:r>
                        <a:rPr lang="en-IE" sz="1800">
                          <a:effectLst/>
                          <a:latin typeface="Calibri" panose="020F0502020204030204" pitchFamily="34" charset="0"/>
                          <a:cs typeface="Calibri" panose="020F0502020204030204" pitchFamily="34" charset="0"/>
                        </a:rPr>
                        <a:t>2</a:t>
                      </a:r>
                      <a:endParaRPr lang="en-IN" sz="18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a:effectLst/>
                          <a:latin typeface="Calibri" panose="020F0502020204030204" pitchFamily="34" charset="0"/>
                          <a:cs typeface="Calibri" panose="020F0502020204030204" pitchFamily="34" charset="0"/>
                        </a:rPr>
                        <a:t>Ruler</a:t>
                      </a:r>
                      <a:endParaRPr lang="en-IN" sz="18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a:effectLst/>
                          <a:latin typeface="Calibri" panose="020F0502020204030204" pitchFamily="34" charset="0"/>
                          <a:cs typeface="Calibri" panose="020F0502020204030204" pitchFamily="34" charset="0"/>
                        </a:rPr>
                        <a:t>b</a:t>
                      </a:r>
                      <a:endParaRPr lang="en-IN" sz="18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a:effectLst/>
                          <a:latin typeface="Calibri" panose="020F0502020204030204" pitchFamily="34" charset="0"/>
                          <a:cs typeface="Calibri" panose="020F0502020204030204" pitchFamily="34" charset="0"/>
                        </a:rPr>
                        <a:t>The juice of this fruit is rich in vitamin C.</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a:effectLst/>
                          <a:latin typeface="Calibri" panose="020F0502020204030204" pitchFamily="34" charset="0"/>
                          <a:cs typeface="Calibri" panose="020F0502020204030204" pitchFamily="34" charset="0"/>
                        </a:rPr>
                        <a:t>Q</a:t>
                      </a:r>
                      <a:endParaRPr lang="en-IN" sz="18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a:effectLst/>
                          <a:latin typeface="Calibri" panose="020F0502020204030204" pitchFamily="34" charset="0"/>
                          <a:cs typeface="Calibri" panose="020F0502020204030204" pitchFamily="34" charset="0"/>
                        </a:rPr>
                        <a:t>To light a fire you will need this stick.</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6046437"/>
                  </a:ext>
                </a:extLst>
              </a:tr>
              <a:tr h="0">
                <a:tc>
                  <a:txBody>
                    <a:bodyPr/>
                    <a:lstStyle/>
                    <a:p>
                      <a:r>
                        <a:rPr lang="en-IE" sz="1800">
                          <a:effectLst/>
                          <a:latin typeface="Calibri" panose="020F0502020204030204" pitchFamily="34" charset="0"/>
                          <a:cs typeface="Calibri" panose="020F0502020204030204" pitchFamily="34" charset="0"/>
                        </a:rPr>
                        <a:t>3</a:t>
                      </a:r>
                      <a:endParaRPr lang="en-IN" sz="18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a:effectLst/>
                          <a:latin typeface="Calibri" panose="020F0502020204030204" pitchFamily="34" charset="0"/>
                          <a:cs typeface="Calibri" panose="020F0502020204030204" pitchFamily="34" charset="0"/>
                        </a:rPr>
                        <a:t>Letter</a:t>
                      </a:r>
                      <a:endParaRPr lang="en-IN" sz="18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a:effectLst/>
                          <a:latin typeface="Calibri" panose="020F0502020204030204" pitchFamily="34" charset="0"/>
                          <a:cs typeface="Calibri" panose="020F0502020204030204" pitchFamily="34" charset="0"/>
                        </a:rPr>
                        <a:t>c</a:t>
                      </a:r>
                      <a:endParaRPr lang="en-IN" sz="18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a:effectLst/>
                          <a:latin typeface="Calibri" panose="020F0502020204030204" pitchFamily="34" charset="0"/>
                          <a:cs typeface="Calibri" panose="020F0502020204030204" pitchFamily="34" charset="0"/>
                        </a:rPr>
                        <a:t>You have to do this to the cradle to put the baby asleep.</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a:effectLst/>
                          <a:latin typeface="Calibri" panose="020F0502020204030204" pitchFamily="34" charset="0"/>
                          <a:cs typeface="Calibri" panose="020F0502020204030204" pitchFamily="34" charset="0"/>
                        </a:rPr>
                        <a:t>R</a:t>
                      </a:r>
                      <a:endParaRPr lang="en-IN" sz="18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a:effectLst/>
                          <a:latin typeface="Calibri" panose="020F0502020204030204" pitchFamily="34" charset="0"/>
                          <a:cs typeface="Calibri" panose="020F0502020204030204" pitchFamily="34" charset="0"/>
                        </a:rPr>
                        <a:t>A solid mass made up of minerals.</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0782919"/>
                  </a:ext>
                </a:extLst>
              </a:tr>
              <a:tr h="0">
                <a:tc>
                  <a:txBody>
                    <a:bodyPr/>
                    <a:lstStyle/>
                    <a:p>
                      <a:r>
                        <a:rPr lang="en-IE" sz="1800">
                          <a:effectLst/>
                          <a:latin typeface="Calibri" panose="020F0502020204030204" pitchFamily="34" charset="0"/>
                          <a:cs typeface="Calibri" panose="020F0502020204030204" pitchFamily="34" charset="0"/>
                        </a:rPr>
                        <a:t>4</a:t>
                      </a:r>
                      <a:endParaRPr lang="en-IN" sz="18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a:effectLst/>
                          <a:latin typeface="Calibri" panose="020F0502020204030204" pitchFamily="34" charset="0"/>
                          <a:cs typeface="Calibri" panose="020F0502020204030204" pitchFamily="34" charset="0"/>
                        </a:rPr>
                        <a:t>Match</a:t>
                      </a:r>
                      <a:endParaRPr lang="en-IN" sz="18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a:effectLst/>
                          <a:latin typeface="Calibri" panose="020F0502020204030204" pitchFamily="34" charset="0"/>
                          <a:cs typeface="Calibri" panose="020F0502020204030204" pitchFamily="34" charset="0"/>
                        </a:rPr>
                        <a:t>d</a:t>
                      </a:r>
                      <a:endParaRPr lang="en-IN" sz="18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a:effectLst/>
                          <a:latin typeface="Calibri" panose="020F0502020204030204" pitchFamily="34" charset="0"/>
                          <a:cs typeface="Calibri" panose="020F0502020204030204" pitchFamily="34" charset="0"/>
                        </a:rPr>
                        <a:t>It is used to measure length or draw a line.</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a:effectLst/>
                          <a:latin typeface="Calibri" panose="020F0502020204030204" pitchFamily="34" charset="0"/>
                          <a:cs typeface="Calibri" panose="020F0502020204030204" pitchFamily="34" charset="0"/>
                        </a:rPr>
                        <a:t>S</a:t>
                      </a:r>
                      <a:endParaRPr lang="en-IN" sz="18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a:effectLst/>
                          <a:latin typeface="Calibri" panose="020F0502020204030204" pitchFamily="34" charset="0"/>
                          <a:cs typeface="Calibri" panose="020F0502020204030204" pitchFamily="34" charset="0"/>
                        </a:rPr>
                        <a:t>This fruit has the same colour as its name.</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7575369"/>
                  </a:ext>
                </a:extLst>
              </a:tr>
              <a:tr h="0">
                <a:tc>
                  <a:txBody>
                    <a:bodyPr/>
                    <a:lstStyle/>
                    <a:p>
                      <a:r>
                        <a:rPr lang="en-IE" sz="1800" dirty="0">
                          <a:effectLst/>
                          <a:latin typeface="Calibri" panose="020F0502020204030204" pitchFamily="34" charset="0"/>
                          <a:cs typeface="Calibri" panose="020F0502020204030204" pitchFamily="34" charset="0"/>
                        </a:rPr>
                        <a:t>5</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a:effectLst/>
                          <a:latin typeface="Calibri" panose="020F0502020204030204" pitchFamily="34" charset="0"/>
                          <a:cs typeface="Calibri" panose="020F0502020204030204" pitchFamily="34" charset="0"/>
                        </a:rPr>
                        <a:t>Rock</a:t>
                      </a:r>
                      <a:endParaRPr lang="en-IN" sz="18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a:effectLst/>
                          <a:latin typeface="Calibri" panose="020F0502020204030204" pitchFamily="34" charset="0"/>
                          <a:cs typeface="Calibri" panose="020F0502020204030204" pitchFamily="34" charset="0"/>
                        </a:rPr>
                        <a:t>e</a:t>
                      </a:r>
                      <a:endParaRPr lang="en-IN" sz="18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a:effectLst/>
                          <a:latin typeface="Calibri" panose="020F0502020204030204" pitchFamily="34" charset="0"/>
                          <a:cs typeface="Calibri" panose="020F0502020204030204" pitchFamily="34" charset="0"/>
                        </a:rPr>
                        <a:t>There are 26 of these in the English language.</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a:effectLst/>
                          <a:latin typeface="Calibri" panose="020F0502020204030204" pitchFamily="34" charset="0"/>
                          <a:cs typeface="Calibri" panose="020F0502020204030204" pitchFamily="34" charset="0"/>
                        </a:rPr>
                        <a:t>T</a:t>
                      </a:r>
                      <a:endParaRPr lang="en-IN" sz="18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800" dirty="0">
                          <a:effectLst/>
                          <a:latin typeface="Calibri" panose="020F0502020204030204" pitchFamily="34" charset="0"/>
                          <a:cs typeface="Calibri" panose="020F0502020204030204" pitchFamily="34" charset="0"/>
                        </a:rPr>
                        <a:t>People do not write these anymore to friends or relatives.</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6529920"/>
                  </a:ext>
                </a:extLst>
              </a:tr>
            </a:tbl>
          </a:graphicData>
        </a:graphic>
      </p:graphicFrame>
      <p:sp>
        <p:nvSpPr>
          <p:cNvPr id="5" name="TextBox 4">
            <a:extLst>
              <a:ext uri="{FF2B5EF4-FFF2-40B4-BE49-F238E27FC236}">
                <a16:creationId xmlns:a16="http://schemas.microsoft.com/office/drawing/2014/main" id="{30885E46-0C55-A837-E49A-58842E99C7A9}"/>
              </a:ext>
            </a:extLst>
          </p:cNvPr>
          <p:cNvSpPr txBox="1"/>
          <p:nvPr/>
        </p:nvSpPr>
        <p:spPr>
          <a:xfrm>
            <a:off x="3290023" y="2127248"/>
            <a:ext cx="6480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000" dirty="0" err="1"/>
              <a:t>b,S</a:t>
            </a:r>
            <a:endParaRPr lang="en-US" sz="2000" dirty="0"/>
          </a:p>
        </p:txBody>
      </p:sp>
      <p:sp>
        <p:nvSpPr>
          <p:cNvPr id="6" name="TextBox 5">
            <a:extLst>
              <a:ext uri="{FF2B5EF4-FFF2-40B4-BE49-F238E27FC236}">
                <a16:creationId xmlns:a16="http://schemas.microsoft.com/office/drawing/2014/main" id="{D5371447-8B2F-67CC-6723-AEAA674669B1}"/>
              </a:ext>
            </a:extLst>
          </p:cNvPr>
          <p:cNvSpPr txBox="1"/>
          <p:nvPr/>
        </p:nvSpPr>
        <p:spPr>
          <a:xfrm>
            <a:off x="3283233" y="2790079"/>
            <a:ext cx="6480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000" dirty="0" err="1"/>
              <a:t>d,P</a:t>
            </a:r>
            <a:endParaRPr lang="en-US" sz="2000" dirty="0"/>
          </a:p>
        </p:txBody>
      </p:sp>
      <p:sp>
        <p:nvSpPr>
          <p:cNvPr id="7" name="TextBox 6">
            <a:extLst>
              <a:ext uri="{FF2B5EF4-FFF2-40B4-BE49-F238E27FC236}">
                <a16:creationId xmlns:a16="http://schemas.microsoft.com/office/drawing/2014/main" id="{952390C8-5496-A157-E2E3-AD7B9D4D7D5E}"/>
              </a:ext>
            </a:extLst>
          </p:cNvPr>
          <p:cNvSpPr txBox="1"/>
          <p:nvPr/>
        </p:nvSpPr>
        <p:spPr>
          <a:xfrm>
            <a:off x="3283233" y="3440334"/>
            <a:ext cx="6480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000" dirty="0" err="1"/>
              <a:t>e,T</a:t>
            </a:r>
            <a:endParaRPr lang="en-US" sz="2000" dirty="0"/>
          </a:p>
        </p:txBody>
      </p:sp>
      <p:sp>
        <p:nvSpPr>
          <p:cNvPr id="8" name="TextBox 7">
            <a:extLst>
              <a:ext uri="{FF2B5EF4-FFF2-40B4-BE49-F238E27FC236}">
                <a16:creationId xmlns:a16="http://schemas.microsoft.com/office/drawing/2014/main" id="{0C302F2E-64CB-624A-870C-67330ADF01A1}"/>
              </a:ext>
            </a:extLst>
          </p:cNvPr>
          <p:cNvSpPr txBox="1"/>
          <p:nvPr/>
        </p:nvSpPr>
        <p:spPr>
          <a:xfrm>
            <a:off x="3263917" y="4131594"/>
            <a:ext cx="6480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000" dirty="0" err="1"/>
              <a:t>a,Q</a:t>
            </a:r>
            <a:endParaRPr lang="en-US" sz="2000" dirty="0"/>
          </a:p>
        </p:txBody>
      </p:sp>
      <p:sp>
        <p:nvSpPr>
          <p:cNvPr id="9" name="TextBox 8">
            <a:extLst>
              <a:ext uri="{FF2B5EF4-FFF2-40B4-BE49-F238E27FC236}">
                <a16:creationId xmlns:a16="http://schemas.microsoft.com/office/drawing/2014/main" id="{281CD331-32B4-0C70-23A3-572BB5D43D66}"/>
              </a:ext>
            </a:extLst>
          </p:cNvPr>
          <p:cNvSpPr txBox="1"/>
          <p:nvPr/>
        </p:nvSpPr>
        <p:spPr>
          <a:xfrm>
            <a:off x="3233715" y="4861016"/>
            <a:ext cx="64807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000" dirty="0" err="1"/>
              <a:t>c,R</a:t>
            </a:r>
            <a:endParaRPr lang="en-US" sz="2000" dirty="0"/>
          </a:p>
        </p:txBody>
      </p:sp>
      <p:pic>
        <p:nvPicPr>
          <p:cNvPr id="10" name="Picture 9">
            <a:extLst>
              <a:ext uri="{FF2B5EF4-FFF2-40B4-BE49-F238E27FC236}">
                <a16:creationId xmlns:a16="http://schemas.microsoft.com/office/drawing/2014/main" id="{0BEA7067-F8ED-770E-490B-D37BFC247B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9409" y="1659196"/>
            <a:ext cx="1392216" cy="1044162"/>
          </a:xfrm>
          <a:prstGeom prst="rect">
            <a:avLst/>
          </a:prstGeom>
        </p:spPr>
      </p:pic>
      <p:pic>
        <p:nvPicPr>
          <p:cNvPr id="11" name="Picture 10">
            <a:extLst>
              <a:ext uri="{FF2B5EF4-FFF2-40B4-BE49-F238E27FC236}">
                <a16:creationId xmlns:a16="http://schemas.microsoft.com/office/drawing/2014/main" id="{EFBA8943-6C32-5035-3276-8C2EA18DDCD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03981" y="2343272"/>
            <a:ext cx="1315287" cy="1061637"/>
          </a:xfrm>
          <a:prstGeom prst="rect">
            <a:avLst/>
          </a:prstGeom>
          <a:ln>
            <a:solidFill>
              <a:srgbClr val="002060"/>
            </a:solidFill>
          </a:ln>
        </p:spPr>
      </p:pic>
      <p:pic>
        <p:nvPicPr>
          <p:cNvPr id="12" name="Picture 11">
            <a:extLst>
              <a:ext uri="{FF2B5EF4-FFF2-40B4-BE49-F238E27FC236}">
                <a16:creationId xmlns:a16="http://schemas.microsoft.com/office/drawing/2014/main" id="{EBE31181-F0CD-D760-C9FC-612A3EE3C93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9409" y="2847329"/>
            <a:ext cx="1418956" cy="937046"/>
          </a:xfrm>
          <a:prstGeom prst="rect">
            <a:avLst/>
          </a:prstGeom>
        </p:spPr>
      </p:pic>
      <p:pic>
        <p:nvPicPr>
          <p:cNvPr id="13" name="Picture 12">
            <a:extLst>
              <a:ext uri="{FF2B5EF4-FFF2-40B4-BE49-F238E27FC236}">
                <a16:creationId xmlns:a16="http://schemas.microsoft.com/office/drawing/2014/main" id="{B2FD41DE-C036-1036-3941-2F784073FF1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668572" y="3606055"/>
            <a:ext cx="1240109" cy="886687"/>
          </a:xfrm>
          <a:prstGeom prst="rect">
            <a:avLst/>
          </a:prstGeom>
        </p:spPr>
      </p:pic>
      <p:pic>
        <p:nvPicPr>
          <p:cNvPr id="14" name="Picture 13">
            <a:extLst>
              <a:ext uri="{FF2B5EF4-FFF2-40B4-BE49-F238E27FC236}">
                <a16:creationId xmlns:a16="http://schemas.microsoft.com/office/drawing/2014/main" id="{4C0FA0CF-3444-5198-9CD3-9264477C972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652933" y="4730305"/>
            <a:ext cx="1240109" cy="886687"/>
          </a:xfrm>
          <a:prstGeom prst="rect">
            <a:avLst/>
          </a:prstGeom>
        </p:spPr>
      </p:pic>
      <p:pic>
        <p:nvPicPr>
          <p:cNvPr id="15" name="Picture 14">
            <a:extLst>
              <a:ext uri="{FF2B5EF4-FFF2-40B4-BE49-F238E27FC236}">
                <a16:creationId xmlns:a16="http://schemas.microsoft.com/office/drawing/2014/main" id="{7CCE7F22-8CC3-3998-D4A4-C6320E9536C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9409" y="5007568"/>
            <a:ext cx="1392215" cy="779690"/>
          </a:xfrm>
          <a:prstGeom prst="rect">
            <a:avLst/>
          </a:prstGeom>
          <a:ln>
            <a:solidFill>
              <a:srgbClr val="002060"/>
            </a:solidFill>
          </a:ln>
        </p:spPr>
      </p:pic>
      <p:pic>
        <p:nvPicPr>
          <p:cNvPr id="16" name="Picture 15">
            <a:extLst>
              <a:ext uri="{FF2B5EF4-FFF2-40B4-BE49-F238E27FC236}">
                <a16:creationId xmlns:a16="http://schemas.microsoft.com/office/drawing/2014/main" id="{0FCD8428-2F60-7790-8326-C64961275B4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49795" y="3927448"/>
            <a:ext cx="1392215" cy="981968"/>
          </a:xfrm>
          <a:prstGeom prst="rect">
            <a:avLst/>
          </a:prstGeom>
          <a:ln>
            <a:solidFill>
              <a:srgbClr val="002060"/>
            </a:solidFill>
          </a:ln>
        </p:spPr>
      </p:pic>
      <p:sp>
        <p:nvSpPr>
          <p:cNvPr id="17" name="Title 1">
            <a:extLst>
              <a:ext uri="{FF2B5EF4-FFF2-40B4-BE49-F238E27FC236}">
                <a16:creationId xmlns:a16="http://schemas.microsoft.com/office/drawing/2014/main" id="{8F36604A-3564-CB98-774E-DF0F0D9E12A0}"/>
              </a:ext>
            </a:extLst>
          </p:cNvPr>
          <p:cNvSpPr txBox="1">
            <a:spLocks/>
          </p:cNvSpPr>
          <p:nvPr/>
        </p:nvSpPr>
        <p:spPr>
          <a:xfrm>
            <a:off x="3852169" y="6355312"/>
            <a:ext cx="4770537" cy="369185"/>
          </a:xfrm>
          <a:prstGeom prst="rect">
            <a:avLst/>
          </a:prstGeo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lvl1pPr algn="ctr" defTabSz="914400" rtl="0" eaLnBrk="1" latinLnBrk="0" hangingPunct="1">
              <a:spcBef>
                <a:spcPct val="0"/>
              </a:spcBef>
              <a:buNone/>
              <a:defRPr sz="3600" kern="1200"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IN" sz="2200" dirty="0">
                <a:latin typeface="Calibri" panose="020F0502020204030204" pitchFamily="34" charset="0"/>
                <a:cs typeface="Calibri" panose="020F0502020204030204" pitchFamily="34" charset="0"/>
              </a:rPr>
              <a:t>Answers</a:t>
            </a:r>
            <a:r>
              <a:rPr lang="en-IN" sz="2200" dirty="0"/>
              <a:t> on Click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across)">
                                      <p:cBhvr>
                                        <p:cTn id="10" dur="500"/>
                                        <p:tgtEl>
                                          <p:spTgt spid="6"/>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heckerboard(across)">
                                      <p:cBhvr>
                                        <p:cTn id="13" dur="500"/>
                                        <p:tgtEl>
                                          <p:spTgt spid="7"/>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checkerboard(across)">
                                      <p:cBhvr>
                                        <p:cTn id="16" dur="500"/>
                                        <p:tgtEl>
                                          <p:spTgt spid="8"/>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checkerboard(across)">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2" name="Title 1">
            <a:extLst>
              <a:ext uri="{FF2B5EF4-FFF2-40B4-BE49-F238E27FC236}">
                <a16:creationId xmlns:a16="http://schemas.microsoft.com/office/drawing/2014/main" id="{0BD8E3D7-ADE5-3B1F-6E16-2ADB3D36B28F}"/>
              </a:ext>
            </a:extLst>
          </p:cNvPr>
          <p:cNvSpPr txBox="1">
            <a:spLocks/>
          </p:cNvSpPr>
          <p:nvPr/>
        </p:nvSpPr>
        <p:spPr>
          <a:xfrm>
            <a:off x="3487561" y="102152"/>
            <a:ext cx="5247591" cy="540524"/>
          </a:xfrm>
          <a:prstGeom prst="rect">
            <a:avLst/>
          </a:prstGeom>
        </p:spPr>
        <p:style>
          <a:lnRef idx="1">
            <a:schemeClr val="accent4"/>
          </a:lnRef>
          <a:fillRef idx="2">
            <a:schemeClr val="accent4"/>
          </a:fillRef>
          <a:effectRef idx="1">
            <a:schemeClr val="accent4"/>
          </a:effectRef>
          <a:fontRef idx="minor">
            <a:schemeClr val="dk1"/>
          </a:fontRef>
        </p:style>
        <p:txBody>
          <a:bodyPr anchor="ctr">
            <a:noAutofit/>
          </a:bodyPr>
          <a:lstStyle>
            <a:lvl1pPr algn="ctr" defTabSz="914400" rtl="0" eaLnBrk="1" latinLnBrk="0" hangingPunct="1">
              <a:spcBef>
                <a:spcPct val="0"/>
              </a:spcBef>
              <a:buNone/>
              <a:defRPr sz="3600" kern="1200"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IN" dirty="0">
                <a:latin typeface="Calibri" panose="020F0502020204030204" pitchFamily="34" charset="0"/>
                <a:cs typeface="Calibri" panose="020F0502020204030204" pitchFamily="34" charset="0"/>
              </a:rPr>
              <a:t>Test 2</a:t>
            </a:r>
          </a:p>
        </p:txBody>
      </p:sp>
      <p:sp>
        <p:nvSpPr>
          <p:cNvPr id="3" name="Text Placeholder 2">
            <a:extLst>
              <a:ext uri="{FF2B5EF4-FFF2-40B4-BE49-F238E27FC236}">
                <a16:creationId xmlns:a16="http://schemas.microsoft.com/office/drawing/2014/main" id="{FB9A8615-B5C7-8367-AD1D-DE61947C3D03}"/>
              </a:ext>
            </a:extLst>
          </p:cNvPr>
          <p:cNvSpPr txBox="1">
            <a:spLocks/>
          </p:cNvSpPr>
          <p:nvPr/>
        </p:nvSpPr>
        <p:spPr>
          <a:xfrm>
            <a:off x="2785444" y="788394"/>
            <a:ext cx="6651823" cy="414362"/>
          </a:xfrm>
          <a:prstGeom prst="rect">
            <a:avLst/>
          </a:prstGeom>
          <a:ln>
            <a:solidFill>
              <a:srgbClr val="002060"/>
            </a:solid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114300" indent="0" algn="ctr">
              <a:lnSpc>
                <a:spcPct val="114000"/>
              </a:lnSpc>
              <a:buFont typeface="Arial" pitchFamily="34" charset="0"/>
              <a:buNone/>
            </a:pPr>
            <a:r>
              <a:rPr lang="en-IE" sz="2400" dirty="0">
                <a:latin typeface="Calibri" panose="020F0502020204030204" pitchFamily="34" charset="0"/>
                <a:ea typeface="Calibri" panose="020F0502020204030204" pitchFamily="34" charset="0"/>
                <a:cs typeface="Calibri" panose="020F0502020204030204" pitchFamily="34" charset="0"/>
              </a:rPr>
              <a:t>Choose the correct homonym from the list given.  </a:t>
            </a:r>
            <a:endParaRPr lang="en-IN" sz="2400" dirty="0">
              <a:latin typeface="Calibri" panose="020F0502020204030204" pitchFamily="34" charset="0"/>
              <a:ea typeface="Calibri" panose="020F0502020204030204" pitchFamily="34" charset="0"/>
              <a:cs typeface="Calibri" panose="020F0502020204030204" pitchFamily="34" charset="0"/>
            </a:endParaRPr>
          </a:p>
          <a:p>
            <a:pPr marL="0" indent="0" algn="ctr">
              <a:buFont typeface="Arial" pitchFamily="34" charset="0"/>
              <a:buNone/>
            </a:pPr>
            <a:endParaRPr lang="en-IN" sz="24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3358385C-F207-EF06-CB61-C2D1392FD23B}"/>
              </a:ext>
            </a:extLst>
          </p:cNvPr>
          <p:cNvSpPr txBox="1"/>
          <p:nvPr/>
        </p:nvSpPr>
        <p:spPr>
          <a:xfrm>
            <a:off x="2957927" y="2799329"/>
            <a:ext cx="6086687" cy="343645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R="114300">
              <a:lnSpc>
                <a:spcPct val="114000"/>
              </a:lnSpc>
            </a:pPr>
            <a:r>
              <a:rPr lang="en-IE" sz="2400" dirty="0">
                <a:effectLst/>
                <a:latin typeface="Calibri" panose="020F0502020204030204" pitchFamily="34" charset="0"/>
                <a:ea typeface="Calibri" panose="020F0502020204030204" pitchFamily="34" charset="0"/>
                <a:cs typeface="Calibri" panose="020F0502020204030204" pitchFamily="34" charset="0"/>
              </a:rPr>
              <a:t>1.a. I go to _________ five days a week.</a:t>
            </a:r>
            <a:endParaRPr lang="en-IN" sz="2400" dirty="0">
              <a:effectLst/>
              <a:latin typeface="Calibri" panose="020F0502020204030204" pitchFamily="34" charset="0"/>
              <a:ea typeface="Calibri" panose="020F0502020204030204" pitchFamily="34" charset="0"/>
              <a:cs typeface="Calibri" panose="020F0502020204030204" pitchFamily="34" charset="0"/>
            </a:endParaRPr>
          </a:p>
          <a:p>
            <a:pPr marR="114300">
              <a:lnSpc>
                <a:spcPct val="114000"/>
              </a:lnSpc>
            </a:pPr>
            <a:r>
              <a:rPr lang="en-IE" sz="2400" dirty="0">
                <a:latin typeface="Calibri" panose="020F0502020204030204" pitchFamily="34" charset="0"/>
                <a:ea typeface="Calibri" panose="020F0502020204030204" pitchFamily="34" charset="0"/>
                <a:cs typeface="Calibri" panose="020F0502020204030204" pitchFamily="34" charset="0"/>
              </a:rPr>
              <a:t>1</a:t>
            </a:r>
            <a:r>
              <a:rPr lang="en-IE" sz="2400" dirty="0">
                <a:effectLst/>
                <a:latin typeface="Calibri" panose="020F0502020204030204" pitchFamily="34" charset="0"/>
                <a:ea typeface="Calibri" panose="020F0502020204030204" pitchFamily="34" charset="0"/>
                <a:cs typeface="Calibri" panose="020F0502020204030204" pitchFamily="34" charset="0"/>
              </a:rPr>
              <a:t>.b  A ________ of fish.</a:t>
            </a:r>
            <a:endParaRPr lang="en-IN" sz="2400" dirty="0">
              <a:effectLst/>
              <a:latin typeface="Calibri" panose="020F0502020204030204" pitchFamily="34" charset="0"/>
              <a:ea typeface="Calibri" panose="020F0502020204030204" pitchFamily="34" charset="0"/>
              <a:cs typeface="Calibri" panose="020F0502020204030204" pitchFamily="34" charset="0"/>
            </a:endParaRPr>
          </a:p>
          <a:p>
            <a:pPr marR="114300">
              <a:lnSpc>
                <a:spcPct val="114000"/>
              </a:lnSpc>
            </a:pPr>
            <a:r>
              <a:rPr lang="en-IE" sz="2400" dirty="0">
                <a:effectLst/>
                <a:latin typeface="Calibri" panose="020F0502020204030204" pitchFamily="34" charset="0"/>
                <a:ea typeface="Calibri" panose="020F0502020204030204" pitchFamily="34" charset="0"/>
                <a:cs typeface="Calibri" panose="020F0502020204030204" pitchFamily="34" charset="0"/>
              </a:rPr>
              <a:t> </a:t>
            </a:r>
            <a:endParaRPr lang="en-IN" sz="2400" dirty="0">
              <a:effectLst/>
              <a:latin typeface="Calibri" panose="020F0502020204030204" pitchFamily="34" charset="0"/>
              <a:ea typeface="Calibri" panose="020F0502020204030204" pitchFamily="34" charset="0"/>
              <a:cs typeface="Calibri" panose="020F0502020204030204" pitchFamily="34" charset="0"/>
            </a:endParaRPr>
          </a:p>
          <a:p>
            <a:pPr marR="114300">
              <a:lnSpc>
                <a:spcPct val="114000"/>
              </a:lnSpc>
            </a:pPr>
            <a:r>
              <a:rPr lang="en-IE" sz="2400" dirty="0">
                <a:effectLst/>
                <a:latin typeface="Calibri" panose="020F0502020204030204" pitchFamily="34" charset="0"/>
                <a:ea typeface="Calibri" panose="020F0502020204030204" pitchFamily="34" charset="0"/>
                <a:cs typeface="Calibri" panose="020F0502020204030204" pitchFamily="34" charset="0"/>
              </a:rPr>
              <a:t>2.a. The dog doesn't _____ at strangers.</a:t>
            </a:r>
            <a:endParaRPr lang="en-IN" sz="2400" dirty="0">
              <a:effectLst/>
              <a:latin typeface="Calibri" panose="020F0502020204030204" pitchFamily="34" charset="0"/>
              <a:ea typeface="Calibri" panose="020F0502020204030204" pitchFamily="34" charset="0"/>
              <a:cs typeface="Calibri" panose="020F0502020204030204" pitchFamily="34" charset="0"/>
            </a:endParaRPr>
          </a:p>
          <a:p>
            <a:pPr marR="114300">
              <a:lnSpc>
                <a:spcPct val="114000"/>
              </a:lnSpc>
            </a:pPr>
            <a:r>
              <a:rPr lang="en-IE" sz="2400" dirty="0">
                <a:effectLst/>
                <a:latin typeface="Calibri" panose="020F0502020204030204" pitchFamily="34" charset="0"/>
                <a:ea typeface="Calibri" panose="020F0502020204030204" pitchFamily="34" charset="0"/>
                <a:cs typeface="Calibri" panose="020F0502020204030204" pitchFamily="34" charset="0"/>
              </a:rPr>
              <a:t>2.b. The tree has a thick _______.</a:t>
            </a:r>
            <a:endParaRPr lang="en-IN" sz="2400" dirty="0">
              <a:effectLst/>
              <a:latin typeface="Calibri" panose="020F0502020204030204" pitchFamily="34" charset="0"/>
              <a:ea typeface="Calibri" panose="020F0502020204030204" pitchFamily="34" charset="0"/>
              <a:cs typeface="Calibri" panose="020F0502020204030204" pitchFamily="34" charset="0"/>
            </a:endParaRPr>
          </a:p>
          <a:p>
            <a:pPr marR="114300">
              <a:lnSpc>
                <a:spcPct val="114000"/>
              </a:lnSpc>
            </a:pPr>
            <a:r>
              <a:rPr lang="en-IE" sz="2400" dirty="0">
                <a:effectLst/>
                <a:latin typeface="Calibri" panose="020F0502020204030204" pitchFamily="34" charset="0"/>
                <a:ea typeface="Calibri" panose="020F0502020204030204" pitchFamily="34" charset="0"/>
                <a:cs typeface="Calibri" panose="020F0502020204030204" pitchFamily="34" charset="0"/>
              </a:rPr>
              <a:t> </a:t>
            </a:r>
            <a:endParaRPr lang="en-IN" sz="2400" dirty="0">
              <a:effectLst/>
              <a:latin typeface="Calibri" panose="020F0502020204030204" pitchFamily="34" charset="0"/>
              <a:ea typeface="Calibri" panose="020F0502020204030204" pitchFamily="34" charset="0"/>
              <a:cs typeface="Calibri" panose="020F0502020204030204" pitchFamily="34" charset="0"/>
            </a:endParaRPr>
          </a:p>
          <a:p>
            <a:pPr marR="114300">
              <a:lnSpc>
                <a:spcPct val="114000"/>
              </a:lnSpc>
            </a:pPr>
            <a:r>
              <a:rPr lang="en-IE" sz="2400" dirty="0">
                <a:effectLst/>
                <a:latin typeface="Calibri" panose="020F0502020204030204" pitchFamily="34" charset="0"/>
                <a:ea typeface="Calibri" panose="020F0502020204030204" pitchFamily="34" charset="0"/>
                <a:cs typeface="Calibri" panose="020F0502020204030204" pitchFamily="34" charset="0"/>
              </a:rPr>
              <a:t>3.a. The teacher writes on the black_______.</a:t>
            </a:r>
            <a:endParaRPr lang="en-IN" sz="2400" dirty="0">
              <a:effectLst/>
              <a:latin typeface="Calibri" panose="020F0502020204030204" pitchFamily="34" charset="0"/>
              <a:ea typeface="Calibri" panose="020F0502020204030204" pitchFamily="34" charset="0"/>
              <a:cs typeface="Calibri" panose="020F0502020204030204" pitchFamily="34" charset="0"/>
            </a:endParaRPr>
          </a:p>
          <a:p>
            <a:pPr marR="114300">
              <a:lnSpc>
                <a:spcPct val="114000"/>
              </a:lnSpc>
            </a:pPr>
            <a:r>
              <a:rPr lang="en-IE" sz="2400" dirty="0">
                <a:effectLst/>
                <a:latin typeface="Calibri" panose="020F0502020204030204" pitchFamily="34" charset="0"/>
                <a:ea typeface="Calibri" panose="020F0502020204030204" pitchFamily="34" charset="0"/>
                <a:cs typeface="Calibri" panose="020F0502020204030204" pitchFamily="34" charset="0"/>
              </a:rPr>
              <a:t>3.b. I will _______ the bus in ten minutes.</a:t>
            </a:r>
            <a:endParaRPr lang="en-IN" sz="2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AAFCA4CE-4A1C-98C2-556D-71914388EFBD}"/>
              </a:ext>
            </a:extLst>
          </p:cNvPr>
          <p:cNvSpPr txBox="1"/>
          <p:nvPr/>
        </p:nvSpPr>
        <p:spPr>
          <a:xfrm>
            <a:off x="4529713" y="2799329"/>
            <a:ext cx="1108923" cy="461665"/>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school</a:t>
            </a:r>
          </a:p>
        </p:txBody>
      </p:sp>
      <p:sp>
        <p:nvSpPr>
          <p:cNvPr id="6" name="TextBox 5">
            <a:extLst>
              <a:ext uri="{FF2B5EF4-FFF2-40B4-BE49-F238E27FC236}">
                <a16:creationId xmlns:a16="http://schemas.microsoft.com/office/drawing/2014/main" id="{A6641A54-8E88-718E-F6AF-ED555D6A3259}"/>
              </a:ext>
            </a:extLst>
          </p:cNvPr>
          <p:cNvSpPr txBox="1"/>
          <p:nvPr/>
        </p:nvSpPr>
        <p:spPr>
          <a:xfrm>
            <a:off x="3881641" y="3242687"/>
            <a:ext cx="1108923" cy="461665"/>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school</a:t>
            </a:r>
          </a:p>
        </p:txBody>
      </p:sp>
      <p:sp>
        <p:nvSpPr>
          <p:cNvPr id="7" name="TextBox 6">
            <a:extLst>
              <a:ext uri="{FF2B5EF4-FFF2-40B4-BE49-F238E27FC236}">
                <a16:creationId xmlns:a16="http://schemas.microsoft.com/office/drawing/2014/main" id="{05BCF112-7C68-7733-567A-7C1452B42144}"/>
              </a:ext>
            </a:extLst>
          </p:cNvPr>
          <p:cNvSpPr txBox="1"/>
          <p:nvPr/>
        </p:nvSpPr>
        <p:spPr>
          <a:xfrm>
            <a:off x="5532268" y="4045926"/>
            <a:ext cx="812997" cy="461665"/>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bark</a:t>
            </a:r>
          </a:p>
        </p:txBody>
      </p:sp>
      <p:sp>
        <p:nvSpPr>
          <p:cNvPr id="8" name="TextBox 7">
            <a:extLst>
              <a:ext uri="{FF2B5EF4-FFF2-40B4-BE49-F238E27FC236}">
                <a16:creationId xmlns:a16="http://schemas.microsoft.com/office/drawing/2014/main" id="{A6B282D0-E8DB-ACED-CB7E-57876CC7F057}"/>
              </a:ext>
            </a:extLst>
          </p:cNvPr>
          <p:cNvSpPr txBox="1"/>
          <p:nvPr/>
        </p:nvSpPr>
        <p:spPr>
          <a:xfrm>
            <a:off x="6082372" y="4477974"/>
            <a:ext cx="812997" cy="461665"/>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bark</a:t>
            </a:r>
          </a:p>
        </p:txBody>
      </p:sp>
      <p:sp>
        <p:nvSpPr>
          <p:cNvPr id="9" name="TextBox 8">
            <a:extLst>
              <a:ext uri="{FF2B5EF4-FFF2-40B4-BE49-F238E27FC236}">
                <a16:creationId xmlns:a16="http://schemas.microsoft.com/office/drawing/2014/main" id="{5D79ACC1-6E90-A101-DAB2-C51C4BC74E81}"/>
              </a:ext>
            </a:extLst>
          </p:cNvPr>
          <p:cNvSpPr txBox="1"/>
          <p:nvPr/>
        </p:nvSpPr>
        <p:spPr>
          <a:xfrm>
            <a:off x="7413633" y="5342070"/>
            <a:ext cx="1029714"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board</a:t>
            </a:r>
          </a:p>
        </p:txBody>
      </p:sp>
      <p:sp>
        <p:nvSpPr>
          <p:cNvPr id="10" name="TextBox 9">
            <a:extLst>
              <a:ext uri="{FF2B5EF4-FFF2-40B4-BE49-F238E27FC236}">
                <a16:creationId xmlns:a16="http://schemas.microsoft.com/office/drawing/2014/main" id="{38E489E1-07D3-C0EE-DEBB-D83C895F9C9E}"/>
              </a:ext>
            </a:extLst>
          </p:cNvPr>
          <p:cNvSpPr txBox="1"/>
          <p:nvPr/>
        </p:nvSpPr>
        <p:spPr>
          <a:xfrm>
            <a:off x="4245281" y="5702110"/>
            <a:ext cx="1029714"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board</a:t>
            </a:r>
          </a:p>
        </p:txBody>
      </p:sp>
      <p:graphicFrame>
        <p:nvGraphicFramePr>
          <p:cNvPr id="11" name="Table 10">
            <a:extLst>
              <a:ext uri="{FF2B5EF4-FFF2-40B4-BE49-F238E27FC236}">
                <a16:creationId xmlns:a16="http://schemas.microsoft.com/office/drawing/2014/main" id="{A3C87FDD-D9BF-603E-0B4D-DE49C86735CA}"/>
              </a:ext>
            </a:extLst>
          </p:cNvPr>
          <p:cNvGraphicFramePr>
            <a:graphicFrameLocks noGrp="1"/>
          </p:cNvGraphicFramePr>
          <p:nvPr>
            <p:extLst>
              <p:ext uri="{D42A27DB-BD31-4B8C-83A1-F6EECF244321}">
                <p14:modId xmlns:p14="http://schemas.microsoft.com/office/powerpoint/2010/main" val="1610286981"/>
              </p:ext>
            </p:extLst>
          </p:nvPr>
        </p:nvGraphicFramePr>
        <p:xfrm>
          <a:off x="3905841" y="1411247"/>
          <a:ext cx="4411030" cy="924560"/>
        </p:xfrm>
        <a:graphic>
          <a:graphicData uri="http://schemas.openxmlformats.org/drawingml/2006/table">
            <a:tbl>
              <a:tblPr>
                <a:tableStyleId>{775DCB02-9BB8-47FD-8907-85C794F793BA}</a:tableStyleId>
              </a:tblPr>
              <a:tblGrid>
                <a:gridCol w="890588">
                  <a:extLst>
                    <a:ext uri="{9D8B030D-6E8A-4147-A177-3AD203B41FA5}">
                      <a16:colId xmlns:a16="http://schemas.microsoft.com/office/drawing/2014/main" val="1003971503"/>
                    </a:ext>
                  </a:extLst>
                </a:gridCol>
                <a:gridCol w="974408">
                  <a:extLst>
                    <a:ext uri="{9D8B030D-6E8A-4147-A177-3AD203B41FA5}">
                      <a16:colId xmlns:a16="http://schemas.microsoft.com/office/drawing/2014/main" val="2880075101"/>
                    </a:ext>
                  </a:extLst>
                </a:gridCol>
                <a:gridCol w="848678">
                  <a:extLst>
                    <a:ext uri="{9D8B030D-6E8A-4147-A177-3AD203B41FA5}">
                      <a16:colId xmlns:a16="http://schemas.microsoft.com/office/drawing/2014/main" val="4086071177"/>
                    </a:ext>
                  </a:extLst>
                </a:gridCol>
                <a:gridCol w="890588">
                  <a:extLst>
                    <a:ext uri="{9D8B030D-6E8A-4147-A177-3AD203B41FA5}">
                      <a16:colId xmlns:a16="http://schemas.microsoft.com/office/drawing/2014/main" val="3293933685"/>
                    </a:ext>
                  </a:extLst>
                </a:gridCol>
                <a:gridCol w="806768">
                  <a:extLst>
                    <a:ext uri="{9D8B030D-6E8A-4147-A177-3AD203B41FA5}">
                      <a16:colId xmlns:a16="http://schemas.microsoft.com/office/drawing/2014/main" val="2422416190"/>
                    </a:ext>
                  </a:extLst>
                </a:gridCol>
              </a:tblGrid>
              <a:tr h="0">
                <a:tc>
                  <a:txBody>
                    <a:bodyPr/>
                    <a:lstStyle/>
                    <a:p>
                      <a:pPr algn="ctr"/>
                      <a:r>
                        <a:rPr lang="en-IE" sz="2200" dirty="0">
                          <a:effectLst/>
                          <a:latin typeface="Calibri" panose="020F0502020204030204" pitchFamily="34" charset="0"/>
                          <a:cs typeface="Calibri" panose="020F0502020204030204" pitchFamily="34" charset="0"/>
                        </a:rPr>
                        <a:t>drop</a:t>
                      </a:r>
                      <a:endParaRPr lang="en-IN" sz="2200" dirty="0">
                        <a:effectLst/>
                        <a:latin typeface="Calibri" panose="020F0502020204030204" pitchFamily="34" charset="0"/>
                        <a:ea typeface="Calibri" panose="020F0502020204030204" pitchFamily="34" charset="0"/>
                        <a:cs typeface="Calibri" panose="020F0502020204030204" pitchFamily="34" charset="0"/>
                      </a:endParaRPr>
                    </a:p>
                  </a:txBody>
                  <a:tcPr marL="69850" marR="69850" marT="63500" marB="63500"/>
                </a:tc>
                <a:tc>
                  <a:txBody>
                    <a:bodyPr/>
                    <a:lstStyle/>
                    <a:p>
                      <a:pPr algn="ctr"/>
                      <a:r>
                        <a:rPr lang="en-IE" sz="2200" dirty="0">
                          <a:effectLst/>
                          <a:latin typeface="Calibri" panose="020F0502020204030204" pitchFamily="34" charset="0"/>
                          <a:cs typeface="Calibri" panose="020F0502020204030204" pitchFamily="34" charset="0"/>
                        </a:rPr>
                        <a:t>board</a:t>
                      </a:r>
                      <a:endParaRPr lang="en-IN" sz="2200" dirty="0">
                        <a:effectLst/>
                        <a:latin typeface="Calibri" panose="020F0502020204030204" pitchFamily="34" charset="0"/>
                        <a:ea typeface="Calibri" panose="020F0502020204030204" pitchFamily="34" charset="0"/>
                        <a:cs typeface="Calibri" panose="020F0502020204030204" pitchFamily="34" charset="0"/>
                      </a:endParaRPr>
                    </a:p>
                  </a:txBody>
                  <a:tcPr marL="69850" marR="69850" marT="63500" marB="63500"/>
                </a:tc>
                <a:tc>
                  <a:txBody>
                    <a:bodyPr/>
                    <a:lstStyle/>
                    <a:p>
                      <a:pPr algn="ctr"/>
                      <a:r>
                        <a:rPr lang="en-IE" sz="2200">
                          <a:effectLst/>
                          <a:latin typeface="Calibri" panose="020F0502020204030204" pitchFamily="34" charset="0"/>
                          <a:cs typeface="Calibri" panose="020F0502020204030204" pitchFamily="34" charset="0"/>
                        </a:rPr>
                        <a:t>saw </a:t>
                      </a:r>
                      <a:endParaRPr lang="en-IN" sz="2200">
                        <a:effectLst/>
                        <a:latin typeface="Calibri" panose="020F0502020204030204" pitchFamily="34" charset="0"/>
                        <a:ea typeface="Calibri" panose="020F0502020204030204" pitchFamily="34" charset="0"/>
                        <a:cs typeface="Calibri" panose="020F0502020204030204" pitchFamily="34" charset="0"/>
                      </a:endParaRPr>
                    </a:p>
                  </a:txBody>
                  <a:tcPr marL="69850" marR="69850" marT="63500" marB="63500"/>
                </a:tc>
                <a:tc>
                  <a:txBody>
                    <a:bodyPr/>
                    <a:lstStyle/>
                    <a:p>
                      <a:pPr algn="ctr"/>
                      <a:r>
                        <a:rPr lang="en-IE" sz="2200">
                          <a:effectLst/>
                          <a:latin typeface="Calibri" panose="020F0502020204030204" pitchFamily="34" charset="0"/>
                          <a:cs typeface="Calibri" panose="020F0502020204030204" pitchFamily="34" charset="0"/>
                        </a:rPr>
                        <a:t>tie </a:t>
                      </a:r>
                      <a:endParaRPr lang="en-IN" sz="2200">
                        <a:effectLst/>
                        <a:latin typeface="Calibri" panose="020F0502020204030204" pitchFamily="34" charset="0"/>
                        <a:ea typeface="Calibri" panose="020F0502020204030204" pitchFamily="34" charset="0"/>
                        <a:cs typeface="Calibri" panose="020F0502020204030204" pitchFamily="34" charset="0"/>
                      </a:endParaRPr>
                    </a:p>
                  </a:txBody>
                  <a:tcPr marL="69850" marR="69850" marT="63500" marB="63500"/>
                </a:tc>
                <a:tc>
                  <a:txBody>
                    <a:bodyPr/>
                    <a:lstStyle/>
                    <a:p>
                      <a:pPr algn="ctr"/>
                      <a:r>
                        <a:rPr lang="en-IE" sz="2200">
                          <a:effectLst/>
                          <a:latin typeface="Calibri" panose="020F0502020204030204" pitchFamily="34" charset="0"/>
                          <a:cs typeface="Calibri" panose="020F0502020204030204" pitchFamily="34" charset="0"/>
                        </a:rPr>
                        <a:t>sink</a:t>
                      </a:r>
                      <a:endParaRPr lang="en-IN" sz="2200">
                        <a:effectLst/>
                        <a:latin typeface="Calibri" panose="020F0502020204030204" pitchFamily="34" charset="0"/>
                        <a:ea typeface="Calibri" panose="020F0502020204030204" pitchFamily="34" charset="0"/>
                        <a:cs typeface="Calibri" panose="020F0502020204030204" pitchFamily="34" charset="0"/>
                      </a:endParaRPr>
                    </a:p>
                  </a:txBody>
                  <a:tcPr marL="69850" marR="69850" marT="63500" marB="63500"/>
                </a:tc>
                <a:extLst>
                  <a:ext uri="{0D108BD9-81ED-4DB2-BD59-A6C34878D82A}">
                    <a16:rowId xmlns:a16="http://schemas.microsoft.com/office/drawing/2014/main" val="3071352379"/>
                  </a:ext>
                </a:extLst>
              </a:tr>
              <a:tr h="0">
                <a:tc>
                  <a:txBody>
                    <a:bodyPr/>
                    <a:lstStyle/>
                    <a:p>
                      <a:pPr algn="ctr"/>
                      <a:r>
                        <a:rPr lang="en-IE" sz="2200">
                          <a:effectLst/>
                          <a:latin typeface="Calibri" panose="020F0502020204030204" pitchFamily="34" charset="0"/>
                          <a:cs typeface="Calibri" panose="020F0502020204030204" pitchFamily="34" charset="0"/>
                        </a:rPr>
                        <a:t>book</a:t>
                      </a:r>
                      <a:endParaRPr lang="en-IN" sz="2200">
                        <a:effectLst/>
                        <a:latin typeface="Calibri" panose="020F0502020204030204" pitchFamily="34" charset="0"/>
                        <a:ea typeface="Calibri" panose="020F0502020204030204" pitchFamily="34" charset="0"/>
                        <a:cs typeface="Calibri" panose="020F0502020204030204" pitchFamily="34" charset="0"/>
                      </a:endParaRPr>
                    </a:p>
                  </a:txBody>
                  <a:tcPr marL="69850" marR="69850" marT="63500" marB="63500"/>
                </a:tc>
                <a:tc>
                  <a:txBody>
                    <a:bodyPr/>
                    <a:lstStyle/>
                    <a:p>
                      <a:pPr algn="ctr"/>
                      <a:r>
                        <a:rPr lang="en-IE" sz="2200" dirty="0">
                          <a:effectLst/>
                          <a:latin typeface="Calibri" panose="020F0502020204030204" pitchFamily="34" charset="0"/>
                          <a:cs typeface="Calibri" panose="020F0502020204030204" pitchFamily="34" charset="0"/>
                        </a:rPr>
                        <a:t>school</a:t>
                      </a:r>
                      <a:endParaRPr lang="en-IN" sz="2200" dirty="0">
                        <a:effectLst/>
                        <a:latin typeface="Calibri" panose="020F0502020204030204" pitchFamily="34" charset="0"/>
                        <a:ea typeface="Calibri" panose="020F0502020204030204" pitchFamily="34" charset="0"/>
                        <a:cs typeface="Calibri" panose="020F0502020204030204" pitchFamily="34" charset="0"/>
                      </a:endParaRPr>
                    </a:p>
                  </a:txBody>
                  <a:tcPr marL="69850" marR="69850" marT="63500" marB="63500"/>
                </a:tc>
                <a:tc>
                  <a:txBody>
                    <a:bodyPr/>
                    <a:lstStyle/>
                    <a:p>
                      <a:pPr algn="ctr"/>
                      <a:r>
                        <a:rPr lang="en-IE" sz="2200">
                          <a:effectLst/>
                          <a:latin typeface="Calibri" panose="020F0502020204030204" pitchFamily="34" charset="0"/>
                          <a:cs typeface="Calibri" panose="020F0502020204030204" pitchFamily="34" charset="0"/>
                        </a:rPr>
                        <a:t>beat</a:t>
                      </a:r>
                      <a:endParaRPr lang="en-IN" sz="2200">
                        <a:effectLst/>
                        <a:latin typeface="Calibri" panose="020F0502020204030204" pitchFamily="34" charset="0"/>
                        <a:ea typeface="Calibri" panose="020F0502020204030204" pitchFamily="34" charset="0"/>
                        <a:cs typeface="Calibri" panose="020F0502020204030204" pitchFamily="34" charset="0"/>
                      </a:endParaRPr>
                    </a:p>
                  </a:txBody>
                  <a:tcPr marL="69850" marR="69850" marT="63500" marB="63500"/>
                </a:tc>
                <a:tc>
                  <a:txBody>
                    <a:bodyPr/>
                    <a:lstStyle/>
                    <a:p>
                      <a:pPr algn="ctr"/>
                      <a:r>
                        <a:rPr lang="en-IE" sz="2200" dirty="0">
                          <a:effectLst/>
                          <a:latin typeface="Calibri" panose="020F0502020204030204" pitchFamily="34" charset="0"/>
                          <a:cs typeface="Calibri" panose="020F0502020204030204" pitchFamily="34" charset="0"/>
                        </a:rPr>
                        <a:t>bark</a:t>
                      </a:r>
                      <a:endParaRPr lang="en-IN" sz="2200" dirty="0">
                        <a:effectLst/>
                        <a:latin typeface="Calibri" panose="020F0502020204030204" pitchFamily="34" charset="0"/>
                        <a:ea typeface="Calibri" panose="020F0502020204030204" pitchFamily="34" charset="0"/>
                        <a:cs typeface="Calibri" panose="020F0502020204030204" pitchFamily="34" charset="0"/>
                      </a:endParaRPr>
                    </a:p>
                  </a:txBody>
                  <a:tcPr marL="69850" marR="69850" marT="63500" marB="63500"/>
                </a:tc>
                <a:tc>
                  <a:txBody>
                    <a:bodyPr/>
                    <a:lstStyle/>
                    <a:p>
                      <a:pPr algn="ctr"/>
                      <a:r>
                        <a:rPr lang="en-IE" sz="2200" dirty="0">
                          <a:effectLst/>
                          <a:latin typeface="Calibri" panose="020F0502020204030204" pitchFamily="34" charset="0"/>
                          <a:cs typeface="Calibri" panose="020F0502020204030204" pitchFamily="34" charset="0"/>
                        </a:rPr>
                        <a:t>rose</a:t>
                      </a:r>
                      <a:endParaRPr lang="en-IN" sz="2200" dirty="0">
                        <a:effectLst/>
                        <a:latin typeface="Calibri" panose="020F0502020204030204" pitchFamily="34" charset="0"/>
                        <a:ea typeface="Calibri" panose="020F0502020204030204" pitchFamily="34" charset="0"/>
                        <a:cs typeface="Calibri" panose="020F0502020204030204" pitchFamily="34" charset="0"/>
                      </a:endParaRPr>
                    </a:p>
                  </a:txBody>
                  <a:tcPr marL="69850" marR="69850" marT="63500" marB="63500"/>
                </a:tc>
                <a:extLst>
                  <a:ext uri="{0D108BD9-81ED-4DB2-BD59-A6C34878D82A}">
                    <a16:rowId xmlns:a16="http://schemas.microsoft.com/office/drawing/2014/main" val="3671774512"/>
                  </a:ext>
                </a:extLst>
              </a:tr>
            </a:tbl>
          </a:graphicData>
        </a:graphic>
      </p:graphicFrame>
      <p:pic>
        <p:nvPicPr>
          <p:cNvPr id="12" name="Picture 11">
            <a:extLst>
              <a:ext uri="{FF2B5EF4-FFF2-40B4-BE49-F238E27FC236}">
                <a16:creationId xmlns:a16="http://schemas.microsoft.com/office/drawing/2014/main" id="{E21DB163-3EE3-6216-F11B-0DE4408AD5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718" y="1793437"/>
            <a:ext cx="1602000" cy="1602000"/>
          </a:xfrm>
          <a:prstGeom prst="rect">
            <a:avLst/>
          </a:prstGeom>
        </p:spPr>
      </p:pic>
      <p:pic>
        <p:nvPicPr>
          <p:cNvPr id="13" name="Picture 12">
            <a:extLst>
              <a:ext uri="{FF2B5EF4-FFF2-40B4-BE49-F238E27FC236}">
                <a16:creationId xmlns:a16="http://schemas.microsoft.com/office/drawing/2014/main" id="{C0B06919-58DF-0AE0-9350-16F704D5056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51365" y="1768218"/>
            <a:ext cx="2069514" cy="1559054"/>
          </a:xfrm>
          <a:prstGeom prst="rect">
            <a:avLst/>
          </a:prstGeom>
        </p:spPr>
      </p:pic>
      <p:pic>
        <p:nvPicPr>
          <p:cNvPr id="14" name="Picture 13">
            <a:extLst>
              <a:ext uri="{FF2B5EF4-FFF2-40B4-BE49-F238E27FC236}">
                <a16:creationId xmlns:a16="http://schemas.microsoft.com/office/drawing/2014/main" id="{3F47058F-402B-3D7C-6357-DC302EC2B70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51364" y="3383654"/>
            <a:ext cx="2069514" cy="1377520"/>
          </a:xfrm>
          <a:prstGeom prst="rect">
            <a:avLst/>
          </a:prstGeom>
        </p:spPr>
      </p:pic>
      <p:pic>
        <p:nvPicPr>
          <p:cNvPr id="15" name="Picture 14">
            <a:extLst>
              <a:ext uri="{FF2B5EF4-FFF2-40B4-BE49-F238E27FC236}">
                <a16:creationId xmlns:a16="http://schemas.microsoft.com/office/drawing/2014/main" id="{12497624-2D2B-2069-F7E1-5730FB8D89F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93669" y="3383959"/>
            <a:ext cx="1443056" cy="1443056"/>
          </a:xfrm>
          <a:prstGeom prst="rect">
            <a:avLst/>
          </a:prstGeom>
          <a:ln>
            <a:solidFill>
              <a:srgbClr val="002060"/>
            </a:solidFill>
          </a:ln>
        </p:spPr>
      </p:pic>
      <p:pic>
        <p:nvPicPr>
          <p:cNvPr id="16" name="Picture 15">
            <a:extLst>
              <a:ext uri="{FF2B5EF4-FFF2-40B4-BE49-F238E27FC236}">
                <a16:creationId xmlns:a16="http://schemas.microsoft.com/office/drawing/2014/main" id="{24EB137F-565A-1923-AC3A-1963A6C7680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63683" y="4849845"/>
            <a:ext cx="1103028" cy="1387827"/>
          </a:xfrm>
          <a:prstGeom prst="rect">
            <a:avLst/>
          </a:prstGeom>
          <a:ln>
            <a:solidFill>
              <a:srgbClr val="002060"/>
            </a:solidFill>
          </a:ln>
        </p:spPr>
      </p:pic>
      <p:pic>
        <p:nvPicPr>
          <p:cNvPr id="17" name="Picture 16">
            <a:extLst>
              <a:ext uri="{FF2B5EF4-FFF2-40B4-BE49-F238E27FC236}">
                <a16:creationId xmlns:a16="http://schemas.microsoft.com/office/drawing/2014/main" id="{93FB292D-39AF-41ED-B488-07998B99CC7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332646" y="4746544"/>
            <a:ext cx="2088232" cy="1491128"/>
          </a:xfrm>
          <a:prstGeom prst="rect">
            <a:avLst/>
          </a:prstGeom>
        </p:spPr>
      </p:pic>
      <p:sp>
        <p:nvSpPr>
          <p:cNvPr id="18" name="Title 1">
            <a:extLst>
              <a:ext uri="{FF2B5EF4-FFF2-40B4-BE49-F238E27FC236}">
                <a16:creationId xmlns:a16="http://schemas.microsoft.com/office/drawing/2014/main" id="{A1BB9601-7438-B7BD-2FB1-EEEE37F930F0}"/>
              </a:ext>
            </a:extLst>
          </p:cNvPr>
          <p:cNvSpPr txBox="1">
            <a:spLocks/>
          </p:cNvSpPr>
          <p:nvPr/>
        </p:nvSpPr>
        <p:spPr>
          <a:xfrm>
            <a:off x="3932046" y="6405018"/>
            <a:ext cx="4770537" cy="369185"/>
          </a:xfrm>
          <a:prstGeom prst="rect">
            <a:avLst/>
          </a:prstGeom>
        </p:spPr>
        <p:style>
          <a:lnRef idx="2">
            <a:schemeClr val="accent6"/>
          </a:lnRef>
          <a:fillRef idx="1">
            <a:schemeClr val="lt1"/>
          </a:fillRef>
          <a:effectRef idx="0">
            <a:schemeClr val="accent6"/>
          </a:effectRef>
          <a:fontRef idx="minor">
            <a:schemeClr val="dk1"/>
          </a:fontRef>
        </p:style>
        <p:txBody>
          <a:bodyPr anchor="ctr">
            <a:normAutofit fontScale="92500" lnSpcReduction="10000"/>
          </a:bodyPr>
          <a:lstStyle>
            <a:lvl1pPr algn="ctr" defTabSz="914400" rtl="0" eaLnBrk="1" latinLnBrk="0" hangingPunct="1">
              <a:spcBef>
                <a:spcPct val="0"/>
              </a:spcBef>
              <a:buNone/>
              <a:defRPr sz="3600" kern="1200"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IN" sz="2200" dirty="0">
                <a:latin typeface="Calibri" panose="020F0502020204030204" pitchFamily="34" charset="0"/>
                <a:cs typeface="Calibri" panose="020F0502020204030204" pitchFamily="34" charset="0"/>
              </a:rPr>
              <a:t>Answers on Click</a:t>
            </a:r>
          </a:p>
        </p:txBody>
      </p:sp>
    </p:spTree>
    <p:extLst>
      <p:ext uri="{BB962C8B-B14F-4D97-AF65-F5344CB8AC3E}">
        <p14:creationId xmlns:p14="http://schemas.microsoft.com/office/powerpoint/2010/main" val="1365141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linds(horizontal)">
                                      <p:cBhvr>
                                        <p:cTn id="19" dur="500"/>
                                        <p:tgtEl>
                                          <p:spTgt spid="9"/>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2" name="Title 1">
            <a:extLst>
              <a:ext uri="{FF2B5EF4-FFF2-40B4-BE49-F238E27FC236}">
                <a16:creationId xmlns:a16="http://schemas.microsoft.com/office/drawing/2014/main" id="{0B02BFD8-CCD1-A8A1-B535-312CD66C86B6}"/>
              </a:ext>
            </a:extLst>
          </p:cNvPr>
          <p:cNvSpPr txBox="1">
            <a:spLocks/>
          </p:cNvSpPr>
          <p:nvPr/>
        </p:nvSpPr>
        <p:spPr>
          <a:xfrm>
            <a:off x="3931779" y="123211"/>
            <a:ext cx="4336852" cy="654032"/>
          </a:xfrm>
          <a:prstGeom prst="rect">
            <a:avLst/>
          </a:prstGeom>
        </p:spPr>
        <p:style>
          <a:lnRef idx="2">
            <a:schemeClr val="accent2"/>
          </a:lnRef>
          <a:fillRef idx="1">
            <a:schemeClr val="lt1"/>
          </a:fillRef>
          <a:effectRef idx="0">
            <a:schemeClr val="accent2"/>
          </a:effectRef>
          <a:fontRef idx="minor">
            <a:schemeClr val="dk1"/>
          </a:fontRef>
        </p:style>
        <p:txBody>
          <a:bodyPr>
            <a:normAutofit/>
          </a:bodyPr>
          <a:lstStyle>
            <a:lvl1pPr algn="ctr" defTabSz="914400" rtl="0" eaLnBrk="1" latinLnBrk="0" hangingPunct="1">
              <a:spcBef>
                <a:spcPct val="0"/>
              </a:spcBef>
              <a:buNone/>
              <a:defRPr sz="3600" kern="1200"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IN" dirty="0">
                <a:latin typeface="Calibri" panose="020F0502020204030204" pitchFamily="34" charset="0"/>
                <a:cs typeface="Calibri" panose="020F0502020204030204" pitchFamily="34" charset="0"/>
              </a:rPr>
              <a:t>Test 2</a:t>
            </a:r>
          </a:p>
        </p:txBody>
      </p:sp>
      <p:sp>
        <p:nvSpPr>
          <p:cNvPr id="3" name="Text Placeholder 2">
            <a:extLst>
              <a:ext uri="{FF2B5EF4-FFF2-40B4-BE49-F238E27FC236}">
                <a16:creationId xmlns:a16="http://schemas.microsoft.com/office/drawing/2014/main" id="{294F3C93-9439-E535-1E10-653F76046020}"/>
              </a:ext>
            </a:extLst>
          </p:cNvPr>
          <p:cNvSpPr txBox="1">
            <a:spLocks/>
          </p:cNvSpPr>
          <p:nvPr/>
        </p:nvSpPr>
        <p:spPr>
          <a:xfrm>
            <a:off x="2741680" y="855300"/>
            <a:ext cx="6651823" cy="41436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114300" indent="0" algn="ctr">
              <a:lnSpc>
                <a:spcPct val="114000"/>
              </a:lnSpc>
              <a:buFont typeface="Arial" pitchFamily="34" charset="0"/>
              <a:buNone/>
            </a:pPr>
            <a:r>
              <a:rPr lang="en-IE" sz="2400" dirty="0">
                <a:latin typeface="Calibri" panose="020F0502020204030204" pitchFamily="34" charset="0"/>
                <a:ea typeface="Calibri" panose="020F0502020204030204" pitchFamily="34" charset="0"/>
                <a:cs typeface="Calibri" panose="020F0502020204030204" pitchFamily="34" charset="0"/>
              </a:rPr>
              <a:t>Choose the correct homonym from the list given.  </a:t>
            </a:r>
            <a:endParaRPr lang="en-IN" sz="2400" dirty="0">
              <a:latin typeface="Calibri" panose="020F0502020204030204" pitchFamily="34" charset="0"/>
              <a:ea typeface="Calibri" panose="020F0502020204030204" pitchFamily="34" charset="0"/>
              <a:cs typeface="Calibri" panose="020F0502020204030204" pitchFamily="34" charset="0"/>
            </a:endParaRPr>
          </a:p>
          <a:p>
            <a:pPr marL="0" indent="0" algn="ctr">
              <a:buFont typeface="Arial" pitchFamily="34" charset="0"/>
              <a:buNone/>
            </a:pPr>
            <a:endParaRPr lang="en-IN" sz="2400" dirty="0">
              <a:latin typeface="Calibri" panose="020F0502020204030204" pitchFamily="34" charset="0"/>
              <a:cs typeface="Calibri" panose="020F0502020204030204" pitchFamily="34" charset="0"/>
            </a:endParaRPr>
          </a:p>
        </p:txBody>
      </p:sp>
      <p:graphicFrame>
        <p:nvGraphicFramePr>
          <p:cNvPr id="4" name="Table 3">
            <a:extLst>
              <a:ext uri="{FF2B5EF4-FFF2-40B4-BE49-F238E27FC236}">
                <a16:creationId xmlns:a16="http://schemas.microsoft.com/office/drawing/2014/main" id="{769D1D34-D78A-81ED-1C84-0AC6FFFB945F}"/>
              </a:ext>
            </a:extLst>
          </p:cNvPr>
          <p:cNvGraphicFramePr>
            <a:graphicFrameLocks noGrp="1"/>
          </p:cNvGraphicFramePr>
          <p:nvPr>
            <p:extLst>
              <p:ext uri="{D42A27DB-BD31-4B8C-83A1-F6EECF244321}">
                <p14:modId xmlns:p14="http://schemas.microsoft.com/office/powerpoint/2010/main" val="2022213397"/>
              </p:ext>
            </p:extLst>
          </p:nvPr>
        </p:nvGraphicFramePr>
        <p:xfrm>
          <a:off x="3894690" y="1503372"/>
          <a:ext cx="4411030" cy="924560"/>
        </p:xfrm>
        <a:graphic>
          <a:graphicData uri="http://schemas.openxmlformats.org/drawingml/2006/table">
            <a:tbl>
              <a:tblPr>
                <a:tableStyleId>{284E427A-3D55-4303-BF80-6455036E1DE7}</a:tableStyleId>
              </a:tblPr>
              <a:tblGrid>
                <a:gridCol w="890588">
                  <a:extLst>
                    <a:ext uri="{9D8B030D-6E8A-4147-A177-3AD203B41FA5}">
                      <a16:colId xmlns:a16="http://schemas.microsoft.com/office/drawing/2014/main" val="1003971503"/>
                    </a:ext>
                  </a:extLst>
                </a:gridCol>
                <a:gridCol w="974408">
                  <a:extLst>
                    <a:ext uri="{9D8B030D-6E8A-4147-A177-3AD203B41FA5}">
                      <a16:colId xmlns:a16="http://schemas.microsoft.com/office/drawing/2014/main" val="2880075101"/>
                    </a:ext>
                  </a:extLst>
                </a:gridCol>
                <a:gridCol w="848678">
                  <a:extLst>
                    <a:ext uri="{9D8B030D-6E8A-4147-A177-3AD203B41FA5}">
                      <a16:colId xmlns:a16="http://schemas.microsoft.com/office/drawing/2014/main" val="4086071177"/>
                    </a:ext>
                  </a:extLst>
                </a:gridCol>
                <a:gridCol w="890588">
                  <a:extLst>
                    <a:ext uri="{9D8B030D-6E8A-4147-A177-3AD203B41FA5}">
                      <a16:colId xmlns:a16="http://schemas.microsoft.com/office/drawing/2014/main" val="3293933685"/>
                    </a:ext>
                  </a:extLst>
                </a:gridCol>
                <a:gridCol w="806768">
                  <a:extLst>
                    <a:ext uri="{9D8B030D-6E8A-4147-A177-3AD203B41FA5}">
                      <a16:colId xmlns:a16="http://schemas.microsoft.com/office/drawing/2014/main" val="2422416190"/>
                    </a:ext>
                  </a:extLst>
                </a:gridCol>
              </a:tblGrid>
              <a:tr h="0">
                <a:tc>
                  <a:txBody>
                    <a:bodyPr/>
                    <a:lstStyle/>
                    <a:p>
                      <a:pPr algn="ctr"/>
                      <a:r>
                        <a:rPr lang="en-IE" sz="2200" dirty="0">
                          <a:effectLst/>
                          <a:latin typeface="Calibri" panose="020F0502020204030204" pitchFamily="34" charset="0"/>
                          <a:cs typeface="Calibri" panose="020F0502020204030204" pitchFamily="34" charset="0"/>
                        </a:rPr>
                        <a:t>drop</a:t>
                      </a:r>
                      <a:endParaRPr lang="en-IN" sz="2200" dirty="0">
                        <a:effectLst/>
                        <a:latin typeface="Calibri" panose="020F0502020204030204" pitchFamily="34" charset="0"/>
                        <a:ea typeface="Calibri" panose="020F0502020204030204" pitchFamily="34" charset="0"/>
                        <a:cs typeface="Calibri" panose="020F0502020204030204" pitchFamily="34" charset="0"/>
                      </a:endParaRPr>
                    </a:p>
                  </a:txBody>
                  <a:tcPr marL="69850" marR="69850" marT="63500" marB="63500"/>
                </a:tc>
                <a:tc>
                  <a:txBody>
                    <a:bodyPr/>
                    <a:lstStyle/>
                    <a:p>
                      <a:pPr algn="ctr"/>
                      <a:r>
                        <a:rPr lang="en-IE" sz="2200">
                          <a:effectLst/>
                          <a:latin typeface="Calibri" panose="020F0502020204030204" pitchFamily="34" charset="0"/>
                          <a:cs typeface="Calibri" panose="020F0502020204030204" pitchFamily="34" charset="0"/>
                        </a:rPr>
                        <a:t>board</a:t>
                      </a:r>
                      <a:endParaRPr lang="en-IN" sz="2200">
                        <a:effectLst/>
                        <a:latin typeface="Calibri" panose="020F0502020204030204" pitchFamily="34" charset="0"/>
                        <a:ea typeface="Calibri" panose="020F0502020204030204" pitchFamily="34" charset="0"/>
                        <a:cs typeface="Calibri" panose="020F0502020204030204" pitchFamily="34" charset="0"/>
                      </a:endParaRPr>
                    </a:p>
                  </a:txBody>
                  <a:tcPr marL="69850" marR="69850" marT="63500" marB="63500"/>
                </a:tc>
                <a:tc>
                  <a:txBody>
                    <a:bodyPr/>
                    <a:lstStyle/>
                    <a:p>
                      <a:pPr algn="ctr"/>
                      <a:r>
                        <a:rPr lang="en-IE" sz="2200" dirty="0">
                          <a:effectLst/>
                          <a:latin typeface="Calibri" panose="020F0502020204030204" pitchFamily="34" charset="0"/>
                          <a:cs typeface="Calibri" panose="020F0502020204030204" pitchFamily="34" charset="0"/>
                        </a:rPr>
                        <a:t>saw </a:t>
                      </a:r>
                      <a:endParaRPr lang="en-IN" sz="2200" dirty="0">
                        <a:effectLst/>
                        <a:latin typeface="Calibri" panose="020F0502020204030204" pitchFamily="34" charset="0"/>
                        <a:ea typeface="Calibri" panose="020F0502020204030204" pitchFamily="34" charset="0"/>
                        <a:cs typeface="Calibri" panose="020F0502020204030204" pitchFamily="34" charset="0"/>
                      </a:endParaRPr>
                    </a:p>
                  </a:txBody>
                  <a:tcPr marL="69850" marR="69850" marT="63500" marB="63500"/>
                </a:tc>
                <a:tc>
                  <a:txBody>
                    <a:bodyPr/>
                    <a:lstStyle/>
                    <a:p>
                      <a:pPr algn="ctr"/>
                      <a:r>
                        <a:rPr lang="en-IE" sz="2200">
                          <a:effectLst/>
                          <a:latin typeface="Calibri" panose="020F0502020204030204" pitchFamily="34" charset="0"/>
                          <a:cs typeface="Calibri" panose="020F0502020204030204" pitchFamily="34" charset="0"/>
                        </a:rPr>
                        <a:t>tie </a:t>
                      </a:r>
                      <a:endParaRPr lang="en-IN" sz="2200">
                        <a:effectLst/>
                        <a:latin typeface="Calibri" panose="020F0502020204030204" pitchFamily="34" charset="0"/>
                        <a:ea typeface="Calibri" panose="020F0502020204030204" pitchFamily="34" charset="0"/>
                        <a:cs typeface="Calibri" panose="020F0502020204030204" pitchFamily="34" charset="0"/>
                      </a:endParaRPr>
                    </a:p>
                  </a:txBody>
                  <a:tcPr marL="69850" marR="69850" marT="63500" marB="63500"/>
                </a:tc>
                <a:tc>
                  <a:txBody>
                    <a:bodyPr/>
                    <a:lstStyle/>
                    <a:p>
                      <a:pPr algn="ctr"/>
                      <a:r>
                        <a:rPr lang="en-IE" sz="2200">
                          <a:effectLst/>
                          <a:latin typeface="Calibri" panose="020F0502020204030204" pitchFamily="34" charset="0"/>
                          <a:cs typeface="Calibri" panose="020F0502020204030204" pitchFamily="34" charset="0"/>
                        </a:rPr>
                        <a:t>sink</a:t>
                      </a:r>
                      <a:endParaRPr lang="en-IN" sz="2200">
                        <a:effectLst/>
                        <a:latin typeface="Calibri" panose="020F0502020204030204" pitchFamily="34" charset="0"/>
                        <a:ea typeface="Calibri" panose="020F0502020204030204" pitchFamily="34" charset="0"/>
                        <a:cs typeface="Calibri" panose="020F0502020204030204" pitchFamily="34" charset="0"/>
                      </a:endParaRPr>
                    </a:p>
                  </a:txBody>
                  <a:tcPr marL="69850" marR="69850" marT="63500" marB="63500"/>
                </a:tc>
                <a:extLst>
                  <a:ext uri="{0D108BD9-81ED-4DB2-BD59-A6C34878D82A}">
                    <a16:rowId xmlns:a16="http://schemas.microsoft.com/office/drawing/2014/main" val="3071352379"/>
                  </a:ext>
                </a:extLst>
              </a:tr>
              <a:tr h="0">
                <a:tc>
                  <a:txBody>
                    <a:bodyPr/>
                    <a:lstStyle/>
                    <a:p>
                      <a:pPr algn="ctr"/>
                      <a:r>
                        <a:rPr lang="en-IE" sz="2200">
                          <a:effectLst/>
                          <a:latin typeface="Calibri" panose="020F0502020204030204" pitchFamily="34" charset="0"/>
                          <a:cs typeface="Calibri" panose="020F0502020204030204" pitchFamily="34" charset="0"/>
                        </a:rPr>
                        <a:t>book</a:t>
                      </a:r>
                      <a:endParaRPr lang="en-IN" sz="2200">
                        <a:effectLst/>
                        <a:latin typeface="Calibri" panose="020F0502020204030204" pitchFamily="34" charset="0"/>
                        <a:ea typeface="Calibri" panose="020F0502020204030204" pitchFamily="34" charset="0"/>
                        <a:cs typeface="Calibri" panose="020F0502020204030204" pitchFamily="34" charset="0"/>
                      </a:endParaRPr>
                    </a:p>
                  </a:txBody>
                  <a:tcPr marL="69850" marR="69850" marT="63500" marB="63500"/>
                </a:tc>
                <a:tc>
                  <a:txBody>
                    <a:bodyPr/>
                    <a:lstStyle/>
                    <a:p>
                      <a:pPr algn="ctr"/>
                      <a:r>
                        <a:rPr lang="en-IE" sz="2200" dirty="0">
                          <a:effectLst/>
                          <a:latin typeface="Calibri" panose="020F0502020204030204" pitchFamily="34" charset="0"/>
                          <a:cs typeface="Calibri" panose="020F0502020204030204" pitchFamily="34" charset="0"/>
                        </a:rPr>
                        <a:t>school</a:t>
                      </a:r>
                      <a:endParaRPr lang="en-IN" sz="2200" dirty="0">
                        <a:effectLst/>
                        <a:latin typeface="Calibri" panose="020F0502020204030204" pitchFamily="34" charset="0"/>
                        <a:ea typeface="Calibri" panose="020F0502020204030204" pitchFamily="34" charset="0"/>
                        <a:cs typeface="Calibri" panose="020F0502020204030204" pitchFamily="34" charset="0"/>
                      </a:endParaRPr>
                    </a:p>
                  </a:txBody>
                  <a:tcPr marL="69850" marR="69850" marT="63500" marB="63500"/>
                </a:tc>
                <a:tc>
                  <a:txBody>
                    <a:bodyPr/>
                    <a:lstStyle/>
                    <a:p>
                      <a:pPr algn="ctr"/>
                      <a:r>
                        <a:rPr lang="en-IE" sz="2200">
                          <a:effectLst/>
                          <a:latin typeface="Calibri" panose="020F0502020204030204" pitchFamily="34" charset="0"/>
                          <a:cs typeface="Calibri" panose="020F0502020204030204" pitchFamily="34" charset="0"/>
                        </a:rPr>
                        <a:t>beat</a:t>
                      </a:r>
                      <a:endParaRPr lang="en-IN" sz="2200">
                        <a:effectLst/>
                        <a:latin typeface="Calibri" panose="020F0502020204030204" pitchFamily="34" charset="0"/>
                        <a:ea typeface="Calibri" panose="020F0502020204030204" pitchFamily="34" charset="0"/>
                        <a:cs typeface="Calibri" panose="020F0502020204030204" pitchFamily="34" charset="0"/>
                      </a:endParaRPr>
                    </a:p>
                  </a:txBody>
                  <a:tcPr marL="69850" marR="69850" marT="63500" marB="63500"/>
                </a:tc>
                <a:tc>
                  <a:txBody>
                    <a:bodyPr/>
                    <a:lstStyle/>
                    <a:p>
                      <a:pPr algn="ctr"/>
                      <a:r>
                        <a:rPr lang="en-IE" sz="2200" dirty="0">
                          <a:effectLst/>
                          <a:latin typeface="Calibri" panose="020F0502020204030204" pitchFamily="34" charset="0"/>
                          <a:cs typeface="Calibri" panose="020F0502020204030204" pitchFamily="34" charset="0"/>
                        </a:rPr>
                        <a:t>bark</a:t>
                      </a:r>
                      <a:endParaRPr lang="en-IN" sz="2200" dirty="0">
                        <a:effectLst/>
                        <a:latin typeface="Calibri" panose="020F0502020204030204" pitchFamily="34" charset="0"/>
                        <a:ea typeface="Calibri" panose="020F0502020204030204" pitchFamily="34" charset="0"/>
                        <a:cs typeface="Calibri" panose="020F0502020204030204" pitchFamily="34" charset="0"/>
                      </a:endParaRPr>
                    </a:p>
                  </a:txBody>
                  <a:tcPr marL="69850" marR="69850" marT="63500" marB="63500"/>
                </a:tc>
                <a:tc>
                  <a:txBody>
                    <a:bodyPr/>
                    <a:lstStyle/>
                    <a:p>
                      <a:pPr algn="ctr"/>
                      <a:r>
                        <a:rPr lang="en-IE" sz="2200" dirty="0">
                          <a:effectLst/>
                          <a:latin typeface="Calibri" panose="020F0502020204030204" pitchFamily="34" charset="0"/>
                          <a:cs typeface="Calibri" panose="020F0502020204030204" pitchFamily="34" charset="0"/>
                        </a:rPr>
                        <a:t>rose</a:t>
                      </a:r>
                      <a:endParaRPr lang="en-IN" sz="2200" dirty="0">
                        <a:effectLst/>
                        <a:latin typeface="Calibri" panose="020F0502020204030204" pitchFamily="34" charset="0"/>
                        <a:ea typeface="Calibri" panose="020F0502020204030204" pitchFamily="34" charset="0"/>
                        <a:cs typeface="Calibri" panose="020F0502020204030204" pitchFamily="34" charset="0"/>
                      </a:endParaRPr>
                    </a:p>
                  </a:txBody>
                  <a:tcPr marL="69850" marR="69850" marT="63500" marB="63500"/>
                </a:tc>
                <a:extLst>
                  <a:ext uri="{0D108BD9-81ED-4DB2-BD59-A6C34878D82A}">
                    <a16:rowId xmlns:a16="http://schemas.microsoft.com/office/drawing/2014/main" val="3671774512"/>
                  </a:ext>
                </a:extLst>
              </a:tr>
            </a:tbl>
          </a:graphicData>
        </a:graphic>
      </p:graphicFrame>
      <p:sp>
        <p:nvSpPr>
          <p:cNvPr id="5" name="TextBox 4">
            <a:extLst>
              <a:ext uri="{FF2B5EF4-FFF2-40B4-BE49-F238E27FC236}">
                <a16:creationId xmlns:a16="http://schemas.microsoft.com/office/drawing/2014/main" id="{E2677C89-557A-B42F-75E1-1206FEA8C408}"/>
              </a:ext>
            </a:extLst>
          </p:cNvPr>
          <p:cNvSpPr txBox="1"/>
          <p:nvPr/>
        </p:nvSpPr>
        <p:spPr>
          <a:xfrm>
            <a:off x="2588807" y="2943532"/>
            <a:ext cx="7022791" cy="259442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R="114300">
              <a:lnSpc>
                <a:spcPct val="114000"/>
              </a:lnSpc>
            </a:pPr>
            <a:r>
              <a:rPr lang="en-IE" sz="2400" dirty="0">
                <a:effectLst/>
                <a:latin typeface="Calibri" panose="020F0502020204030204" pitchFamily="34" charset="0"/>
                <a:ea typeface="Calibri" panose="020F0502020204030204" pitchFamily="34" charset="0"/>
                <a:cs typeface="Calibri" panose="020F0502020204030204" pitchFamily="34" charset="0"/>
              </a:rPr>
              <a:t>4.a. I gave a red ______ to my teacher.</a:t>
            </a:r>
            <a:endParaRPr lang="en-IN" sz="2400" dirty="0">
              <a:effectLst/>
              <a:latin typeface="Calibri" panose="020F0502020204030204" pitchFamily="34" charset="0"/>
              <a:ea typeface="Calibri" panose="020F0502020204030204" pitchFamily="34" charset="0"/>
              <a:cs typeface="Calibri" panose="020F0502020204030204" pitchFamily="34" charset="0"/>
            </a:endParaRPr>
          </a:p>
          <a:p>
            <a:pPr marR="114300">
              <a:lnSpc>
                <a:spcPct val="114000"/>
              </a:lnSpc>
            </a:pPr>
            <a:r>
              <a:rPr lang="en-IE" sz="2400" dirty="0">
                <a:effectLst/>
                <a:latin typeface="Calibri" panose="020F0502020204030204" pitchFamily="34" charset="0"/>
                <a:ea typeface="Calibri" panose="020F0502020204030204" pitchFamily="34" charset="0"/>
                <a:cs typeface="Calibri" panose="020F0502020204030204" pitchFamily="34" charset="0"/>
              </a:rPr>
              <a:t>4.b. She _____ and  gave a seat to the old man. </a:t>
            </a:r>
            <a:endParaRPr lang="en-IN" sz="2400" dirty="0">
              <a:effectLst/>
              <a:latin typeface="Calibri" panose="020F0502020204030204" pitchFamily="34" charset="0"/>
              <a:ea typeface="Calibri" panose="020F0502020204030204" pitchFamily="34" charset="0"/>
              <a:cs typeface="Calibri" panose="020F0502020204030204" pitchFamily="34" charset="0"/>
            </a:endParaRPr>
          </a:p>
          <a:p>
            <a:pPr marR="114300">
              <a:lnSpc>
                <a:spcPct val="114000"/>
              </a:lnSpc>
            </a:pPr>
            <a:r>
              <a:rPr lang="en-IE" sz="2400" dirty="0">
                <a:effectLst/>
                <a:latin typeface="Calibri" panose="020F0502020204030204" pitchFamily="34" charset="0"/>
                <a:ea typeface="Calibri" panose="020F0502020204030204" pitchFamily="34" charset="0"/>
                <a:cs typeface="Calibri" panose="020F0502020204030204" pitchFamily="34" charset="0"/>
              </a:rPr>
              <a:t> </a:t>
            </a:r>
            <a:endParaRPr lang="en-IN" sz="2400" dirty="0">
              <a:effectLst/>
              <a:latin typeface="Calibri" panose="020F0502020204030204" pitchFamily="34" charset="0"/>
              <a:ea typeface="Calibri" panose="020F0502020204030204" pitchFamily="34" charset="0"/>
              <a:cs typeface="Calibri" panose="020F0502020204030204" pitchFamily="34" charset="0"/>
            </a:endParaRPr>
          </a:p>
          <a:p>
            <a:pPr marR="114300">
              <a:lnSpc>
                <a:spcPct val="114000"/>
              </a:lnSpc>
            </a:pPr>
            <a:r>
              <a:rPr lang="en-IE" sz="2400" dirty="0">
                <a:effectLst/>
                <a:latin typeface="Calibri" panose="020F0502020204030204" pitchFamily="34" charset="0"/>
                <a:ea typeface="Calibri" panose="020F0502020204030204" pitchFamily="34" charset="0"/>
                <a:cs typeface="Calibri" panose="020F0502020204030204" pitchFamily="34" charset="0"/>
              </a:rPr>
              <a:t>5.a.My friend gave me a ________ to read.</a:t>
            </a:r>
            <a:endParaRPr lang="en-IN" sz="2400" dirty="0">
              <a:effectLst/>
              <a:latin typeface="Calibri" panose="020F0502020204030204" pitchFamily="34" charset="0"/>
              <a:ea typeface="Calibri" panose="020F0502020204030204" pitchFamily="34" charset="0"/>
              <a:cs typeface="Calibri" panose="020F0502020204030204" pitchFamily="34" charset="0"/>
            </a:endParaRPr>
          </a:p>
          <a:p>
            <a:pPr marR="114300">
              <a:lnSpc>
                <a:spcPct val="114000"/>
              </a:lnSpc>
            </a:pPr>
            <a:r>
              <a:rPr lang="en-IE" sz="2400" dirty="0">
                <a:effectLst/>
                <a:latin typeface="Calibri" panose="020F0502020204030204" pitchFamily="34" charset="0"/>
                <a:ea typeface="Calibri" panose="020F0502020204030204" pitchFamily="34" charset="0"/>
                <a:cs typeface="Calibri" panose="020F0502020204030204" pitchFamily="34" charset="0"/>
              </a:rPr>
              <a:t>5.b. I went to the railway station to ______ the tickets.</a:t>
            </a:r>
            <a:endParaRPr lang="en-IN" sz="2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BDD837DA-1337-58C9-5E6E-956395E3CA18}"/>
              </a:ext>
            </a:extLst>
          </p:cNvPr>
          <p:cNvSpPr txBox="1"/>
          <p:nvPr/>
        </p:nvSpPr>
        <p:spPr>
          <a:xfrm>
            <a:off x="4748987" y="2966165"/>
            <a:ext cx="792088" cy="469077"/>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rose</a:t>
            </a:r>
          </a:p>
        </p:txBody>
      </p:sp>
      <p:sp>
        <p:nvSpPr>
          <p:cNvPr id="7" name="TextBox 6">
            <a:extLst>
              <a:ext uri="{FF2B5EF4-FFF2-40B4-BE49-F238E27FC236}">
                <a16:creationId xmlns:a16="http://schemas.microsoft.com/office/drawing/2014/main" id="{7DC0F574-73DD-7FE6-E27B-CE4AC2F69BD0}"/>
              </a:ext>
            </a:extLst>
          </p:cNvPr>
          <p:cNvSpPr txBox="1"/>
          <p:nvPr/>
        </p:nvSpPr>
        <p:spPr>
          <a:xfrm>
            <a:off x="3699147" y="3362585"/>
            <a:ext cx="792088" cy="469077"/>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rose</a:t>
            </a:r>
          </a:p>
        </p:txBody>
      </p:sp>
      <p:sp>
        <p:nvSpPr>
          <p:cNvPr id="8" name="TextBox 7">
            <a:extLst>
              <a:ext uri="{FF2B5EF4-FFF2-40B4-BE49-F238E27FC236}">
                <a16:creationId xmlns:a16="http://schemas.microsoft.com/office/drawing/2014/main" id="{B4DB3A9E-8859-F0D5-F714-C941CFB7ABDF}"/>
              </a:ext>
            </a:extLst>
          </p:cNvPr>
          <p:cNvSpPr txBox="1"/>
          <p:nvPr/>
        </p:nvSpPr>
        <p:spPr>
          <a:xfrm>
            <a:off x="5793103" y="4228525"/>
            <a:ext cx="864096" cy="461665"/>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book</a:t>
            </a:r>
          </a:p>
        </p:txBody>
      </p:sp>
      <p:sp>
        <p:nvSpPr>
          <p:cNvPr id="9" name="TextBox 8">
            <a:extLst>
              <a:ext uri="{FF2B5EF4-FFF2-40B4-BE49-F238E27FC236}">
                <a16:creationId xmlns:a16="http://schemas.microsoft.com/office/drawing/2014/main" id="{25A3C666-F2F5-AB87-B978-6E8E169B164C}"/>
              </a:ext>
            </a:extLst>
          </p:cNvPr>
          <p:cNvSpPr txBox="1"/>
          <p:nvPr/>
        </p:nvSpPr>
        <p:spPr>
          <a:xfrm>
            <a:off x="7089247" y="4625579"/>
            <a:ext cx="864096" cy="461665"/>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book</a:t>
            </a:r>
          </a:p>
        </p:txBody>
      </p:sp>
      <p:pic>
        <p:nvPicPr>
          <p:cNvPr id="10" name="Picture 9">
            <a:extLst>
              <a:ext uri="{FF2B5EF4-FFF2-40B4-BE49-F238E27FC236}">
                <a16:creationId xmlns:a16="http://schemas.microsoft.com/office/drawing/2014/main" id="{161776AA-B1B0-7E4F-3F69-730744284B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8567" y="2405370"/>
            <a:ext cx="1298215" cy="1622769"/>
          </a:xfrm>
          <a:prstGeom prst="rect">
            <a:avLst/>
          </a:prstGeom>
          <a:ln>
            <a:solidFill>
              <a:srgbClr val="002060"/>
            </a:solidFill>
          </a:ln>
        </p:spPr>
      </p:pic>
      <p:pic>
        <p:nvPicPr>
          <p:cNvPr id="11" name="Picture 10" descr="A couple of people sit on benches&#10;&#10;Description automatically generated with low confidence">
            <a:extLst>
              <a:ext uri="{FF2B5EF4-FFF2-40B4-BE49-F238E27FC236}">
                <a16:creationId xmlns:a16="http://schemas.microsoft.com/office/drawing/2014/main" id="{D85FB42D-3AD0-669F-2470-2E9AE72F62D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36859" y="2511484"/>
            <a:ext cx="2155170" cy="1448005"/>
          </a:xfrm>
          <a:prstGeom prst="rect">
            <a:avLst/>
          </a:prstGeom>
        </p:spPr>
      </p:pic>
      <p:pic>
        <p:nvPicPr>
          <p:cNvPr id="12" name="Picture 11">
            <a:extLst>
              <a:ext uri="{FF2B5EF4-FFF2-40B4-BE49-F238E27FC236}">
                <a16:creationId xmlns:a16="http://schemas.microsoft.com/office/drawing/2014/main" id="{20A148C1-B7BB-3E2D-C8C3-0550CD805D7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8527" y="4058971"/>
            <a:ext cx="1916832" cy="1916832"/>
          </a:xfrm>
          <a:prstGeom prst="rect">
            <a:avLst/>
          </a:prstGeom>
          <a:ln>
            <a:solidFill>
              <a:srgbClr val="002060"/>
            </a:solidFill>
          </a:ln>
        </p:spPr>
      </p:pic>
      <p:pic>
        <p:nvPicPr>
          <p:cNvPr id="13" name="Picture 12">
            <a:extLst>
              <a:ext uri="{FF2B5EF4-FFF2-40B4-BE49-F238E27FC236}">
                <a16:creationId xmlns:a16="http://schemas.microsoft.com/office/drawing/2014/main" id="{85694D99-A54E-A822-DC7D-F0F73F0A85F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738376" y="4064952"/>
            <a:ext cx="2175407" cy="1448005"/>
          </a:xfrm>
          <a:prstGeom prst="rect">
            <a:avLst/>
          </a:prstGeom>
        </p:spPr>
      </p:pic>
      <p:sp>
        <p:nvSpPr>
          <p:cNvPr id="14" name="Title 1">
            <a:extLst>
              <a:ext uri="{FF2B5EF4-FFF2-40B4-BE49-F238E27FC236}">
                <a16:creationId xmlns:a16="http://schemas.microsoft.com/office/drawing/2014/main" id="{41D896A0-8F4B-3744-DB82-6ED5C58CAA4D}"/>
              </a:ext>
            </a:extLst>
          </p:cNvPr>
          <p:cNvSpPr txBox="1">
            <a:spLocks/>
          </p:cNvSpPr>
          <p:nvPr/>
        </p:nvSpPr>
        <p:spPr>
          <a:xfrm>
            <a:off x="3632863" y="6393867"/>
            <a:ext cx="4770537" cy="369185"/>
          </a:xfrm>
          <a:prstGeom prst="rect">
            <a:avLst/>
          </a:prstGeom>
        </p:spPr>
        <p:style>
          <a:lnRef idx="2">
            <a:schemeClr val="accent6"/>
          </a:lnRef>
          <a:fillRef idx="1">
            <a:schemeClr val="lt1"/>
          </a:fillRef>
          <a:effectRef idx="0">
            <a:schemeClr val="accent6"/>
          </a:effectRef>
          <a:fontRef idx="minor">
            <a:schemeClr val="dk1"/>
          </a:fontRef>
        </p:style>
        <p:txBody>
          <a:bodyPr anchor="ctr">
            <a:normAutofit fontScale="92500" lnSpcReduction="10000"/>
          </a:bodyPr>
          <a:lstStyle>
            <a:lvl1pPr algn="ctr" defTabSz="914400" rtl="0" eaLnBrk="1" latinLnBrk="0" hangingPunct="1">
              <a:spcBef>
                <a:spcPct val="0"/>
              </a:spcBef>
              <a:buNone/>
              <a:defRPr sz="3600" kern="1200"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IN" sz="2200" dirty="0">
                <a:latin typeface="Calibri" panose="020F0502020204030204" pitchFamily="34" charset="0"/>
                <a:cs typeface="Calibri" panose="020F0502020204030204" pitchFamily="34" charset="0"/>
              </a:rPr>
              <a:t>Answers on Click</a:t>
            </a:r>
          </a:p>
        </p:txBody>
      </p:sp>
    </p:spTree>
    <p:extLst>
      <p:ext uri="{BB962C8B-B14F-4D97-AF65-F5344CB8AC3E}">
        <p14:creationId xmlns:p14="http://schemas.microsoft.com/office/powerpoint/2010/main" val="2158127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500"/>
                                        <p:tgtEl>
                                          <p:spTgt spid="8"/>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3"/>
          <p:cNvSpPr txBox="1">
            <a:spLocks noGrp="1"/>
          </p:cNvSpPr>
          <p:nvPr>
            <p:ph type="title"/>
          </p:nvPr>
        </p:nvSpPr>
        <p:spPr>
          <a:xfrm>
            <a:off x="3287688" y="44624"/>
            <a:ext cx="5092048" cy="50004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ct val="100000"/>
              <a:buFont typeface="Calibri"/>
              <a:buNone/>
            </a:pPr>
            <a:r>
              <a:rPr lang="en-IN" sz="3600" b="0" i="0" u="none" strike="noStrike" cap="none" dirty="0">
                <a:solidFill>
                  <a:schemeClr val="dk1"/>
                </a:solidFill>
                <a:latin typeface="Calibri"/>
                <a:ea typeface="Calibri"/>
                <a:cs typeface="Calibri"/>
                <a:sym typeface="Calibri"/>
              </a:rPr>
              <a:t>Attribution / Citation</a:t>
            </a:r>
            <a:endParaRPr sz="3600" dirty="0"/>
          </a:p>
        </p:txBody>
      </p:sp>
      <p:sp>
        <p:nvSpPr>
          <p:cNvPr id="48" name="Google Shape;48;p3"/>
          <p:cNvSpPr txBox="1"/>
          <p:nvPr/>
        </p:nvSpPr>
        <p:spPr>
          <a:xfrm>
            <a:off x="1285827" y="5448685"/>
            <a:ext cx="9620400" cy="954300"/>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rgbClr val="000000"/>
                </a:solidFill>
                <a:latin typeface="Arial"/>
                <a:ea typeface="Arial"/>
                <a:cs typeface="Arial"/>
                <a:sym typeface="Arial"/>
              </a:rPr>
              <a:t>                                    </a:t>
            </a:r>
            <a:r>
              <a:rPr lang="en-IN" sz="800" b="1" i="0" u="sng" strike="noStrike" cap="none">
                <a:solidFill>
                  <a:srgbClr val="000000"/>
                </a:solidFill>
                <a:latin typeface="Arial"/>
                <a:ea typeface="Arial"/>
                <a:cs typeface="Arial"/>
                <a:sym typeface="Arial"/>
              </a:rPr>
              <a:t>COPYRIGHT Cum DISCLAIMER NOTICE</a:t>
            </a:r>
            <a:endParaRPr sz="800" b="1" i="0" u="sng"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Strictly not for Commercial Use, excluding content that falls in Public Domain or common knowledge facts.</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rgbClr val="000000"/>
              </a:solidFill>
              <a:latin typeface="Calibri"/>
              <a:ea typeface="Calibri"/>
              <a:cs typeface="Calibri"/>
              <a:sym typeface="Calibri"/>
            </a:endParaRPr>
          </a:p>
          <a:p>
            <a:pPr marL="0" marR="0" lvl="0" indent="0" algn="ctr" rtl="0">
              <a:spcBef>
                <a:spcPts val="0"/>
              </a:spcBef>
              <a:spcAft>
                <a:spcPts val="0"/>
              </a:spcAft>
              <a:buClr>
                <a:srgbClr val="000000"/>
              </a:buClr>
              <a:buSzPts val="800"/>
              <a:buFont typeface="Noto Sans Symbols"/>
              <a:buNone/>
            </a:pPr>
            <a:endParaRPr sz="800" b="0" i="0" u="none" strike="noStrike" cap="none">
              <a:solidFill>
                <a:srgbClr val="000000"/>
              </a:solidFill>
              <a:latin typeface="Calibri"/>
              <a:ea typeface="Calibri"/>
              <a:cs typeface="Calibri"/>
              <a:sym typeface="Calibri"/>
            </a:endParaRPr>
          </a:p>
        </p:txBody>
      </p:sp>
      <p:graphicFrame>
        <p:nvGraphicFramePr>
          <p:cNvPr id="2" name="Table 1">
            <a:extLst>
              <a:ext uri="{FF2B5EF4-FFF2-40B4-BE49-F238E27FC236}">
                <a16:creationId xmlns:a16="http://schemas.microsoft.com/office/drawing/2014/main" id="{F91F3F0F-FB92-EAEB-21D5-3AD85F59284C}"/>
              </a:ext>
            </a:extLst>
          </p:cNvPr>
          <p:cNvGraphicFramePr>
            <a:graphicFrameLocks noGrp="1"/>
          </p:cNvGraphicFramePr>
          <p:nvPr>
            <p:extLst>
              <p:ext uri="{D42A27DB-BD31-4B8C-83A1-F6EECF244321}">
                <p14:modId xmlns:p14="http://schemas.microsoft.com/office/powerpoint/2010/main" val="3230865649"/>
              </p:ext>
            </p:extLst>
          </p:nvPr>
        </p:nvGraphicFramePr>
        <p:xfrm>
          <a:off x="1157187" y="674329"/>
          <a:ext cx="9937103" cy="3413760"/>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5832648">
                  <a:extLst>
                    <a:ext uri="{9D8B030D-6E8A-4147-A177-3AD203B41FA5}">
                      <a16:colId xmlns:a16="http://schemas.microsoft.com/office/drawing/2014/main" val="20002"/>
                    </a:ext>
                  </a:extLst>
                </a:gridCol>
                <a:gridCol w="1584175">
                  <a:extLst>
                    <a:ext uri="{9D8B030D-6E8A-4147-A177-3AD203B41FA5}">
                      <a16:colId xmlns:a16="http://schemas.microsoft.com/office/drawing/2014/main" val="2861519634"/>
                    </a:ext>
                  </a:extLst>
                </a:gridCol>
              </a:tblGrid>
              <a:tr h="389313">
                <a:tc>
                  <a:txBody>
                    <a:bodyPr/>
                    <a:lstStyle/>
                    <a:p>
                      <a:pPr algn="ctr"/>
                      <a:r>
                        <a:rPr lang="en-IN" sz="2000" dirty="0">
                          <a:latin typeface="Calibri" panose="020F0502020204030204" pitchFamily="34" charset="0"/>
                          <a:cs typeface="Calibri" panose="020F0502020204030204" pitchFamily="34" charset="0"/>
                        </a:rPr>
                        <a:t>Slide</a:t>
                      </a:r>
                      <a:r>
                        <a:rPr lang="en-IN" sz="2000" baseline="0" dirty="0">
                          <a:latin typeface="Calibri" panose="020F0502020204030204" pitchFamily="34" charset="0"/>
                          <a:cs typeface="Calibri" panose="020F0502020204030204" pitchFamily="34" charset="0"/>
                        </a:rPr>
                        <a:t> #</a:t>
                      </a:r>
                      <a:endParaRPr lang="en-IN" sz="2000" dirty="0">
                        <a:latin typeface="Calibri" panose="020F0502020204030204" pitchFamily="34" charset="0"/>
                        <a:cs typeface="Calibri" panose="020F0502020204030204" pitchFamily="34" charset="0"/>
                      </a:endParaRPr>
                    </a:p>
                  </a:txBody>
                  <a:tcPr/>
                </a:tc>
                <a:tc>
                  <a:txBody>
                    <a:bodyPr/>
                    <a:lstStyle/>
                    <a:p>
                      <a:pPr algn="ctr"/>
                      <a:r>
                        <a:rPr lang="en-IN" sz="2000" dirty="0">
                          <a:latin typeface="Calibri" panose="020F0502020204030204" pitchFamily="34" charset="0"/>
                          <a:cs typeface="Calibri" panose="020F0502020204030204" pitchFamily="34" charset="0"/>
                        </a:rPr>
                        <a:t>Thumbnail</a:t>
                      </a:r>
                    </a:p>
                  </a:txBody>
                  <a:tcPr/>
                </a:tc>
                <a:tc>
                  <a:txBody>
                    <a:bodyPr/>
                    <a:lstStyle/>
                    <a:p>
                      <a:pPr algn="ctr"/>
                      <a:r>
                        <a:rPr lang="en-IN" sz="2000" dirty="0">
                          <a:latin typeface="Calibri" panose="020F0502020204030204" pitchFamily="34" charset="0"/>
                          <a:cs typeface="Calibri" panose="020F0502020204030204" pitchFamily="34" charset="0"/>
                        </a:rPr>
                        <a:t>Source link</a:t>
                      </a:r>
                    </a:p>
                  </a:txBody>
                  <a:tcPr/>
                </a:tc>
                <a:tc>
                  <a:txBody>
                    <a:bodyPr/>
                    <a:lstStyle/>
                    <a:p>
                      <a:pPr algn="ctr"/>
                      <a:r>
                        <a:rPr lang="en-IN" sz="2000" dirty="0">
                          <a:latin typeface="Calibri" panose="020F0502020204030204" pitchFamily="34" charset="0"/>
                          <a:cs typeface="Calibri" panose="020F0502020204030204" pitchFamily="34" charset="0"/>
                        </a:rPr>
                        <a:t>Author </a:t>
                      </a:r>
                    </a:p>
                  </a:txBody>
                  <a:tcPr/>
                </a:tc>
                <a:extLst>
                  <a:ext uri="{0D108BD9-81ED-4DB2-BD59-A6C34878D82A}">
                    <a16:rowId xmlns:a16="http://schemas.microsoft.com/office/drawing/2014/main" val="10000"/>
                  </a:ext>
                </a:extLst>
              </a:tr>
              <a:tr h="389313">
                <a:tc>
                  <a:txBody>
                    <a:bodyPr/>
                    <a:lstStyle/>
                    <a:p>
                      <a:r>
                        <a:rPr lang="en-IN" sz="900" dirty="0">
                          <a:latin typeface="Calibri" panose="020F0502020204030204" pitchFamily="34" charset="0"/>
                          <a:cs typeface="Calibri" panose="020F0502020204030204" pitchFamily="34" charset="0"/>
                        </a:rPr>
                        <a:t>2</a:t>
                      </a:r>
                    </a:p>
                  </a:txBody>
                  <a:tcPr/>
                </a:tc>
                <a:tc>
                  <a:txBody>
                    <a:bodyPr/>
                    <a:lstStyle/>
                    <a:p>
                      <a:endParaRPr lang="en-IN" sz="900" dirty="0">
                        <a:latin typeface="Calibri" panose="020F0502020204030204" pitchFamily="34" charset="0"/>
                        <a:cs typeface="Calibri" panose="020F0502020204030204" pitchFamily="34" charset="0"/>
                      </a:endParaRPr>
                    </a:p>
                  </a:txBody>
                  <a:tcPr/>
                </a:tc>
                <a:tc>
                  <a:txBody>
                    <a:bodyPr/>
                    <a:lstStyle/>
                    <a:p>
                      <a:r>
                        <a:rPr lang="en-IN" sz="900" dirty="0">
                          <a:latin typeface="Calibri" panose="020F0502020204030204" pitchFamily="34" charset="0"/>
                          <a:cs typeface="Calibri" panose="020F0502020204030204" pitchFamily="34" charset="0"/>
                        </a:rPr>
                        <a:t>&lt;orange&gt; </a:t>
                      </a:r>
                      <a:r>
                        <a:rPr lang="en-IN" sz="900" dirty="0">
                          <a:latin typeface="Calibri" panose="020F0502020204030204" pitchFamily="34" charset="0"/>
                          <a:cs typeface="Calibri" panose="020F0502020204030204" pitchFamily="34" charset="0"/>
                          <a:hlinkClick r:id="rId3"/>
                        </a:rPr>
                        <a:t>https://pixabay.com/photos/orange-fruit-orange-color-697268/</a:t>
                      </a:r>
                      <a:endParaRPr lang="en-IN" sz="90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latin typeface="Calibri" panose="020F0502020204030204" pitchFamily="34" charset="0"/>
                          <a:cs typeface="Calibri" panose="020F0502020204030204" pitchFamily="34" charset="0"/>
                        </a:rPr>
                        <a:t>&lt;ruler&gt; </a:t>
                      </a:r>
                      <a:r>
                        <a:rPr lang="en-IN" sz="900" dirty="0">
                          <a:latin typeface="Calibri" panose="020F0502020204030204" pitchFamily="34" charset="0"/>
                          <a:cs typeface="Calibri" panose="020F0502020204030204" pitchFamily="34" charset="0"/>
                          <a:hlinkClick r:id="rId4"/>
                        </a:rPr>
                        <a:t>https://pixabay.com/illustrations/ruler-school-supplies-6940898/</a:t>
                      </a:r>
                      <a:endParaRPr lang="en-IN" sz="90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latin typeface="Calibri" panose="020F0502020204030204" pitchFamily="34" charset="0"/>
                          <a:cs typeface="Calibri" panose="020F0502020204030204" pitchFamily="34" charset="0"/>
                        </a:rPr>
                        <a:t>&lt;letter&gt; </a:t>
                      </a:r>
                      <a:r>
                        <a:rPr lang="en-IN" sz="900" dirty="0">
                          <a:latin typeface="Calibri" panose="020F0502020204030204" pitchFamily="34" charset="0"/>
                          <a:cs typeface="Calibri" panose="020F0502020204030204" pitchFamily="34" charset="0"/>
                          <a:hlinkClick r:id="rId5"/>
                        </a:rPr>
                        <a:t>https://pixabay.com/photos/fountain-pen-letter-handwriting-447576/</a:t>
                      </a:r>
                      <a:endParaRPr lang="en-IN" sz="90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latin typeface="Calibri" panose="020F0502020204030204" pitchFamily="34" charset="0"/>
                          <a:cs typeface="Calibri" panose="020F0502020204030204" pitchFamily="34" charset="0"/>
                        </a:rPr>
                        <a:t>&lt;matchstick&gt; </a:t>
                      </a:r>
                      <a:r>
                        <a:rPr lang="en-IN" sz="900" dirty="0">
                          <a:latin typeface="Calibri" panose="020F0502020204030204" pitchFamily="34" charset="0"/>
                          <a:cs typeface="Calibri" panose="020F0502020204030204" pitchFamily="34" charset="0"/>
                          <a:hlinkClick r:id="rId6"/>
                        </a:rPr>
                        <a:t>https://pixabay.com/photos/fire-match-light-flame-burn-macro-1492098/</a:t>
                      </a:r>
                      <a:endParaRPr lang="en-IN" sz="90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latin typeface="Calibri" panose="020F0502020204030204" pitchFamily="34" charset="0"/>
                          <a:cs typeface="Calibri" panose="020F0502020204030204" pitchFamily="34" charset="0"/>
                        </a:rPr>
                        <a:t>&lt;cricket&gt; &lt;https://</a:t>
                      </a:r>
                      <a:r>
                        <a:rPr lang="en-IN" sz="900" dirty="0" err="1">
                          <a:latin typeface="Calibri" panose="020F0502020204030204" pitchFamily="34" charset="0"/>
                          <a:cs typeface="Calibri" panose="020F0502020204030204" pitchFamily="34" charset="0"/>
                        </a:rPr>
                        <a:t>pixabay.com</a:t>
                      </a:r>
                      <a:r>
                        <a:rPr lang="en-IN" sz="900" dirty="0">
                          <a:latin typeface="Calibri" panose="020F0502020204030204" pitchFamily="34" charset="0"/>
                          <a:cs typeface="Calibri" panose="020F0502020204030204" pitchFamily="34" charset="0"/>
                        </a:rPr>
                        <a:t>/photos/cricket-batsman-cricketer-player-4297916/&gt;</a:t>
                      </a:r>
                    </a:p>
                    <a:p>
                      <a:pPr marL="0" indent="0">
                        <a:buNone/>
                      </a:pPr>
                      <a:r>
                        <a:rPr lang="en-IN" sz="900" dirty="0">
                          <a:latin typeface="Calibri" panose="020F0502020204030204" pitchFamily="34" charset="0"/>
                          <a:cs typeface="Calibri" panose="020F0502020204030204" pitchFamily="34" charset="0"/>
                        </a:rPr>
                        <a:t>&lt;cradle&gt; &lt;https://</a:t>
                      </a:r>
                      <a:r>
                        <a:rPr lang="en-IN" sz="900" dirty="0" err="1">
                          <a:latin typeface="Calibri" panose="020F0502020204030204" pitchFamily="34" charset="0"/>
                          <a:cs typeface="Calibri" panose="020F0502020204030204" pitchFamily="34" charset="0"/>
                        </a:rPr>
                        <a:t>pixabay.com</a:t>
                      </a:r>
                      <a:r>
                        <a:rPr lang="en-IN" sz="900" dirty="0">
                          <a:latin typeface="Calibri" panose="020F0502020204030204" pitchFamily="34" charset="0"/>
                          <a:cs typeface="Calibri" panose="020F0502020204030204" pitchFamily="34" charset="0"/>
                        </a:rPr>
                        <a:t>/vectors/baby-bed-cradle-infant-rocker-2027212/&gt;</a:t>
                      </a:r>
                    </a:p>
                    <a:p>
                      <a:pPr marL="0" indent="0">
                        <a:buNone/>
                      </a:pPr>
                      <a:r>
                        <a:rPr lang="en-IN" sz="900" dirty="0">
                          <a:latin typeface="Calibri" panose="020F0502020204030204" pitchFamily="34" charset="0"/>
                          <a:cs typeface="Calibri" panose="020F0502020204030204" pitchFamily="34" charset="0"/>
                        </a:rPr>
                        <a:t>&lt;rock&gt; &lt;https://pixabay.com/photos/rock-stone-nature-pebble-black-603965/&gt;</a:t>
                      </a:r>
                    </a:p>
                  </a:txBody>
                  <a:tcPr/>
                </a:tc>
                <a:tc>
                  <a:txBody>
                    <a:bodyPr/>
                    <a:lstStyle/>
                    <a:p>
                      <a:r>
                        <a:rPr lang="en-IN" sz="900" b="0" i="0" u="none" strike="noStrike" kern="1200" dirty="0">
                          <a:solidFill>
                            <a:schemeClr val="dk1"/>
                          </a:solidFill>
                          <a:effectLst/>
                          <a:latin typeface="Calibri" panose="020F0502020204030204" pitchFamily="34" charset="0"/>
                          <a:ea typeface="+mn-ea"/>
                          <a:cs typeface="Calibri" panose="020F0502020204030204" pitchFamily="34" charset="0"/>
                          <a:hlinkClick r:id="rId7"/>
                        </a:rPr>
                        <a:t>ArmbrustAnna</a:t>
                      </a:r>
                    </a:p>
                    <a:p>
                      <a:r>
                        <a:rPr lang="en-IN" sz="900" b="0" i="0" u="none" strike="noStrike" kern="1200" dirty="0" err="1">
                          <a:solidFill>
                            <a:schemeClr val="dk1"/>
                          </a:solidFill>
                          <a:effectLst/>
                          <a:latin typeface="Calibri" panose="020F0502020204030204" pitchFamily="34" charset="0"/>
                          <a:ea typeface="+mn-ea"/>
                          <a:cs typeface="Calibri" panose="020F0502020204030204" pitchFamily="34" charset="0"/>
                          <a:hlinkClick r:id="rId7"/>
                        </a:rPr>
                        <a:t>frau_schatzkis</a:t>
                      </a:r>
                      <a:r>
                        <a:rPr lang="en-IN" sz="900" b="0" i="0" u="none" strike="noStrike" kern="1200" dirty="0" err="1">
                          <a:solidFill>
                            <a:schemeClr val="dk1"/>
                          </a:solidFill>
                          <a:effectLst/>
                          <a:latin typeface="Calibri" panose="020F0502020204030204" pitchFamily="34" charset="0"/>
                          <a:ea typeface="+mn-ea"/>
                          <a:cs typeface="Calibri" panose="020F0502020204030204" pitchFamily="34" charset="0"/>
                        </a:rPr>
                        <a:t>t</a:t>
                      </a:r>
                      <a:br>
                        <a:rPr lang="en-IN" sz="900" dirty="0">
                          <a:latin typeface="Calibri" panose="020F0502020204030204" pitchFamily="34" charset="0"/>
                          <a:cs typeface="Calibri" panose="020F0502020204030204" pitchFamily="34" charset="0"/>
                        </a:rPr>
                      </a:br>
                      <a:r>
                        <a:rPr lang="en-IN" sz="900" dirty="0" err="1">
                          <a:latin typeface="Calibri" panose="020F0502020204030204" pitchFamily="34" charset="0"/>
                          <a:cs typeface="Calibri" panose="020F0502020204030204" pitchFamily="34" charset="0"/>
                        </a:rPr>
                        <a:t>Andrys</a:t>
                      </a:r>
                      <a:endParaRPr lang="en-IN" sz="900" dirty="0">
                        <a:latin typeface="Calibri" panose="020F0502020204030204" pitchFamily="34" charset="0"/>
                        <a:cs typeface="Calibri" panose="020F0502020204030204" pitchFamily="34" charset="0"/>
                      </a:endParaRPr>
                    </a:p>
                    <a:p>
                      <a:r>
                        <a:rPr lang="en-IN" sz="900" dirty="0" err="1">
                          <a:latin typeface="Calibri" panose="020F0502020204030204" pitchFamily="34" charset="0"/>
                          <a:cs typeface="Calibri" panose="020F0502020204030204" pitchFamily="34" charset="0"/>
                        </a:rPr>
                        <a:t>Harutmovsisyan</a:t>
                      </a:r>
                      <a:endParaRPr lang="en-IN" sz="900" dirty="0">
                        <a:latin typeface="Calibri" panose="020F0502020204030204" pitchFamily="34" charset="0"/>
                        <a:cs typeface="Calibri" panose="020F0502020204030204" pitchFamily="34" charset="0"/>
                      </a:endParaRPr>
                    </a:p>
                    <a:p>
                      <a:r>
                        <a:rPr lang="en-IN" sz="900" dirty="0" err="1">
                          <a:latin typeface="Calibri" panose="020F0502020204030204" pitchFamily="34" charset="0"/>
                          <a:cs typeface="Calibri" panose="020F0502020204030204" pitchFamily="34" charset="0"/>
                        </a:rPr>
                        <a:t>Shauking</a:t>
                      </a:r>
                      <a:endParaRPr lang="en-IN" sz="900" dirty="0">
                        <a:latin typeface="Calibri" panose="020F0502020204030204" pitchFamily="34" charset="0"/>
                        <a:cs typeface="Calibri" panose="020F0502020204030204" pitchFamily="34" charset="0"/>
                      </a:endParaRPr>
                    </a:p>
                    <a:p>
                      <a:r>
                        <a:rPr lang="en-IN" sz="900" dirty="0" err="1">
                          <a:latin typeface="Calibri" panose="020F0502020204030204" pitchFamily="34" charset="0"/>
                          <a:cs typeface="Calibri" panose="020F0502020204030204" pitchFamily="34" charset="0"/>
                        </a:rPr>
                        <a:t>OpenClipart</a:t>
                      </a:r>
                      <a:r>
                        <a:rPr lang="en-IN" sz="900" dirty="0">
                          <a:latin typeface="Calibri" panose="020F0502020204030204" pitchFamily="34" charset="0"/>
                          <a:cs typeface="Calibri" panose="020F0502020204030204" pitchFamily="34" charset="0"/>
                        </a:rPr>
                        <a:t>-Vector</a:t>
                      </a:r>
                    </a:p>
                    <a:p>
                      <a:r>
                        <a:rPr lang="en-IN" sz="900" dirty="0">
                          <a:latin typeface="Calibri" panose="020F0502020204030204" pitchFamily="34" charset="0"/>
                          <a:cs typeface="Calibri" panose="020F0502020204030204" pitchFamily="34" charset="0"/>
                        </a:rPr>
                        <a:t>BRRT</a:t>
                      </a:r>
                    </a:p>
                  </a:txBody>
                  <a:tcPr/>
                </a:tc>
                <a:extLst>
                  <a:ext uri="{0D108BD9-81ED-4DB2-BD59-A6C34878D82A}">
                    <a16:rowId xmlns:a16="http://schemas.microsoft.com/office/drawing/2014/main" val="10001"/>
                  </a:ext>
                </a:extLst>
              </a:tr>
              <a:tr h="389313">
                <a:tc>
                  <a:txBody>
                    <a:bodyPr/>
                    <a:lstStyle/>
                    <a:p>
                      <a:r>
                        <a:rPr lang="en-IN" sz="900" dirty="0">
                          <a:latin typeface="Calibri" panose="020F0502020204030204" pitchFamily="34" charset="0"/>
                          <a:cs typeface="Calibri" panose="020F0502020204030204" pitchFamily="34" charset="0"/>
                        </a:rPr>
                        <a:t>3</a:t>
                      </a:r>
                    </a:p>
                  </a:txBody>
                  <a:tcPr/>
                </a:tc>
                <a:tc>
                  <a:txBody>
                    <a:bodyPr/>
                    <a:lstStyle/>
                    <a:p>
                      <a:endParaRPr lang="en-IN" sz="90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baseline="0" dirty="0">
                          <a:solidFill>
                            <a:schemeClr val="tx1"/>
                          </a:solidFill>
                          <a:latin typeface="Calibri" panose="020F0502020204030204" pitchFamily="34" charset="0"/>
                          <a:ea typeface="+mn-ea"/>
                          <a:cs typeface="Calibri" panose="020F0502020204030204" pitchFamily="34" charset="0"/>
                        </a:rPr>
                        <a:t>&lt;school&gt; &lt;https://</a:t>
                      </a:r>
                      <a:r>
                        <a:rPr lang="en-IN" sz="900" b="0" i="0" u="none" strike="noStrike" kern="1200" baseline="0" dirty="0" err="1">
                          <a:solidFill>
                            <a:schemeClr val="tx1"/>
                          </a:solidFill>
                          <a:latin typeface="Calibri" panose="020F0502020204030204" pitchFamily="34" charset="0"/>
                          <a:ea typeface="+mn-ea"/>
                          <a:cs typeface="Calibri" panose="020F0502020204030204" pitchFamily="34" charset="0"/>
                        </a:rPr>
                        <a:t>pixabay.com</a:t>
                      </a:r>
                      <a:r>
                        <a:rPr lang="en-IN" sz="900" b="0" i="0" u="none" strike="noStrike" kern="1200" baseline="0" dirty="0">
                          <a:solidFill>
                            <a:schemeClr val="tx1"/>
                          </a:solidFill>
                          <a:latin typeface="Calibri" panose="020F0502020204030204" pitchFamily="34" charset="0"/>
                          <a:ea typeface="+mn-ea"/>
                          <a:cs typeface="Calibri" panose="020F0502020204030204" pitchFamily="34" charset="0"/>
                        </a:rPr>
                        <a:t>/illustrations/school-building-school-building-7408262/&gt;</a:t>
                      </a:r>
                      <a:endParaRPr lang="en-IN" sz="900" b="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baseline="0" dirty="0">
                          <a:solidFill>
                            <a:schemeClr val="tx1"/>
                          </a:solidFill>
                          <a:latin typeface="Calibri" panose="020F0502020204030204" pitchFamily="34" charset="0"/>
                          <a:ea typeface="+mn-ea"/>
                          <a:cs typeface="Calibri" panose="020F0502020204030204" pitchFamily="34" charset="0"/>
                        </a:rPr>
                        <a:t>&lt;fishes&gt; </a:t>
                      </a:r>
                      <a:r>
                        <a:rPr lang="en-IN" sz="900" b="0" i="0" u="none" strike="noStrike" kern="1200" baseline="0" dirty="0">
                          <a:solidFill>
                            <a:schemeClr val="tx1"/>
                          </a:solidFill>
                          <a:latin typeface="Calibri" panose="020F0502020204030204" pitchFamily="34" charset="0"/>
                          <a:ea typeface="+mn-ea"/>
                          <a:cs typeface="Calibri" panose="020F0502020204030204" pitchFamily="34" charset="0"/>
                          <a:hlinkClick r:id="rId8"/>
                        </a:rPr>
                        <a:t>https://pixabay.com/illustrations/aquarium-fish-fish-tank-sea-life-284551/</a:t>
                      </a:r>
                      <a:endParaRPr lang="en-IN" sz="900" b="0" i="0" u="none" strike="noStrike" kern="1200" baseline="0" dirty="0">
                        <a:solidFill>
                          <a:schemeClr val="tx1"/>
                        </a:solidFill>
                        <a:latin typeface="Calibri" panose="020F0502020204030204" pitchFamily="34" charset="0"/>
                        <a:ea typeface="+mn-ea"/>
                        <a:cs typeface="Calibri" panose="020F0502020204030204" pitchFamily="34" charset="0"/>
                      </a:endParaRPr>
                    </a:p>
                    <a:p>
                      <a:pPr rtl="0"/>
                      <a:r>
                        <a:rPr lang="en-IN" sz="900" b="0" i="0" u="none" strike="noStrike" kern="1200" baseline="0" dirty="0">
                          <a:solidFill>
                            <a:schemeClr val="tx1"/>
                          </a:solidFill>
                          <a:latin typeface="Calibri" panose="020F0502020204030204" pitchFamily="34" charset="0"/>
                          <a:ea typeface="+mn-ea"/>
                          <a:cs typeface="Calibri" panose="020F0502020204030204" pitchFamily="34" charset="0"/>
                        </a:rPr>
                        <a:t>&lt;dog&gt; &lt;https://</a:t>
                      </a:r>
                      <a:r>
                        <a:rPr lang="en-IN" sz="900" b="0" i="0" u="none" strike="noStrike" kern="1200" baseline="0" dirty="0" err="1">
                          <a:solidFill>
                            <a:schemeClr val="tx1"/>
                          </a:solidFill>
                          <a:latin typeface="Calibri" panose="020F0502020204030204" pitchFamily="34" charset="0"/>
                          <a:ea typeface="+mn-ea"/>
                          <a:cs typeface="Calibri" panose="020F0502020204030204" pitchFamily="34" charset="0"/>
                        </a:rPr>
                        <a:t>pixabay.com</a:t>
                      </a:r>
                      <a:r>
                        <a:rPr lang="en-IN" sz="900" b="0" i="0" u="none" strike="noStrike" kern="1200" baseline="0" dirty="0">
                          <a:solidFill>
                            <a:schemeClr val="tx1"/>
                          </a:solidFill>
                          <a:latin typeface="Calibri" panose="020F0502020204030204" pitchFamily="34" charset="0"/>
                          <a:ea typeface="+mn-ea"/>
                          <a:cs typeface="Calibri" panose="020F0502020204030204" pitchFamily="34" charset="0"/>
                        </a:rPr>
                        <a:t>/illustrations/dog-cartoon-fido-brown-art-fun-163527/&gt;</a:t>
                      </a:r>
                    </a:p>
                    <a:p>
                      <a:pPr rtl="0"/>
                      <a:r>
                        <a:rPr lang="en-IN" sz="900" b="0" i="0" u="none" strike="noStrike" kern="1200" baseline="0" dirty="0">
                          <a:solidFill>
                            <a:schemeClr val="tx1"/>
                          </a:solidFill>
                          <a:latin typeface="Calibri" panose="020F0502020204030204" pitchFamily="34" charset="0"/>
                          <a:ea typeface="+mn-ea"/>
                          <a:cs typeface="Calibri" panose="020F0502020204030204" pitchFamily="34" charset="0"/>
                        </a:rPr>
                        <a:t>&lt;bark of tree&gt; &lt;https://</a:t>
                      </a:r>
                      <a:r>
                        <a:rPr lang="en-IN" sz="900" b="0" i="0" u="none" strike="noStrike" kern="1200" baseline="0" dirty="0" err="1">
                          <a:solidFill>
                            <a:schemeClr val="tx1"/>
                          </a:solidFill>
                          <a:latin typeface="Calibri" panose="020F0502020204030204" pitchFamily="34" charset="0"/>
                          <a:ea typeface="+mn-ea"/>
                          <a:cs typeface="Calibri" panose="020F0502020204030204" pitchFamily="34" charset="0"/>
                        </a:rPr>
                        <a:t>pixabay.com</a:t>
                      </a:r>
                      <a:r>
                        <a:rPr lang="en-IN" sz="900" b="0" i="0" u="none" strike="noStrike" kern="1200" baseline="0" dirty="0">
                          <a:solidFill>
                            <a:schemeClr val="tx1"/>
                          </a:solidFill>
                          <a:latin typeface="Calibri" panose="020F0502020204030204" pitchFamily="34" charset="0"/>
                          <a:ea typeface="+mn-ea"/>
                          <a:cs typeface="Calibri" panose="020F0502020204030204" pitchFamily="34" charset="0"/>
                        </a:rPr>
                        <a:t>/photos/bark-tree-tree-bark-nature-7384291/&gt;</a:t>
                      </a:r>
                      <a:endParaRPr lang="en-IN" sz="900" b="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latin typeface="Calibri" panose="020F0502020204030204" pitchFamily="34" charset="0"/>
                          <a:cs typeface="Calibri" panose="020F0502020204030204" pitchFamily="34" charset="0"/>
                        </a:rPr>
                        <a:t>&lt;black board&gt; </a:t>
                      </a:r>
                      <a:r>
                        <a:rPr lang="en-IN" sz="900" dirty="0">
                          <a:latin typeface="Calibri" panose="020F0502020204030204" pitchFamily="34" charset="0"/>
                          <a:cs typeface="Calibri" panose="020F0502020204030204" pitchFamily="34" charset="0"/>
                          <a:hlinkClick r:id="rId9"/>
                        </a:rPr>
                        <a:t>https://pixabay.com/vectors/blackboard-school-chalkboard-1295632/</a:t>
                      </a:r>
                      <a:endParaRPr lang="en-IN" sz="900" dirty="0">
                        <a:latin typeface="Calibri" panose="020F0502020204030204" pitchFamily="34" charset="0"/>
                        <a:cs typeface="Calibri" panose="020F0502020204030204" pitchFamily="34" charset="0"/>
                      </a:endParaRPr>
                    </a:p>
                    <a:p>
                      <a:r>
                        <a:rPr lang="en-IN" sz="900" dirty="0">
                          <a:latin typeface="Calibri" panose="020F0502020204030204" pitchFamily="34" charset="0"/>
                          <a:cs typeface="Calibri" panose="020F0502020204030204" pitchFamily="34" charset="0"/>
                        </a:rPr>
                        <a:t>&lt;bus&gt; &lt;https://pixabay.com/illustrations/school-bus-student-transportation-7340076/&gt;</a:t>
                      </a:r>
                    </a:p>
                  </a:txBody>
                  <a:tcPr/>
                </a:tc>
                <a:tc>
                  <a:txBody>
                    <a:bodyPr/>
                    <a:lstStyle/>
                    <a:p>
                      <a:r>
                        <a:rPr lang="en-IN" sz="900" dirty="0" err="1">
                          <a:latin typeface="Calibri" panose="020F0502020204030204" pitchFamily="34" charset="0"/>
                          <a:cs typeface="Calibri" panose="020F0502020204030204" pitchFamily="34" charset="0"/>
                        </a:rPr>
                        <a:t>RosZie</a:t>
                      </a:r>
                      <a:endParaRPr lang="en-IN" sz="900" dirty="0">
                        <a:latin typeface="Calibri" panose="020F0502020204030204" pitchFamily="34" charset="0"/>
                        <a:cs typeface="Calibri" panose="020F0502020204030204" pitchFamily="34" charset="0"/>
                      </a:endParaRPr>
                    </a:p>
                    <a:p>
                      <a:r>
                        <a:rPr lang="en-IN" sz="900" dirty="0" err="1">
                          <a:latin typeface="Calibri" panose="020F0502020204030204" pitchFamily="34" charset="0"/>
                          <a:cs typeface="Calibri" panose="020F0502020204030204" pitchFamily="34" charset="0"/>
                        </a:rPr>
                        <a:t>AzDude</a:t>
                      </a:r>
                      <a:endParaRPr lang="en-IN" sz="900" dirty="0">
                        <a:latin typeface="Calibri" panose="020F0502020204030204" pitchFamily="34" charset="0"/>
                        <a:cs typeface="Calibri" panose="020F0502020204030204" pitchFamily="34" charset="0"/>
                      </a:endParaRPr>
                    </a:p>
                    <a:p>
                      <a:r>
                        <a:rPr lang="en-IN" sz="900" dirty="0">
                          <a:latin typeface="Calibri" panose="020F0502020204030204" pitchFamily="34" charset="0"/>
                          <a:cs typeface="Calibri" panose="020F0502020204030204" pitchFamily="34" charset="0"/>
                        </a:rPr>
                        <a:t>No-longer-here</a:t>
                      </a:r>
                    </a:p>
                    <a:p>
                      <a:r>
                        <a:rPr lang="en-IN" sz="900" dirty="0" err="1">
                          <a:latin typeface="Calibri" panose="020F0502020204030204" pitchFamily="34" charset="0"/>
                          <a:cs typeface="Calibri" panose="020F0502020204030204" pitchFamily="34" charset="0"/>
                        </a:rPr>
                        <a:t>Eplv</a:t>
                      </a:r>
                      <a:endParaRPr lang="en-IN" sz="90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err="1">
                          <a:latin typeface="Calibri" panose="020F0502020204030204" pitchFamily="34" charset="0"/>
                          <a:cs typeface="Calibri" panose="020F0502020204030204" pitchFamily="34" charset="0"/>
                        </a:rPr>
                        <a:t>OpenClipart</a:t>
                      </a:r>
                      <a:r>
                        <a:rPr lang="en-IN" sz="900" dirty="0">
                          <a:latin typeface="Calibri" panose="020F0502020204030204" pitchFamily="34" charset="0"/>
                          <a:cs typeface="Calibri" panose="020F0502020204030204" pitchFamily="34" charset="0"/>
                        </a:rPr>
                        <a:t>-Vector</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err="1">
                          <a:latin typeface="Calibri" panose="020F0502020204030204" pitchFamily="34" charset="0"/>
                          <a:cs typeface="Calibri" panose="020F0502020204030204" pitchFamily="34" charset="0"/>
                        </a:rPr>
                        <a:t>Mohamed_hassan</a:t>
                      </a:r>
                      <a:endParaRPr lang="en-IN" sz="900" dirty="0">
                        <a:latin typeface="Calibri" panose="020F0502020204030204" pitchFamily="34" charset="0"/>
                        <a:cs typeface="Calibri" panose="020F0502020204030204" pitchFamily="34" charset="0"/>
                      </a:endParaRPr>
                    </a:p>
                    <a:p>
                      <a:endParaRPr lang="en-IN" sz="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2"/>
                  </a:ext>
                </a:extLst>
              </a:tr>
              <a:tr h="389313">
                <a:tc>
                  <a:txBody>
                    <a:bodyPr/>
                    <a:lstStyle/>
                    <a:p>
                      <a:r>
                        <a:rPr lang="en-IN" sz="900" dirty="0">
                          <a:latin typeface="Calibri" panose="020F0502020204030204" pitchFamily="34" charset="0"/>
                          <a:cs typeface="Calibri" panose="020F0502020204030204" pitchFamily="34" charset="0"/>
                        </a:rPr>
                        <a:t>4</a:t>
                      </a:r>
                    </a:p>
                  </a:txBody>
                  <a:tcPr/>
                </a:tc>
                <a:tc>
                  <a:txBody>
                    <a:bodyPr/>
                    <a:lstStyle/>
                    <a:p>
                      <a:endParaRPr lang="en-IN" sz="900" dirty="0">
                        <a:latin typeface="Calibri" panose="020F0502020204030204" pitchFamily="34" charset="0"/>
                        <a:cs typeface="Calibri" panose="020F0502020204030204" pitchFamily="34" charset="0"/>
                      </a:endParaRPr>
                    </a:p>
                  </a:txBody>
                  <a:tcPr/>
                </a:tc>
                <a:tc>
                  <a:txBody>
                    <a:bodyPr/>
                    <a:lstStyle/>
                    <a:p>
                      <a:pPr rtl="0"/>
                      <a:r>
                        <a:rPr lang="en-IN" sz="900" b="0" i="0" u="none" strike="noStrike" kern="1200" baseline="0" dirty="0">
                          <a:solidFill>
                            <a:schemeClr val="tx1"/>
                          </a:solidFill>
                          <a:latin typeface="Calibri" panose="020F0502020204030204" pitchFamily="34" charset="0"/>
                          <a:ea typeface="+mn-ea"/>
                          <a:cs typeface="Calibri" panose="020F0502020204030204" pitchFamily="34" charset="0"/>
                        </a:rPr>
                        <a:t>&lt;bench&gt; &lt;https://</a:t>
                      </a:r>
                      <a:r>
                        <a:rPr lang="en-IN" sz="900" b="0" i="0" u="none" strike="noStrike" kern="1200" baseline="0" dirty="0" err="1">
                          <a:solidFill>
                            <a:schemeClr val="tx1"/>
                          </a:solidFill>
                          <a:latin typeface="Calibri" panose="020F0502020204030204" pitchFamily="34" charset="0"/>
                          <a:ea typeface="+mn-ea"/>
                          <a:cs typeface="Calibri" panose="020F0502020204030204" pitchFamily="34" charset="0"/>
                        </a:rPr>
                        <a:t>pixabay.com</a:t>
                      </a:r>
                      <a:r>
                        <a:rPr lang="en-IN" sz="900" b="0" i="0" u="none" strike="noStrike" kern="1200" baseline="0" dirty="0">
                          <a:solidFill>
                            <a:schemeClr val="tx1"/>
                          </a:solidFill>
                          <a:latin typeface="Calibri" panose="020F0502020204030204" pitchFamily="34" charset="0"/>
                          <a:ea typeface="+mn-ea"/>
                          <a:cs typeface="Calibri" panose="020F0502020204030204" pitchFamily="34" charset="0"/>
                        </a:rPr>
                        <a:t>/photos/bench-resting-sitting-wait-waiting-1839287/&gt;</a:t>
                      </a:r>
                    </a:p>
                    <a:p>
                      <a:pPr rtl="0"/>
                      <a:r>
                        <a:rPr lang="en-IN" sz="900" b="0" i="0" u="none" strike="noStrike" kern="1200" baseline="0" dirty="0">
                          <a:solidFill>
                            <a:schemeClr val="tx1"/>
                          </a:solidFill>
                          <a:latin typeface="Calibri" panose="020F0502020204030204" pitchFamily="34" charset="0"/>
                          <a:ea typeface="+mn-ea"/>
                          <a:cs typeface="Calibri" panose="020F0502020204030204" pitchFamily="34" charset="0"/>
                        </a:rPr>
                        <a:t>&lt;rose&gt; </a:t>
                      </a:r>
                      <a:r>
                        <a:rPr lang="en-IN" sz="900" b="0" i="0" u="none" strike="noStrike" kern="1200" baseline="0" dirty="0">
                          <a:solidFill>
                            <a:schemeClr val="tx1"/>
                          </a:solidFill>
                          <a:latin typeface="Calibri" panose="020F0502020204030204" pitchFamily="34" charset="0"/>
                          <a:ea typeface="+mn-ea"/>
                          <a:cs typeface="Calibri" panose="020F0502020204030204" pitchFamily="34" charset="0"/>
                          <a:hlinkClick r:id="rId10"/>
                        </a:rPr>
                        <a:t>https://pixabay.com/vectors/rose-flower-love-romantic-31411/</a:t>
                      </a:r>
                      <a:endParaRPr lang="en-IN" sz="900" b="0" i="0" u="none" strike="noStrike" kern="1200" baseline="0" dirty="0">
                        <a:solidFill>
                          <a:schemeClr val="tx1"/>
                        </a:solidFill>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baseline="0" dirty="0">
                          <a:solidFill>
                            <a:schemeClr val="tx1"/>
                          </a:solidFill>
                          <a:latin typeface="Calibri" panose="020F0502020204030204" pitchFamily="34" charset="0"/>
                          <a:ea typeface="+mn-ea"/>
                          <a:cs typeface="Calibri" panose="020F0502020204030204" pitchFamily="34" charset="0"/>
                        </a:rPr>
                        <a:t>&lt;book&gt; &lt;https://</a:t>
                      </a:r>
                      <a:r>
                        <a:rPr lang="en-IN" sz="900" b="0" i="0" u="none" strike="noStrike" kern="1200" baseline="0" dirty="0" err="1">
                          <a:solidFill>
                            <a:schemeClr val="tx1"/>
                          </a:solidFill>
                          <a:latin typeface="Calibri" panose="020F0502020204030204" pitchFamily="34" charset="0"/>
                          <a:ea typeface="+mn-ea"/>
                          <a:cs typeface="Calibri" panose="020F0502020204030204" pitchFamily="34" charset="0"/>
                        </a:rPr>
                        <a:t>pixabay.com</a:t>
                      </a:r>
                      <a:r>
                        <a:rPr lang="en-IN" sz="900" b="0" i="0" u="none" strike="noStrike" kern="1200" baseline="0" dirty="0">
                          <a:solidFill>
                            <a:schemeClr val="tx1"/>
                          </a:solidFill>
                          <a:latin typeface="Calibri" panose="020F0502020204030204" pitchFamily="34" charset="0"/>
                          <a:ea typeface="+mn-ea"/>
                          <a:cs typeface="Calibri" panose="020F0502020204030204" pitchFamily="34" charset="0"/>
                        </a:rPr>
                        <a:t>/illustrations/book-reading-read-coffee-knowledge-4155805/&gt;</a:t>
                      </a:r>
                      <a:endParaRPr lang="en-IN" sz="900" b="0" dirty="0">
                        <a:latin typeface="Calibri" panose="020F0502020204030204" pitchFamily="34" charset="0"/>
                        <a:cs typeface="Calibri" panose="020F0502020204030204" pitchFamily="34" charset="0"/>
                      </a:endParaRPr>
                    </a:p>
                    <a:p>
                      <a:pPr rtl="0"/>
                      <a:r>
                        <a:rPr lang="en-IN" sz="900" b="0" dirty="0">
                          <a:latin typeface="Calibri" panose="020F0502020204030204" pitchFamily="34" charset="0"/>
                          <a:cs typeface="Calibri" panose="020F0502020204030204" pitchFamily="34" charset="0"/>
                        </a:rPr>
                        <a:t>&lt;ticket&gt; &lt;https://</a:t>
                      </a:r>
                      <a:r>
                        <a:rPr lang="en-IN" sz="900" b="0" dirty="0" err="1">
                          <a:latin typeface="Calibri" panose="020F0502020204030204" pitchFamily="34" charset="0"/>
                          <a:cs typeface="Calibri" panose="020F0502020204030204" pitchFamily="34" charset="0"/>
                        </a:rPr>
                        <a:t>pixabay.com</a:t>
                      </a:r>
                      <a:r>
                        <a:rPr lang="en-IN" sz="900" b="0" dirty="0">
                          <a:latin typeface="Calibri" panose="020F0502020204030204" pitchFamily="34" charset="0"/>
                          <a:cs typeface="Calibri" panose="020F0502020204030204" pitchFamily="34" charset="0"/>
                        </a:rPr>
                        <a:t>/photos/</a:t>
                      </a:r>
                      <a:r>
                        <a:rPr lang="en-IN" sz="900" b="0">
                          <a:latin typeface="Calibri" panose="020F0502020204030204" pitchFamily="34" charset="0"/>
                          <a:cs typeface="Calibri" panose="020F0502020204030204" pitchFamily="34" charset="0"/>
                        </a:rPr>
                        <a:t>ticket-coupon-admission-carnival-2974645/&gt;</a:t>
                      </a:r>
                      <a:endParaRPr lang="en-IN" sz="900" b="0" dirty="0">
                        <a:latin typeface="Calibri" panose="020F0502020204030204" pitchFamily="34" charset="0"/>
                        <a:cs typeface="Calibri" panose="020F0502020204030204" pitchFamily="34" charset="0"/>
                      </a:endParaRPr>
                    </a:p>
                  </a:txBody>
                  <a:tcPr/>
                </a:tc>
                <a:tc>
                  <a:txBody>
                    <a:bodyPr/>
                    <a:lstStyle/>
                    <a:p>
                      <a:r>
                        <a:rPr lang="en-IN" sz="900" dirty="0" err="1">
                          <a:latin typeface="Calibri" panose="020F0502020204030204" pitchFamily="34" charset="0"/>
                          <a:cs typeface="Calibri" panose="020F0502020204030204" pitchFamily="34" charset="0"/>
                        </a:rPr>
                        <a:t>Pexels</a:t>
                      </a:r>
                      <a:endParaRPr lang="en-IN" sz="900" dirty="0">
                        <a:latin typeface="Calibri" panose="020F0502020204030204" pitchFamily="34" charset="0"/>
                        <a:cs typeface="Calibri" panose="020F0502020204030204" pitchFamily="34" charset="0"/>
                      </a:endParaRPr>
                    </a:p>
                    <a:p>
                      <a:r>
                        <a:rPr lang="en-IN" sz="900" b="0" i="0" u="none" strike="noStrike" kern="1200" dirty="0">
                          <a:solidFill>
                            <a:schemeClr val="dk1"/>
                          </a:solidFill>
                          <a:effectLst/>
                          <a:latin typeface="Calibri" panose="020F0502020204030204" pitchFamily="34" charset="0"/>
                          <a:ea typeface="+mn-ea"/>
                          <a:cs typeface="Calibri" panose="020F0502020204030204" pitchFamily="34" charset="0"/>
                          <a:hlinkClick r:id="rId11"/>
                        </a:rPr>
                        <a:t>Clker-Free-Vector-Images </a:t>
                      </a:r>
                      <a:endParaRPr lang="en-IN" sz="900" b="0" i="0" u="none" strike="noStrike" kern="1200" dirty="0">
                        <a:solidFill>
                          <a:schemeClr val="dk1"/>
                        </a:solidFill>
                        <a:effectLst/>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b="1" kern="1200" dirty="0" err="1">
                          <a:solidFill>
                            <a:schemeClr val="dk1"/>
                          </a:solidFill>
                          <a:effectLst/>
                          <a:latin typeface="Calibri" panose="020F0502020204030204" pitchFamily="34" charset="0"/>
                          <a:ea typeface="+mn-ea"/>
                          <a:cs typeface="Calibri" panose="020F0502020204030204" pitchFamily="34" charset="0"/>
                        </a:rPr>
                        <a:t>Katillustrationlondon</a:t>
                      </a:r>
                      <a:endParaRPr lang="en-IN" sz="900" b="1" kern="1200" dirty="0">
                        <a:solidFill>
                          <a:schemeClr val="dk1"/>
                        </a:solidFill>
                        <a:effectLst/>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b="1" kern="1200" dirty="0" err="1">
                          <a:solidFill>
                            <a:schemeClr val="dk1"/>
                          </a:solidFill>
                          <a:effectLst/>
                          <a:latin typeface="Calibri" panose="020F0502020204030204" pitchFamily="34" charset="0"/>
                          <a:ea typeface="+mn-ea"/>
                          <a:cs typeface="Calibri" panose="020F0502020204030204" pitchFamily="34" charset="0"/>
                        </a:rPr>
                        <a:t>igorovsyannykov</a:t>
                      </a:r>
                      <a:endParaRPr lang="en-IN" sz="900" b="1" kern="1200" dirty="0">
                        <a:solidFill>
                          <a:schemeClr val="dk1"/>
                        </a:solidFill>
                        <a:effectLst/>
                        <a:latin typeface="Calibri" panose="020F0502020204030204" pitchFamily="34" charset="0"/>
                        <a:ea typeface="+mn-ea"/>
                        <a:cs typeface="Calibri" panose="020F0502020204030204" pitchFamily="34" charset="0"/>
                      </a:endParaRPr>
                    </a:p>
                    <a:p>
                      <a:br>
                        <a:rPr lang="en-IN" sz="900" dirty="0">
                          <a:latin typeface="Calibri" panose="020F0502020204030204" pitchFamily="34" charset="0"/>
                          <a:cs typeface="Calibri" panose="020F0502020204030204" pitchFamily="34" charset="0"/>
                        </a:rPr>
                      </a:br>
                      <a:endParaRPr lang="en-IN" sz="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3"/>
                  </a:ext>
                </a:extLst>
              </a:tr>
            </a:tbl>
          </a:graphicData>
        </a:graphic>
      </p:graphicFrame>
      <p:pic>
        <p:nvPicPr>
          <p:cNvPr id="3" name="Picture 2">
            <a:extLst>
              <a:ext uri="{FF2B5EF4-FFF2-40B4-BE49-F238E27FC236}">
                <a16:creationId xmlns:a16="http://schemas.microsoft.com/office/drawing/2014/main" id="{4CF3AA7A-56BA-3486-DCB2-D96E6E49E02D}"/>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237307" y="1170736"/>
            <a:ext cx="192021" cy="144016"/>
          </a:xfrm>
          <a:prstGeom prst="rect">
            <a:avLst/>
          </a:prstGeom>
        </p:spPr>
      </p:pic>
      <p:pic>
        <p:nvPicPr>
          <p:cNvPr id="4" name="Picture 3">
            <a:extLst>
              <a:ext uri="{FF2B5EF4-FFF2-40B4-BE49-F238E27FC236}">
                <a16:creationId xmlns:a16="http://schemas.microsoft.com/office/drawing/2014/main" id="{167DCF7D-0ADE-00FA-E1C7-63F55203F858}"/>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699647" y="1170736"/>
            <a:ext cx="203918" cy="144017"/>
          </a:xfrm>
          <a:prstGeom prst="rect">
            <a:avLst/>
          </a:prstGeom>
        </p:spPr>
      </p:pic>
      <p:pic>
        <p:nvPicPr>
          <p:cNvPr id="5" name="Picture 4">
            <a:extLst>
              <a:ext uri="{FF2B5EF4-FFF2-40B4-BE49-F238E27FC236}">
                <a16:creationId xmlns:a16="http://schemas.microsoft.com/office/drawing/2014/main" id="{01A66872-A3AA-4E76-5D13-1617C14FC555}"/>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173884" y="1170736"/>
            <a:ext cx="217383" cy="144016"/>
          </a:xfrm>
          <a:prstGeom prst="rect">
            <a:avLst/>
          </a:prstGeom>
        </p:spPr>
      </p:pic>
      <p:pic>
        <p:nvPicPr>
          <p:cNvPr id="6" name="Picture 5">
            <a:extLst>
              <a:ext uri="{FF2B5EF4-FFF2-40B4-BE49-F238E27FC236}">
                <a16:creationId xmlns:a16="http://schemas.microsoft.com/office/drawing/2014/main" id="{F461B5BB-5A2F-B4D6-9D1D-D4C32435701D}"/>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225135" y="1500909"/>
            <a:ext cx="216364" cy="144017"/>
          </a:xfrm>
          <a:prstGeom prst="rect">
            <a:avLst/>
          </a:prstGeom>
        </p:spPr>
      </p:pic>
      <p:pic>
        <p:nvPicPr>
          <p:cNvPr id="7" name="Picture 6">
            <a:extLst>
              <a:ext uri="{FF2B5EF4-FFF2-40B4-BE49-F238E27FC236}">
                <a16:creationId xmlns:a16="http://schemas.microsoft.com/office/drawing/2014/main" id="{4442498A-64B0-895D-5750-2A6C3AE82081}"/>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2668024" y="1535201"/>
            <a:ext cx="267164" cy="144018"/>
          </a:xfrm>
          <a:prstGeom prst="rect">
            <a:avLst/>
          </a:prstGeom>
        </p:spPr>
      </p:pic>
      <p:pic>
        <p:nvPicPr>
          <p:cNvPr id="8" name="Picture 7">
            <a:extLst>
              <a:ext uri="{FF2B5EF4-FFF2-40B4-BE49-F238E27FC236}">
                <a16:creationId xmlns:a16="http://schemas.microsoft.com/office/drawing/2014/main" id="{2BDED5E9-1D0F-3971-A797-DF4CA4C780A3}"/>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3098780" y="1453856"/>
            <a:ext cx="367589" cy="306707"/>
          </a:xfrm>
          <a:prstGeom prst="rect">
            <a:avLst/>
          </a:prstGeom>
        </p:spPr>
      </p:pic>
      <p:pic>
        <p:nvPicPr>
          <p:cNvPr id="9" name="Picture 8">
            <a:extLst>
              <a:ext uri="{FF2B5EF4-FFF2-40B4-BE49-F238E27FC236}">
                <a16:creationId xmlns:a16="http://schemas.microsoft.com/office/drawing/2014/main" id="{FE2BB9C0-2768-809D-ED31-3DEE286143C8}"/>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2611725" y="1837323"/>
            <a:ext cx="379760" cy="251591"/>
          </a:xfrm>
          <a:prstGeom prst="rect">
            <a:avLst/>
          </a:prstGeom>
        </p:spPr>
      </p:pic>
      <p:pic>
        <p:nvPicPr>
          <p:cNvPr id="10" name="Picture 9">
            <a:extLst>
              <a:ext uri="{FF2B5EF4-FFF2-40B4-BE49-F238E27FC236}">
                <a16:creationId xmlns:a16="http://schemas.microsoft.com/office/drawing/2014/main" id="{5FCC7B6A-36F2-99EA-9378-A745322CC351}"/>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2214092" y="2441640"/>
            <a:ext cx="238449" cy="238449"/>
          </a:xfrm>
          <a:prstGeom prst="rect">
            <a:avLst/>
          </a:prstGeom>
        </p:spPr>
      </p:pic>
      <p:pic>
        <p:nvPicPr>
          <p:cNvPr id="11" name="Picture 10">
            <a:extLst>
              <a:ext uri="{FF2B5EF4-FFF2-40B4-BE49-F238E27FC236}">
                <a16:creationId xmlns:a16="http://schemas.microsoft.com/office/drawing/2014/main" id="{48D03BD9-62D4-F04C-19A2-5919B0E32BD4}"/>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2689819" y="2497984"/>
            <a:ext cx="223573" cy="125760"/>
          </a:xfrm>
          <a:prstGeom prst="rect">
            <a:avLst/>
          </a:prstGeom>
        </p:spPr>
      </p:pic>
      <p:pic>
        <p:nvPicPr>
          <p:cNvPr id="12" name="Picture 11">
            <a:extLst>
              <a:ext uri="{FF2B5EF4-FFF2-40B4-BE49-F238E27FC236}">
                <a16:creationId xmlns:a16="http://schemas.microsoft.com/office/drawing/2014/main" id="{A4D6CCC5-6E6F-DE81-8307-FF475383BB65}"/>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3115197" y="2467382"/>
            <a:ext cx="367589" cy="262481"/>
          </a:xfrm>
          <a:prstGeom prst="rect">
            <a:avLst/>
          </a:prstGeom>
        </p:spPr>
      </p:pic>
      <p:pic>
        <p:nvPicPr>
          <p:cNvPr id="13" name="Picture 12">
            <a:extLst>
              <a:ext uri="{FF2B5EF4-FFF2-40B4-BE49-F238E27FC236}">
                <a16:creationId xmlns:a16="http://schemas.microsoft.com/office/drawing/2014/main" id="{67C9E48A-E33A-1DB8-3DD5-83360E4AE218}"/>
              </a:ext>
            </a:extLst>
          </p:cNvPr>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3155946" y="2867349"/>
            <a:ext cx="253256" cy="318646"/>
          </a:xfrm>
          <a:prstGeom prst="rect">
            <a:avLst/>
          </a:prstGeom>
        </p:spPr>
      </p:pic>
      <p:pic>
        <p:nvPicPr>
          <p:cNvPr id="14" name="Picture 13">
            <a:extLst>
              <a:ext uri="{FF2B5EF4-FFF2-40B4-BE49-F238E27FC236}">
                <a16:creationId xmlns:a16="http://schemas.microsoft.com/office/drawing/2014/main" id="{E7C185EA-2F16-B2D8-A350-6DE1F5C1E9B1}"/>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2258496" y="2975100"/>
            <a:ext cx="183003" cy="121811"/>
          </a:xfrm>
          <a:prstGeom prst="rect">
            <a:avLst/>
          </a:prstGeom>
        </p:spPr>
      </p:pic>
      <p:pic>
        <p:nvPicPr>
          <p:cNvPr id="15" name="Picture 14">
            <a:extLst>
              <a:ext uri="{FF2B5EF4-FFF2-40B4-BE49-F238E27FC236}">
                <a16:creationId xmlns:a16="http://schemas.microsoft.com/office/drawing/2014/main" id="{40856BAF-ED06-A746-2C1E-E5830FB045AD}"/>
              </a:ext>
            </a:extLst>
          </p:cNvPr>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2611725" y="2886817"/>
            <a:ext cx="294746" cy="294746"/>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D8F59B86-907B-4CF5-A802-FA0CD0967404}"/>
              </a:ext>
            </a:extLst>
          </p:cNvPr>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2984004" y="3370939"/>
            <a:ext cx="379760" cy="252778"/>
          </a:xfrm>
          <a:prstGeom prst="rect">
            <a:avLst/>
          </a:prstGeom>
        </p:spPr>
      </p:pic>
      <p:pic>
        <p:nvPicPr>
          <p:cNvPr id="17" name="Picture 16">
            <a:extLst>
              <a:ext uri="{FF2B5EF4-FFF2-40B4-BE49-F238E27FC236}">
                <a16:creationId xmlns:a16="http://schemas.microsoft.com/office/drawing/2014/main" id="{8ADD3E57-66DC-07F7-B899-806087114AB8}"/>
              </a:ext>
            </a:extLst>
          </p:cNvPr>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2333316" y="3757697"/>
            <a:ext cx="238449" cy="238449"/>
          </a:xfrm>
          <a:prstGeom prst="rect">
            <a:avLst/>
          </a:prstGeom>
        </p:spPr>
      </p:pic>
      <p:pic>
        <p:nvPicPr>
          <p:cNvPr id="18" name="Picture 17">
            <a:extLst>
              <a:ext uri="{FF2B5EF4-FFF2-40B4-BE49-F238E27FC236}">
                <a16:creationId xmlns:a16="http://schemas.microsoft.com/office/drawing/2014/main" id="{BE08D555-3E6A-9959-6AE0-930074241D28}"/>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3012018" y="3700828"/>
            <a:ext cx="323731" cy="404664"/>
          </a:xfrm>
          <a:prstGeom prst="rect">
            <a:avLst/>
          </a:prstGeom>
        </p:spPr>
      </p:pic>
      <p:pic>
        <p:nvPicPr>
          <p:cNvPr id="19" name="Picture 18">
            <a:extLst>
              <a:ext uri="{FF2B5EF4-FFF2-40B4-BE49-F238E27FC236}">
                <a16:creationId xmlns:a16="http://schemas.microsoft.com/office/drawing/2014/main" id="{068DBC6B-A5EF-EC31-FA25-F3437CBE54CF}"/>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2258496" y="3370939"/>
            <a:ext cx="354901" cy="238449"/>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1053</Words>
  <Application>Microsoft Office PowerPoint</Application>
  <PresentationFormat>Widescreen</PresentationFormat>
  <Paragraphs>161</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Noto Sans Symbols</vt:lpstr>
      <vt:lpstr>DD</vt:lpstr>
      <vt:lpstr>PowerPoint Presentation</vt:lpstr>
      <vt:lpstr>PowerPoint Presentation</vt:lpstr>
      <vt:lpstr>PowerPoint Presentation</vt:lpstr>
      <vt:lpstr>PowerPoint Presentation</vt:lpstr>
      <vt:lpstr>Attribution / Citation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sssvv</dc:creator>
  <cp:lastModifiedBy>Mahesh Mahadevan</cp:lastModifiedBy>
  <cp:revision>6</cp:revision>
  <dcterms:created xsi:type="dcterms:W3CDTF">2020-08-28T09:38:22Z</dcterms:created>
  <dcterms:modified xsi:type="dcterms:W3CDTF">2023-04-07T02:20:20Z</dcterms:modified>
</cp:coreProperties>
</file>