
<file path=[Content_Types].xml><?xml version="1.0" encoding="utf-8"?>
<Types xmlns="http://schemas.openxmlformats.org/package/2006/content-types">
  <Override PartName="/ppt/slides/slide5.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301" r:id="rId3"/>
    <p:sldId id="302" r:id="rId4"/>
    <p:sldId id="303" r:id="rId5"/>
    <p:sldId id="258" r:id="rId6"/>
  </p:sldIdLst>
  <p:sldSz cx="12192000" cy="6858000"/>
  <p:notesSz cx="6858000" cy="9144000"/>
  <p:defaultTextStyle>
    <a:defPPr>
      <a:defRPr lang="en-US"/>
    </a:defPPr>
    <a:lvl1pPr algn="l" rtl="0" fontAlgn="base">
      <a:spcBef>
        <a:spcPct val="0"/>
      </a:spcBef>
      <a:spcAft>
        <a:spcPct val="0"/>
      </a:spcAft>
      <a:defRPr sz="2000" kern="1200">
        <a:solidFill>
          <a:schemeClr val="tx1"/>
        </a:solidFill>
        <a:latin typeface="Arial" charset="0"/>
        <a:ea typeface="+mn-ea"/>
        <a:cs typeface="Arial" charset="0"/>
      </a:defRPr>
    </a:lvl1pPr>
    <a:lvl2pPr marL="457200" algn="l" rtl="0" fontAlgn="base">
      <a:spcBef>
        <a:spcPct val="0"/>
      </a:spcBef>
      <a:spcAft>
        <a:spcPct val="0"/>
      </a:spcAft>
      <a:defRPr sz="2000" kern="1200">
        <a:solidFill>
          <a:schemeClr val="tx1"/>
        </a:solidFill>
        <a:latin typeface="Arial" charset="0"/>
        <a:ea typeface="+mn-ea"/>
        <a:cs typeface="Arial" charset="0"/>
      </a:defRPr>
    </a:lvl2pPr>
    <a:lvl3pPr marL="914400" algn="l" rtl="0" fontAlgn="base">
      <a:spcBef>
        <a:spcPct val="0"/>
      </a:spcBef>
      <a:spcAft>
        <a:spcPct val="0"/>
      </a:spcAft>
      <a:defRPr sz="2000" kern="1200">
        <a:solidFill>
          <a:schemeClr val="tx1"/>
        </a:solidFill>
        <a:latin typeface="Arial" charset="0"/>
        <a:ea typeface="+mn-ea"/>
        <a:cs typeface="Arial" charset="0"/>
      </a:defRPr>
    </a:lvl3pPr>
    <a:lvl4pPr marL="1371600" algn="l" rtl="0" fontAlgn="base">
      <a:spcBef>
        <a:spcPct val="0"/>
      </a:spcBef>
      <a:spcAft>
        <a:spcPct val="0"/>
      </a:spcAft>
      <a:defRPr sz="2000" kern="1200">
        <a:solidFill>
          <a:schemeClr val="tx1"/>
        </a:solidFill>
        <a:latin typeface="Arial" charset="0"/>
        <a:ea typeface="+mn-ea"/>
        <a:cs typeface="Arial" charset="0"/>
      </a:defRPr>
    </a:lvl4pPr>
    <a:lvl5pPr marL="1828800" algn="l" rtl="0" fontAlgn="base">
      <a:spcBef>
        <a:spcPct val="0"/>
      </a:spcBef>
      <a:spcAft>
        <a:spcPct val="0"/>
      </a:spcAft>
      <a:defRPr sz="2000" kern="1200">
        <a:solidFill>
          <a:schemeClr val="tx1"/>
        </a:solidFill>
        <a:latin typeface="Arial" charset="0"/>
        <a:ea typeface="+mn-ea"/>
        <a:cs typeface="Arial" charset="0"/>
      </a:defRPr>
    </a:lvl5pPr>
    <a:lvl6pPr marL="2286000" algn="l" defTabSz="914400" rtl="0" eaLnBrk="1" latinLnBrk="0" hangingPunct="1">
      <a:defRPr sz="2000" kern="1200">
        <a:solidFill>
          <a:schemeClr val="tx1"/>
        </a:solidFill>
        <a:latin typeface="Arial" charset="0"/>
        <a:ea typeface="+mn-ea"/>
        <a:cs typeface="Arial" charset="0"/>
      </a:defRPr>
    </a:lvl6pPr>
    <a:lvl7pPr marL="2743200" algn="l" defTabSz="914400" rtl="0" eaLnBrk="1" latinLnBrk="0" hangingPunct="1">
      <a:defRPr sz="2000" kern="1200">
        <a:solidFill>
          <a:schemeClr val="tx1"/>
        </a:solidFill>
        <a:latin typeface="Arial" charset="0"/>
        <a:ea typeface="+mn-ea"/>
        <a:cs typeface="Arial" charset="0"/>
      </a:defRPr>
    </a:lvl7pPr>
    <a:lvl8pPr marL="3200400" algn="l" defTabSz="914400" rtl="0" eaLnBrk="1" latinLnBrk="0" hangingPunct="1">
      <a:defRPr sz="2000" kern="1200">
        <a:solidFill>
          <a:schemeClr val="tx1"/>
        </a:solidFill>
        <a:latin typeface="Arial" charset="0"/>
        <a:ea typeface="+mn-ea"/>
        <a:cs typeface="Arial" charset="0"/>
      </a:defRPr>
    </a:lvl8pPr>
    <a:lvl9pPr marL="3657600" algn="l" defTabSz="914400" rtl="0" eaLnBrk="1" latinLnBrk="0" hangingPunct="1">
      <a:defRPr sz="20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FBFF"/>
    <a:srgbClr val="CC00CC"/>
    <a:srgbClr val="B400B4"/>
    <a:srgbClr val="F5FCFD"/>
    <a:srgbClr val="3C31CD"/>
    <a:srgbClr val="2810D6"/>
    <a:srgbClr val="FFEFFF"/>
    <a:srgbClr val="FFCCFF"/>
    <a:srgbClr val="E9F9FB"/>
    <a:srgbClr val="15472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72470" autoAdjust="0"/>
  </p:normalViewPr>
  <p:slideViewPr>
    <p:cSldViewPr>
      <p:cViewPr varScale="1">
        <p:scale>
          <a:sx n="52" d="100"/>
          <a:sy n="52" d="100"/>
        </p:scale>
        <p:origin x="-878" y="-96"/>
      </p:cViewPr>
      <p:guideLst>
        <p:guide orient="horz" pos="2160"/>
        <p:guide pos="384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5624CA5E-3BF3-4082-81C4-10FA60AD2B96}" type="datetimeFigureOut">
              <a:rPr lang="en-US"/>
              <a:pPr>
                <a:defRPr/>
              </a:pPr>
              <a:t>12/18/2022</a:t>
            </a:fld>
            <a:endParaRPr lang="en-IN"/>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IN"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IN"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985E3DD3-DFA4-46C7-9A56-8E6D61EA6939}" type="slidenum">
              <a:rPr lang="en-IN"/>
              <a:pPr>
                <a:defRPr/>
              </a:pPr>
              <a:t>‹#›</a:t>
            </a:fld>
            <a:endParaRPr lang="en-IN"/>
          </a:p>
        </p:txBody>
      </p:sp>
    </p:spTree>
    <p:extLst>
      <p:ext uri="{BB962C8B-B14F-4D97-AF65-F5344CB8AC3E}">
        <p14:creationId xmlns:p14="http://schemas.microsoft.com/office/powerpoint/2010/main" xmlns="" val="36636712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r>
              <a:rPr lang="en-IN" b="0" dirty="0"/>
              <a:t/>
            </a: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A499D599-091B-4691-AA1B-AC5C84EF710A}" type="slidenum">
              <a:rPr lang="en-IN" smtClean="0"/>
              <a:pPr/>
              <a:t>1</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endParaRPr lang="en-IN" dirty="0"/>
          </a:p>
          <a:p>
            <a:pPr marL="0" indent="0">
              <a:buFont typeface="+mj-lt"/>
              <a:buNone/>
            </a:pPr>
            <a:r>
              <a:rPr lang="en-IN" sz="1200" b="1" i="0" u="none" strike="noStrike" kern="1200" dirty="0">
                <a:solidFill>
                  <a:schemeClr val="tx1"/>
                </a:solidFill>
                <a:latin typeface="+mn-lt"/>
                <a:ea typeface="+mn-ea"/>
                <a:cs typeface="+mn-cs"/>
              </a:rPr>
              <a:t>Source of Multimedia used in this slide - </a:t>
            </a:r>
            <a:endParaRPr lang="en-IN" dirty="0"/>
          </a:p>
          <a:p>
            <a:pPr marL="228600" indent="-228600">
              <a:buFont typeface="+mj-lt"/>
              <a:buAutoNum type="arabicPeriod"/>
            </a:pPr>
            <a:r>
              <a:rPr lang="en-IN" dirty="0"/>
              <a:t>Classroom: SSSVV Gallery</a:t>
            </a:r>
          </a:p>
          <a:p>
            <a:pPr marL="228600" indent="-228600">
              <a:buFont typeface="+mj-lt"/>
              <a:buAutoNum type="arabicPeriod"/>
            </a:pPr>
            <a:r>
              <a:rPr lang="en-IN" dirty="0"/>
              <a:t>Teacher: SSSVV Gallery</a:t>
            </a:r>
          </a:p>
          <a:p>
            <a:pPr marL="228600" indent="-228600">
              <a:buFont typeface="+mj-lt"/>
              <a:buAutoNum type="arabicPeriod"/>
            </a:pPr>
            <a:r>
              <a:rPr lang="en-IN" dirty="0"/>
              <a:t>Blackboard: https://pixabay.com/illustrations/chalkboard-background-decorative-517818/</a:t>
            </a:r>
          </a:p>
        </p:txBody>
      </p:sp>
      <p:sp>
        <p:nvSpPr>
          <p:cNvPr id="4" name="Slide Number Placeholder 3"/>
          <p:cNvSpPr>
            <a:spLocks noGrp="1"/>
          </p:cNvSpPr>
          <p:nvPr>
            <p:ph type="sldNum" sz="quarter" idx="10"/>
          </p:nvPr>
        </p:nvSpPr>
        <p:spPr/>
        <p:txBody>
          <a:bodyPr/>
          <a:lstStyle/>
          <a:p>
            <a:pPr>
              <a:defRPr/>
            </a:pPr>
            <a:fld id="{985E3DD3-DFA4-46C7-9A56-8E6D61EA6939}" type="slidenum">
              <a:rPr lang="en-IN" smtClean="0"/>
              <a:pPr>
                <a:defRPr/>
              </a:pPr>
              <a:t>2</a:t>
            </a:fld>
            <a:endParaRPr lang="en-IN"/>
          </a:p>
        </p:txBody>
      </p:sp>
    </p:spTree>
    <p:extLst>
      <p:ext uri="{BB962C8B-B14F-4D97-AF65-F5344CB8AC3E}">
        <p14:creationId xmlns:p14="http://schemas.microsoft.com/office/powerpoint/2010/main" xmlns="" val="6479440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endParaRPr lang="en-IN" dirty="0"/>
          </a:p>
          <a:p>
            <a:pPr marL="0" indent="0">
              <a:buFont typeface="+mj-lt"/>
              <a:buNone/>
            </a:pPr>
            <a:r>
              <a:rPr lang="en-IN" sz="1200" b="1" i="0" u="none" strike="noStrike" kern="1200" dirty="0">
                <a:solidFill>
                  <a:schemeClr val="tx1"/>
                </a:solidFill>
                <a:latin typeface="+mn-lt"/>
                <a:ea typeface="+mn-ea"/>
                <a:cs typeface="+mn-cs"/>
              </a:rPr>
              <a:t>Source of Multimedia used in this slide - </a:t>
            </a:r>
            <a:endParaRPr lang="en-IN" dirty="0"/>
          </a:p>
          <a:p>
            <a:pPr marL="228600" indent="-228600">
              <a:buFont typeface="+mj-lt"/>
              <a:buAutoNum type="arabicPeriod"/>
            </a:pPr>
            <a:r>
              <a:rPr lang="en-IN" dirty="0"/>
              <a:t>Classroom: SSSVV Gallery</a:t>
            </a:r>
          </a:p>
          <a:p>
            <a:pPr marL="228600" indent="-228600">
              <a:buFont typeface="+mj-lt"/>
              <a:buAutoNum type="arabicPeriod"/>
            </a:pPr>
            <a:r>
              <a:rPr lang="en-IN" dirty="0"/>
              <a:t>Teacher: SSSVV Gallery</a:t>
            </a:r>
          </a:p>
          <a:p>
            <a:pPr marL="228600" indent="-228600">
              <a:buFont typeface="+mj-lt"/>
              <a:buAutoNum type="arabicPeriod"/>
            </a:pPr>
            <a:r>
              <a:rPr lang="en-IN" dirty="0"/>
              <a:t>Blackboard: https://pixabay.com/illustrations/chalkboard-background-decorative-517818/</a:t>
            </a:r>
          </a:p>
        </p:txBody>
      </p:sp>
      <p:sp>
        <p:nvSpPr>
          <p:cNvPr id="4" name="Slide Number Placeholder 3"/>
          <p:cNvSpPr>
            <a:spLocks noGrp="1"/>
          </p:cNvSpPr>
          <p:nvPr>
            <p:ph type="sldNum" sz="quarter" idx="10"/>
          </p:nvPr>
        </p:nvSpPr>
        <p:spPr/>
        <p:txBody>
          <a:bodyPr/>
          <a:lstStyle/>
          <a:p>
            <a:pPr>
              <a:defRPr/>
            </a:pPr>
            <a:fld id="{985E3DD3-DFA4-46C7-9A56-8E6D61EA6939}" type="slidenum">
              <a:rPr lang="en-IN" smtClean="0"/>
              <a:pPr>
                <a:defRPr/>
              </a:pPr>
              <a:t>3</a:t>
            </a:fld>
            <a:endParaRPr lang="en-IN"/>
          </a:p>
        </p:txBody>
      </p:sp>
    </p:spTree>
    <p:extLst>
      <p:ext uri="{BB962C8B-B14F-4D97-AF65-F5344CB8AC3E}">
        <p14:creationId xmlns:p14="http://schemas.microsoft.com/office/powerpoint/2010/main" xmlns="" val="13532318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endParaRPr lang="en-IN" dirty="0"/>
          </a:p>
          <a:p>
            <a:pPr marL="0" indent="0">
              <a:buFont typeface="+mj-lt"/>
              <a:buNone/>
            </a:pPr>
            <a:r>
              <a:rPr lang="en-IN" sz="1200" b="1" i="0" u="none" strike="noStrike" kern="1200" dirty="0">
                <a:solidFill>
                  <a:schemeClr val="tx1"/>
                </a:solidFill>
                <a:latin typeface="+mn-lt"/>
                <a:ea typeface="+mn-ea"/>
                <a:cs typeface="+mn-cs"/>
              </a:rPr>
              <a:t>Source of Multimedia used in this slide - </a:t>
            </a:r>
            <a:endParaRPr lang="en-IN" dirty="0"/>
          </a:p>
          <a:p>
            <a:pPr marL="228600" indent="-228600">
              <a:buFont typeface="+mj-lt"/>
              <a:buAutoNum type="arabicPeriod"/>
            </a:pPr>
            <a:r>
              <a:rPr lang="en-IN" dirty="0"/>
              <a:t>Classroom: SSSVV Gallery</a:t>
            </a:r>
          </a:p>
          <a:p>
            <a:pPr marL="228600" indent="-228600">
              <a:buFont typeface="+mj-lt"/>
              <a:buAutoNum type="arabicPeriod"/>
            </a:pPr>
            <a:r>
              <a:rPr lang="en-IN" dirty="0"/>
              <a:t>Teacher: SSSVV Gallery</a:t>
            </a:r>
          </a:p>
          <a:p>
            <a:pPr marL="228600" indent="-228600">
              <a:buFont typeface="+mj-lt"/>
              <a:buAutoNum type="arabicPeriod"/>
            </a:pPr>
            <a:r>
              <a:rPr lang="en-IN" dirty="0"/>
              <a:t>Blackboard: https://pixabay.com/illustrations/chalkboard-background-decorative-517818/</a:t>
            </a:r>
          </a:p>
        </p:txBody>
      </p:sp>
      <p:sp>
        <p:nvSpPr>
          <p:cNvPr id="4" name="Slide Number Placeholder 3"/>
          <p:cNvSpPr>
            <a:spLocks noGrp="1"/>
          </p:cNvSpPr>
          <p:nvPr>
            <p:ph type="sldNum" sz="quarter" idx="10"/>
          </p:nvPr>
        </p:nvSpPr>
        <p:spPr/>
        <p:txBody>
          <a:bodyPr/>
          <a:lstStyle/>
          <a:p>
            <a:pPr>
              <a:defRPr/>
            </a:pPr>
            <a:fld id="{985E3DD3-DFA4-46C7-9A56-8E6D61EA6939}" type="slidenum">
              <a:rPr lang="en-IN" smtClean="0"/>
              <a:pPr>
                <a:defRPr/>
              </a:pPr>
              <a:t>4</a:t>
            </a:fld>
            <a:endParaRPr lang="en-IN"/>
          </a:p>
        </p:txBody>
      </p:sp>
    </p:spTree>
    <p:extLst>
      <p:ext uri="{BB962C8B-B14F-4D97-AF65-F5344CB8AC3E}">
        <p14:creationId xmlns:p14="http://schemas.microsoft.com/office/powerpoint/2010/main" xmlns="" val="219275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r>
              <a:rPr lang="en-IN" b="0" dirty="0"/>
              <a:t/>
            </a: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A499D599-091B-4691-AA1B-AC5C84EF710A}" type="slidenum">
              <a:rPr lang="en-IN" smtClean="0"/>
              <a:pPr/>
              <a:t>5</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Google Shape;11;p4">
            <a:hlinkClick r:id="rId2"/>
          </p:cNvPr>
          <p:cNvSpPr/>
          <p:nvPr userDrawn="1"/>
        </p:nvSpPr>
        <p:spPr>
          <a:xfrm>
            <a:off x="-406400" y="6488113"/>
            <a:ext cx="3683000" cy="377825"/>
          </a:xfrm>
          <a:prstGeom prst="rect">
            <a:avLst/>
          </a:prstGeom>
          <a:noFill/>
          <a:ln>
            <a:noFill/>
          </a:ln>
        </p:spPr>
        <p:txBody>
          <a:bodyPr spcFirstLastPara="1" lIns="91425" tIns="45700" rIns="91425" bIns="45700" anchor="ctr"/>
          <a:lstStyle/>
          <a:p>
            <a:pPr lvl="1" fontAlgn="auto">
              <a:spcBef>
                <a:spcPts val="0"/>
              </a:spcBef>
              <a:spcAft>
                <a:spcPts val="0"/>
              </a:spcAft>
              <a:defRPr/>
            </a:pPr>
            <a:r>
              <a:rPr lang="en-US" sz="1100" b="1">
                <a:solidFill>
                  <a:srgbClr val="0000CC"/>
                </a:solidFill>
                <a:latin typeface="Calibri"/>
                <a:ea typeface="Calibri"/>
                <a:cs typeface="Calibri"/>
                <a:sym typeface="Calibri"/>
              </a:rPr>
              <a:t>©www.srisathyasaividyavahini.org</a:t>
            </a:r>
            <a:endParaRPr sz="1100" b="1">
              <a:solidFill>
                <a:srgbClr val="0000CC"/>
              </a:solidFill>
              <a:latin typeface="Calibri"/>
              <a:ea typeface="Calibri"/>
              <a:cs typeface="Calibri"/>
              <a:sym typeface="Calibri"/>
            </a:endParaRPr>
          </a:p>
        </p:txBody>
      </p:sp>
      <p:sp>
        <p:nvSpPr>
          <p:cNvPr id="5" name="Google Shape;23;p5"/>
          <p:cNvSpPr/>
          <p:nvPr userDrawn="1"/>
        </p:nvSpPr>
        <p:spPr>
          <a:xfrm>
            <a:off x="7635875" y="6508750"/>
            <a:ext cx="4467225" cy="412750"/>
          </a:xfrm>
          <a:prstGeom prst="rect">
            <a:avLst/>
          </a:prstGeom>
          <a:noFill/>
          <a:ln>
            <a:noFill/>
          </a:ln>
        </p:spPr>
        <p:txBody>
          <a:bodyPr spcFirstLastPara="1" lIns="91425" tIns="45700" rIns="91425" bIns="45700" anchor="ctr"/>
          <a:lstStyle/>
          <a:p>
            <a:pPr algn="ctr" fontAlgn="auto">
              <a:spcBef>
                <a:spcPts val="0"/>
              </a:spcBef>
              <a:spcAft>
                <a:spcPts val="0"/>
              </a:spcAft>
              <a:defRPr/>
            </a:pPr>
            <a:r>
              <a:rPr lang="en-US" sz="1400" b="1">
                <a:solidFill>
                  <a:srgbClr val="08482B"/>
                </a:solidFill>
                <a:latin typeface="Calibri"/>
                <a:ea typeface="Calibri"/>
                <a:cs typeface="Calibri"/>
                <a:sym typeface="Calibri"/>
              </a:rPr>
              <a:t>Integral Education</a:t>
            </a:r>
            <a:r>
              <a:rPr lang="en-US" sz="1400">
                <a:solidFill>
                  <a:srgbClr val="08482B"/>
                </a:solidFill>
                <a:latin typeface="Calibri"/>
                <a:ea typeface="Calibri"/>
                <a:cs typeface="Calibri"/>
                <a:sym typeface="Calibri"/>
              </a:rPr>
              <a:t> </a:t>
            </a:r>
            <a:r>
              <a:rPr lang="en-US" sz="1400" b="1">
                <a:solidFill>
                  <a:srgbClr val="002060"/>
                </a:solidFill>
                <a:latin typeface="Calibri"/>
                <a:ea typeface="Calibri"/>
                <a:cs typeface="Calibri"/>
                <a:sym typeface="Calibri"/>
              </a:rPr>
              <a:t>FOR  </a:t>
            </a:r>
            <a:r>
              <a:rPr lang="en-US" sz="1400" b="1">
                <a:solidFill>
                  <a:srgbClr val="C00000"/>
                </a:solidFill>
                <a:latin typeface="Calibri"/>
                <a:ea typeface="Calibri"/>
                <a:cs typeface="Calibri"/>
                <a:sym typeface="Calibri"/>
              </a:rPr>
              <a:t>ALL, </a:t>
            </a:r>
            <a:r>
              <a:rPr lang="en-US" sz="1400" b="1">
                <a:solidFill>
                  <a:srgbClr val="002060"/>
                </a:solidFill>
                <a:latin typeface="Calibri"/>
                <a:ea typeface="Calibri"/>
                <a:cs typeface="Calibri"/>
                <a:sym typeface="Calibri"/>
              </a:rPr>
              <a:t>BY</a:t>
            </a:r>
            <a:r>
              <a:rPr lang="en-US" sz="1400" b="1">
                <a:solidFill>
                  <a:srgbClr val="C00000"/>
                </a:solidFill>
                <a:latin typeface="Calibri"/>
                <a:ea typeface="Calibri"/>
                <a:cs typeface="Calibri"/>
                <a:sym typeface="Calibri"/>
              </a:rPr>
              <a:t> ALL</a:t>
            </a:r>
            <a:endParaRPr sz="1800">
              <a:latin typeface="+mn-lt"/>
              <a:cs typeface="+mn-cs"/>
            </a:endParaRPr>
          </a:p>
        </p:txBody>
      </p:sp>
      <p:pic>
        <p:nvPicPr>
          <p:cNvPr id="6" name="Picture 4" descr="A picture containing text, clock&#10;&#10;Description automatically generated"/>
          <p:cNvPicPr>
            <a:picLocks noChangeAspect="1"/>
          </p:cNvPicPr>
          <p:nvPr userDrawn="1"/>
        </p:nvPicPr>
        <p:blipFill>
          <a:blip r:embed="rId3"/>
          <a:srcRect/>
          <a:stretch>
            <a:fillRect/>
          </a:stretch>
        </p:blipFill>
        <p:spPr bwMode="auto">
          <a:xfrm>
            <a:off x="66675" y="47625"/>
            <a:ext cx="901700" cy="957263"/>
          </a:xfrm>
          <a:prstGeom prst="rect">
            <a:avLst/>
          </a:prstGeom>
          <a:noFill/>
          <a:ln w="9525">
            <a:noFill/>
            <a:miter lim="800000"/>
            <a:headEnd/>
            <a:tailEnd/>
          </a:ln>
        </p:spPr>
      </p:pic>
      <p:pic>
        <p:nvPicPr>
          <p:cNvPr id="7" name="Picture 18" descr="A picture containing text, light&#10;&#10;Description automatically generated"/>
          <p:cNvPicPr>
            <a:picLocks noChangeAspect="1"/>
          </p:cNvPicPr>
          <p:nvPr userDrawn="1"/>
        </p:nvPicPr>
        <p:blipFill>
          <a:blip r:embed="rId4"/>
          <a:srcRect/>
          <a:stretch>
            <a:fillRect/>
          </a:stretch>
        </p:blipFill>
        <p:spPr bwMode="auto">
          <a:xfrm>
            <a:off x="11064875" y="5924550"/>
            <a:ext cx="914400" cy="914400"/>
          </a:xfrm>
          <a:prstGeom prst="rect">
            <a:avLst/>
          </a:prstGeom>
          <a:noFill/>
          <a:ln w="9525">
            <a:noFill/>
            <a:miter lim="800000"/>
            <a:headEnd/>
            <a:tailEnd/>
          </a:ln>
        </p:spPr>
      </p:pic>
      <p:pic>
        <p:nvPicPr>
          <p:cNvPr id="8" name="Picture 20" descr="Calendar&#10;&#10;Description automatically generated with low confidence"/>
          <p:cNvPicPr>
            <a:picLocks noChangeAspect="1"/>
          </p:cNvPicPr>
          <p:nvPr userDrawn="1"/>
        </p:nvPicPr>
        <p:blipFill>
          <a:blip r:embed="rId5"/>
          <a:srcRect/>
          <a:stretch>
            <a:fillRect/>
          </a:stretch>
        </p:blipFill>
        <p:spPr bwMode="auto">
          <a:xfrm>
            <a:off x="11139488" y="66675"/>
            <a:ext cx="962025" cy="938213"/>
          </a:xfrm>
          <a:prstGeom prst="rect">
            <a:avLst/>
          </a:prstGeom>
          <a:noFill/>
          <a:ln w="9525">
            <a:noFill/>
            <a:miter lim="800000"/>
            <a:headEnd/>
            <a:tailEnd/>
          </a:ln>
        </p:spPr>
      </p:pic>
      <p:sp>
        <p:nvSpPr>
          <p:cNvPr id="9" name="TextBox 8"/>
          <p:cNvSpPr txBox="1"/>
          <p:nvPr userDrawn="1"/>
        </p:nvSpPr>
        <p:spPr>
          <a:xfrm>
            <a:off x="1549400" y="5294313"/>
            <a:ext cx="9093200" cy="1214437"/>
          </a:xfrm>
          <a:prstGeom prst="rect">
            <a:avLst/>
          </a:prstGeom>
          <a:noFill/>
          <a:ln>
            <a:solidFill>
              <a:schemeClr val="tx1"/>
            </a:solidFill>
          </a:ln>
        </p:spPr>
        <p:txBody>
          <a:bodyPr>
            <a:spAutoFit/>
          </a:bodyPr>
          <a:lstStyle/>
          <a:p>
            <a:pPr algn="ctr" fontAlgn="auto">
              <a:spcBef>
                <a:spcPts val="0"/>
              </a:spcBef>
              <a:spcAft>
                <a:spcPts val="600"/>
              </a:spcAft>
              <a:defRPr/>
            </a:pPr>
            <a:r>
              <a:rPr lang="en-US" sz="800" u="sng" dirty="0">
                <a:latin typeface="+mn-lt"/>
                <a:cs typeface="+mn-cs"/>
              </a:rPr>
              <a:t>COPYRIGHT NOTICE</a:t>
            </a:r>
            <a:endParaRPr lang="en-US" sz="800" dirty="0">
              <a:latin typeface="+mn-lt"/>
              <a:cs typeface="+mn-cs"/>
            </a:endParaRPr>
          </a:p>
          <a:p>
            <a:pPr algn="ctr" fontAlgn="auto">
              <a:spcBef>
                <a:spcPts val="0"/>
              </a:spcBef>
              <a:spcAft>
                <a:spcPts val="600"/>
              </a:spcAft>
              <a:buFont typeface="Wingdings" pitchFamily="2" charset="2"/>
              <a:buChar char="ü"/>
              <a:defRPr/>
            </a:pPr>
            <a:r>
              <a:rPr lang="en-US" sz="800" dirty="0">
                <a:latin typeface="+mn-lt"/>
                <a:cs typeface="+mn-cs"/>
              </a:rPr>
              <a:t>Strictly not for Commercial use. </a:t>
            </a:r>
          </a:p>
          <a:p>
            <a:pPr algn="ctr" fontAlgn="auto">
              <a:spcBef>
                <a:spcPts val="0"/>
              </a:spcBef>
              <a:spcAft>
                <a:spcPts val="600"/>
              </a:spcAft>
              <a:buFont typeface="Wingdings" pitchFamily="2" charset="2"/>
              <a:buChar char="ü"/>
              <a:defRPr/>
            </a:pPr>
            <a:r>
              <a:rPr lang="en-US" sz="800" dirty="0">
                <a:latin typeface="+mn-lt"/>
                <a:cs typeface="+mn-cs"/>
              </a:rPr>
              <a:t>Provided on ‘as is’ basis with no warranties of any kind. </a:t>
            </a:r>
          </a:p>
          <a:p>
            <a:pPr algn="ctr" fontAlgn="auto">
              <a:spcBef>
                <a:spcPts val="0"/>
              </a:spcBef>
              <a:spcAft>
                <a:spcPts val="600"/>
              </a:spcAft>
              <a:buFont typeface="Wingdings" pitchFamily="2" charset="2"/>
              <a:buChar char="ü"/>
              <a:defRPr/>
            </a:pPr>
            <a:r>
              <a:rPr lang="en-US" sz="800" dirty="0">
                <a:latin typeface="+mn-lt"/>
                <a:cs typeface="+mn-cs"/>
              </a:rPr>
              <a:t>Content that falls in Public Domain or common Knowledge facts can be used freely. </a:t>
            </a:r>
          </a:p>
          <a:p>
            <a:pPr algn="ctr" fontAlgn="auto">
              <a:spcBef>
                <a:spcPts val="0"/>
              </a:spcBef>
              <a:spcAft>
                <a:spcPts val="600"/>
              </a:spcAft>
              <a:buFont typeface="Wingdings" pitchFamily="2" charset="2"/>
              <a:buChar char="ü"/>
              <a:defRPr/>
            </a:pPr>
            <a:r>
              <a:rPr lang="en-US" sz="800" dirty="0">
                <a:latin typeface="+mn-lt"/>
                <a:cs typeface="+mn-cs"/>
              </a:rPr>
              <a:t>Some of the contents are owned by the Third parties and are used in compliance with their licensing conditions. Any one infringing the Copyright of such Third parties will be doing so at their own risks and costs. </a:t>
            </a:r>
          </a:p>
          <a:p>
            <a:pPr algn="ctr" fontAlgn="auto">
              <a:spcBef>
                <a:spcPts val="0"/>
              </a:spcBef>
              <a:spcAft>
                <a:spcPts val="600"/>
              </a:spcAft>
              <a:buFont typeface="Wingdings" pitchFamily="2" charset="2"/>
              <a:buChar char="ü"/>
              <a:defRPr/>
            </a:pPr>
            <a:r>
              <a:rPr lang="en-US" sz="800" dirty="0">
                <a:latin typeface="+mn-lt"/>
                <a:cs typeface="+mn-cs"/>
              </a:rPr>
              <a:t>Content can be downloaded and used for Personal, educational and informational purposes only.  Any attempt to remove, alter, circumvent or  distort  the data that is accessed Is Illegal and strictly prohibited. </a:t>
            </a:r>
          </a:p>
        </p:txBody>
      </p:sp>
      <p:sp>
        <p:nvSpPr>
          <p:cNvPr id="2" name="Title 1"/>
          <p:cNvSpPr>
            <a:spLocks noGrp="1"/>
          </p:cNvSpPr>
          <p:nvPr>
            <p:ph type="ctrTitle"/>
          </p:nvPr>
        </p:nvSpPr>
        <p:spPr>
          <a:xfrm>
            <a:off x="914400" y="981069"/>
            <a:ext cx="10363200" cy="1655843"/>
          </a:xfrm>
          <a:prstGeom prst="rect">
            <a:avLst/>
          </a:prstGeom>
        </p:spPr>
        <p:txBody>
          <a:bodyPr anchor="ctr">
            <a:noAutofit/>
          </a:bodyPr>
          <a:lstStyle>
            <a:lvl1pPr>
              <a:defRPr sz="5400"/>
            </a:lvl1pPr>
          </a:lstStyle>
          <a:p>
            <a:r>
              <a:rPr lang="en-US" dirty="0"/>
              <a:t>Click to edit Master title style</a:t>
            </a:r>
            <a:endParaRPr lang="en-IN" dirty="0"/>
          </a:p>
        </p:txBody>
      </p:sp>
      <p:sp>
        <p:nvSpPr>
          <p:cNvPr id="3" name="Subtitle 2"/>
          <p:cNvSpPr>
            <a:spLocks noGrp="1"/>
          </p:cNvSpPr>
          <p:nvPr>
            <p:ph type="subTitle" idx="1"/>
          </p:nvPr>
        </p:nvSpPr>
        <p:spPr>
          <a:xfrm>
            <a:off x="1828800" y="2996952"/>
            <a:ext cx="8534400" cy="1752600"/>
          </a:xfrm>
          <a:prstGeom prst="rect">
            <a:avLst/>
          </a:prstGeom>
        </p:spPr>
        <p:txBody>
          <a:bodyPr anchor="ctr"/>
          <a:lstStyle>
            <a:lvl1pPr marL="0" indent="0" algn="ctr">
              <a:buNone/>
              <a:defRPr lang="en-US" smtClean="0"/>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IN"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Google Shape;11;p4">
            <a:hlinkClick r:id="rId2"/>
          </p:cNvPr>
          <p:cNvSpPr/>
          <p:nvPr userDrawn="1"/>
        </p:nvSpPr>
        <p:spPr>
          <a:xfrm>
            <a:off x="-406400" y="6488113"/>
            <a:ext cx="3683000" cy="377825"/>
          </a:xfrm>
          <a:prstGeom prst="rect">
            <a:avLst/>
          </a:prstGeom>
          <a:noFill/>
          <a:ln>
            <a:noFill/>
          </a:ln>
        </p:spPr>
        <p:txBody>
          <a:bodyPr spcFirstLastPara="1" lIns="91425" tIns="45700" rIns="91425" bIns="45700" anchor="ctr"/>
          <a:lstStyle/>
          <a:p>
            <a:pPr lvl="1" fontAlgn="auto">
              <a:spcBef>
                <a:spcPts val="0"/>
              </a:spcBef>
              <a:spcAft>
                <a:spcPts val="0"/>
              </a:spcAft>
              <a:defRPr/>
            </a:pPr>
            <a:r>
              <a:rPr lang="en-US" sz="1100" b="1">
                <a:solidFill>
                  <a:srgbClr val="0000CC"/>
                </a:solidFill>
                <a:latin typeface="Calibri"/>
                <a:ea typeface="Calibri"/>
                <a:cs typeface="Calibri"/>
                <a:sym typeface="Calibri"/>
              </a:rPr>
              <a:t>©www.srisathyasaividyavahini.org</a:t>
            </a:r>
            <a:endParaRPr sz="1100" b="1">
              <a:solidFill>
                <a:srgbClr val="0000CC"/>
              </a:solidFill>
              <a:latin typeface="Calibri"/>
              <a:ea typeface="Calibri"/>
              <a:cs typeface="Calibri"/>
              <a:sym typeface="Calibri"/>
            </a:endParaRPr>
          </a:p>
        </p:txBody>
      </p:sp>
      <p:pic>
        <p:nvPicPr>
          <p:cNvPr id="5" name="Picture 6" descr="A picture containing text, light&#10;&#10;Description automatically generated"/>
          <p:cNvPicPr>
            <a:picLocks noChangeAspect="1"/>
          </p:cNvPicPr>
          <p:nvPr userDrawn="1"/>
        </p:nvPicPr>
        <p:blipFill>
          <a:blip r:embed="rId3"/>
          <a:srcRect/>
          <a:stretch>
            <a:fillRect/>
          </a:stretch>
        </p:blipFill>
        <p:spPr bwMode="auto">
          <a:xfrm>
            <a:off x="11064875" y="5924550"/>
            <a:ext cx="914400" cy="914400"/>
          </a:xfrm>
          <a:prstGeom prst="rect">
            <a:avLst/>
          </a:prstGeom>
          <a:noFill/>
          <a:ln w="9525">
            <a:noFill/>
            <a:miter lim="800000"/>
            <a:headEnd/>
            <a:tailEnd/>
          </a:ln>
        </p:spPr>
      </p:pic>
      <p:pic>
        <p:nvPicPr>
          <p:cNvPr id="6" name="Picture 9" descr="Calendar&#10;&#10;Description automatically generated with low confidence"/>
          <p:cNvPicPr>
            <a:picLocks noChangeAspect="1"/>
          </p:cNvPicPr>
          <p:nvPr userDrawn="1"/>
        </p:nvPicPr>
        <p:blipFill>
          <a:blip r:embed="rId4"/>
          <a:srcRect/>
          <a:stretch>
            <a:fillRect/>
          </a:stretch>
        </p:blipFill>
        <p:spPr bwMode="auto">
          <a:xfrm>
            <a:off x="11139488" y="66675"/>
            <a:ext cx="962025" cy="938213"/>
          </a:xfrm>
          <a:prstGeom prst="rect">
            <a:avLst/>
          </a:prstGeom>
          <a:noFill/>
          <a:ln w="9525">
            <a:noFill/>
            <a:miter lim="800000"/>
            <a:headEnd/>
            <a:tailEnd/>
          </a:ln>
        </p:spPr>
      </p:pic>
      <p:sp>
        <p:nvSpPr>
          <p:cNvPr id="2" name="Title 1"/>
          <p:cNvSpPr>
            <a:spLocks noGrp="1"/>
          </p:cNvSpPr>
          <p:nvPr>
            <p:ph type="title"/>
          </p:nvPr>
        </p:nvSpPr>
        <p:spPr>
          <a:xfrm>
            <a:off x="1466856" y="71414"/>
            <a:ext cx="9296427" cy="654032"/>
          </a:xfrm>
          <a:prstGeom prst="rect">
            <a:avLst/>
          </a:prstGeom>
        </p:spPr>
        <p:txBody>
          <a:bodyPr>
            <a:normAutofit/>
          </a:bodyPr>
          <a:lstStyle>
            <a:lvl1pPr>
              <a:defRPr sz="3600" baseline="0"/>
            </a:lvl1pPr>
          </a:lstStyle>
          <a:p>
            <a:r>
              <a:rPr lang="en-US" dirty="0"/>
              <a:t>Click to edit Master title style</a:t>
            </a:r>
            <a:endParaRPr lang="en-IN" dirty="0"/>
          </a:p>
        </p:txBody>
      </p:sp>
      <p:sp>
        <p:nvSpPr>
          <p:cNvPr id="11" name="Text Placeholder 10"/>
          <p:cNvSpPr>
            <a:spLocks noGrp="1"/>
          </p:cNvSpPr>
          <p:nvPr>
            <p:ph type="body" sz="quarter" idx="10"/>
          </p:nvPr>
        </p:nvSpPr>
        <p:spPr>
          <a:xfrm>
            <a:off x="857251" y="1214438"/>
            <a:ext cx="10668000" cy="4786312"/>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baseline="0"/>
            </a:lvl1pPr>
            <a:lvl2pPr>
              <a:defRPr/>
            </a:lvl2pPr>
            <a:lvl3pPr>
              <a:defRPr/>
            </a:lvl3pPr>
            <a:lvl4pPr>
              <a:defRPr sz="1800"/>
            </a:lvl4pPr>
          </a:lstStyle>
          <a:p>
            <a:pPr lvl="0"/>
            <a:r>
              <a:rPr lang="en-US" dirty="0"/>
              <a:t>Click to edit Master text styles</a:t>
            </a:r>
          </a:p>
          <a:p>
            <a:pPr lvl="1"/>
            <a:r>
              <a:rPr lang="en-US" dirty="0"/>
              <a:t>Second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Google Shape;11;p4">
            <a:hlinkClick r:id="rId2"/>
          </p:cNvPr>
          <p:cNvSpPr/>
          <p:nvPr userDrawn="1"/>
        </p:nvSpPr>
        <p:spPr>
          <a:xfrm>
            <a:off x="-406400" y="6488113"/>
            <a:ext cx="3683000" cy="377825"/>
          </a:xfrm>
          <a:prstGeom prst="rect">
            <a:avLst/>
          </a:prstGeom>
          <a:noFill/>
          <a:ln>
            <a:noFill/>
          </a:ln>
        </p:spPr>
        <p:txBody>
          <a:bodyPr spcFirstLastPara="1" lIns="91425" tIns="45700" rIns="91425" bIns="45700" anchor="ctr"/>
          <a:lstStyle/>
          <a:p>
            <a:pPr lvl="1" fontAlgn="auto">
              <a:spcBef>
                <a:spcPts val="0"/>
              </a:spcBef>
              <a:spcAft>
                <a:spcPts val="0"/>
              </a:spcAft>
              <a:defRPr/>
            </a:pPr>
            <a:r>
              <a:rPr lang="en-US" sz="1100" b="1">
                <a:solidFill>
                  <a:srgbClr val="0000CC"/>
                </a:solidFill>
                <a:latin typeface="Calibri"/>
                <a:ea typeface="Calibri"/>
                <a:cs typeface="Calibri"/>
                <a:sym typeface="Calibri"/>
              </a:rPr>
              <a:t>©www.srisathyasaividyavahini.org</a:t>
            </a:r>
            <a:endParaRPr sz="1100" b="1">
              <a:solidFill>
                <a:srgbClr val="0000CC"/>
              </a:solidFill>
              <a:latin typeface="Calibri"/>
              <a:ea typeface="Calibri"/>
              <a:cs typeface="Calibri"/>
              <a:sym typeface="Calibri"/>
            </a:endParaRPr>
          </a:p>
        </p:txBody>
      </p:sp>
      <p:pic>
        <p:nvPicPr>
          <p:cNvPr id="4" name="Picture 5" descr="A picture containing text, light&#10;&#10;Description automatically generated"/>
          <p:cNvPicPr>
            <a:picLocks noChangeAspect="1"/>
          </p:cNvPicPr>
          <p:nvPr userDrawn="1"/>
        </p:nvPicPr>
        <p:blipFill>
          <a:blip r:embed="rId3"/>
          <a:srcRect/>
          <a:stretch>
            <a:fillRect/>
          </a:stretch>
        </p:blipFill>
        <p:spPr bwMode="auto">
          <a:xfrm>
            <a:off x="11064875" y="5924550"/>
            <a:ext cx="914400" cy="914400"/>
          </a:xfrm>
          <a:prstGeom prst="rect">
            <a:avLst/>
          </a:prstGeom>
          <a:noFill/>
          <a:ln w="9525">
            <a:noFill/>
            <a:miter lim="800000"/>
            <a:headEnd/>
            <a:tailEnd/>
          </a:ln>
        </p:spPr>
      </p:pic>
      <p:pic>
        <p:nvPicPr>
          <p:cNvPr id="5" name="Picture 6" descr="Calendar&#10;&#10;Description automatically generated with low confidence"/>
          <p:cNvPicPr>
            <a:picLocks noChangeAspect="1"/>
          </p:cNvPicPr>
          <p:nvPr userDrawn="1"/>
        </p:nvPicPr>
        <p:blipFill>
          <a:blip r:embed="rId4"/>
          <a:srcRect/>
          <a:stretch>
            <a:fillRect/>
          </a:stretch>
        </p:blipFill>
        <p:spPr bwMode="auto">
          <a:xfrm>
            <a:off x="11139488" y="66675"/>
            <a:ext cx="962025" cy="938213"/>
          </a:xfrm>
          <a:prstGeom prst="rect">
            <a:avLst/>
          </a:prstGeom>
          <a:noFill/>
          <a:ln w="9525">
            <a:noFill/>
            <a:miter lim="800000"/>
            <a:headEnd/>
            <a:tailEnd/>
          </a:ln>
        </p:spPr>
      </p:pic>
      <p:sp>
        <p:nvSpPr>
          <p:cNvPr id="2" name="Title 1"/>
          <p:cNvSpPr>
            <a:spLocks noGrp="1"/>
          </p:cNvSpPr>
          <p:nvPr>
            <p:ph type="title"/>
          </p:nvPr>
        </p:nvSpPr>
        <p:spPr>
          <a:xfrm>
            <a:off x="952464" y="-24"/>
            <a:ext cx="10363200" cy="500042"/>
          </a:xfrm>
          <a:prstGeom prst="rect">
            <a:avLst/>
          </a:prstGeom>
        </p:spPr>
        <p:txBody>
          <a:bodyPr anchor="t">
            <a:normAutofit/>
          </a:bodyPr>
          <a:lstStyle>
            <a:lvl1pPr algn="ctr">
              <a:defRPr sz="3600" b="1" cap="all"/>
            </a:lvl1pPr>
          </a:lstStyle>
          <a:p>
            <a:r>
              <a:rPr lang="en-US" dirty="0"/>
              <a:t>Click to edit Master title style</a:t>
            </a:r>
            <a:endParaRPr lang="en-IN"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jpe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jpe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jpe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54731" y="694208"/>
            <a:ext cx="8482538" cy="862584"/>
          </a:xfrm>
        </p:spPr>
        <p:style>
          <a:lnRef idx="1">
            <a:schemeClr val="dk1"/>
          </a:lnRef>
          <a:fillRef idx="2">
            <a:schemeClr val="dk1"/>
          </a:fillRef>
          <a:effectRef idx="1">
            <a:schemeClr val="dk1"/>
          </a:effectRef>
          <a:fontRef idx="minor">
            <a:schemeClr val="dk1"/>
          </a:fontRef>
        </p:style>
        <p:txBody>
          <a:bodyPr/>
          <a:lstStyle/>
          <a:p>
            <a:r>
              <a:rPr lang="en-IN" b="1" dirty="0">
                <a:solidFill>
                  <a:schemeClr val="accent2">
                    <a:lumMod val="50000"/>
                  </a:schemeClr>
                </a:solidFill>
              </a:rPr>
              <a:t>Possession</a:t>
            </a:r>
          </a:p>
        </p:txBody>
      </p:sp>
      <p:grpSp>
        <p:nvGrpSpPr>
          <p:cNvPr id="21" name="Group 20">
            <a:extLst>
              <a:ext uri="{FF2B5EF4-FFF2-40B4-BE49-F238E27FC236}">
                <a16:creationId xmlns:a16="http://schemas.microsoft.com/office/drawing/2014/main" xmlns="" id="{DEC7F837-C6A4-E59F-F022-6B2CB2FF16FD}"/>
              </a:ext>
            </a:extLst>
          </p:cNvPr>
          <p:cNvGrpSpPr/>
          <p:nvPr/>
        </p:nvGrpSpPr>
        <p:grpSpPr>
          <a:xfrm>
            <a:off x="911425" y="2852935"/>
            <a:ext cx="9217023" cy="868680"/>
            <a:chOff x="767408" y="2780927"/>
            <a:chExt cx="9217023" cy="868680"/>
          </a:xfrm>
        </p:grpSpPr>
        <p:sp>
          <p:nvSpPr>
            <p:cNvPr id="9" name="Rectangle: Rounded Corners 8">
              <a:extLst>
                <a:ext uri="{FF2B5EF4-FFF2-40B4-BE49-F238E27FC236}">
                  <a16:creationId xmlns:a16="http://schemas.microsoft.com/office/drawing/2014/main" xmlns="" id="{9314722F-F355-B241-A8B3-A7FB31DE1760}"/>
                </a:ext>
              </a:extLst>
            </p:cNvPr>
            <p:cNvSpPr/>
            <p:nvPr/>
          </p:nvSpPr>
          <p:spPr>
            <a:xfrm>
              <a:off x="767408" y="2780927"/>
              <a:ext cx="4752528" cy="86868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IN"/>
            </a:p>
          </p:txBody>
        </p:sp>
        <p:sp>
          <p:nvSpPr>
            <p:cNvPr id="8" name="Title 1">
              <a:extLst>
                <a:ext uri="{FF2B5EF4-FFF2-40B4-BE49-F238E27FC236}">
                  <a16:creationId xmlns:a16="http://schemas.microsoft.com/office/drawing/2014/main" xmlns="" id="{28DE6D85-14BC-93DA-0EC8-D7EF6CC16331}"/>
                </a:ext>
              </a:extLst>
            </p:cNvPr>
            <p:cNvSpPr txBox="1">
              <a:spLocks/>
            </p:cNvSpPr>
            <p:nvPr/>
          </p:nvSpPr>
          <p:spPr>
            <a:xfrm>
              <a:off x="839416" y="2852936"/>
              <a:ext cx="4536504" cy="648072"/>
            </a:xfrm>
            <a:prstGeom prst="rect">
              <a:avLst/>
            </a:prstGeom>
          </p:spPr>
          <p:txBody>
            <a:bodyPr anchor="ctr">
              <a:noAutofit/>
            </a:bodyPr>
            <a:lstStyle>
              <a:lvl1pPr algn="ctr" defTabSz="914400" rtl="0" eaLnBrk="1" latinLnBrk="0" hangingPunct="1">
                <a:spcBef>
                  <a:spcPct val="0"/>
                </a:spcBef>
                <a:buNone/>
                <a:defRPr sz="5400" kern="1200">
                  <a:solidFill>
                    <a:schemeClr val="tx1"/>
                  </a:solidFill>
                  <a:latin typeface="+mj-lt"/>
                  <a:ea typeface="+mj-ea"/>
                  <a:cs typeface="+mj-cs"/>
                </a:defRPr>
              </a:lvl1pPr>
            </a:lstStyle>
            <a:p>
              <a:r>
                <a:rPr lang="en-IN" sz="3600" b="1" dirty="0">
                  <a:solidFill>
                    <a:sysClr val="windowText" lastClr="000000"/>
                  </a:solidFill>
                </a:rPr>
                <a:t>Possessive Pronouns</a:t>
              </a:r>
            </a:p>
          </p:txBody>
        </p:sp>
        <p:cxnSp>
          <p:nvCxnSpPr>
            <p:cNvPr id="12" name="Straight Arrow Connector 11">
              <a:extLst>
                <a:ext uri="{FF2B5EF4-FFF2-40B4-BE49-F238E27FC236}">
                  <a16:creationId xmlns:a16="http://schemas.microsoft.com/office/drawing/2014/main" xmlns="" id="{05EFE31E-7C87-F157-4B48-D4747345A7E8}"/>
                </a:ext>
              </a:extLst>
            </p:cNvPr>
            <p:cNvCxnSpPr>
              <a:cxnSpLocks/>
            </p:cNvCxnSpPr>
            <p:nvPr/>
          </p:nvCxnSpPr>
          <p:spPr>
            <a:xfrm>
              <a:off x="5519936" y="3212976"/>
              <a:ext cx="2306352" cy="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19" name="Rectangle: Rounded Corners 18">
              <a:extLst>
                <a:ext uri="{FF2B5EF4-FFF2-40B4-BE49-F238E27FC236}">
                  <a16:creationId xmlns:a16="http://schemas.microsoft.com/office/drawing/2014/main" xmlns="" id="{E11BD3E5-093D-455C-68A0-33A79E62FF4C}"/>
                </a:ext>
              </a:extLst>
            </p:cNvPr>
            <p:cNvSpPr/>
            <p:nvPr/>
          </p:nvSpPr>
          <p:spPr>
            <a:xfrm>
              <a:off x="7826288" y="2780927"/>
              <a:ext cx="2158143" cy="86868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IN" sz="3600" b="1" dirty="0">
                  <a:solidFill>
                    <a:sysClr val="windowText" lastClr="000000"/>
                  </a:solidFill>
                </a:rPr>
                <a:t>His</a:t>
              </a: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text, outdoor, swing&#10;&#10;Description automatically generated">
            <a:extLst>
              <a:ext uri="{FF2B5EF4-FFF2-40B4-BE49-F238E27FC236}">
                <a16:creationId xmlns:a16="http://schemas.microsoft.com/office/drawing/2014/main" xmlns="" id="{9A049ECF-7A85-4E72-AD6B-A2A07302A60A}"/>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900366" y="779560"/>
            <a:ext cx="4362692" cy="2908461"/>
          </a:xfrm>
          <a:prstGeom prst="rect">
            <a:avLst/>
          </a:prstGeom>
        </p:spPr>
      </p:pic>
      <p:pic>
        <p:nvPicPr>
          <p:cNvPr id="1039" name="Picture 15"/>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2979336" y="3950289"/>
            <a:ext cx="6264696" cy="257505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13" name="TextBox 12">
            <a:extLst>
              <a:ext uri="{FF2B5EF4-FFF2-40B4-BE49-F238E27FC236}">
                <a16:creationId xmlns:a16="http://schemas.microsoft.com/office/drawing/2014/main" xmlns="" id="{FCC7B9ED-3AE1-4B1E-80AC-9027961A95B7}"/>
              </a:ext>
            </a:extLst>
          </p:cNvPr>
          <p:cNvSpPr txBox="1"/>
          <p:nvPr/>
        </p:nvSpPr>
        <p:spPr>
          <a:xfrm>
            <a:off x="3358507" y="-1084"/>
            <a:ext cx="5474987" cy="715089"/>
          </a:xfrm>
          <a:prstGeom prst="roundRect">
            <a:avLst/>
          </a:prstGeom>
          <a:solidFill>
            <a:schemeClr val="accent2">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nchor="ctr">
            <a:spAutoFit/>
          </a:bodyPr>
          <a:lstStyle/>
          <a:p>
            <a:pPr algn="ctr"/>
            <a:r>
              <a:rPr lang="en-IN" sz="3600" b="1"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Possessive Pronouns</a:t>
            </a:r>
          </a:p>
        </p:txBody>
      </p:sp>
      <p:sp>
        <p:nvSpPr>
          <p:cNvPr id="20" name="Oval Callout 10">
            <a:extLst>
              <a:ext uri="{FF2B5EF4-FFF2-40B4-BE49-F238E27FC236}">
                <a16:creationId xmlns:a16="http://schemas.microsoft.com/office/drawing/2014/main" xmlns="" id="{ECB70421-3B13-4846-BC70-2E238DA70F65}"/>
              </a:ext>
            </a:extLst>
          </p:cNvPr>
          <p:cNvSpPr/>
          <p:nvPr/>
        </p:nvSpPr>
        <p:spPr>
          <a:xfrm>
            <a:off x="8329438" y="1745429"/>
            <a:ext cx="3743226" cy="2088232"/>
          </a:xfrm>
          <a:prstGeom prst="wedgeEllipseCallout">
            <a:avLst>
              <a:gd name="adj1" fmla="val -83280"/>
              <a:gd name="adj2" fmla="val 52929"/>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200" dirty="0">
                <a:solidFill>
                  <a:srgbClr val="2810D6"/>
                </a:solidFill>
                <a:latin typeface="Calibri" pitchFamily="34" charset="0"/>
                <a:cs typeface="Calibri" pitchFamily="34" charset="0"/>
              </a:rPr>
              <a:t>Look at this boy. What is he wearing?</a:t>
            </a:r>
          </a:p>
          <a:p>
            <a:pPr algn="ctr"/>
            <a:endParaRPr lang="en-IN" sz="2200" dirty="0">
              <a:solidFill>
                <a:srgbClr val="2810D6"/>
              </a:solidFill>
              <a:latin typeface="Calibri" pitchFamily="34" charset="0"/>
              <a:cs typeface="Calibri" pitchFamily="34" charset="0"/>
            </a:endParaRPr>
          </a:p>
          <a:p>
            <a:pPr algn="ctr"/>
            <a:r>
              <a:rPr lang="en-IN" sz="2200" dirty="0">
                <a:solidFill>
                  <a:srgbClr val="B400B4"/>
                </a:solidFill>
                <a:latin typeface="Calibri" pitchFamily="34" charset="0"/>
                <a:cs typeface="Calibri" pitchFamily="34" charset="0"/>
              </a:rPr>
              <a:t>Whose mask is it?</a:t>
            </a:r>
          </a:p>
        </p:txBody>
      </p:sp>
      <p:pic>
        <p:nvPicPr>
          <p:cNvPr id="22" name="Picture 21">
            <a:extLst>
              <a:ext uri="{FF2B5EF4-FFF2-40B4-BE49-F238E27FC236}">
                <a16:creationId xmlns:a16="http://schemas.microsoft.com/office/drawing/2014/main" xmlns="" id="{831B01BE-307F-4C0F-AD13-932581B73DE2}"/>
              </a:ext>
            </a:extLst>
          </p:cNvPr>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4789483" y="866484"/>
            <a:ext cx="2584459" cy="2778425"/>
          </a:xfrm>
          <a:prstGeom prst="rect">
            <a:avLst/>
          </a:prstGeom>
        </p:spPr>
      </p:pic>
      <p:sp>
        <p:nvSpPr>
          <p:cNvPr id="2" name="Speech Bubble: Rectangle with Corners Rounded 1">
            <a:extLst>
              <a:ext uri="{FF2B5EF4-FFF2-40B4-BE49-F238E27FC236}">
                <a16:creationId xmlns:a16="http://schemas.microsoft.com/office/drawing/2014/main" xmlns="" id="{8F545155-E48E-4698-8737-F5CBD33A4D09}"/>
              </a:ext>
            </a:extLst>
          </p:cNvPr>
          <p:cNvSpPr/>
          <p:nvPr/>
        </p:nvSpPr>
        <p:spPr>
          <a:xfrm>
            <a:off x="335361" y="3257562"/>
            <a:ext cx="2952328" cy="692727"/>
          </a:xfrm>
          <a:prstGeom prst="wedgeRoundRectCallout">
            <a:avLst>
              <a:gd name="adj1" fmla="val 51158"/>
              <a:gd name="adj2" fmla="val 70069"/>
              <a:gd name="adj3" fmla="val 16667"/>
            </a:avLst>
          </a:prstGeom>
          <a:solidFill>
            <a:srgbClr val="F5FCFD"/>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200" dirty="0">
                <a:solidFill>
                  <a:srgbClr val="3C31CD"/>
                </a:solidFill>
              </a:rPr>
              <a:t>He is wearing a mask.</a:t>
            </a:r>
          </a:p>
        </p:txBody>
      </p:sp>
      <p:sp>
        <p:nvSpPr>
          <p:cNvPr id="23" name="Speech Bubble: Rectangle with Corners Rounded 22">
            <a:extLst>
              <a:ext uri="{FF2B5EF4-FFF2-40B4-BE49-F238E27FC236}">
                <a16:creationId xmlns:a16="http://schemas.microsoft.com/office/drawing/2014/main" xmlns="" id="{2E8D623E-4D56-494D-AB36-4386BFF13E05}"/>
              </a:ext>
            </a:extLst>
          </p:cNvPr>
          <p:cNvSpPr/>
          <p:nvPr/>
        </p:nvSpPr>
        <p:spPr>
          <a:xfrm>
            <a:off x="9623882" y="3950289"/>
            <a:ext cx="1800710" cy="692727"/>
          </a:xfrm>
          <a:prstGeom prst="wedgeRoundRectCallout">
            <a:avLst>
              <a:gd name="adj1" fmla="val -105222"/>
              <a:gd name="adj2" fmla="val 6131"/>
              <a:gd name="adj3" fmla="val 16667"/>
            </a:avLst>
          </a:prstGeom>
          <a:solidFill>
            <a:srgbClr val="FFFBFF"/>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200" dirty="0">
                <a:solidFill>
                  <a:srgbClr val="CC00CC"/>
                </a:solidFill>
              </a:rPr>
              <a:t>It is his mask.</a:t>
            </a:r>
          </a:p>
        </p:txBody>
      </p:sp>
      <p:pic>
        <p:nvPicPr>
          <p:cNvPr id="5" name="Picture 4">
            <a:extLst>
              <a:ext uri="{FF2B5EF4-FFF2-40B4-BE49-F238E27FC236}">
                <a16:creationId xmlns:a16="http://schemas.microsoft.com/office/drawing/2014/main" xmlns="" id="{612A98B6-51DE-2892-1CB8-8FB9AA3D2940}"/>
              </a:ext>
            </a:extLst>
          </p:cNvPr>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5591944" y="3257562"/>
            <a:ext cx="1800710" cy="2403686"/>
          </a:xfrm>
          <a:prstGeom prst="rect">
            <a:avLst/>
          </a:prstGeom>
        </p:spPr>
      </p:pic>
    </p:spTree>
    <p:extLst>
      <p:ext uri="{BB962C8B-B14F-4D97-AF65-F5344CB8AC3E}">
        <p14:creationId xmlns:p14="http://schemas.microsoft.com/office/powerpoint/2010/main" xmlns="" val="1015432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right)">
                                      <p:cBhvr>
                                        <p:cTn id="7" dur="10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
                                            <p:txEl>
                                              <p:pRg st="2" end="2"/>
                                            </p:txEl>
                                          </p:spTgt>
                                        </p:tgtEl>
                                        <p:attrNameLst>
                                          <p:attrName>style.visibility</p:attrName>
                                        </p:attrNameLst>
                                      </p:cBhvr>
                                      <p:to>
                                        <p:strVal val="visible"/>
                                      </p:to>
                                    </p:set>
                                    <p:animEffect transition="in" filter="fade">
                                      <p:cBhvr>
                                        <p:cTn id="17" dur="500"/>
                                        <p:tgtEl>
                                          <p:spTgt spid="2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wipe(down)">
                                      <p:cBhvr>
                                        <p:cTn id="22"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 grpId="0" animBg="1"/>
      <p:bldP spid="2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text, outdoor, swing&#10;&#10;Description automatically generated">
            <a:extLst>
              <a:ext uri="{FF2B5EF4-FFF2-40B4-BE49-F238E27FC236}">
                <a16:creationId xmlns:a16="http://schemas.microsoft.com/office/drawing/2014/main" xmlns="" id="{9A049ECF-7A85-4E72-AD6B-A2A07302A60A}"/>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900366" y="779560"/>
            <a:ext cx="4362692" cy="2908461"/>
          </a:xfrm>
          <a:prstGeom prst="rect">
            <a:avLst/>
          </a:prstGeom>
        </p:spPr>
      </p:pic>
      <p:pic>
        <p:nvPicPr>
          <p:cNvPr id="1039" name="Picture 15"/>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2979336" y="3950289"/>
            <a:ext cx="6264696" cy="257505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13" name="TextBox 12">
            <a:extLst>
              <a:ext uri="{FF2B5EF4-FFF2-40B4-BE49-F238E27FC236}">
                <a16:creationId xmlns:a16="http://schemas.microsoft.com/office/drawing/2014/main" xmlns="" id="{FCC7B9ED-3AE1-4B1E-80AC-9027961A95B7}"/>
              </a:ext>
            </a:extLst>
          </p:cNvPr>
          <p:cNvSpPr txBox="1"/>
          <p:nvPr/>
        </p:nvSpPr>
        <p:spPr>
          <a:xfrm>
            <a:off x="3358507" y="-1084"/>
            <a:ext cx="5474987" cy="715089"/>
          </a:xfrm>
          <a:prstGeom prst="roundRect">
            <a:avLst/>
          </a:prstGeom>
          <a:solidFill>
            <a:schemeClr val="accent2">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nchor="ctr">
            <a:spAutoFit/>
          </a:bodyPr>
          <a:lstStyle/>
          <a:p>
            <a:pPr algn="ctr"/>
            <a:r>
              <a:rPr lang="en-IN" sz="3600" b="1"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Possessive Pronouns</a:t>
            </a:r>
          </a:p>
        </p:txBody>
      </p:sp>
      <p:sp>
        <p:nvSpPr>
          <p:cNvPr id="20" name="Oval Callout 10">
            <a:extLst>
              <a:ext uri="{FF2B5EF4-FFF2-40B4-BE49-F238E27FC236}">
                <a16:creationId xmlns:a16="http://schemas.microsoft.com/office/drawing/2014/main" xmlns="" id="{ECB70421-3B13-4846-BC70-2E238DA70F65}"/>
              </a:ext>
            </a:extLst>
          </p:cNvPr>
          <p:cNvSpPr/>
          <p:nvPr/>
        </p:nvSpPr>
        <p:spPr>
          <a:xfrm>
            <a:off x="8329438" y="1700808"/>
            <a:ext cx="3743226" cy="2088232"/>
          </a:xfrm>
          <a:prstGeom prst="wedgeEllipseCallout">
            <a:avLst>
              <a:gd name="adj1" fmla="val -83280"/>
              <a:gd name="adj2" fmla="val 52929"/>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000" dirty="0">
              <a:solidFill>
                <a:srgbClr val="2810D6"/>
              </a:solidFill>
              <a:latin typeface="Calibri" pitchFamily="34" charset="0"/>
              <a:cs typeface="Calibri" pitchFamily="34" charset="0"/>
            </a:endParaRPr>
          </a:p>
          <a:p>
            <a:pPr algn="ctr"/>
            <a:r>
              <a:rPr lang="en-IN" sz="2200" dirty="0">
                <a:solidFill>
                  <a:srgbClr val="2810D6"/>
                </a:solidFill>
                <a:latin typeface="Calibri" pitchFamily="34" charset="0"/>
                <a:cs typeface="Calibri" pitchFamily="34" charset="0"/>
              </a:rPr>
              <a:t>Do you agree that the mask belongs to him?</a:t>
            </a:r>
          </a:p>
          <a:p>
            <a:pPr algn="ctr"/>
            <a:endParaRPr lang="en-IN" sz="1000" dirty="0">
              <a:solidFill>
                <a:srgbClr val="2810D6"/>
              </a:solidFill>
              <a:latin typeface="Calibri" pitchFamily="34" charset="0"/>
              <a:cs typeface="Calibri" pitchFamily="34" charset="0"/>
            </a:endParaRPr>
          </a:p>
          <a:p>
            <a:pPr algn="ctr"/>
            <a:r>
              <a:rPr lang="en-IN" sz="2200" dirty="0">
                <a:solidFill>
                  <a:srgbClr val="B400B4"/>
                </a:solidFill>
                <a:latin typeface="Calibri" pitchFamily="34" charset="0"/>
                <a:cs typeface="Calibri" pitchFamily="34" charset="0"/>
              </a:rPr>
              <a:t>In other words, the mask is ……</a:t>
            </a:r>
          </a:p>
        </p:txBody>
      </p:sp>
      <p:pic>
        <p:nvPicPr>
          <p:cNvPr id="22" name="Picture 21">
            <a:extLst>
              <a:ext uri="{FF2B5EF4-FFF2-40B4-BE49-F238E27FC236}">
                <a16:creationId xmlns:a16="http://schemas.microsoft.com/office/drawing/2014/main" xmlns="" id="{831B01BE-307F-4C0F-AD13-932581B73DE2}"/>
              </a:ext>
            </a:extLst>
          </p:cNvPr>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4789483" y="866484"/>
            <a:ext cx="2584459" cy="2778425"/>
          </a:xfrm>
          <a:prstGeom prst="rect">
            <a:avLst/>
          </a:prstGeom>
        </p:spPr>
      </p:pic>
      <p:sp>
        <p:nvSpPr>
          <p:cNvPr id="2" name="Speech Bubble: Rectangle with Corners Rounded 1">
            <a:extLst>
              <a:ext uri="{FF2B5EF4-FFF2-40B4-BE49-F238E27FC236}">
                <a16:creationId xmlns:a16="http://schemas.microsoft.com/office/drawing/2014/main" xmlns="" id="{8F545155-E48E-4698-8737-F5CBD33A4D09}"/>
              </a:ext>
            </a:extLst>
          </p:cNvPr>
          <p:cNvSpPr/>
          <p:nvPr/>
        </p:nvSpPr>
        <p:spPr>
          <a:xfrm>
            <a:off x="623392" y="2996952"/>
            <a:ext cx="2952328" cy="692727"/>
          </a:xfrm>
          <a:prstGeom prst="wedgeRoundRectCallout">
            <a:avLst>
              <a:gd name="adj1" fmla="val 64224"/>
              <a:gd name="adj2" fmla="val 101007"/>
              <a:gd name="adj3" fmla="val 16667"/>
            </a:avLst>
          </a:prstGeom>
          <a:solidFill>
            <a:srgbClr val="F5FCFD"/>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200" dirty="0">
                <a:solidFill>
                  <a:srgbClr val="3C31CD"/>
                </a:solidFill>
              </a:rPr>
              <a:t>Yes, teacher.</a:t>
            </a:r>
          </a:p>
        </p:txBody>
      </p:sp>
      <p:sp>
        <p:nvSpPr>
          <p:cNvPr id="23" name="Speech Bubble: Rectangle with Corners Rounded 22">
            <a:extLst>
              <a:ext uri="{FF2B5EF4-FFF2-40B4-BE49-F238E27FC236}">
                <a16:creationId xmlns:a16="http://schemas.microsoft.com/office/drawing/2014/main" xmlns="" id="{2E8D623E-4D56-494D-AB36-4386BFF13E05}"/>
              </a:ext>
            </a:extLst>
          </p:cNvPr>
          <p:cNvSpPr/>
          <p:nvPr/>
        </p:nvSpPr>
        <p:spPr>
          <a:xfrm>
            <a:off x="10200456" y="4221088"/>
            <a:ext cx="1016454" cy="520456"/>
          </a:xfrm>
          <a:prstGeom prst="wedgeRoundRectCallout">
            <a:avLst>
              <a:gd name="adj1" fmla="val -209238"/>
              <a:gd name="adj2" fmla="val -37792"/>
              <a:gd name="adj3" fmla="val 16667"/>
            </a:avLst>
          </a:prstGeom>
          <a:solidFill>
            <a:srgbClr val="FFFBFF"/>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200" dirty="0">
                <a:solidFill>
                  <a:srgbClr val="CC00CC"/>
                </a:solidFill>
              </a:rPr>
              <a:t>‘His’</a:t>
            </a:r>
          </a:p>
        </p:txBody>
      </p:sp>
      <p:pic>
        <p:nvPicPr>
          <p:cNvPr id="5" name="Picture 4">
            <a:extLst>
              <a:ext uri="{FF2B5EF4-FFF2-40B4-BE49-F238E27FC236}">
                <a16:creationId xmlns:a16="http://schemas.microsoft.com/office/drawing/2014/main" xmlns="" id="{612A98B6-51DE-2892-1CB8-8FB9AA3D2940}"/>
              </a:ext>
            </a:extLst>
          </p:cNvPr>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5591944" y="3257562"/>
            <a:ext cx="1800710" cy="2403686"/>
          </a:xfrm>
          <a:prstGeom prst="rect">
            <a:avLst/>
          </a:prstGeom>
        </p:spPr>
      </p:pic>
    </p:spTree>
    <p:extLst>
      <p:ext uri="{BB962C8B-B14F-4D97-AF65-F5344CB8AC3E}">
        <p14:creationId xmlns:p14="http://schemas.microsoft.com/office/powerpoint/2010/main" xmlns="" val="3273066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right)">
                                      <p:cBhvr>
                                        <p:cTn id="7" dur="10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
                                            <p:txEl>
                                              <p:pRg st="3" end="3"/>
                                            </p:txEl>
                                          </p:spTgt>
                                        </p:tgtEl>
                                        <p:attrNameLst>
                                          <p:attrName>style.visibility</p:attrName>
                                        </p:attrNameLst>
                                      </p:cBhvr>
                                      <p:to>
                                        <p:strVal val="visible"/>
                                      </p:to>
                                    </p:set>
                                    <p:animEffect transition="in" filter="fade">
                                      <p:cBhvr>
                                        <p:cTn id="17" dur="500"/>
                                        <p:tgtEl>
                                          <p:spTgt spid="20">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wipe(down)">
                                      <p:cBhvr>
                                        <p:cTn id="22"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 grpId="0" animBg="1"/>
      <p:bldP spid="2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text, outdoor, swing&#10;&#10;Description automatically generated">
            <a:extLst>
              <a:ext uri="{FF2B5EF4-FFF2-40B4-BE49-F238E27FC236}">
                <a16:creationId xmlns:a16="http://schemas.microsoft.com/office/drawing/2014/main" xmlns="" id="{9A049ECF-7A85-4E72-AD6B-A2A07302A60A}"/>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900366" y="779560"/>
            <a:ext cx="4362692" cy="2908461"/>
          </a:xfrm>
          <a:prstGeom prst="rect">
            <a:avLst/>
          </a:prstGeom>
        </p:spPr>
      </p:pic>
      <p:pic>
        <p:nvPicPr>
          <p:cNvPr id="1039" name="Picture 15"/>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2979336" y="3950289"/>
            <a:ext cx="6264696" cy="257505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13" name="TextBox 12">
            <a:extLst>
              <a:ext uri="{FF2B5EF4-FFF2-40B4-BE49-F238E27FC236}">
                <a16:creationId xmlns:a16="http://schemas.microsoft.com/office/drawing/2014/main" xmlns="" id="{FCC7B9ED-3AE1-4B1E-80AC-9027961A95B7}"/>
              </a:ext>
            </a:extLst>
          </p:cNvPr>
          <p:cNvSpPr txBox="1"/>
          <p:nvPr/>
        </p:nvSpPr>
        <p:spPr>
          <a:xfrm>
            <a:off x="3358507" y="-1084"/>
            <a:ext cx="5474987" cy="715089"/>
          </a:xfrm>
          <a:prstGeom prst="roundRect">
            <a:avLst/>
          </a:prstGeom>
          <a:solidFill>
            <a:schemeClr val="accent2">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nchor="ctr">
            <a:spAutoFit/>
          </a:bodyPr>
          <a:lstStyle/>
          <a:p>
            <a:pPr algn="ctr"/>
            <a:r>
              <a:rPr lang="en-IN" sz="3600" b="1"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Possessive Pronouns</a:t>
            </a:r>
          </a:p>
        </p:txBody>
      </p:sp>
      <p:sp>
        <p:nvSpPr>
          <p:cNvPr id="20" name="Oval Callout 10">
            <a:extLst>
              <a:ext uri="{FF2B5EF4-FFF2-40B4-BE49-F238E27FC236}">
                <a16:creationId xmlns:a16="http://schemas.microsoft.com/office/drawing/2014/main" xmlns="" id="{ECB70421-3B13-4846-BC70-2E238DA70F65}"/>
              </a:ext>
            </a:extLst>
          </p:cNvPr>
          <p:cNvSpPr/>
          <p:nvPr/>
        </p:nvSpPr>
        <p:spPr>
          <a:xfrm>
            <a:off x="8329438" y="1700808"/>
            <a:ext cx="3743226" cy="2088232"/>
          </a:xfrm>
          <a:prstGeom prst="wedgeEllipseCallout">
            <a:avLst>
              <a:gd name="adj1" fmla="val -83280"/>
              <a:gd name="adj2" fmla="val 52929"/>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000" dirty="0">
              <a:solidFill>
                <a:srgbClr val="2810D6"/>
              </a:solidFill>
              <a:latin typeface="Calibri" pitchFamily="34" charset="0"/>
              <a:cs typeface="Calibri" pitchFamily="34" charset="0"/>
            </a:endParaRPr>
          </a:p>
          <a:p>
            <a:pPr algn="ctr"/>
            <a:r>
              <a:rPr lang="en-IN" sz="2200" dirty="0">
                <a:solidFill>
                  <a:srgbClr val="2810D6"/>
                </a:solidFill>
                <a:latin typeface="Calibri" pitchFamily="34" charset="0"/>
                <a:cs typeface="Calibri" pitchFamily="34" charset="0"/>
              </a:rPr>
              <a:t>What is the other way of saying that it belongs to him?</a:t>
            </a:r>
          </a:p>
          <a:p>
            <a:pPr algn="ctr"/>
            <a:endParaRPr lang="en-IN" sz="1000" dirty="0">
              <a:solidFill>
                <a:srgbClr val="2810D6"/>
              </a:solidFill>
              <a:latin typeface="Calibri" pitchFamily="34" charset="0"/>
              <a:cs typeface="Calibri" pitchFamily="34" charset="0"/>
            </a:endParaRPr>
          </a:p>
        </p:txBody>
      </p:sp>
      <p:pic>
        <p:nvPicPr>
          <p:cNvPr id="22" name="Picture 21">
            <a:extLst>
              <a:ext uri="{FF2B5EF4-FFF2-40B4-BE49-F238E27FC236}">
                <a16:creationId xmlns:a16="http://schemas.microsoft.com/office/drawing/2014/main" xmlns="" id="{831B01BE-307F-4C0F-AD13-932581B73DE2}"/>
              </a:ext>
            </a:extLst>
          </p:cNvPr>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4789483" y="866484"/>
            <a:ext cx="2584459" cy="2778425"/>
          </a:xfrm>
          <a:prstGeom prst="rect">
            <a:avLst/>
          </a:prstGeom>
        </p:spPr>
      </p:pic>
      <p:sp>
        <p:nvSpPr>
          <p:cNvPr id="23" name="Speech Bubble: Rectangle with Corners Rounded 22">
            <a:extLst>
              <a:ext uri="{FF2B5EF4-FFF2-40B4-BE49-F238E27FC236}">
                <a16:creationId xmlns:a16="http://schemas.microsoft.com/office/drawing/2014/main" xmlns="" id="{2E8D623E-4D56-494D-AB36-4386BFF13E05}"/>
              </a:ext>
            </a:extLst>
          </p:cNvPr>
          <p:cNvSpPr/>
          <p:nvPr/>
        </p:nvSpPr>
        <p:spPr>
          <a:xfrm>
            <a:off x="9808328" y="4062216"/>
            <a:ext cx="1800710" cy="838200"/>
          </a:xfrm>
          <a:prstGeom prst="wedgeRoundRectCallout">
            <a:avLst>
              <a:gd name="adj1" fmla="val -167979"/>
              <a:gd name="adj2" fmla="val -19042"/>
              <a:gd name="adj3" fmla="val 16667"/>
            </a:avLst>
          </a:prstGeom>
          <a:solidFill>
            <a:srgbClr val="FFFBFF"/>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200" dirty="0">
                <a:solidFill>
                  <a:srgbClr val="CC00CC"/>
                </a:solidFill>
              </a:rPr>
              <a:t>He ‘possesses’ it</a:t>
            </a:r>
          </a:p>
        </p:txBody>
      </p:sp>
      <p:pic>
        <p:nvPicPr>
          <p:cNvPr id="5" name="Picture 4">
            <a:extLst>
              <a:ext uri="{FF2B5EF4-FFF2-40B4-BE49-F238E27FC236}">
                <a16:creationId xmlns:a16="http://schemas.microsoft.com/office/drawing/2014/main" xmlns="" id="{612A98B6-51DE-2892-1CB8-8FB9AA3D2940}"/>
              </a:ext>
            </a:extLst>
          </p:cNvPr>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5591944" y="3257562"/>
            <a:ext cx="1800710" cy="2403686"/>
          </a:xfrm>
          <a:prstGeom prst="rect">
            <a:avLst/>
          </a:prstGeom>
        </p:spPr>
      </p:pic>
    </p:spTree>
    <p:extLst>
      <p:ext uri="{BB962C8B-B14F-4D97-AF65-F5344CB8AC3E}">
        <p14:creationId xmlns:p14="http://schemas.microsoft.com/office/powerpoint/2010/main" xmlns="" val="4004921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right)">
                                      <p:cBhvr>
                                        <p:cTn id="7" dur="10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wipe(down)">
                                      <p:cBhvr>
                                        <p:cTn id="12"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464" y="0"/>
            <a:ext cx="10363200" cy="571480"/>
          </a:xfrm>
        </p:spPr>
        <p:txBody>
          <a:bodyPr>
            <a:normAutofit fontScale="90000"/>
          </a:bodyPr>
          <a:lstStyle/>
          <a:p>
            <a:r>
              <a:rPr lang="en-IN" dirty="0"/>
              <a:t>MM Index</a:t>
            </a:r>
          </a:p>
        </p:txBody>
      </p:sp>
      <p:graphicFrame>
        <p:nvGraphicFramePr>
          <p:cNvPr id="4" name="Table 3">
            <a:extLst>
              <a:ext uri="{FF2B5EF4-FFF2-40B4-BE49-F238E27FC236}">
                <a16:creationId xmlns:a16="http://schemas.microsoft.com/office/drawing/2014/main" xmlns="" id="{7FD3AE87-6314-4455-95CA-DC26B00CAF9A}"/>
              </a:ext>
            </a:extLst>
          </p:cNvPr>
          <p:cNvGraphicFramePr>
            <a:graphicFrameLocks noGrp="1"/>
          </p:cNvGraphicFramePr>
          <p:nvPr>
            <p:extLst>
              <p:ext uri="{D42A27DB-BD31-4B8C-83A1-F6EECF244321}">
                <p14:modId xmlns:p14="http://schemas.microsoft.com/office/powerpoint/2010/main" xmlns="" val="3150816628"/>
              </p:ext>
            </p:extLst>
          </p:nvPr>
        </p:nvGraphicFramePr>
        <p:xfrm>
          <a:off x="1095340" y="1000108"/>
          <a:ext cx="9937104" cy="3227909"/>
        </p:xfrm>
        <a:graphic>
          <a:graphicData uri="http://schemas.openxmlformats.org/drawingml/2006/table">
            <a:tbl>
              <a:tblPr firstRow="1" bandRow="1">
                <a:tableStyleId>{5C22544A-7EE6-4342-B048-85BDC9FD1C3A}</a:tableStyleId>
              </a:tblPr>
              <a:tblGrid>
                <a:gridCol w="928702">
                  <a:extLst>
                    <a:ext uri="{9D8B030D-6E8A-4147-A177-3AD203B41FA5}">
                      <a16:colId xmlns:a16="http://schemas.microsoft.com/office/drawing/2014/main" xmlns="" val="20000"/>
                    </a:ext>
                  </a:extLst>
                </a:gridCol>
                <a:gridCol w="1485922">
                  <a:extLst>
                    <a:ext uri="{9D8B030D-6E8A-4147-A177-3AD203B41FA5}">
                      <a16:colId xmlns:a16="http://schemas.microsoft.com/office/drawing/2014/main" xmlns="" val="20001"/>
                    </a:ext>
                  </a:extLst>
                </a:gridCol>
                <a:gridCol w="7522480">
                  <a:extLst>
                    <a:ext uri="{9D8B030D-6E8A-4147-A177-3AD203B41FA5}">
                      <a16:colId xmlns:a16="http://schemas.microsoft.com/office/drawing/2014/main" xmlns="" val="20002"/>
                    </a:ext>
                  </a:extLst>
                </a:gridCol>
              </a:tblGrid>
              <a:tr h="538854">
                <a:tc>
                  <a:txBody>
                    <a:bodyPr/>
                    <a:lstStyle/>
                    <a:p>
                      <a:pPr algn="ctr"/>
                      <a:r>
                        <a:rPr lang="en-IN" sz="2000" dirty="0"/>
                        <a:t>Slide</a:t>
                      </a:r>
                      <a:r>
                        <a:rPr lang="en-IN" sz="2000" baseline="0" dirty="0"/>
                        <a:t> #</a:t>
                      </a:r>
                      <a:endParaRPr lang="en-IN" sz="2000" dirty="0"/>
                    </a:p>
                  </a:txBody>
                  <a:tcPr/>
                </a:tc>
                <a:tc>
                  <a:txBody>
                    <a:bodyPr/>
                    <a:lstStyle/>
                    <a:p>
                      <a:pPr algn="ctr"/>
                      <a:r>
                        <a:rPr lang="en-IN" sz="2000" dirty="0"/>
                        <a:t>Thumbnail</a:t>
                      </a:r>
                    </a:p>
                  </a:txBody>
                  <a:tcPr/>
                </a:tc>
                <a:tc>
                  <a:txBody>
                    <a:bodyPr/>
                    <a:lstStyle/>
                    <a:p>
                      <a:pPr algn="ctr"/>
                      <a:r>
                        <a:rPr lang="en-IN" sz="2000" dirty="0"/>
                        <a:t>Source link and Attribution</a:t>
                      </a:r>
                    </a:p>
                  </a:txBody>
                  <a:tcPr/>
                </a:tc>
                <a:extLst>
                  <a:ext uri="{0D108BD9-81ED-4DB2-BD59-A6C34878D82A}">
                    <a16:rowId xmlns:a16="http://schemas.microsoft.com/office/drawing/2014/main" xmlns="" val="10000"/>
                  </a:ext>
                </a:extLst>
              </a:tr>
              <a:tr h="747030">
                <a:tc>
                  <a:txBody>
                    <a:bodyPr/>
                    <a:lstStyle/>
                    <a:p>
                      <a:pPr algn="ctr"/>
                      <a:r>
                        <a:rPr lang="en-IN" sz="1800" dirty="0"/>
                        <a:t>2,3,4</a:t>
                      </a:r>
                    </a:p>
                  </a:txBody>
                  <a:tcPr/>
                </a:tc>
                <a:tc>
                  <a:txBody>
                    <a:bodyPr/>
                    <a:lstStyle/>
                    <a:p>
                      <a:endParaRPr lang="en-IN" sz="900" dirty="0"/>
                    </a:p>
                  </a:txBody>
                  <a:tcPr/>
                </a:tc>
                <a:tc>
                  <a:txBody>
                    <a:bodyPr/>
                    <a:lstStyle/>
                    <a:p>
                      <a:r>
                        <a:rPr lang="en-IN" sz="1800" b="0" i="0" kern="1200" dirty="0">
                          <a:solidFill>
                            <a:schemeClr val="dk1"/>
                          </a:solidFill>
                          <a:effectLst/>
                          <a:latin typeface="+mn-lt"/>
                          <a:ea typeface="+mn-ea"/>
                          <a:cs typeface="+mn-cs"/>
                        </a:rPr>
                        <a:t>https://pixabay.com/photos/little-boy-mask-face-mask-5637245/</a:t>
                      </a:r>
                      <a:endParaRPr lang="en-IN" sz="900" dirty="0"/>
                    </a:p>
                  </a:txBody>
                  <a:tcPr/>
                </a:tc>
                <a:extLst>
                  <a:ext uri="{0D108BD9-81ED-4DB2-BD59-A6C34878D82A}">
                    <a16:rowId xmlns:a16="http://schemas.microsoft.com/office/drawing/2014/main" xmlns="" val="3241075101"/>
                  </a:ext>
                </a:extLst>
              </a:tr>
              <a:tr h="1071570">
                <a:tc>
                  <a:txBody>
                    <a:bodyPr/>
                    <a:lstStyle/>
                    <a:p>
                      <a:pPr algn="ctr"/>
                      <a:r>
                        <a:rPr lang="en-IN" sz="1800" dirty="0"/>
                        <a:t>2,3,4</a:t>
                      </a:r>
                    </a:p>
                  </a:txBody>
                  <a:tcPr/>
                </a:tc>
                <a:tc>
                  <a:txBody>
                    <a:bodyPr/>
                    <a:lstStyle/>
                    <a:p>
                      <a:endParaRPr lang="en-IN" sz="9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800" dirty="0"/>
                        <a:t>Class - SSSVV Gallery</a:t>
                      </a:r>
                    </a:p>
                  </a:txBody>
                  <a:tcPr/>
                </a:tc>
                <a:extLst>
                  <a:ext uri="{0D108BD9-81ED-4DB2-BD59-A6C34878D82A}">
                    <a16:rowId xmlns:a16="http://schemas.microsoft.com/office/drawing/2014/main" xmlns="" val="10001"/>
                  </a:ext>
                </a:extLst>
              </a:tr>
              <a:tr h="870455">
                <a:tc>
                  <a:txBody>
                    <a:bodyPr/>
                    <a:lstStyle/>
                    <a:p>
                      <a:pPr algn="ctr"/>
                      <a:r>
                        <a:rPr lang="en-IN" sz="1800" dirty="0"/>
                        <a:t>2,3,4</a:t>
                      </a:r>
                    </a:p>
                  </a:txBody>
                  <a:tcPr/>
                </a:tc>
                <a:tc>
                  <a:txBody>
                    <a:bodyPr/>
                    <a:lstStyle/>
                    <a:p>
                      <a:endParaRPr lang="en-IN" sz="900" dirty="0"/>
                    </a:p>
                  </a:txBody>
                  <a:tcPr/>
                </a:tc>
                <a:tc>
                  <a:txBody>
                    <a:bodyPr/>
                    <a:lstStyle/>
                    <a:p>
                      <a:r>
                        <a:rPr lang="en-IN" sz="1800" dirty="0"/>
                        <a:t>Teacher - SSSSVV Gallery</a:t>
                      </a:r>
                    </a:p>
                  </a:txBody>
                  <a:tcPr/>
                </a:tc>
                <a:extLst>
                  <a:ext uri="{0D108BD9-81ED-4DB2-BD59-A6C34878D82A}">
                    <a16:rowId xmlns:a16="http://schemas.microsoft.com/office/drawing/2014/main" xmlns="" val="10003"/>
                  </a:ext>
                </a:extLst>
              </a:tr>
            </a:tbl>
          </a:graphicData>
        </a:graphic>
      </p:graphicFrame>
      <p:pic>
        <p:nvPicPr>
          <p:cNvPr id="3" name="Picture 2">
            <a:extLst>
              <a:ext uri="{FF2B5EF4-FFF2-40B4-BE49-F238E27FC236}">
                <a16:creationId xmlns:a16="http://schemas.microsoft.com/office/drawing/2014/main" xmlns="" id="{ED2AECAC-8C94-B10A-F68F-A82C79DADA8D}"/>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309786" y="1714488"/>
            <a:ext cx="617862" cy="500066"/>
          </a:xfrm>
          <a:prstGeom prst="rect">
            <a:avLst/>
          </a:prstGeom>
        </p:spPr>
      </p:pic>
      <p:pic>
        <p:nvPicPr>
          <p:cNvPr id="6" name="Picture 5">
            <a:extLst>
              <a:ext uri="{FF2B5EF4-FFF2-40B4-BE49-F238E27FC236}">
                <a16:creationId xmlns:a16="http://schemas.microsoft.com/office/drawing/2014/main" xmlns="" id="{E40477E7-674E-1C6B-05A0-BA7B657F2288}"/>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2299743" y="2500306"/>
            <a:ext cx="823761" cy="571504"/>
          </a:xfrm>
          <a:prstGeom prst="rect">
            <a:avLst/>
          </a:prstGeom>
        </p:spPr>
      </p:pic>
      <p:pic>
        <p:nvPicPr>
          <p:cNvPr id="7" name="Picture 6">
            <a:extLst>
              <a:ext uri="{FF2B5EF4-FFF2-40B4-BE49-F238E27FC236}">
                <a16:creationId xmlns:a16="http://schemas.microsoft.com/office/drawing/2014/main" xmlns="" id="{58AFB504-2D67-85EA-4A81-1F8582B3003F}"/>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rot="10800000" flipV="1">
            <a:off x="2305889" y="3500439"/>
            <a:ext cx="789714" cy="608296"/>
          </a:xfrm>
          <a:prstGeom prst="rect">
            <a:avLst/>
          </a:prstGeom>
        </p:spPr>
      </p:pic>
    </p:spTree>
  </p:cSld>
  <p:clrMapOvr>
    <a:masterClrMapping/>
  </p:clrMapOvr>
</p:sld>
</file>

<file path=ppt/theme/theme1.xml><?xml version="1.0" encoding="utf-8"?>
<a:theme xmlns:a="http://schemas.openxmlformats.org/drawingml/2006/main" name="D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DD</Template>
  <TotalTime>14</TotalTime>
  <Words>156</Words>
  <Application>Microsoft Office PowerPoint</Application>
  <PresentationFormat>Custom</PresentationFormat>
  <Paragraphs>56</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DD</vt:lpstr>
      <vt:lpstr>Possession</vt:lpstr>
      <vt:lpstr>Slide 2</vt:lpstr>
      <vt:lpstr>Slide 3</vt:lpstr>
      <vt:lpstr>Slide 4</vt:lpstr>
      <vt:lpstr>MM Index</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sssvv</dc:creator>
  <cp:lastModifiedBy>Kaza</cp:lastModifiedBy>
  <cp:revision>184</cp:revision>
  <dcterms:created xsi:type="dcterms:W3CDTF">2020-08-28T09:38:22Z</dcterms:created>
  <dcterms:modified xsi:type="dcterms:W3CDTF">2022-12-18T13:19:21Z</dcterms:modified>
</cp:coreProperties>
</file>