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15"/>
  </p:notesMasterIdLst>
  <p:sldIdLst>
    <p:sldId id="1026" r:id="rId3"/>
    <p:sldId id="260" r:id="rId4"/>
    <p:sldId id="262" r:id="rId5"/>
    <p:sldId id="263" r:id="rId6"/>
    <p:sldId id="264" r:id="rId7"/>
    <p:sldId id="265" r:id="rId8"/>
    <p:sldId id="1025" r:id="rId9"/>
    <p:sldId id="275" r:id="rId10"/>
    <p:sldId id="1024" r:id="rId11"/>
    <p:sldId id="290" r:id="rId12"/>
    <p:sldId id="267" r:id="rId13"/>
    <p:sldId id="102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644" autoAdjust="0"/>
  </p:normalViewPr>
  <p:slideViewPr>
    <p:cSldViewPr>
      <p:cViewPr>
        <p:scale>
          <a:sx n="74" d="100"/>
          <a:sy n="74" d="100"/>
        </p:scale>
        <p:origin x="284" y="-38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2/1/2023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vectorportal.com/vector/teenager-with-baseball-cap.ai/3196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iconscout.com/illustration/character-2671546"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ectorportal.com/vector/reception-desk-vector-clip-art/23988"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freesvg.org/vector-clip-part-of-tandem-bike-rider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vectorportal.com/vector/broken-pencil/33442"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endParaRPr lang="en-IN" b="0" dirty="0"/>
          </a:p>
          <a:p>
            <a:pPr rtl="0"/>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Not applicable</a:t>
            </a:r>
            <a:endParaRPr lang="en-IN" b="0" dirty="0"/>
          </a:p>
          <a:p>
            <a:pPr rtl="0"/>
            <a:endParaRPr lang="en-IN" b="0" dirty="0"/>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B85EF6-E28C-49A7-8AAB-FE1184C01F95}"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Not applicable</a:t>
            </a:r>
            <a:r>
              <a:rPr lang="en-IN" sz="1200" b="0" i="0" u="none" strike="noStrike" kern="1200" baseline="0" dirty="0">
                <a:solidFill>
                  <a:schemeClr val="tx1"/>
                </a:solidFill>
                <a:latin typeface="+mn-lt"/>
                <a:ea typeface="+mn-ea"/>
                <a:cs typeface="+mn-cs"/>
              </a:rPr>
              <a:t> </a:t>
            </a:r>
          </a:p>
        </p:txBody>
      </p:sp>
      <p:sp>
        <p:nvSpPr>
          <p:cNvPr id="4" name="Slide Number Placeholder 3"/>
          <p:cNvSpPr>
            <a:spLocks noGrp="1"/>
          </p:cNvSpPr>
          <p:nvPr>
            <p:ph type="sldNum" sz="quarter" idx="5"/>
          </p:nvPr>
        </p:nvSpPr>
        <p:spPr/>
        <p:txBody>
          <a:bodyPr/>
          <a:lstStyle/>
          <a:p>
            <a:fld id="{91A6C60C-D604-479F-A25B-935C10D46A7C}" type="slidenum">
              <a:rPr lang="en-IN" smtClean="0"/>
              <a:t>10</a:t>
            </a:fld>
            <a:endParaRPr lang="en-IN"/>
          </a:p>
        </p:txBody>
      </p:sp>
    </p:spTree>
    <p:extLst>
      <p:ext uri="{BB962C8B-B14F-4D97-AF65-F5344CB8AC3E}">
        <p14:creationId xmlns:p14="http://schemas.microsoft.com/office/powerpoint/2010/main" val="4113666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Not applicable</a:t>
            </a:r>
            <a:r>
              <a:rPr lang="en-IN" sz="1200" b="0" i="0" u="none" strike="noStrike" kern="1200" baseline="0" dirty="0">
                <a:solidFill>
                  <a:schemeClr val="tx1"/>
                </a:solidFill>
                <a:latin typeface="+mn-lt"/>
                <a:ea typeface="+mn-ea"/>
                <a:cs typeface="+mn-cs"/>
              </a:rPr>
              <a: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11</a:t>
            </a:fld>
            <a:endParaRPr lang="en-IN"/>
          </a:p>
        </p:txBody>
      </p:sp>
    </p:spTree>
    <p:extLst>
      <p:ext uri="{BB962C8B-B14F-4D97-AF65-F5344CB8AC3E}">
        <p14:creationId xmlns:p14="http://schemas.microsoft.com/office/powerpoint/2010/main" val="2625372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N/A</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r>
              <a:rPr lang="en-IN" sz="1200" b="1" i="0" u="none" strike="noStrike" kern="1200">
                <a:solidFill>
                  <a:schemeClr val="tx1"/>
                </a:solidFill>
                <a:latin typeface="+mn-lt"/>
                <a:ea typeface="+mn-ea"/>
                <a:cs typeface="+mn-cs"/>
              </a:rPr>
              <a:t>- </a:t>
            </a:r>
            <a:r>
              <a:rPr lang="en-IN" sz="1200" b="0" i="0" u="none" strike="noStrike" kern="1200">
                <a:solidFill>
                  <a:schemeClr val="tx1"/>
                </a:solidFill>
                <a:latin typeface="+mn-lt"/>
                <a:ea typeface="+mn-ea"/>
                <a:cs typeface="+mn-cs"/>
              </a:rPr>
              <a:t> N/A</a:t>
            </a:r>
            <a:endParaRPr lang="en-IN" b="0" dirty="0"/>
          </a:p>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B85EF6-E28C-49A7-8AAB-FE1184C01F95}"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sz="1200" b="0" dirty="0">
              <a:latin typeface="+mn-lt"/>
            </a:endParaRPr>
          </a:p>
          <a:p>
            <a:pPr rtl="0"/>
            <a:br>
              <a:rPr lang="en-IN" sz="1200" b="0" dirty="0">
                <a:latin typeface="+mn-lt"/>
              </a:rPr>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sz="1200" b="0" dirty="0">
              <a:latin typeface="+mn-lt"/>
            </a:endParaRPr>
          </a:p>
          <a:p>
            <a:pPr rtl="0"/>
            <a:r>
              <a:rPr lang="en-IN" sz="1200" b="1" i="0" u="none" strike="noStrike" kern="1200" dirty="0">
                <a:solidFill>
                  <a:schemeClr val="tx1"/>
                </a:solidFill>
                <a:latin typeface="+mn-lt"/>
                <a:ea typeface="+mn-ea"/>
                <a:cs typeface="+mn-cs"/>
              </a:rPr>
              <a:t>Source of Multimedia used in this slide - </a:t>
            </a:r>
            <a:r>
              <a:rPr lang="en-IN" sz="1200" dirty="0">
                <a:effectLst/>
                <a:latin typeface="+mn-lt"/>
                <a:ea typeface="Calibri" panose="020F0502020204030204" pitchFamily="34" charset="0"/>
              </a:rPr>
              <a:t>Teenager with baseball cap by vectorportal.com available at </a:t>
            </a:r>
            <a:r>
              <a:rPr lang="en-IN" sz="1200" u="sng" dirty="0">
                <a:solidFill>
                  <a:srgbClr val="0563C1"/>
                </a:solidFill>
                <a:effectLst/>
                <a:latin typeface="+mn-lt"/>
                <a:ea typeface="Calibri" panose="020F0502020204030204" pitchFamily="34" charset="0"/>
                <a:cs typeface="Calibri" panose="020F0502020204030204" pitchFamily="34" charset="0"/>
                <a:hlinkClick r:id="rId3"/>
              </a:rPr>
              <a:t>https://vectorportal.com/vector/teenager-with-baseball-cap.ai/31962</a:t>
            </a:r>
            <a:endParaRPr lang="en-IN" sz="1200" b="0" dirty="0">
              <a:latin typeface="+mn-lt"/>
            </a:endParaRPr>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extLst>
      <p:ext uri="{BB962C8B-B14F-4D97-AF65-F5344CB8AC3E}">
        <p14:creationId xmlns:p14="http://schemas.microsoft.com/office/powerpoint/2010/main" val="2468406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IN" sz="1800" dirty="0">
                <a:effectLst/>
                <a:latin typeface="Calibri" panose="020F0502020204030204" pitchFamily="34" charset="0"/>
                <a:ea typeface="Calibri" panose="020F0502020204030204" pitchFamily="34" charset="0"/>
              </a:rPr>
              <a:t>‘Character Illustration’ by </a:t>
            </a:r>
            <a:r>
              <a:rPr lang="en-IN" sz="1800" dirty="0" err="1">
                <a:effectLst/>
                <a:latin typeface="Calibri" panose="020F0502020204030204" pitchFamily="34" charset="0"/>
                <a:ea typeface="Calibri" panose="020F0502020204030204" pitchFamily="34" charset="0"/>
              </a:rPr>
              <a:t>Yorkun</a:t>
            </a:r>
            <a:r>
              <a:rPr lang="en-IN" sz="1800" dirty="0">
                <a:effectLst/>
                <a:latin typeface="Calibri" panose="020F0502020204030204" pitchFamily="34" charset="0"/>
                <a:ea typeface="Calibri" panose="020F0502020204030204" pitchFamily="34" charset="0"/>
              </a:rPr>
              <a:t> Cheng available at </a:t>
            </a:r>
            <a:r>
              <a:rPr lang="en-IN"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https://iconscout.com/illustration/character-2671546</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150548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800" dirty="0">
                <a:effectLst/>
                <a:latin typeface="Calibri" panose="020F0502020204030204" pitchFamily="34" charset="0"/>
                <a:ea typeface="Calibri" panose="020F0502020204030204" pitchFamily="34" charset="0"/>
                <a:cs typeface="Calibri" panose="020F0502020204030204" pitchFamily="34" charset="0"/>
              </a:rPr>
              <a:t>Woman at desk by vectorportal.com available at </a:t>
            </a:r>
            <a:r>
              <a:rPr lang="en-IN"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https://vectorportal.com/vector/reception-desk-vector-clip-art/23988</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59344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800" dirty="0">
                <a:effectLst/>
                <a:latin typeface="Calibri" panose="020F0502020204030204" pitchFamily="34" charset="0"/>
                <a:ea typeface="Calibri" panose="020F0502020204030204" pitchFamily="34" charset="0"/>
                <a:cs typeface="Calibri" panose="020F0502020204030204" pitchFamily="34" charset="0"/>
              </a:rPr>
              <a:t>Boys on cycle available at </a:t>
            </a:r>
            <a:r>
              <a:rPr lang="en-IN"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https://freesvg.org/vector-clip-part-of-tandem-bike-riders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extLst>
      <p:ext uri="{BB962C8B-B14F-4D97-AF65-F5344CB8AC3E}">
        <p14:creationId xmlns:p14="http://schemas.microsoft.com/office/powerpoint/2010/main" val="4185101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r>
              <a:rPr lang="en-IN" sz="1800" dirty="0">
                <a:effectLst/>
                <a:latin typeface="Calibri" panose="020F0502020204030204" pitchFamily="34" charset="0"/>
                <a:ea typeface="Calibri" panose="020F0502020204030204" pitchFamily="34" charset="0"/>
                <a:cs typeface="Calibri" panose="020F0502020204030204" pitchFamily="34" charset="0"/>
              </a:rPr>
              <a:t>Broken pencil by vectorportal.com available at </a:t>
            </a:r>
            <a:r>
              <a:rPr lang="en-IN"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https://vectorportal.com/vector/broken-pencil/33442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6</a:t>
            </a:fld>
            <a:endParaRPr lang="en-IN"/>
          </a:p>
        </p:txBody>
      </p:sp>
    </p:spTree>
    <p:extLst>
      <p:ext uri="{BB962C8B-B14F-4D97-AF65-F5344CB8AC3E}">
        <p14:creationId xmlns:p14="http://schemas.microsoft.com/office/powerpoint/2010/main" val="402984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Source of Multimedia used in this slide - </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800" dirty="0">
                <a:effectLst/>
                <a:latin typeface="Calibri" panose="020F0502020204030204" pitchFamily="34" charset="0"/>
                <a:ea typeface="Calibri" panose="020F0502020204030204" pitchFamily="34" charset="0"/>
                <a:cs typeface="Calibri" panose="020F0502020204030204" pitchFamily="34" charset="0"/>
              </a:rPr>
              <a:t>Couple: https://www.freepik.com/free-vector/illustration-indian-family_26293114.htm By </a:t>
            </a:r>
            <a:r>
              <a:rPr lang="en-IN" sz="1800" dirty="0" err="1">
                <a:effectLst/>
                <a:latin typeface="Calibri" panose="020F0502020204030204" pitchFamily="34" charset="0"/>
                <a:ea typeface="Calibri" panose="020F0502020204030204" pitchFamily="34" charset="0"/>
                <a:cs typeface="Calibri" panose="020F0502020204030204" pitchFamily="34" charset="0"/>
              </a:rPr>
              <a:t>freepik</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b="0" dirty="0"/>
              <a:t>House: https://www.freepik.com/free-vector/two-storey-house-with-red-roof_5913341.htm By </a:t>
            </a:r>
            <a:r>
              <a:rPr lang="en-IN" b="0" dirty="0" err="1"/>
              <a:t>brgfx</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7</a:t>
            </a:fld>
            <a:endParaRPr lang="en-IN"/>
          </a:p>
        </p:txBody>
      </p:sp>
    </p:spTree>
    <p:extLst>
      <p:ext uri="{BB962C8B-B14F-4D97-AF65-F5344CB8AC3E}">
        <p14:creationId xmlns:p14="http://schemas.microsoft.com/office/powerpoint/2010/main" val="3023929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Not applicable</a:t>
            </a:r>
            <a:endParaRPr lang="en-IN" b="0"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8</a:t>
            </a:fld>
            <a:endParaRPr lang="en-IN"/>
          </a:p>
        </p:txBody>
      </p:sp>
    </p:spTree>
    <p:extLst>
      <p:ext uri="{BB962C8B-B14F-4D97-AF65-F5344CB8AC3E}">
        <p14:creationId xmlns:p14="http://schemas.microsoft.com/office/powerpoint/2010/main" val="655515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Not applicable</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Not applicable</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Not applicable</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9</a:t>
            </a:fld>
            <a:endParaRPr lang="en-IN"/>
          </a:p>
        </p:txBody>
      </p:sp>
    </p:spTree>
    <p:extLst>
      <p:ext uri="{BB962C8B-B14F-4D97-AF65-F5344CB8AC3E}">
        <p14:creationId xmlns:p14="http://schemas.microsoft.com/office/powerpoint/2010/main" val="2960311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522" y="95208"/>
            <a:ext cx="678726" cy="720000"/>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
        <p:nvSpPr>
          <p:cNvPr id="4" name="TextBox 3">
            <a:extLst>
              <a:ext uri="{FF2B5EF4-FFF2-40B4-BE49-F238E27FC236}">
                <a16:creationId xmlns:a16="http://schemas.microsoft.com/office/drawing/2014/main" id="{A5880E23-A228-8B87-7BE3-9F32A1CC58BB}"/>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extLst>
      <p:ext uri="{BB962C8B-B14F-4D97-AF65-F5344CB8AC3E}">
        <p14:creationId xmlns:p14="http://schemas.microsoft.com/office/powerpoint/2010/main" val="737862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A picture containing text, light&#10;&#10;Description automatically generated">
            <a:extLst>
              <a:ext uri="{FF2B5EF4-FFF2-40B4-BE49-F238E27FC236}">
                <a16:creationId xmlns:a16="http://schemas.microsoft.com/office/drawing/2014/main" id="{1716D0EA-6595-0DDF-A11C-967389A9B89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7FAECEB2-1ECA-B3BF-148C-B228983D687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Tree>
    <p:extLst>
      <p:ext uri="{BB962C8B-B14F-4D97-AF65-F5344CB8AC3E}">
        <p14:creationId xmlns:p14="http://schemas.microsoft.com/office/powerpoint/2010/main" val="228344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3" name="Picture 2" descr="A picture containing text, light&#10;&#10;Description automatically generated">
            <a:extLst>
              <a:ext uri="{FF2B5EF4-FFF2-40B4-BE49-F238E27FC236}">
                <a16:creationId xmlns:a16="http://schemas.microsoft.com/office/drawing/2014/main" id="{98FC515C-74C0-6C54-7807-BC2FE2A64EA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a16="http://schemas.microsoft.com/office/drawing/2014/main" id="{F895204D-23B7-8FBD-30C1-DC654857B88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338052" y="95208"/>
            <a:ext cx="738701" cy="720000"/>
          </a:xfrm>
          <a:prstGeom prst="rect">
            <a:avLst/>
          </a:prstGeom>
        </p:spPr>
      </p:pic>
    </p:spTree>
    <p:extLst>
      <p:ext uri="{BB962C8B-B14F-4D97-AF65-F5344CB8AC3E}">
        <p14:creationId xmlns:p14="http://schemas.microsoft.com/office/powerpoint/2010/main" val="22533168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630932"/>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8" Type="http://schemas.openxmlformats.org/officeDocument/2006/relationships/hyperlink" Target="https://www.freepik.com/free-vector/illustration-indian-family_26293114.htm" TargetMode="External"/><Relationship Id="rId13" Type="http://schemas.openxmlformats.org/officeDocument/2006/relationships/image" Target="../media/image16.jpeg"/><Relationship Id="rId3" Type="http://schemas.openxmlformats.org/officeDocument/2006/relationships/hyperlink" Target="https://vectorportal.com/vector/teenager-with-baseball-cap.ai/31962" TargetMode="External"/><Relationship Id="rId7" Type="http://schemas.openxmlformats.org/officeDocument/2006/relationships/hyperlink" Target="https://vectorportal.com/vector/broken-pencil/33442" TargetMode="External"/><Relationship Id="rId12" Type="http://schemas.openxmlformats.org/officeDocument/2006/relationships/image" Target="../media/image15.jpeg"/><Relationship Id="rId17" Type="http://schemas.openxmlformats.org/officeDocument/2006/relationships/image" Target="../media/image19.jpeg"/><Relationship Id="rId2" Type="http://schemas.openxmlformats.org/officeDocument/2006/relationships/notesSlide" Target="../notesSlides/notesSlide12.xml"/><Relationship Id="rId16" Type="http://schemas.microsoft.com/office/2007/relationships/hdphoto" Target="../media/hdphoto2.wdp"/><Relationship Id="rId1" Type="http://schemas.openxmlformats.org/officeDocument/2006/relationships/slideLayout" Target="../slideLayouts/slideLayout6.xml"/><Relationship Id="rId6" Type="http://schemas.openxmlformats.org/officeDocument/2006/relationships/hyperlink" Target="https://freesvg.org/vector-clip-part-of-tandem-bike-riders" TargetMode="External"/><Relationship Id="rId11" Type="http://schemas.openxmlformats.org/officeDocument/2006/relationships/image" Target="../media/image14.png"/><Relationship Id="rId5" Type="http://schemas.openxmlformats.org/officeDocument/2006/relationships/hyperlink" Target="https://vectorportal.com/vector/reception-desk-vector-clip-art/23988" TargetMode="External"/><Relationship Id="rId15" Type="http://schemas.openxmlformats.org/officeDocument/2006/relationships/image" Target="../media/image18.png"/><Relationship Id="rId10" Type="http://schemas.openxmlformats.org/officeDocument/2006/relationships/image" Target="../media/image13.jpeg"/><Relationship Id="rId4" Type="http://schemas.openxmlformats.org/officeDocument/2006/relationships/hyperlink" Target="https://iconscout.com/illustration/character-2671546" TargetMode="External"/><Relationship Id="rId9" Type="http://schemas.openxmlformats.org/officeDocument/2006/relationships/hyperlink" Target="https://www.freepik.com/free-vector/two-storey-house-with-red-roof_5913341.htm" TargetMode="External"/><Relationship Id="rId1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1.wdp"/><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20A2-CA3E-9C88-A91B-EC29109967C7}"/>
              </a:ext>
            </a:extLst>
          </p:cNvPr>
          <p:cNvSpPr>
            <a:spLocks noGrp="1"/>
          </p:cNvSpPr>
          <p:nvPr>
            <p:ph type="ctrTitle"/>
          </p:nvPr>
        </p:nvSpPr>
        <p:spPr>
          <a:xfrm>
            <a:off x="914400" y="1805167"/>
            <a:ext cx="10363200" cy="1655843"/>
          </a:xfrm>
        </p:spPr>
        <p:style>
          <a:lnRef idx="1">
            <a:schemeClr val="accent1"/>
          </a:lnRef>
          <a:fillRef idx="3">
            <a:schemeClr val="accent1"/>
          </a:fillRef>
          <a:effectRef idx="2">
            <a:schemeClr val="accent1"/>
          </a:effectRef>
          <a:fontRef idx="minor">
            <a:schemeClr val="lt1"/>
          </a:fontRef>
        </p:style>
        <p:txBody>
          <a:bodyPr/>
          <a:lstStyle/>
          <a:p>
            <a:r>
              <a:rPr lang="en-US" dirty="0"/>
              <a:t>Possessive Pronouns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0597B2-98D6-EC06-E754-1C8B150AFCEF}"/>
              </a:ext>
            </a:extLst>
          </p:cNvPr>
          <p:cNvSpPr/>
          <p:nvPr/>
        </p:nvSpPr>
        <p:spPr>
          <a:xfrm>
            <a:off x="551384" y="1412776"/>
            <a:ext cx="1643102" cy="662196"/>
          </a:xfrm>
          <a:prstGeom prst="rect">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Possessive Pronoun</a:t>
            </a:r>
            <a:endParaRPr lang="en-SG" sz="2400" b="1" dirty="0"/>
          </a:p>
        </p:txBody>
      </p:sp>
      <p:sp>
        <p:nvSpPr>
          <p:cNvPr id="25" name="Rectangle 24">
            <a:extLst>
              <a:ext uri="{FF2B5EF4-FFF2-40B4-BE49-F238E27FC236}">
                <a16:creationId xmlns:a16="http://schemas.microsoft.com/office/drawing/2014/main" id="{DF9767BE-2B10-412F-76D5-5329F3BA0DCD}"/>
              </a:ext>
            </a:extLst>
          </p:cNvPr>
          <p:cNvSpPr/>
          <p:nvPr/>
        </p:nvSpPr>
        <p:spPr>
          <a:xfrm>
            <a:off x="2279576" y="1417888"/>
            <a:ext cx="4003318" cy="65708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Owner</a:t>
            </a:r>
            <a:endParaRPr lang="en-SG" sz="2400" b="1" dirty="0"/>
          </a:p>
        </p:txBody>
      </p:sp>
      <p:sp>
        <p:nvSpPr>
          <p:cNvPr id="26" name="Rectangle 25">
            <a:extLst>
              <a:ext uri="{FF2B5EF4-FFF2-40B4-BE49-F238E27FC236}">
                <a16:creationId xmlns:a16="http://schemas.microsoft.com/office/drawing/2014/main" id="{FF27F8F4-0976-4C25-8856-CB06C63A2FE3}"/>
              </a:ext>
            </a:extLst>
          </p:cNvPr>
          <p:cNvSpPr/>
          <p:nvPr/>
        </p:nvSpPr>
        <p:spPr>
          <a:xfrm>
            <a:off x="6367984" y="1412776"/>
            <a:ext cx="4846320" cy="66219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Example</a:t>
            </a:r>
            <a:endParaRPr lang="en-SG" b="1" dirty="0"/>
          </a:p>
        </p:txBody>
      </p:sp>
      <p:grpSp>
        <p:nvGrpSpPr>
          <p:cNvPr id="13" name="Group 12">
            <a:extLst>
              <a:ext uri="{FF2B5EF4-FFF2-40B4-BE49-F238E27FC236}">
                <a16:creationId xmlns:a16="http://schemas.microsoft.com/office/drawing/2014/main" id="{056F1CBF-8124-90EB-82C2-E94F8748E581}"/>
              </a:ext>
            </a:extLst>
          </p:cNvPr>
          <p:cNvGrpSpPr/>
          <p:nvPr/>
        </p:nvGrpSpPr>
        <p:grpSpPr>
          <a:xfrm>
            <a:off x="551384" y="2158439"/>
            <a:ext cx="10662920" cy="548640"/>
            <a:chOff x="812800" y="2222500"/>
            <a:chExt cx="10662920" cy="548640"/>
          </a:xfrm>
        </p:grpSpPr>
        <p:sp>
          <p:nvSpPr>
            <p:cNvPr id="27" name="Rectangle 26">
              <a:extLst>
                <a:ext uri="{FF2B5EF4-FFF2-40B4-BE49-F238E27FC236}">
                  <a16:creationId xmlns:a16="http://schemas.microsoft.com/office/drawing/2014/main" id="{CCFDCD3B-D22D-50C9-9F46-5F22EA035526}"/>
                </a:ext>
              </a:extLst>
            </p:cNvPr>
            <p:cNvSpPr/>
            <p:nvPr/>
          </p:nvSpPr>
          <p:spPr>
            <a:xfrm>
              <a:off x="812800" y="2222500"/>
              <a:ext cx="1643102" cy="548640"/>
            </a:xfrm>
            <a:prstGeom prst="rect">
              <a:avLst/>
            </a:prstGeom>
            <a:solidFill>
              <a:srgbClr val="BFBFBF"/>
            </a:solidFill>
            <a:ln>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mine</a:t>
              </a:r>
              <a:endParaRPr lang="en-SG" sz="2400" dirty="0">
                <a:solidFill>
                  <a:schemeClr val="tx1"/>
                </a:solidFill>
              </a:endParaRPr>
            </a:p>
          </p:txBody>
        </p:sp>
        <p:sp>
          <p:nvSpPr>
            <p:cNvPr id="28" name="Rectangle 27">
              <a:extLst>
                <a:ext uri="{FF2B5EF4-FFF2-40B4-BE49-F238E27FC236}">
                  <a16:creationId xmlns:a16="http://schemas.microsoft.com/office/drawing/2014/main" id="{FB413C3E-F2AB-9D76-D440-1AC25A7DAD7A}"/>
                </a:ext>
              </a:extLst>
            </p:cNvPr>
            <p:cNvSpPr/>
            <p:nvPr/>
          </p:nvSpPr>
          <p:spPr>
            <a:xfrm>
              <a:off x="2540992" y="2222500"/>
              <a:ext cx="4003318" cy="548640"/>
            </a:xfrm>
            <a:prstGeom prst="rect">
              <a:avLst/>
            </a:prstGeom>
            <a:solidFill>
              <a:srgbClr val="8DC9E0"/>
            </a:solidFill>
            <a:ln>
              <a:solidFill>
                <a:srgbClr val="8DC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the speaker/person talking</a:t>
              </a:r>
              <a:endParaRPr lang="en-SG" sz="2400" dirty="0">
                <a:solidFill>
                  <a:schemeClr val="tx1"/>
                </a:solidFill>
              </a:endParaRPr>
            </a:p>
          </p:txBody>
        </p:sp>
        <p:sp>
          <p:nvSpPr>
            <p:cNvPr id="29" name="Rectangle 28">
              <a:extLst>
                <a:ext uri="{FF2B5EF4-FFF2-40B4-BE49-F238E27FC236}">
                  <a16:creationId xmlns:a16="http://schemas.microsoft.com/office/drawing/2014/main" id="{72A60E76-6E8C-2580-587B-85DFEC94D3A3}"/>
                </a:ext>
              </a:extLst>
            </p:cNvPr>
            <p:cNvSpPr/>
            <p:nvPr/>
          </p:nvSpPr>
          <p:spPr>
            <a:xfrm>
              <a:off x="6629400" y="2222500"/>
              <a:ext cx="4846320" cy="548640"/>
            </a:xfrm>
            <a:prstGeom prst="rect">
              <a:avLst/>
            </a:prstGeom>
            <a:solidFill>
              <a:srgbClr val="FFC38C"/>
            </a:solidFill>
            <a:ln>
              <a:solidFill>
                <a:srgbClr val="FFC3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 bought this pen. It is </a:t>
              </a:r>
              <a:r>
                <a:rPr lang="en-US" sz="2400" b="1" u="sng" dirty="0">
                  <a:solidFill>
                    <a:schemeClr val="tx1"/>
                  </a:solidFill>
                </a:rPr>
                <a:t>mine</a:t>
              </a:r>
              <a:r>
                <a:rPr lang="en-US" sz="2400" dirty="0">
                  <a:solidFill>
                    <a:schemeClr val="tx1"/>
                  </a:solidFill>
                </a:rPr>
                <a:t>.</a:t>
              </a:r>
              <a:endParaRPr lang="en-SG" dirty="0">
                <a:solidFill>
                  <a:schemeClr val="tx1"/>
                </a:solidFill>
              </a:endParaRPr>
            </a:p>
          </p:txBody>
        </p:sp>
      </p:grpSp>
      <p:grpSp>
        <p:nvGrpSpPr>
          <p:cNvPr id="45" name="Group 44">
            <a:extLst>
              <a:ext uri="{FF2B5EF4-FFF2-40B4-BE49-F238E27FC236}">
                <a16:creationId xmlns:a16="http://schemas.microsoft.com/office/drawing/2014/main" id="{C36F9DFD-76E9-D28A-F8BC-041204C45DD6}"/>
              </a:ext>
            </a:extLst>
          </p:cNvPr>
          <p:cNvGrpSpPr/>
          <p:nvPr/>
        </p:nvGrpSpPr>
        <p:grpSpPr>
          <a:xfrm>
            <a:off x="546680" y="2785865"/>
            <a:ext cx="10662920" cy="750190"/>
            <a:chOff x="812800" y="2882900"/>
            <a:chExt cx="10662920" cy="548640"/>
          </a:xfrm>
        </p:grpSpPr>
        <p:sp>
          <p:nvSpPr>
            <p:cNvPr id="30" name="Rectangle 29">
              <a:extLst>
                <a:ext uri="{FF2B5EF4-FFF2-40B4-BE49-F238E27FC236}">
                  <a16:creationId xmlns:a16="http://schemas.microsoft.com/office/drawing/2014/main" id="{F60CF8EA-9B11-97D5-2BF5-47CB5C95DC7D}"/>
                </a:ext>
              </a:extLst>
            </p:cNvPr>
            <p:cNvSpPr/>
            <p:nvPr/>
          </p:nvSpPr>
          <p:spPr>
            <a:xfrm>
              <a:off x="812800" y="2882900"/>
              <a:ext cx="1643102" cy="548640"/>
            </a:xfrm>
            <a:prstGeom prst="rect">
              <a:avLst/>
            </a:prstGeom>
            <a:solidFill>
              <a:srgbClr val="5959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yours</a:t>
              </a:r>
              <a:endParaRPr lang="en-SG" sz="2400" dirty="0"/>
            </a:p>
          </p:txBody>
        </p:sp>
        <p:sp>
          <p:nvSpPr>
            <p:cNvPr id="31" name="Rectangle 30">
              <a:extLst>
                <a:ext uri="{FF2B5EF4-FFF2-40B4-BE49-F238E27FC236}">
                  <a16:creationId xmlns:a16="http://schemas.microsoft.com/office/drawing/2014/main" id="{5CFE0820-73E7-BCE0-8452-1E883932BE7E}"/>
                </a:ext>
              </a:extLst>
            </p:cNvPr>
            <p:cNvSpPr/>
            <p:nvPr/>
          </p:nvSpPr>
          <p:spPr>
            <a:xfrm>
              <a:off x="2540992" y="2882900"/>
              <a:ext cx="4003318" cy="548640"/>
            </a:xfrm>
            <a:prstGeom prst="rect">
              <a:avLst/>
            </a:prstGeom>
            <a:solidFill>
              <a:srgbClr val="297DA0"/>
            </a:solidFill>
            <a:ln>
              <a:solidFill>
                <a:srgbClr val="297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 person you are talking to </a:t>
              </a:r>
              <a:endParaRPr lang="en-SG" sz="2400" dirty="0"/>
            </a:p>
          </p:txBody>
        </p:sp>
        <p:sp>
          <p:nvSpPr>
            <p:cNvPr id="32" name="Rectangle 31">
              <a:extLst>
                <a:ext uri="{FF2B5EF4-FFF2-40B4-BE49-F238E27FC236}">
                  <a16:creationId xmlns:a16="http://schemas.microsoft.com/office/drawing/2014/main" id="{99C3F91E-25BC-FDA9-9F57-B5EEFF163E23}"/>
                </a:ext>
              </a:extLst>
            </p:cNvPr>
            <p:cNvSpPr/>
            <p:nvPr/>
          </p:nvSpPr>
          <p:spPr>
            <a:xfrm>
              <a:off x="6629400" y="2882900"/>
              <a:ext cx="4846320" cy="548640"/>
            </a:xfrm>
            <a:prstGeom prst="rect">
              <a:avLst/>
            </a:prstGeom>
            <a:solidFill>
              <a:srgbClr val="F07206"/>
            </a:solidFill>
            <a:ln>
              <a:solidFill>
                <a:srgbClr val="F072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 think this book is </a:t>
              </a:r>
              <a:r>
                <a:rPr lang="en-US" sz="2400" b="1" u="sng" dirty="0"/>
                <a:t>yours</a:t>
              </a:r>
              <a:r>
                <a:rPr lang="en-US" sz="2400" dirty="0"/>
                <a:t>. It has your name on it.</a:t>
              </a:r>
              <a:endParaRPr lang="en-SG" dirty="0"/>
            </a:p>
          </p:txBody>
        </p:sp>
      </p:grpSp>
      <p:grpSp>
        <p:nvGrpSpPr>
          <p:cNvPr id="47" name="Group 46">
            <a:extLst>
              <a:ext uri="{FF2B5EF4-FFF2-40B4-BE49-F238E27FC236}">
                <a16:creationId xmlns:a16="http://schemas.microsoft.com/office/drawing/2014/main" id="{5BDC2E11-7DA9-3B77-60E3-CF3970AAB58E}"/>
              </a:ext>
            </a:extLst>
          </p:cNvPr>
          <p:cNvGrpSpPr/>
          <p:nvPr/>
        </p:nvGrpSpPr>
        <p:grpSpPr>
          <a:xfrm>
            <a:off x="546680" y="3614556"/>
            <a:ext cx="10662920" cy="548640"/>
            <a:chOff x="812800" y="3530600"/>
            <a:chExt cx="10662920" cy="548640"/>
          </a:xfrm>
        </p:grpSpPr>
        <p:sp>
          <p:nvSpPr>
            <p:cNvPr id="33" name="Rectangle 32">
              <a:extLst>
                <a:ext uri="{FF2B5EF4-FFF2-40B4-BE49-F238E27FC236}">
                  <a16:creationId xmlns:a16="http://schemas.microsoft.com/office/drawing/2014/main" id="{1620582D-E184-3416-E04B-797E033A021B}"/>
                </a:ext>
              </a:extLst>
            </p:cNvPr>
            <p:cNvSpPr/>
            <p:nvPr/>
          </p:nvSpPr>
          <p:spPr>
            <a:xfrm>
              <a:off x="812800" y="3530600"/>
              <a:ext cx="1643102" cy="548640"/>
            </a:xfrm>
            <a:prstGeom prst="rect">
              <a:avLst/>
            </a:prstGeom>
            <a:solidFill>
              <a:srgbClr val="BFBFBF"/>
            </a:solidFill>
            <a:ln>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his</a:t>
              </a:r>
              <a:endParaRPr lang="en-SG" sz="2400" dirty="0">
                <a:solidFill>
                  <a:schemeClr val="tx1"/>
                </a:solidFill>
              </a:endParaRPr>
            </a:p>
          </p:txBody>
        </p:sp>
        <p:sp>
          <p:nvSpPr>
            <p:cNvPr id="34" name="Rectangle 33">
              <a:extLst>
                <a:ext uri="{FF2B5EF4-FFF2-40B4-BE49-F238E27FC236}">
                  <a16:creationId xmlns:a16="http://schemas.microsoft.com/office/drawing/2014/main" id="{56BC3562-4831-DC4A-A8B9-F405E7011B34}"/>
                </a:ext>
              </a:extLst>
            </p:cNvPr>
            <p:cNvSpPr/>
            <p:nvPr/>
          </p:nvSpPr>
          <p:spPr>
            <a:xfrm>
              <a:off x="2540992" y="3530600"/>
              <a:ext cx="4003318" cy="548640"/>
            </a:xfrm>
            <a:prstGeom prst="rect">
              <a:avLst/>
            </a:prstGeom>
            <a:solidFill>
              <a:srgbClr val="8DC9E0"/>
            </a:solidFill>
            <a:ln>
              <a:solidFill>
                <a:srgbClr val="8DC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 boy / male </a:t>
              </a:r>
              <a:endParaRPr lang="en-SG" sz="2400" dirty="0">
                <a:solidFill>
                  <a:schemeClr val="tx1"/>
                </a:solidFill>
              </a:endParaRPr>
            </a:p>
          </p:txBody>
        </p:sp>
        <p:sp>
          <p:nvSpPr>
            <p:cNvPr id="35" name="Rectangle 34">
              <a:extLst>
                <a:ext uri="{FF2B5EF4-FFF2-40B4-BE49-F238E27FC236}">
                  <a16:creationId xmlns:a16="http://schemas.microsoft.com/office/drawing/2014/main" id="{5141D33F-4E49-28E4-129C-627BAE08F5C6}"/>
                </a:ext>
              </a:extLst>
            </p:cNvPr>
            <p:cNvSpPr/>
            <p:nvPr/>
          </p:nvSpPr>
          <p:spPr>
            <a:xfrm>
              <a:off x="6629400" y="3530600"/>
              <a:ext cx="4846320" cy="548640"/>
            </a:xfrm>
            <a:prstGeom prst="rect">
              <a:avLst/>
            </a:prstGeom>
            <a:solidFill>
              <a:srgbClr val="FFC38C"/>
            </a:solidFill>
            <a:ln>
              <a:solidFill>
                <a:srgbClr val="FFC3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Gopi is playing with a ball. It is </a:t>
              </a:r>
              <a:r>
                <a:rPr lang="en-US" sz="2400" b="1" u="sng" dirty="0">
                  <a:solidFill>
                    <a:schemeClr val="tx1"/>
                  </a:solidFill>
                </a:rPr>
                <a:t>his</a:t>
              </a:r>
              <a:r>
                <a:rPr lang="en-US" sz="2400" dirty="0">
                  <a:solidFill>
                    <a:schemeClr val="tx1"/>
                  </a:solidFill>
                </a:rPr>
                <a:t>.</a:t>
              </a:r>
              <a:endParaRPr lang="en-SG" dirty="0">
                <a:solidFill>
                  <a:schemeClr val="tx1"/>
                </a:solidFill>
              </a:endParaRPr>
            </a:p>
          </p:txBody>
        </p:sp>
      </p:grpSp>
      <p:grpSp>
        <p:nvGrpSpPr>
          <p:cNvPr id="48" name="Group 47">
            <a:extLst>
              <a:ext uri="{FF2B5EF4-FFF2-40B4-BE49-F238E27FC236}">
                <a16:creationId xmlns:a16="http://schemas.microsoft.com/office/drawing/2014/main" id="{0BB1687C-70E2-470A-4045-60AB3F81AAE4}"/>
              </a:ext>
            </a:extLst>
          </p:cNvPr>
          <p:cNvGrpSpPr/>
          <p:nvPr/>
        </p:nvGrpSpPr>
        <p:grpSpPr>
          <a:xfrm>
            <a:off x="546680" y="4246948"/>
            <a:ext cx="10662920" cy="548640"/>
            <a:chOff x="812800" y="4191000"/>
            <a:chExt cx="10662920" cy="548640"/>
          </a:xfrm>
        </p:grpSpPr>
        <p:sp>
          <p:nvSpPr>
            <p:cNvPr id="36" name="Rectangle 35">
              <a:extLst>
                <a:ext uri="{FF2B5EF4-FFF2-40B4-BE49-F238E27FC236}">
                  <a16:creationId xmlns:a16="http://schemas.microsoft.com/office/drawing/2014/main" id="{CA452665-1E51-686B-0C52-BDE6D43D5EF5}"/>
                </a:ext>
              </a:extLst>
            </p:cNvPr>
            <p:cNvSpPr/>
            <p:nvPr/>
          </p:nvSpPr>
          <p:spPr>
            <a:xfrm>
              <a:off x="812800" y="4191000"/>
              <a:ext cx="1643102" cy="548640"/>
            </a:xfrm>
            <a:prstGeom prst="rect">
              <a:avLst/>
            </a:prstGeom>
            <a:solidFill>
              <a:srgbClr val="5959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hers</a:t>
              </a:r>
              <a:endParaRPr lang="en-SG" sz="2400" dirty="0"/>
            </a:p>
          </p:txBody>
        </p:sp>
        <p:sp>
          <p:nvSpPr>
            <p:cNvPr id="37" name="Rectangle 36">
              <a:extLst>
                <a:ext uri="{FF2B5EF4-FFF2-40B4-BE49-F238E27FC236}">
                  <a16:creationId xmlns:a16="http://schemas.microsoft.com/office/drawing/2014/main" id="{3EE2DB3D-E831-4491-B08F-9D3404082CCD}"/>
                </a:ext>
              </a:extLst>
            </p:cNvPr>
            <p:cNvSpPr/>
            <p:nvPr/>
          </p:nvSpPr>
          <p:spPr>
            <a:xfrm>
              <a:off x="2540992" y="4191000"/>
              <a:ext cx="4003318" cy="548640"/>
            </a:xfrm>
            <a:prstGeom prst="rect">
              <a:avLst/>
            </a:prstGeom>
            <a:solidFill>
              <a:srgbClr val="297DA0"/>
            </a:solidFill>
            <a:ln>
              <a:solidFill>
                <a:srgbClr val="297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 girl / female </a:t>
              </a:r>
              <a:endParaRPr lang="en-SG" sz="2400" dirty="0"/>
            </a:p>
          </p:txBody>
        </p:sp>
        <p:sp>
          <p:nvSpPr>
            <p:cNvPr id="38" name="Rectangle 37">
              <a:extLst>
                <a:ext uri="{FF2B5EF4-FFF2-40B4-BE49-F238E27FC236}">
                  <a16:creationId xmlns:a16="http://schemas.microsoft.com/office/drawing/2014/main" id="{4E64E474-45FC-0CD0-EA7A-E4E539BA21F3}"/>
                </a:ext>
              </a:extLst>
            </p:cNvPr>
            <p:cNvSpPr/>
            <p:nvPr/>
          </p:nvSpPr>
          <p:spPr>
            <a:xfrm>
              <a:off x="6629400" y="4191000"/>
              <a:ext cx="4846320" cy="548640"/>
            </a:xfrm>
            <a:prstGeom prst="rect">
              <a:avLst/>
            </a:prstGeom>
            <a:solidFill>
              <a:srgbClr val="F07206"/>
            </a:solidFill>
            <a:ln>
              <a:solidFill>
                <a:srgbClr val="F072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Rani wears a watch. It is </a:t>
              </a:r>
              <a:r>
                <a:rPr lang="en-US" sz="2400" b="1" u="sng" dirty="0"/>
                <a:t>hers</a:t>
              </a:r>
              <a:r>
                <a:rPr lang="en-US" sz="2400" dirty="0"/>
                <a:t>.</a:t>
              </a:r>
              <a:endParaRPr lang="en-SG" dirty="0"/>
            </a:p>
          </p:txBody>
        </p:sp>
      </p:grpSp>
      <p:grpSp>
        <p:nvGrpSpPr>
          <p:cNvPr id="49" name="Group 48">
            <a:extLst>
              <a:ext uri="{FF2B5EF4-FFF2-40B4-BE49-F238E27FC236}">
                <a16:creationId xmlns:a16="http://schemas.microsoft.com/office/drawing/2014/main" id="{67C6911D-55E5-ED31-BB49-F172B2D5C323}"/>
              </a:ext>
            </a:extLst>
          </p:cNvPr>
          <p:cNvGrpSpPr/>
          <p:nvPr/>
        </p:nvGrpSpPr>
        <p:grpSpPr>
          <a:xfrm>
            <a:off x="549277" y="4872888"/>
            <a:ext cx="10662920" cy="719522"/>
            <a:chOff x="812800" y="4838700"/>
            <a:chExt cx="10662920" cy="548640"/>
          </a:xfrm>
        </p:grpSpPr>
        <p:sp>
          <p:nvSpPr>
            <p:cNvPr id="39" name="Rectangle 38">
              <a:extLst>
                <a:ext uri="{FF2B5EF4-FFF2-40B4-BE49-F238E27FC236}">
                  <a16:creationId xmlns:a16="http://schemas.microsoft.com/office/drawing/2014/main" id="{55097B1A-A398-750B-E063-92BF7D48D8D6}"/>
                </a:ext>
              </a:extLst>
            </p:cNvPr>
            <p:cNvSpPr/>
            <p:nvPr/>
          </p:nvSpPr>
          <p:spPr>
            <a:xfrm>
              <a:off x="812800" y="4838700"/>
              <a:ext cx="1643102" cy="548640"/>
            </a:xfrm>
            <a:prstGeom prst="rect">
              <a:avLst/>
            </a:prstGeom>
            <a:solidFill>
              <a:srgbClr val="BFBFBF"/>
            </a:solidFill>
            <a:ln>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ours</a:t>
              </a:r>
              <a:endParaRPr lang="en-SG" sz="2400" dirty="0">
                <a:solidFill>
                  <a:schemeClr val="tx1"/>
                </a:solidFill>
              </a:endParaRPr>
            </a:p>
          </p:txBody>
        </p:sp>
        <p:sp>
          <p:nvSpPr>
            <p:cNvPr id="40" name="Rectangle 39">
              <a:extLst>
                <a:ext uri="{FF2B5EF4-FFF2-40B4-BE49-F238E27FC236}">
                  <a16:creationId xmlns:a16="http://schemas.microsoft.com/office/drawing/2014/main" id="{D8617D93-1125-CDA2-2522-23CC84106075}"/>
                </a:ext>
              </a:extLst>
            </p:cNvPr>
            <p:cNvSpPr/>
            <p:nvPr/>
          </p:nvSpPr>
          <p:spPr>
            <a:xfrm>
              <a:off x="2540992" y="4838700"/>
              <a:ext cx="4003318" cy="548640"/>
            </a:xfrm>
            <a:prstGeom prst="rect">
              <a:avLst/>
            </a:prstGeom>
            <a:solidFill>
              <a:srgbClr val="8DC9E0"/>
            </a:solidFill>
            <a:ln>
              <a:solidFill>
                <a:srgbClr val="8DC9E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more than one owner including you</a:t>
              </a:r>
              <a:endParaRPr lang="en-SG" sz="2400" dirty="0">
                <a:solidFill>
                  <a:schemeClr val="tx1"/>
                </a:solidFill>
              </a:endParaRPr>
            </a:p>
          </p:txBody>
        </p:sp>
        <p:sp>
          <p:nvSpPr>
            <p:cNvPr id="41" name="Rectangle 40">
              <a:extLst>
                <a:ext uri="{FF2B5EF4-FFF2-40B4-BE49-F238E27FC236}">
                  <a16:creationId xmlns:a16="http://schemas.microsoft.com/office/drawing/2014/main" id="{E323FCA5-4446-931D-6C3F-E07D7780D391}"/>
                </a:ext>
              </a:extLst>
            </p:cNvPr>
            <p:cNvSpPr/>
            <p:nvPr/>
          </p:nvSpPr>
          <p:spPr>
            <a:xfrm>
              <a:off x="6629400" y="4838700"/>
              <a:ext cx="4846320" cy="548640"/>
            </a:xfrm>
            <a:prstGeom prst="rect">
              <a:avLst/>
            </a:prstGeom>
            <a:solidFill>
              <a:srgbClr val="FFC38C"/>
            </a:solidFill>
            <a:ln>
              <a:solidFill>
                <a:srgbClr val="FFC3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This TV is </a:t>
              </a:r>
              <a:r>
                <a:rPr lang="en-US" sz="2400" b="1" u="sng" dirty="0">
                  <a:solidFill>
                    <a:schemeClr val="tx1"/>
                  </a:solidFill>
                </a:rPr>
                <a:t>ours</a:t>
              </a:r>
              <a:r>
                <a:rPr lang="en-US" sz="2400" dirty="0">
                  <a:solidFill>
                    <a:schemeClr val="tx1"/>
                  </a:solidFill>
                </a:rPr>
                <a:t>. We bought it yesterday.</a:t>
              </a:r>
              <a:endParaRPr lang="en-SG" dirty="0">
                <a:solidFill>
                  <a:schemeClr val="tx1"/>
                </a:solidFill>
              </a:endParaRPr>
            </a:p>
          </p:txBody>
        </p:sp>
      </p:grpSp>
      <p:grpSp>
        <p:nvGrpSpPr>
          <p:cNvPr id="50" name="Group 49">
            <a:extLst>
              <a:ext uri="{FF2B5EF4-FFF2-40B4-BE49-F238E27FC236}">
                <a16:creationId xmlns:a16="http://schemas.microsoft.com/office/drawing/2014/main" id="{40742C79-84A9-50C2-6A2D-8DD36E2B07D8}"/>
              </a:ext>
            </a:extLst>
          </p:cNvPr>
          <p:cNvGrpSpPr/>
          <p:nvPr/>
        </p:nvGrpSpPr>
        <p:grpSpPr>
          <a:xfrm>
            <a:off x="546680" y="5670592"/>
            <a:ext cx="10662920" cy="793858"/>
            <a:chOff x="812800" y="5499100"/>
            <a:chExt cx="10662920" cy="548640"/>
          </a:xfrm>
        </p:grpSpPr>
        <p:sp>
          <p:nvSpPr>
            <p:cNvPr id="42" name="Rectangle 41">
              <a:extLst>
                <a:ext uri="{FF2B5EF4-FFF2-40B4-BE49-F238E27FC236}">
                  <a16:creationId xmlns:a16="http://schemas.microsoft.com/office/drawing/2014/main" id="{319C9615-AEEE-4777-9D9A-590FADB0B644}"/>
                </a:ext>
              </a:extLst>
            </p:cNvPr>
            <p:cNvSpPr/>
            <p:nvPr/>
          </p:nvSpPr>
          <p:spPr>
            <a:xfrm>
              <a:off x="812800" y="5499100"/>
              <a:ext cx="1643102" cy="548640"/>
            </a:xfrm>
            <a:prstGeom prst="rect">
              <a:avLst/>
            </a:prstGeom>
            <a:solidFill>
              <a:srgbClr val="5959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theirs</a:t>
              </a:r>
              <a:endParaRPr lang="en-SG" sz="2400" dirty="0"/>
            </a:p>
          </p:txBody>
        </p:sp>
        <p:sp>
          <p:nvSpPr>
            <p:cNvPr id="43" name="Rectangle 42">
              <a:extLst>
                <a:ext uri="{FF2B5EF4-FFF2-40B4-BE49-F238E27FC236}">
                  <a16:creationId xmlns:a16="http://schemas.microsoft.com/office/drawing/2014/main" id="{0DBEDAE5-54A3-4FF5-AB13-6A8B63253A8C}"/>
                </a:ext>
              </a:extLst>
            </p:cNvPr>
            <p:cNvSpPr/>
            <p:nvPr/>
          </p:nvSpPr>
          <p:spPr>
            <a:xfrm>
              <a:off x="2540992" y="5499100"/>
              <a:ext cx="4003318" cy="548640"/>
            </a:xfrm>
            <a:prstGeom prst="rect">
              <a:avLst/>
            </a:prstGeom>
            <a:solidFill>
              <a:srgbClr val="297DA0"/>
            </a:solidFill>
            <a:ln>
              <a:solidFill>
                <a:srgbClr val="297D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more than one owner and you are not included</a:t>
              </a:r>
              <a:endParaRPr lang="en-SG" sz="2400" dirty="0"/>
            </a:p>
          </p:txBody>
        </p:sp>
        <p:sp>
          <p:nvSpPr>
            <p:cNvPr id="44" name="Rectangle 43">
              <a:extLst>
                <a:ext uri="{FF2B5EF4-FFF2-40B4-BE49-F238E27FC236}">
                  <a16:creationId xmlns:a16="http://schemas.microsoft.com/office/drawing/2014/main" id="{48C54078-1D7F-1B90-D796-61D36C5703A0}"/>
                </a:ext>
              </a:extLst>
            </p:cNvPr>
            <p:cNvSpPr/>
            <p:nvPr/>
          </p:nvSpPr>
          <p:spPr>
            <a:xfrm>
              <a:off x="6629400" y="5499100"/>
              <a:ext cx="4846320" cy="548640"/>
            </a:xfrm>
            <a:prstGeom prst="rect">
              <a:avLst/>
            </a:prstGeom>
            <a:solidFill>
              <a:srgbClr val="F07206"/>
            </a:solidFill>
            <a:ln>
              <a:solidFill>
                <a:srgbClr val="F072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My uncle and aunt travel in a car. It is </a:t>
              </a:r>
              <a:r>
                <a:rPr lang="en-US" sz="2400" b="1" u="sng" dirty="0"/>
                <a:t>theirs</a:t>
              </a:r>
              <a:r>
                <a:rPr lang="en-US" sz="2400" dirty="0"/>
                <a:t>.</a:t>
              </a:r>
              <a:endParaRPr lang="en-SG" dirty="0"/>
            </a:p>
          </p:txBody>
        </p:sp>
      </p:grpSp>
      <p:sp>
        <p:nvSpPr>
          <p:cNvPr id="3" name="Title 1">
            <a:extLst>
              <a:ext uri="{FF2B5EF4-FFF2-40B4-BE49-F238E27FC236}">
                <a16:creationId xmlns:a16="http://schemas.microsoft.com/office/drawing/2014/main" id="{2A79991B-CA6A-F748-2796-400A9EF35FA4}"/>
              </a:ext>
            </a:extLst>
          </p:cNvPr>
          <p:cNvSpPr>
            <a:spLocks noGrp="1"/>
          </p:cNvSpPr>
          <p:nvPr>
            <p:ph type="title"/>
          </p:nvPr>
        </p:nvSpPr>
        <p:spPr>
          <a:xfrm>
            <a:off x="1466857" y="71414"/>
            <a:ext cx="9296427" cy="654032"/>
          </a:xfrm>
        </p:spPr>
        <p:style>
          <a:lnRef idx="1">
            <a:schemeClr val="accent1"/>
          </a:lnRef>
          <a:fillRef idx="3">
            <a:schemeClr val="accent1"/>
          </a:fillRef>
          <a:effectRef idx="2">
            <a:schemeClr val="accent1"/>
          </a:effectRef>
          <a:fontRef idx="minor">
            <a:schemeClr val="lt1"/>
          </a:fontRef>
        </p:style>
        <p:txBody>
          <a:bodyPr/>
          <a:lstStyle/>
          <a:p>
            <a:r>
              <a:rPr lang="en-US" dirty="0"/>
              <a:t>P</a:t>
            </a:r>
            <a:r>
              <a:rPr lang="en-IN" dirty="0"/>
              <a:t>lacement of Possessive Pronoun</a:t>
            </a:r>
          </a:p>
        </p:txBody>
      </p:sp>
      <p:sp>
        <p:nvSpPr>
          <p:cNvPr id="4" name="TextBox 3">
            <a:extLst>
              <a:ext uri="{FF2B5EF4-FFF2-40B4-BE49-F238E27FC236}">
                <a16:creationId xmlns:a16="http://schemas.microsoft.com/office/drawing/2014/main" id="{1E28A7CE-2947-3373-A916-59038828EF1F}"/>
              </a:ext>
            </a:extLst>
          </p:cNvPr>
          <p:cNvSpPr txBox="1"/>
          <p:nvPr/>
        </p:nvSpPr>
        <p:spPr>
          <a:xfrm>
            <a:off x="1403648" y="836712"/>
            <a:ext cx="9384704" cy="523220"/>
          </a:xfrm>
          <a:prstGeom prst="rect">
            <a:avLst/>
          </a:prstGeom>
          <a:noFill/>
        </p:spPr>
        <p:txBody>
          <a:bodyPr wrap="square" rtlCol="0">
            <a:spAutoFit/>
          </a:bodyPr>
          <a:lstStyle/>
          <a:p>
            <a:pPr algn="ctr"/>
            <a:r>
              <a:rPr lang="en-IN" sz="2800" dirty="0"/>
              <a:t>A possessive pronoun is always placed at the end of a sentence.</a:t>
            </a:r>
          </a:p>
        </p:txBody>
      </p:sp>
    </p:spTree>
    <p:extLst>
      <p:ext uri="{BB962C8B-B14F-4D97-AF65-F5344CB8AC3E}">
        <p14:creationId xmlns:p14="http://schemas.microsoft.com/office/powerpoint/2010/main" val="226975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wipe(left)">
                                      <p:cBhvr>
                                        <p:cTn id="12" dur="10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wipe(left)">
                                      <p:cBhvr>
                                        <p:cTn id="17" dur="10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wipe(left)">
                                      <p:cBhvr>
                                        <p:cTn id="22" dur="10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left)">
                                      <p:cBhvr>
                                        <p:cTn id="27" dur="10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wipe(left)">
                                      <p:cBhvr>
                                        <p:cTn id="32"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a:t>Choose the Correct Answer</a:t>
            </a:r>
            <a:endParaRPr lang="en-IN" dirty="0"/>
          </a:p>
        </p:txBody>
      </p:sp>
      <p:sp>
        <p:nvSpPr>
          <p:cNvPr id="4" name="TextBox 3">
            <a:extLst>
              <a:ext uri="{FF2B5EF4-FFF2-40B4-BE49-F238E27FC236}">
                <a16:creationId xmlns:a16="http://schemas.microsoft.com/office/drawing/2014/main" id="{F4C317D3-C215-57B9-AC61-24192E2BB41C}"/>
              </a:ext>
            </a:extLst>
          </p:cNvPr>
          <p:cNvSpPr txBox="1"/>
          <p:nvPr/>
        </p:nvSpPr>
        <p:spPr>
          <a:xfrm>
            <a:off x="1466857" y="980728"/>
            <a:ext cx="9296426" cy="523220"/>
          </a:xfrm>
          <a:prstGeom prst="rect">
            <a:avLst/>
          </a:prstGeom>
          <a:noFill/>
          <a:ln w="19050">
            <a:solidFill>
              <a:schemeClr val="tx1"/>
            </a:solidFill>
          </a:ln>
        </p:spPr>
        <p:txBody>
          <a:bodyPr wrap="square" rtlCol="0">
            <a:spAutoFit/>
          </a:bodyPr>
          <a:lstStyle/>
          <a:p>
            <a:pPr algn="ctr"/>
            <a:r>
              <a:rPr lang="en-US" sz="2800" dirty="0"/>
              <a:t>mine         yours         his          hers         ours        theirs</a:t>
            </a:r>
            <a:endParaRPr lang="en-IN" sz="2800" dirty="0"/>
          </a:p>
        </p:txBody>
      </p:sp>
      <p:sp>
        <p:nvSpPr>
          <p:cNvPr id="5" name="TextBox 4">
            <a:extLst>
              <a:ext uri="{FF2B5EF4-FFF2-40B4-BE49-F238E27FC236}">
                <a16:creationId xmlns:a16="http://schemas.microsoft.com/office/drawing/2014/main" id="{C885C962-23FE-CB0E-02C1-C4A4882CC3A6}"/>
              </a:ext>
            </a:extLst>
          </p:cNvPr>
          <p:cNvSpPr txBox="1"/>
          <p:nvPr/>
        </p:nvSpPr>
        <p:spPr>
          <a:xfrm>
            <a:off x="335360" y="1845915"/>
            <a:ext cx="6696744" cy="523220"/>
          </a:xfrm>
          <a:prstGeom prst="rect">
            <a:avLst/>
          </a:prstGeom>
          <a:noFill/>
        </p:spPr>
        <p:txBody>
          <a:bodyPr wrap="square" rtlCol="0">
            <a:spAutoFit/>
          </a:bodyPr>
          <a:lstStyle/>
          <a:p>
            <a:r>
              <a:rPr lang="en-US" sz="2800" dirty="0"/>
              <a:t>1. Give this water bottle to Nakul. It is _____.</a:t>
            </a:r>
            <a:endParaRPr lang="en-IN" sz="2800" dirty="0"/>
          </a:p>
        </p:txBody>
      </p:sp>
      <p:sp>
        <p:nvSpPr>
          <p:cNvPr id="7" name="TextBox 6">
            <a:extLst>
              <a:ext uri="{FF2B5EF4-FFF2-40B4-BE49-F238E27FC236}">
                <a16:creationId xmlns:a16="http://schemas.microsoft.com/office/drawing/2014/main" id="{544566CB-CCB5-F2A8-9EB7-2BE2CE98DBDE}"/>
              </a:ext>
            </a:extLst>
          </p:cNvPr>
          <p:cNvSpPr txBox="1"/>
          <p:nvPr/>
        </p:nvSpPr>
        <p:spPr>
          <a:xfrm>
            <a:off x="335360" y="2617623"/>
            <a:ext cx="9145016" cy="523220"/>
          </a:xfrm>
          <a:prstGeom prst="rect">
            <a:avLst/>
          </a:prstGeom>
          <a:noFill/>
        </p:spPr>
        <p:txBody>
          <a:bodyPr wrap="square" rtlCol="0">
            <a:spAutoFit/>
          </a:bodyPr>
          <a:lstStyle/>
          <a:p>
            <a:r>
              <a:rPr lang="en-US" sz="2800" dirty="0"/>
              <a:t>2. The Nayaks needed a water can, so we lent _____ to them.</a:t>
            </a:r>
            <a:endParaRPr lang="en-IN" sz="2800" dirty="0"/>
          </a:p>
        </p:txBody>
      </p:sp>
      <p:sp>
        <p:nvSpPr>
          <p:cNvPr id="8" name="TextBox 7">
            <a:extLst>
              <a:ext uri="{FF2B5EF4-FFF2-40B4-BE49-F238E27FC236}">
                <a16:creationId xmlns:a16="http://schemas.microsoft.com/office/drawing/2014/main" id="{39C856C7-F635-A792-39DE-2F353D5ECCF2}"/>
              </a:ext>
            </a:extLst>
          </p:cNvPr>
          <p:cNvSpPr txBox="1"/>
          <p:nvPr/>
        </p:nvSpPr>
        <p:spPr>
          <a:xfrm>
            <a:off x="335360" y="4932747"/>
            <a:ext cx="6744800" cy="523220"/>
          </a:xfrm>
          <a:prstGeom prst="rect">
            <a:avLst/>
          </a:prstGeom>
          <a:noFill/>
        </p:spPr>
        <p:txBody>
          <a:bodyPr wrap="square" rtlCol="0">
            <a:spAutoFit/>
          </a:bodyPr>
          <a:lstStyle/>
          <a:p>
            <a:r>
              <a:rPr lang="en-US" sz="2800" dirty="0"/>
              <a:t>5. This scale has your name on it. Is it _____?</a:t>
            </a:r>
            <a:endParaRPr lang="en-IN" sz="2800" dirty="0"/>
          </a:p>
        </p:txBody>
      </p:sp>
      <p:sp>
        <p:nvSpPr>
          <p:cNvPr id="9" name="TextBox 8">
            <a:extLst>
              <a:ext uri="{FF2B5EF4-FFF2-40B4-BE49-F238E27FC236}">
                <a16:creationId xmlns:a16="http://schemas.microsoft.com/office/drawing/2014/main" id="{3DDCC66C-B7BC-D255-C986-2805415A8C3C}"/>
              </a:ext>
            </a:extLst>
          </p:cNvPr>
          <p:cNvSpPr txBox="1"/>
          <p:nvPr/>
        </p:nvSpPr>
        <p:spPr>
          <a:xfrm>
            <a:off x="335360" y="3389331"/>
            <a:ext cx="6480720" cy="523220"/>
          </a:xfrm>
          <a:prstGeom prst="rect">
            <a:avLst/>
          </a:prstGeom>
          <a:noFill/>
        </p:spPr>
        <p:txBody>
          <a:bodyPr wrap="square" rtlCol="0">
            <a:spAutoFit/>
          </a:bodyPr>
          <a:lstStyle/>
          <a:p>
            <a:r>
              <a:rPr lang="en-US" sz="2800" dirty="0"/>
              <a:t>3. I found your book but I can’t find _____.</a:t>
            </a:r>
            <a:endParaRPr lang="en-IN" sz="2800" dirty="0"/>
          </a:p>
        </p:txBody>
      </p:sp>
      <p:sp>
        <p:nvSpPr>
          <p:cNvPr id="10" name="TextBox 9">
            <a:extLst>
              <a:ext uri="{FF2B5EF4-FFF2-40B4-BE49-F238E27FC236}">
                <a16:creationId xmlns:a16="http://schemas.microsoft.com/office/drawing/2014/main" id="{60E4A037-2C43-0AD5-7013-B345499BA57F}"/>
              </a:ext>
            </a:extLst>
          </p:cNvPr>
          <p:cNvSpPr txBox="1"/>
          <p:nvPr/>
        </p:nvSpPr>
        <p:spPr>
          <a:xfrm>
            <a:off x="335360" y="4161039"/>
            <a:ext cx="7488832" cy="523220"/>
          </a:xfrm>
          <a:prstGeom prst="rect">
            <a:avLst/>
          </a:prstGeom>
          <a:noFill/>
        </p:spPr>
        <p:txBody>
          <a:bodyPr wrap="square" rtlCol="0">
            <a:spAutoFit/>
          </a:bodyPr>
          <a:lstStyle/>
          <a:p>
            <a:r>
              <a:rPr lang="en-US" sz="2800" dirty="0"/>
              <a:t>4. My parents live in a farmhouse. It is _____.</a:t>
            </a:r>
            <a:endParaRPr lang="en-IN" sz="2800" dirty="0"/>
          </a:p>
        </p:txBody>
      </p:sp>
      <p:sp>
        <p:nvSpPr>
          <p:cNvPr id="11" name="TextBox 10">
            <a:extLst>
              <a:ext uri="{FF2B5EF4-FFF2-40B4-BE49-F238E27FC236}">
                <a16:creationId xmlns:a16="http://schemas.microsoft.com/office/drawing/2014/main" id="{49713097-FC6C-AFA3-FFB0-28F2D212B7B4}"/>
              </a:ext>
            </a:extLst>
          </p:cNvPr>
          <p:cNvSpPr txBox="1"/>
          <p:nvPr/>
        </p:nvSpPr>
        <p:spPr>
          <a:xfrm>
            <a:off x="335360" y="5704455"/>
            <a:ext cx="5441013" cy="523220"/>
          </a:xfrm>
          <a:prstGeom prst="rect">
            <a:avLst/>
          </a:prstGeom>
          <a:noFill/>
        </p:spPr>
        <p:txBody>
          <a:bodyPr wrap="square" rtlCol="0">
            <a:spAutoFit/>
          </a:bodyPr>
          <a:lstStyle/>
          <a:p>
            <a:r>
              <a:rPr lang="en-US" sz="2800" dirty="0"/>
              <a:t>6. Give this pen to </a:t>
            </a:r>
            <a:r>
              <a:rPr lang="en-US" sz="2800" dirty="0" err="1"/>
              <a:t>Latha</a:t>
            </a:r>
            <a:r>
              <a:rPr lang="en-US" sz="2800" dirty="0"/>
              <a:t>. It is _____.</a:t>
            </a:r>
            <a:endParaRPr lang="en-IN" sz="2800" dirty="0"/>
          </a:p>
        </p:txBody>
      </p:sp>
      <p:grpSp>
        <p:nvGrpSpPr>
          <p:cNvPr id="12" name="Group 11">
            <a:extLst>
              <a:ext uri="{FF2B5EF4-FFF2-40B4-BE49-F238E27FC236}">
                <a16:creationId xmlns:a16="http://schemas.microsoft.com/office/drawing/2014/main" id="{759D5774-0C52-9234-DA4A-6291C668EFD4}"/>
              </a:ext>
            </a:extLst>
          </p:cNvPr>
          <p:cNvGrpSpPr/>
          <p:nvPr/>
        </p:nvGrpSpPr>
        <p:grpSpPr>
          <a:xfrm>
            <a:off x="9602696" y="3276498"/>
            <a:ext cx="2321174" cy="1272105"/>
            <a:chOff x="7465227" y="3861048"/>
            <a:chExt cx="2321174" cy="1272105"/>
          </a:xfrm>
        </p:grpSpPr>
        <p:sp>
          <p:nvSpPr>
            <p:cNvPr id="13" name="TextBox 12">
              <a:extLst>
                <a:ext uri="{FF2B5EF4-FFF2-40B4-BE49-F238E27FC236}">
                  <a16:creationId xmlns:a16="http://schemas.microsoft.com/office/drawing/2014/main" id="{49259678-432B-A45D-04C7-0E4851E02A8C}"/>
                </a:ext>
              </a:extLst>
            </p:cNvPr>
            <p:cNvSpPr txBox="1"/>
            <p:nvPr/>
          </p:nvSpPr>
          <p:spPr>
            <a:xfrm>
              <a:off x="7465227" y="3861048"/>
              <a:ext cx="2321174"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dirty="0"/>
                <a:t>Click for answers</a:t>
              </a:r>
              <a:endParaRPr lang="en-IN" sz="2400" dirty="0"/>
            </a:p>
          </p:txBody>
        </p:sp>
        <p:pic>
          <p:nvPicPr>
            <p:cNvPr id="14" name="Graphic 13" descr="Right pointing backhand index">
              <a:extLst>
                <a:ext uri="{FF2B5EF4-FFF2-40B4-BE49-F238E27FC236}">
                  <a16:creationId xmlns:a16="http://schemas.microsoft.com/office/drawing/2014/main" id="{211A1A0F-C5B8-D792-18EA-9A31283495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168614" y="4218753"/>
              <a:ext cx="914400" cy="914400"/>
            </a:xfrm>
            <a:prstGeom prst="rect">
              <a:avLst/>
            </a:prstGeom>
          </p:spPr>
        </p:pic>
      </p:grpSp>
      <p:sp>
        <p:nvSpPr>
          <p:cNvPr id="15" name="TextBox 14">
            <a:extLst>
              <a:ext uri="{FF2B5EF4-FFF2-40B4-BE49-F238E27FC236}">
                <a16:creationId xmlns:a16="http://schemas.microsoft.com/office/drawing/2014/main" id="{E669EEE4-A68D-967A-4880-63D3A206B112}"/>
              </a:ext>
            </a:extLst>
          </p:cNvPr>
          <p:cNvSpPr txBox="1"/>
          <p:nvPr/>
        </p:nvSpPr>
        <p:spPr>
          <a:xfrm>
            <a:off x="5748924" y="4911529"/>
            <a:ext cx="1080120" cy="523220"/>
          </a:xfrm>
          <a:prstGeom prst="rect">
            <a:avLst/>
          </a:prstGeom>
          <a:noFill/>
        </p:spPr>
        <p:txBody>
          <a:bodyPr wrap="square" rtlCol="0">
            <a:spAutoFit/>
          </a:bodyPr>
          <a:lstStyle/>
          <a:p>
            <a:pPr algn="ctr"/>
            <a:r>
              <a:rPr lang="en-US" sz="2800" dirty="0">
                <a:solidFill>
                  <a:srgbClr val="FF0000"/>
                </a:solidFill>
              </a:rPr>
              <a:t>yours</a:t>
            </a:r>
            <a:endParaRPr lang="en-IN" sz="2800" dirty="0">
              <a:solidFill>
                <a:srgbClr val="FF0000"/>
              </a:solidFill>
            </a:endParaRPr>
          </a:p>
        </p:txBody>
      </p:sp>
      <p:sp>
        <p:nvSpPr>
          <p:cNvPr id="16" name="TextBox 15">
            <a:extLst>
              <a:ext uri="{FF2B5EF4-FFF2-40B4-BE49-F238E27FC236}">
                <a16:creationId xmlns:a16="http://schemas.microsoft.com/office/drawing/2014/main" id="{3217AD1E-6BDB-1F85-757A-584A95E859C6}"/>
              </a:ext>
            </a:extLst>
          </p:cNvPr>
          <p:cNvSpPr txBox="1"/>
          <p:nvPr/>
        </p:nvSpPr>
        <p:spPr>
          <a:xfrm>
            <a:off x="5781629" y="1837867"/>
            <a:ext cx="1080120" cy="523220"/>
          </a:xfrm>
          <a:prstGeom prst="rect">
            <a:avLst/>
          </a:prstGeom>
          <a:noFill/>
        </p:spPr>
        <p:txBody>
          <a:bodyPr wrap="square" rtlCol="0">
            <a:spAutoFit/>
          </a:bodyPr>
          <a:lstStyle/>
          <a:p>
            <a:pPr algn="ctr"/>
            <a:r>
              <a:rPr lang="en-US" sz="2800" dirty="0">
                <a:solidFill>
                  <a:srgbClr val="FF0000"/>
                </a:solidFill>
              </a:rPr>
              <a:t>his</a:t>
            </a:r>
            <a:endParaRPr lang="en-IN" sz="2800" dirty="0">
              <a:solidFill>
                <a:srgbClr val="FF0000"/>
              </a:solidFill>
            </a:endParaRPr>
          </a:p>
        </p:txBody>
      </p:sp>
      <p:sp>
        <p:nvSpPr>
          <p:cNvPr id="17" name="TextBox 16">
            <a:extLst>
              <a:ext uri="{FF2B5EF4-FFF2-40B4-BE49-F238E27FC236}">
                <a16:creationId xmlns:a16="http://schemas.microsoft.com/office/drawing/2014/main" id="{B752F9AF-4DC2-E353-CCDD-916E9C1A49E2}"/>
              </a:ext>
            </a:extLst>
          </p:cNvPr>
          <p:cNvSpPr txBox="1"/>
          <p:nvPr/>
        </p:nvSpPr>
        <p:spPr>
          <a:xfrm>
            <a:off x="6966292" y="2617623"/>
            <a:ext cx="1080120" cy="523220"/>
          </a:xfrm>
          <a:prstGeom prst="rect">
            <a:avLst/>
          </a:prstGeom>
          <a:noFill/>
        </p:spPr>
        <p:txBody>
          <a:bodyPr wrap="square" rtlCol="0">
            <a:spAutoFit/>
          </a:bodyPr>
          <a:lstStyle/>
          <a:p>
            <a:pPr algn="ctr"/>
            <a:r>
              <a:rPr lang="en-US" sz="2800" dirty="0">
                <a:solidFill>
                  <a:srgbClr val="FF0000"/>
                </a:solidFill>
              </a:rPr>
              <a:t>ours</a:t>
            </a:r>
            <a:endParaRPr lang="en-IN" sz="2800" dirty="0">
              <a:solidFill>
                <a:srgbClr val="FF0000"/>
              </a:solidFill>
            </a:endParaRPr>
          </a:p>
        </p:txBody>
      </p:sp>
      <p:sp>
        <p:nvSpPr>
          <p:cNvPr id="18" name="TextBox 17">
            <a:extLst>
              <a:ext uri="{FF2B5EF4-FFF2-40B4-BE49-F238E27FC236}">
                <a16:creationId xmlns:a16="http://schemas.microsoft.com/office/drawing/2014/main" id="{FF563CA5-FCD8-74C5-73AA-4EBF1C7716CF}"/>
              </a:ext>
            </a:extLst>
          </p:cNvPr>
          <p:cNvSpPr txBox="1"/>
          <p:nvPr/>
        </p:nvSpPr>
        <p:spPr>
          <a:xfrm>
            <a:off x="5447928" y="3372593"/>
            <a:ext cx="1080120" cy="523220"/>
          </a:xfrm>
          <a:prstGeom prst="rect">
            <a:avLst/>
          </a:prstGeom>
          <a:noFill/>
        </p:spPr>
        <p:txBody>
          <a:bodyPr wrap="square" rtlCol="0">
            <a:spAutoFit/>
          </a:bodyPr>
          <a:lstStyle/>
          <a:p>
            <a:pPr algn="ctr"/>
            <a:r>
              <a:rPr lang="en-US" sz="2800" dirty="0">
                <a:solidFill>
                  <a:srgbClr val="FF0000"/>
                </a:solidFill>
              </a:rPr>
              <a:t>mine</a:t>
            </a:r>
            <a:endParaRPr lang="en-IN" sz="2800" dirty="0">
              <a:solidFill>
                <a:srgbClr val="FF0000"/>
              </a:solidFill>
            </a:endParaRPr>
          </a:p>
        </p:txBody>
      </p:sp>
      <p:sp>
        <p:nvSpPr>
          <p:cNvPr id="19" name="TextBox 18">
            <a:extLst>
              <a:ext uri="{FF2B5EF4-FFF2-40B4-BE49-F238E27FC236}">
                <a16:creationId xmlns:a16="http://schemas.microsoft.com/office/drawing/2014/main" id="{A726B097-BACC-4F29-D880-B68DA3A21ABD}"/>
              </a:ext>
            </a:extLst>
          </p:cNvPr>
          <p:cNvSpPr txBox="1"/>
          <p:nvPr/>
        </p:nvSpPr>
        <p:spPr>
          <a:xfrm>
            <a:off x="5886172" y="4145361"/>
            <a:ext cx="1080120" cy="523220"/>
          </a:xfrm>
          <a:prstGeom prst="rect">
            <a:avLst/>
          </a:prstGeom>
          <a:noFill/>
        </p:spPr>
        <p:txBody>
          <a:bodyPr wrap="square" rtlCol="0">
            <a:spAutoFit/>
          </a:bodyPr>
          <a:lstStyle/>
          <a:p>
            <a:pPr algn="ctr"/>
            <a:r>
              <a:rPr lang="en-US" sz="2800" dirty="0">
                <a:solidFill>
                  <a:srgbClr val="FF0000"/>
                </a:solidFill>
              </a:rPr>
              <a:t>theirs</a:t>
            </a:r>
            <a:endParaRPr lang="en-IN" sz="2800" dirty="0">
              <a:solidFill>
                <a:srgbClr val="FF0000"/>
              </a:solidFill>
            </a:endParaRPr>
          </a:p>
        </p:txBody>
      </p:sp>
      <p:sp>
        <p:nvSpPr>
          <p:cNvPr id="20" name="TextBox 19">
            <a:extLst>
              <a:ext uri="{FF2B5EF4-FFF2-40B4-BE49-F238E27FC236}">
                <a16:creationId xmlns:a16="http://schemas.microsoft.com/office/drawing/2014/main" id="{663E8277-4E8C-C945-7633-7C431085AC17}"/>
              </a:ext>
            </a:extLst>
          </p:cNvPr>
          <p:cNvSpPr txBox="1"/>
          <p:nvPr/>
        </p:nvSpPr>
        <p:spPr>
          <a:xfrm>
            <a:off x="4583832" y="5704455"/>
            <a:ext cx="1080120" cy="523220"/>
          </a:xfrm>
          <a:prstGeom prst="rect">
            <a:avLst/>
          </a:prstGeom>
          <a:noFill/>
        </p:spPr>
        <p:txBody>
          <a:bodyPr wrap="square" rtlCol="0">
            <a:spAutoFit/>
          </a:bodyPr>
          <a:lstStyle/>
          <a:p>
            <a:pPr algn="ctr"/>
            <a:r>
              <a:rPr lang="en-US" sz="2800" dirty="0">
                <a:solidFill>
                  <a:srgbClr val="FF0000"/>
                </a:solidFill>
              </a:rPr>
              <a:t>hers</a:t>
            </a:r>
            <a:endParaRPr lang="en-IN" sz="2800" dirty="0">
              <a:solidFill>
                <a:srgbClr val="FF0000"/>
              </a:solidFill>
            </a:endParaRPr>
          </a:p>
        </p:txBody>
      </p:sp>
    </p:spTree>
    <p:extLst>
      <p:ext uri="{BB962C8B-B14F-4D97-AF65-F5344CB8AC3E}">
        <p14:creationId xmlns:p14="http://schemas.microsoft.com/office/powerpoint/2010/main" val="36216386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childTnLst>
        </p:cTn>
      </p:par>
    </p:tnLst>
    <p:bldLst>
      <p:bldP spid="15" grpId="0"/>
      <p:bldP spid="16" grpId="0"/>
      <p:bldP spid="17" grpId="0"/>
      <p:bldP spid="18"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99547E40-1016-42B9-890A-A4F6921E12BD}"/>
              </a:ext>
            </a:extLst>
          </p:cNvPr>
          <p:cNvGraphicFramePr>
            <a:graphicFrameLocks noGrp="1"/>
          </p:cNvGraphicFramePr>
          <p:nvPr>
            <p:extLst>
              <p:ext uri="{D42A27DB-BD31-4B8C-83A1-F6EECF244321}">
                <p14:modId xmlns:p14="http://schemas.microsoft.com/office/powerpoint/2010/main" val="2190974895"/>
              </p:ext>
            </p:extLst>
          </p:nvPr>
        </p:nvGraphicFramePr>
        <p:xfrm>
          <a:off x="1127448" y="700345"/>
          <a:ext cx="9937103" cy="396240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832648">
                  <a:extLst>
                    <a:ext uri="{9D8B030D-6E8A-4147-A177-3AD203B41FA5}">
                      <a16:colId xmlns:a16="http://schemas.microsoft.com/office/drawing/2014/main" val="20002"/>
                    </a:ext>
                  </a:extLst>
                </a:gridCol>
                <a:gridCol w="1584175">
                  <a:extLst>
                    <a:ext uri="{9D8B030D-6E8A-4147-A177-3AD203B41FA5}">
                      <a16:colId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a16="http://schemas.microsoft.com/office/drawing/2014/main" val="10000"/>
                  </a:ext>
                </a:extLst>
              </a:tr>
              <a:tr h="389313">
                <a:tc>
                  <a:txBody>
                    <a:bodyPr/>
                    <a:lstStyle/>
                    <a:p>
                      <a:pPr algn="ctr"/>
                      <a:r>
                        <a:rPr lang="en-US" sz="900" dirty="0"/>
                        <a:t>2</a:t>
                      </a:r>
                      <a:endParaRPr lang="en-IN" sz="900" dirty="0"/>
                    </a:p>
                  </a:txBody>
                  <a:tcPr/>
                </a:tc>
                <a:tc>
                  <a:txBody>
                    <a:bodyPr/>
                    <a:lstStyle/>
                    <a:p>
                      <a:endParaRPr lang="en-IN" sz="900" dirty="0"/>
                    </a:p>
                  </a:txBody>
                  <a:tcPr/>
                </a:tc>
                <a:tc>
                  <a:txBody>
                    <a:bodyPr/>
                    <a:lstStyle/>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effectLst/>
                          <a:latin typeface="+mn-lt"/>
                          <a:ea typeface="Calibri" panose="020F0502020204030204" pitchFamily="34" charset="0"/>
                        </a:rPr>
                        <a:t>Teenager with baseball cap :  </a:t>
                      </a:r>
                      <a:r>
                        <a:rPr lang="en-IN" sz="900" u="sng" dirty="0">
                          <a:solidFill>
                            <a:srgbClr val="0563C1"/>
                          </a:solidFill>
                          <a:effectLst/>
                          <a:latin typeface="+mn-lt"/>
                          <a:ea typeface="Calibri" panose="020F0502020204030204" pitchFamily="34" charset="0"/>
                          <a:cs typeface="Calibri" panose="020F0502020204030204" pitchFamily="34" charset="0"/>
                          <a:hlinkClick r:id="rId3"/>
                        </a:rPr>
                        <a:t>https://vectorportal.com/vector/teenager-with-baseball-cap.ai/31962</a:t>
                      </a:r>
                      <a:endParaRPr lang="en-IN" sz="900" b="0" dirty="0">
                        <a:latin typeface="+mn-lt"/>
                      </a:endParaRPr>
                    </a:p>
                    <a:p>
                      <a:endParaRPr lang="en-IN" sz="900" dirty="0"/>
                    </a:p>
                  </a:txBody>
                  <a:tcPr/>
                </a:tc>
                <a:tc>
                  <a:txBody>
                    <a:bodyPr/>
                    <a:lstStyle/>
                    <a:p>
                      <a:r>
                        <a:rPr lang="en-IN" sz="900" dirty="0"/>
                        <a:t>By vectorportal.com</a:t>
                      </a:r>
                    </a:p>
                  </a:txBody>
                  <a:tcPr anchor="ctr"/>
                </a:tc>
                <a:extLst>
                  <a:ext uri="{0D108BD9-81ED-4DB2-BD59-A6C34878D82A}">
                    <a16:rowId xmlns:a16="http://schemas.microsoft.com/office/drawing/2014/main" val="10001"/>
                  </a:ext>
                </a:extLst>
              </a:tr>
              <a:tr h="389313">
                <a:tc>
                  <a:txBody>
                    <a:bodyPr/>
                    <a:lstStyle/>
                    <a:p>
                      <a:pPr algn="ctr"/>
                      <a:r>
                        <a:rPr lang="en-US" sz="900" dirty="0"/>
                        <a:t>3</a:t>
                      </a:r>
                      <a:endParaRPr lang="en-IN" sz="900" dirty="0"/>
                    </a:p>
                  </a:txBody>
                  <a:tcPr/>
                </a:tc>
                <a:tc>
                  <a:txBody>
                    <a:bodyPr/>
                    <a:lstStyle/>
                    <a:p>
                      <a:endParaRPr lang="en-IN" sz="900" dirty="0"/>
                    </a:p>
                  </a:txBody>
                  <a:tcPr/>
                </a:tc>
                <a:tc>
                  <a:txBody>
                    <a:bodyPr/>
                    <a:lstStyle/>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effectLst/>
                          <a:latin typeface="Calibri" panose="020F0502020204030204" pitchFamily="34" charset="0"/>
                          <a:ea typeface="Calibri" panose="020F0502020204030204" pitchFamily="34" charset="0"/>
                        </a:rPr>
                        <a:t>‘Character Illustration’ :  </a:t>
                      </a:r>
                      <a:r>
                        <a:rPr lang="en-IN"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https://iconscout.com/illustration/character-2671546</a:t>
                      </a:r>
                      <a:endParaRPr lang="en-IN" sz="900" b="0" dirty="0"/>
                    </a:p>
                    <a:p>
                      <a:endParaRPr lang="en-IN" sz="900" dirty="0"/>
                    </a:p>
                  </a:txBody>
                  <a:tcPr/>
                </a:tc>
                <a:tc>
                  <a:txBody>
                    <a:bodyPr/>
                    <a:lstStyle/>
                    <a:p>
                      <a:r>
                        <a:rPr lang="en-IN" sz="900" dirty="0"/>
                        <a:t>By </a:t>
                      </a:r>
                      <a:r>
                        <a:rPr lang="en-IN" sz="900" dirty="0" err="1"/>
                        <a:t>Yorkun</a:t>
                      </a:r>
                      <a:r>
                        <a:rPr lang="en-IN" sz="900" dirty="0"/>
                        <a:t> Cheng</a:t>
                      </a:r>
                    </a:p>
                  </a:txBody>
                  <a:tcPr anchor="ctr"/>
                </a:tc>
                <a:extLst>
                  <a:ext uri="{0D108BD9-81ED-4DB2-BD59-A6C34878D82A}">
                    <a16:rowId xmlns:a16="http://schemas.microsoft.com/office/drawing/2014/main" val="10002"/>
                  </a:ext>
                </a:extLst>
              </a:tr>
              <a:tr h="389313">
                <a:tc>
                  <a:txBody>
                    <a:bodyPr/>
                    <a:lstStyle/>
                    <a:p>
                      <a:pPr algn="ctr"/>
                      <a:r>
                        <a:rPr lang="en-US" sz="900" dirty="0"/>
                        <a:t>4</a:t>
                      </a:r>
                      <a:endParaRPr lang="en-IN" sz="900" dirty="0"/>
                    </a:p>
                  </a:txBody>
                  <a:tcPr/>
                </a:tc>
                <a:tc>
                  <a:txBody>
                    <a:bodyPr/>
                    <a:lstStyle/>
                    <a:p>
                      <a:endParaRPr lang="en-IN" sz="900" dirty="0"/>
                    </a:p>
                  </a:txBody>
                  <a:tcPr/>
                </a:tc>
                <a:tc>
                  <a:txBody>
                    <a:bodyPr/>
                    <a:lstStyle/>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effectLst/>
                          <a:latin typeface="Calibri" panose="020F0502020204030204" pitchFamily="34" charset="0"/>
                          <a:ea typeface="Calibri" panose="020F0502020204030204" pitchFamily="34" charset="0"/>
                          <a:cs typeface="Calibri" panose="020F0502020204030204" pitchFamily="34" charset="0"/>
                        </a:rPr>
                        <a:t>Woman at desk : </a:t>
                      </a:r>
                      <a:r>
                        <a:rPr lang="en-IN"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https://vectorportal.com/vector/reception-desk-vector-clip-art/23988</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en-IN" sz="900" b="0" dirty="0"/>
                    </a:p>
                  </a:txBody>
                  <a:tcPr/>
                </a:tc>
                <a:tc>
                  <a:txBody>
                    <a:bodyPr/>
                    <a:lstStyle/>
                    <a:p>
                      <a:r>
                        <a:rPr lang="en-IN" sz="900" dirty="0">
                          <a:effectLst/>
                          <a:latin typeface="Calibri" panose="020F0502020204030204" pitchFamily="34" charset="0"/>
                          <a:ea typeface="Calibri" panose="020F0502020204030204" pitchFamily="34" charset="0"/>
                          <a:cs typeface="Calibri" panose="020F0502020204030204" pitchFamily="34" charset="0"/>
                        </a:rPr>
                        <a:t>By vectorportal.com</a:t>
                      </a:r>
                      <a:endParaRPr lang="en-IN" sz="900" dirty="0"/>
                    </a:p>
                  </a:txBody>
                  <a:tcPr anchor="ctr"/>
                </a:tc>
                <a:extLst>
                  <a:ext uri="{0D108BD9-81ED-4DB2-BD59-A6C34878D82A}">
                    <a16:rowId xmlns:a16="http://schemas.microsoft.com/office/drawing/2014/main" val="10003"/>
                  </a:ext>
                </a:extLst>
              </a:tr>
              <a:tr h="389313">
                <a:tc>
                  <a:txBody>
                    <a:bodyPr/>
                    <a:lstStyle/>
                    <a:p>
                      <a:pPr algn="ctr"/>
                      <a:r>
                        <a:rPr lang="en-US" sz="900" dirty="0"/>
                        <a:t>5</a:t>
                      </a:r>
                      <a:endParaRPr lang="en-IN" sz="900" dirty="0"/>
                    </a:p>
                  </a:txBody>
                  <a:tcPr/>
                </a:tc>
                <a:tc>
                  <a:txBody>
                    <a:bodyPr/>
                    <a:lstStyle/>
                    <a:p>
                      <a:endParaRPr lang="en-IN" sz="900" dirty="0"/>
                    </a:p>
                  </a:txBody>
                  <a:tcPr/>
                </a:tc>
                <a:tc>
                  <a:txBody>
                    <a:bodyPr/>
                    <a:lstStyle/>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effectLst/>
                          <a:latin typeface="Calibri" panose="020F0502020204030204" pitchFamily="34" charset="0"/>
                          <a:ea typeface="Calibri" panose="020F0502020204030204" pitchFamily="34" charset="0"/>
                          <a:cs typeface="Calibri" panose="020F0502020204030204" pitchFamily="34" charset="0"/>
                        </a:rPr>
                        <a:t>Boys : </a:t>
                      </a:r>
                      <a:r>
                        <a:rPr lang="en-IN"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https://freesvg.org/vector-clip-part-of-tandem-bike-riders</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b="0" dirty="0"/>
                    </a:p>
                  </a:txBody>
                  <a:tcPr/>
                </a:tc>
                <a:tc>
                  <a:txBody>
                    <a:bodyPr/>
                    <a:lstStyle/>
                    <a:p>
                      <a:r>
                        <a:rPr lang="en-IN" sz="900" dirty="0"/>
                        <a:t>By </a:t>
                      </a:r>
                      <a:r>
                        <a:rPr lang="en-IN" sz="900" dirty="0" err="1"/>
                        <a:t>OpenClipart</a:t>
                      </a:r>
                      <a:endParaRPr lang="en-IN" sz="900" dirty="0"/>
                    </a:p>
                  </a:txBody>
                  <a:tcPr anchor="ctr"/>
                </a:tc>
                <a:extLst>
                  <a:ext uri="{0D108BD9-81ED-4DB2-BD59-A6C34878D82A}">
                    <a16:rowId xmlns:a16="http://schemas.microsoft.com/office/drawing/2014/main" val="10004"/>
                  </a:ext>
                </a:extLst>
              </a:tr>
              <a:tr h="389313">
                <a:tc>
                  <a:txBody>
                    <a:bodyPr/>
                    <a:lstStyle/>
                    <a:p>
                      <a:pPr algn="ctr"/>
                      <a:r>
                        <a:rPr lang="en-US" sz="900" dirty="0"/>
                        <a:t>6</a:t>
                      </a:r>
                      <a:endParaRPr lang="en-IN" sz="900" dirty="0"/>
                    </a:p>
                  </a:txBody>
                  <a:tcPr/>
                </a:tc>
                <a:tc>
                  <a:txBody>
                    <a:bodyPr/>
                    <a:lstStyle/>
                    <a:p>
                      <a:endParaRPr lang="en-IN" sz="900" dirty="0"/>
                    </a:p>
                  </a:txBody>
                  <a:tcPr/>
                </a:tc>
                <a:tc>
                  <a:txBody>
                    <a:bodyPr/>
                    <a:lstStyle/>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effectLst/>
                          <a:latin typeface="Calibri" panose="020F0502020204030204" pitchFamily="34" charset="0"/>
                          <a:ea typeface="Calibri" panose="020F0502020204030204" pitchFamily="34" charset="0"/>
                          <a:cs typeface="Calibri" panose="020F0502020204030204" pitchFamily="34" charset="0"/>
                        </a:rPr>
                        <a:t>Broken pencil : </a:t>
                      </a:r>
                      <a:r>
                        <a:rPr lang="en-IN" sz="9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7"/>
                        </a:rPr>
                        <a:t>https://vectorportal.com/vector/broken-pencil/33442</a:t>
                      </a:r>
                      <a:endParaRPr lang="en-IN"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b="0" dirty="0"/>
                    </a:p>
                  </a:txBody>
                  <a:tcPr/>
                </a:tc>
                <a:tc>
                  <a:txBody>
                    <a:bodyPr/>
                    <a:lstStyle/>
                    <a:p>
                      <a:r>
                        <a:rPr lang="en-IN" sz="900" dirty="0">
                          <a:effectLst/>
                          <a:latin typeface="Calibri" panose="020F0502020204030204" pitchFamily="34" charset="0"/>
                          <a:ea typeface="Calibri" panose="020F0502020204030204" pitchFamily="34" charset="0"/>
                          <a:cs typeface="Calibri" panose="020F0502020204030204" pitchFamily="34" charset="0"/>
                        </a:rPr>
                        <a:t>By vectorportal.com</a:t>
                      </a:r>
                      <a:endParaRPr lang="en-IN" sz="900" dirty="0"/>
                    </a:p>
                  </a:txBody>
                  <a:tcPr anchor="ctr"/>
                </a:tc>
                <a:extLst>
                  <a:ext uri="{0D108BD9-81ED-4DB2-BD59-A6C34878D82A}">
                    <a16:rowId xmlns:a16="http://schemas.microsoft.com/office/drawing/2014/main" val="10005"/>
                  </a:ext>
                </a:extLst>
              </a:tr>
              <a:tr h="389313">
                <a:tc>
                  <a:txBody>
                    <a:bodyPr/>
                    <a:lstStyle/>
                    <a:p>
                      <a:pPr algn="ctr"/>
                      <a:r>
                        <a:rPr lang="en-US" sz="900" dirty="0"/>
                        <a:t>7</a:t>
                      </a:r>
                      <a:endParaRPr lang="en-IN" sz="900" dirty="0"/>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effectLst/>
                          <a:latin typeface="Calibri" panose="020F0502020204030204" pitchFamily="34" charset="0"/>
                          <a:ea typeface="Calibri" panose="020F0502020204030204" pitchFamily="34" charset="0"/>
                          <a:cs typeface="Calibri" panose="020F0502020204030204" pitchFamily="34" charset="0"/>
                        </a:rPr>
                        <a:t>Couple: </a:t>
                      </a:r>
                      <a:r>
                        <a:rPr lang="en-IN" sz="900" dirty="0">
                          <a:effectLst/>
                          <a:latin typeface="Calibri" panose="020F0502020204030204" pitchFamily="34" charset="0"/>
                          <a:ea typeface="Calibri" panose="020F0502020204030204" pitchFamily="34" charset="0"/>
                          <a:cs typeface="Calibri" panose="020F0502020204030204" pitchFamily="34" charset="0"/>
                          <a:hlinkClick r:id="rId8"/>
                        </a:rPr>
                        <a:t>https://www.freepik.com/free-vector/illustration-indian-family_26293114.htm</a:t>
                      </a:r>
                      <a:endParaRPr lang="en-IN" sz="9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dirty="0"/>
                        <a:t>House: </a:t>
                      </a:r>
                      <a:r>
                        <a:rPr lang="en-IN" sz="900" b="0" dirty="0">
                          <a:hlinkClick r:id="rId9"/>
                        </a:rPr>
                        <a:t>https://www.freepik.com/free-vector/two-storey-house-with-red-roof_5913341.htm</a:t>
                      </a:r>
                      <a:endParaRPr lang="en-IN" sz="9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b="0" dirty="0"/>
                    </a:p>
                  </a:txBody>
                  <a:tcPr/>
                </a:tc>
                <a:tc>
                  <a:txBody>
                    <a:bodyPr/>
                    <a:lstStyle/>
                    <a:p>
                      <a:r>
                        <a:rPr lang="en-IN" sz="900" dirty="0">
                          <a:effectLst/>
                          <a:latin typeface="Calibri" panose="020F0502020204030204" pitchFamily="34" charset="0"/>
                          <a:ea typeface="Calibri" panose="020F0502020204030204" pitchFamily="34" charset="0"/>
                          <a:cs typeface="Calibri" panose="020F0502020204030204" pitchFamily="34" charset="0"/>
                        </a:rPr>
                        <a:t>By </a:t>
                      </a:r>
                      <a:r>
                        <a:rPr lang="en-IN" sz="900" dirty="0" err="1">
                          <a:effectLst/>
                          <a:latin typeface="Calibri" panose="020F0502020204030204" pitchFamily="34" charset="0"/>
                          <a:ea typeface="Calibri" panose="020F0502020204030204" pitchFamily="34" charset="0"/>
                          <a:cs typeface="Calibri" panose="020F0502020204030204" pitchFamily="34" charset="0"/>
                        </a:rPr>
                        <a:t>freepik</a:t>
                      </a:r>
                      <a:endParaRPr lang="en-IN" sz="900" dirty="0">
                        <a:effectLst/>
                        <a:latin typeface="Calibri" panose="020F0502020204030204" pitchFamily="34" charset="0"/>
                        <a:ea typeface="Calibri" panose="020F0502020204030204" pitchFamily="34" charset="0"/>
                        <a:cs typeface="Calibri" panose="020F0502020204030204" pitchFamily="34" charset="0"/>
                      </a:endParaRPr>
                    </a:p>
                    <a:p>
                      <a:r>
                        <a:rPr lang="en-IN" sz="900" b="0" dirty="0"/>
                        <a:t>By </a:t>
                      </a:r>
                      <a:r>
                        <a:rPr lang="en-IN" sz="900" b="0" dirty="0" err="1"/>
                        <a:t>brgfx</a:t>
                      </a:r>
                      <a:endParaRPr lang="en-IN" sz="900" dirty="0"/>
                    </a:p>
                  </a:txBody>
                  <a:tcPr anchor="ctr"/>
                </a:tc>
                <a:extLst>
                  <a:ext uri="{0D108BD9-81ED-4DB2-BD59-A6C34878D82A}">
                    <a16:rowId xmlns:a16="http://schemas.microsoft.com/office/drawing/2014/main" val="10006"/>
                  </a:ext>
                </a:extLst>
              </a:tr>
            </a:tbl>
          </a:graphicData>
        </a:graphic>
      </p:graphicFrame>
      <p:sp>
        <p:nvSpPr>
          <p:cNvPr id="5" name="Title 1">
            <a:extLst>
              <a:ext uri="{FF2B5EF4-FFF2-40B4-BE49-F238E27FC236}">
                <a16:creationId xmlns:a16="http://schemas.microsoft.com/office/drawing/2014/main" id="{B8945A06-9906-EFE3-68D5-23506ABF20A2}"/>
              </a:ext>
            </a:extLst>
          </p:cNvPr>
          <p:cNvSpPr txBox="1">
            <a:spLocks/>
          </p:cNvSpPr>
          <p:nvPr/>
        </p:nvSpPr>
        <p:spPr>
          <a:xfrm>
            <a:off x="3549975" y="116632"/>
            <a:ext cx="5092048" cy="500042"/>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0" i="0" u="none" strike="noStrike" kern="1200" cap="none" spc="0" normalizeH="0" baseline="0" noProof="0">
                <a:ln>
                  <a:noFill/>
                </a:ln>
                <a:solidFill>
                  <a:prstClr val="black"/>
                </a:solidFill>
                <a:effectLst/>
                <a:uLnTx/>
                <a:uFillTx/>
                <a:latin typeface="Calibri"/>
                <a:ea typeface="+mj-ea"/>
                <a:cs typeface="+mj-cs"/>
              </a:rPr>
              <a:t>Attribution / Citation</a:t>
            </a:r>
            <a:endParaRPr kumimoji="0" lang="en-IN" sz="4400" b="0" i="0" u="none" strike="noStrike" kern="1200" cap="none" spc="0" normalizeH="0" baseline="0" noProof="0" dirty="0">
              <a:ln>
                <a:noFill/>
              </a:ln>
              <a:solidFill>
                <a:prstClr val="black"/>
              </a:solidFill>
              <a:effectLst/>
              <a:uLnTx/>
              <a:uFillTx/>
              <a:latin typeface="Calibri"/>
              <a:ea typeface="+mj-ea"/>
              <a:cs typeface="+mj-cs"/>
            </a:endParaRPr>
          </a:p>
        </p:txBody>
      </p:sp>
      <p:pic>
        <p:nvPicPr>
          <p:cNvPr id="2" name="Picture 1">
            <a:extLst>
              <a:ext uri="{FF2B5EF4-FFF2-40B4-BE49-F238E27FC236}">
                <a16:creationId xmlns:a16="http://schemas.microsoft.com/office/drawing/2014/main" id="{22247CC0-4271-CB09-E805-341B603CF75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559546" y="1184641"/>
            <a:ext cx="448172" cy="423009"/>
          </a:xfrm>
          <a:prstGeom prst="rect">
            <a:avLst/>
          </a:prstGeom>
        </p:spPr>
      </p:pic>
      <p:pic>
        <p:nvPicPr>
          <p:cNvPr id="4" name="Picture 3">
            <a:extLst>
              <a:ext uri="{FF2B5EF4-FFF2-40B4-BE49-F238E27FC236}">
                <a16:creationId xmlns:a16="http://schemas.microsoft.com/office/drawing/2014/main" id="{F9C9AD06-A968-85CE-275B-B5C9D19B7F2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604787" y="1772816"/>
            <a:ext cx="357690" cy="474977"/>
          </a:xfrm>
          <a:prstGeom prst="rect">
            <a:avLst/>
          </a:prstGeom>
        </p:spPr>
      </p:pic>
      <p:pic>
        <p:nvPicPr>
          <p:cNvPr id="6" name="Picture 5">
            <a:extLst>
              <a:ext uri="{FF2B5EF4-FFF2-40B4-BE49-F238E27FC236}">
                <a16:creationId xmlns:a16="http://schemas.microsoft.com/office/drawing/2014/main" id="{DDBD48A0-BA6A-822F-C93F-2A6CCC3DF66C}"/>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24511" y="2501936"/>
            <a:ext cx="422310" cy="423008"/>
          </a:xfrm>
          <a:prstGeom prst="rect">
            <a:avLst/>
          </a:prstGeom>
        </p:spPr>
      </p:pic>
      <p:pic>
        <p:nvPicPr>
          <p:cNvPr id="7" name="Picture 6">
            <a:extLst>
              <a:ext uri="{FF2B5EF4-FFF2-40B4-BE49-F238E27FC236}">
                <a16:creationId xmlns:a16="http://schemas.microsoft.com/office/drawing/2014/main" id="{177F509C-2DDC-B0E2-7582-F683BE04DEA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614590" y="3131935"/>
            <a:ext cx="442153" cy="297065"/>
          </a:xfrm>
          <a:prstGeom prst="rect">
            <a:avLst/>
          </a:prstGeom>
        </p:spPr>
      </p:pic>
      <p:pic>
        <p:nvPicPr>
          <p:cNvPr id="8" name="Picture 7">
            <a:extLst>
              <a:ext uri="{FF2B5EF4-FFF2-40B4-BE49-F238E27FC236}">
                <a16:creationId xmlns:a16="http://schemas.microsoft.com/office/drawing/2014/main" id="{4205A952-01E3-BDE1-00EF-9FE260A69909}"/>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673154" y="3615233"/>
            <a:ext cx="348450" cy="326771"/>
          </a:xfrm>
          <a:prstGeom prst="rect">
            <a:avLst/>
          </a:prstGeom>
        </p:spPr>
      </p:pic>
      <p:pic>
        <p:nvPicPr>
          <p:cNvPr id="9" name="Picture 8">
            <a:extLst>
              <a:ext uri="{FF2B5EF4-FFF2-40B4-BE49-F238E27FC236}">
                <a16:creationId xmlns:a16="http://schemas.microsoft.com/office/drawing/2014/main" id="{F95074FA-F7C7-3BBC-74F4-22E5554A5DBB}"/>
              </a:ext>
            </a:extLst>
          </p:cNvPr>
          <p:cNvPicPr>
            <a:picLocks noChangeAspect="1"/>
          </p:cNvPicPr>
          <p:nvPr/>
        </p:nvPicPr>
        <p:blipFill rotWithShape="1">
          <a:blip r:embed="rId15" cstate="print">
            <a:extLst>
              <a:ext uri="{BEBA8EAE-BF5A-486C-A8C5-ECC9F3942E4B}">
                <a14:imgProps xmlns:a14="http://schemas.microsoft.com/office/drawing/2010/main">
                  <a14:imgLayer r:embed="rId16">
                    <a14:imgEffect>
                      <a14:brightnessContrast bright="20000" contrast="-40000"/>
                    </a14:imgEffect>
                  </a14:imgLayer>
                </a14:imgProps>
              </a:ext>
              <a:ext uri="{28A0092B-C50C-407E-A947-70E740481C1C}">
                <a14:useLocalDpi xmlns:a14="http://schemas.microsoft.com/office/drawing/2010/main" val="0"/>
              </a:ext>
            </a:extLst>
          </a:blip>
          <a:srcRect l="17255" t="13719" r="19219" b="9018"/>
          <a:stretch/>
        </p:blipFill>
        <p:spPr>
          <a:xfrm>
            <a:off x="2286595" y="4114758"/>
            <a:ext cx="360030" cy="437870"/>
          </a:xfrm>
          <a:prstGeom prst="rect">
            <a:avLst/>
          </a:prstGeom>
        </p:spPr>
      </p:pic>
      <p:pic>
        <p:nvPicPr>
          <p:cNvPr id="10" name="Picture 9">
            <a:extLst>
              <a:ext uri="{FF2B5EF4-FFF2-40B4-BE49-F238E27FC236}">
                <a16:creationId xmlns:a16="http://schemas.microsoft.com/office/drawing/2014/main" id="{3FC50BCA-E049-EE64-D4FA-AA02B084CC38}"/>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l="2116" r="3485"/>
          <a:stretch/>
        </p:blipFill>
        <p:spPr>
          <a:xfrm>
            <a:off x="2875164" y="4105572"/>
            <a:ext cx="635568" cy="4755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a:t>Let’s Answer!</a:t>
            </a:r>
            <a:endParaRPr lang="en-IN" dirty="0"/>
          </a:p>
        </p:txBody>
      </p:sp>
      <p:pic>
        <p:nvPicPr>
          <p:cNvPr id="5" name="Picture 4">
            <a:extLst>
              <a:ext uri="{FF2B5EF4-FFF2-40B4-BE49-F238E27FC236}">
                <a16:creationId xmlns:a16="http://schemas.microsoft.com/office/drawing/2014/main" id="{F5EAF498-4F22-1958-9DE5-EFCDFDEAAF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971" y="1412776"/>
            <a:ext cx="4882652" cy="4608512"/>
          </a:xfrm>
          <a:prstGeom prst="rect">
            <a:avLst/>
          </a:prstGeom>
        </p:spPr>
      </p:pic>
      <p:sp>
        <p:nvSpPr>
          <p:cNvPr id="6" name="TextBox 5">
            <a:extLst>
              <a:ext uri="{FF2B5EF4-FFF2-40B4-BE49-F238E27FC236}">
                <a16:creationId xmlns:a16="http://schemas.microsoft.com/office/drawing/2014/main" id="{1F7CCA93-3BBB-C163-3938-940973462D23}"/>
              </a:ext>
            </a:extLst>
          </p:cNvPr>
          <p:cNvSpPr txBox="1"/>
          <p:nvPr/>
        </p:nvSpPr>
        <p:spPr>
          <a:xfrm>
            <a:off x="6115069" y="2636912"/>
            <a:ext cx="5021491" cy="584775"/>
          </a:xfrm>
          <a:prstGeom prst="rect">
            <a:avLst/>
          </a:prstGeom>
          <a:noFill/>
        </p:spPr>
        <p:txBody>
          <a:bodyPr wrap="square" rtlCol="0">
            <a:spAutoFit/>
          </a:bodyPr>
          <a:lstStyle/>
          <a:p>
            <a:pPr algn="ctr"/>
            <a:r>
              <a:rPr lang="en-US" sz="3200" dirty="0"/>
              <a:t>I am Arjun. This cap is _____.</a:t>
            </a:r>
            <a:endParaRPr lang="en-IN" sz="3200" dirty="0"/>
          </a:p>
        </p:txBody>
      </p:sp>
      <p:sp>
        <p:nvSpPr>
          <p:cNvPr id="8" name="TextBox 7">
            <a:extLst>
              <a:ext uri="{FF2B5EF4-FFF2-40B4-BE49-F238E27FC236}">
                <a16:creationId xmlns:a16="http://schemas.microsoft.com/office/drawing/2014/main" id="{7BCA7350-80DC-79A6-AA43-B7EAED993C5D}"/>
              </a:ext>
            </a:extLst>
          </p:cNvPr>
          <p:cNvSpPr txBox="1"/>
          <p:nvPr/>
        </p:nvSpPr>
        <p:spPr>
          <a:xfrm>
            <a:off x="9912424" y="2636911"/>
            <a:ext cx="1062575" cy="584775"/>
          </a:xfrm>
          <a:prstGeom prst="rect">
            <a:avLst/>
          </a:prstGeom>
          <a:noFill/>
        </p:spPr>
        <p:txBody>
          <a:bodyPr wrap="square" rtlCol="0">
            <a:spAutoFit/>
          </a:bodyPr>
          <a:lstStyle/>
          <a:p>
            <a:pPr algn="ctr"/>
            <a:r>
              <a:rPr lang="en-US" sz="3200" dirty="0"/>
              <a:t>mine</a:t>
            </a:r>
            <a:endParaRPr lang="en-IN" sz="3200" dirty="0"/>
          </a:p>
        </p:txBody>
      </p:sp>
      <p:grpSp>
        <p:nvGrpSpPr>
          <p:cNvPr id="12" name="Group 11">
            <a:extLst>
              <a:ext uri="{FF2B5EF4-FFF2-40B4-BE49-F238E27FC236}">
                <a16:creationId xmlns:a16="http://schemas.microsoft.com/office/drawing/2014/main" id="{46A4C3CB-CD74-B09A-C935-0E6A90A690CD}"/>
              </a:ext>
            </a:extLst>
          </p:cNvPr>
          <p:cNvGrpSpPr/>
          <p:nvPr/>
        </p:nvGrpSpPr>
        <p:grpSpPr>
          <a:xfrm>
            <a:off x="7465227" y="3861048"/>
            <a:ext cx="2321174" cy="1272105"/>
            <a:chOff x="7465227" y="3861048"/>
            <a:chExt cx="2321174" cy="1272105"/>
          </a:xfrm>
        </p:grpSpPr>
        <p:sp>
          <p:nvSpPr>
            <p:cNvPr id="9" name="TextBox 8">
              <a:extLst>
                <a:ext uri="{FF2B5EF4-FFF2-40B4-BE49-F238E27FC236}">
                  <a16:creationId xmlns:a16="http://schemas.microsoft.com/office/drawing/2014/main" id="{0DAD0639-FDF3-2FB5-E3C3-B6AB4E1ECA43}"/>
                </a:ext>
              </a:extLst>
            </p:cNvPr>
            <p:cNvSpPr txBox="1"/>
            <p:nvPr/>
          </p:nvSpPr>
          <p:spPr>
            <a:xfrm>
              <a:off x="7465227" y="3861048"/>
              <a:ext cx="2321174"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dirty="0"/>
                <a:t>Click for answer</a:t>
              </a:r>
              <a:endParaRPr lang="en-IN" sz="2400" dirty="0"/>
            </a:p>
          </p:txBody>
        </p:sp>
        <p:pic>
          <p:nvPicPr>
            <p:cNvPr id="11" name="Graphic 10" descr="Right pointing backhand index">
              <a:extLst>
                <a:ext uri="{FF2B5EF4-FFF2-40B4-BE49-F238E27FC236}">
                  <a16:creationId xmlns:a16="http://schemas.microsoft.com/office/drawing/2014/main" id="{1500BA0F-DE98-4F70-4854-7FEF70DD58D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6200000">
              <a:off x="8168614" y="4218753"/>
              <a:ext cx="914400" cy="914400"/>
            </a:xfrm>
            <a:prstGeom prst="rect">
              <a:avLst/>
            </a:prstGeom>
          </p:spPr>
        </p:pic>
      </p:grpSp>
    </p:spTree>
    <p:extLst>
      <p:ext uri="{BB962C8B-B14F-4D97-AF65-F5344CB8AC3E}">
        <p14:creationId xmlns:p14="http://schemas.microsoft.com/office/powerpoint/2010/main" val="249939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a:t>Let’s Answer!</a:t>
            </a:r>
            <a:endParaRPr lang="en-IN" dirty="0"/>
          </a:p>
        </p:txBody>
      </p:sp>
      <p:sp>
        <p:nvSpPr>
          <p:cNvPr id="6" name="TextBox 5">
            <a:extLst>
              <a:ext uri="{FF2B5EF4-FFF2-40B4-BE49-F238E27FC236}">
                <a16:creationId xmlns:a16="http://schemas.microsoft.com/office/drawing/2014/main" id="{1F7CCA93-3BBB-C163-3938-940973462D23}"/>
              </a:ext>
            </a:extLst>
          </p:cNvPr>
          <p:cNvSpPr txBox="1"/>
          <p:nvPr/>
        </p:nvSpPr>
        <p:spPr>
          <a:xfrm>
            <a:off x="5807969" y="2636912"/>
            <a:ext cx="5328592" cy="584775"/>
          </a:xfrm>
          <a:prstGeom prst="rect">
            <a:avLst/>
          </a:prstGeom>
          <a:noFill/>
        </p:spPr>
        <p:txBody>
          <a:bodyPr wrap="square" rtlCol="0">
            <a:spAutoFit/>
          </a:bodyPr>
          <a:lstStyle/>
          <a:p>
            <a:pPr algn="ctr"/>
            <a:r>
              <a:rPr lang="en-US" sz="3200" dirty="0"/>
              <a:t>He is Vinay. This bag is _____.</a:t>
            </a:r>
            <a:endParaRPr lang="en-IN" sz="3200" dirty="0"/>
          </a:p>
        </p:txBody>
      </p:sp>
      <p:sp>
        <p:nvSpPr>
          <p:cNvPr id="8" name="TextBox 7">
            <a:extLst>
              <a:ext uri="{FF2B5EF4-FFF2-40B4-BE49-F238E27FC236}">
                <a16:creationId xmlns:a16="http://schemas.microsoft.com/office/drawing/2014/main" id="{7BCA7350-80DC-79A6-AA43-B7EAED993C5D}"/>
              </a:ext>
            </a:extLst>
          </p:cNvPr>
          <p:cNvSpPr txBox="1"/>
          <p:nvPr/>
        </p:nvSpPr>
        <p:spPr>
          <a:xfrm>
            <a:off x="9786401" y="2634379"/>
            <a:ext cx="1050620" cy="584775"/>
          </a:xfrm>
          <a:prstGeom prst="rect">
            <a:avLst/>
          </a:prstGeom>
          <a:noFill/>
        </p:spPr>
        <p:txBody>
          <a:bodyPr wrap="square" rtlCol="0">
            <a:spAutoFit/>
          </a:bodyPr>
          <a:lstStyle/>
          <a:p>
            <a:pPr algn="ctr"/>
            <a:r>
              <a:rPr lang="en-US" sz="3200" dirty="0">
                <a:solidFill>
                  <a:srgbClr val="FF0000"/>
                </a:solidFill>
              </a:rPr>
              <a:t>his</a:t>
            </a:r>
            <a:endParaRPr lang="en-IN" sz="3200" dirty="0">
              <a:solidFill>
                <a:srgbClr val="FF0000"/>
              </a:solidFill>
            </a:endParaRPr>
          </a:p>
        </p:txBody>
      </p:sp>
      <p:grpSp>
        <p:nvGrpSpPr>
          <p:cNvPr id="12" name="Group 11">
            <a:extLst>
              <a:ext uri="{FF2B5EF4-FFF2-40B4-BE49-F238E27FC236}">
                <a16:creationId xmlns:a16="http://schemas.microsoft.com/office/drawing/2014/main" id="{46A4C3CB-CD74-B09A-C935-0E6A90A690CD}"/>
              </a:ext>
            </a:extLst>
          </p:cNvPr>
          <p:cNvGrpSpPr/>
          <p:nvPr/>
        </p:nvGrpSpPr>
        <p:grpSpPr>
          <a:xfrm>
            <a:off x="7311678" y="3861048"/>
            <a:ext cx="2321174" cy="1272105"/>
            <a:chOff x="7465227" y="3861048"/>
            <a:chExt cx="2321174" cy="1272105"/>
          </a:xfrm>
        </p:grpSpPr>
        <p:sp>
          <p:nvSpPr>
            <p:cNvPr id="9" name="TextBox 8">
              <a:extLst>
                <a:ext uri="{FF2B5EF4-FFF2-40B4-BE49-F238E27FC236}">
                  <a16:creationId xmlns:a16="http://schemas.microsoft.com/office/drawing/2014/main" id="{0DAD0639-FDF3-2FB5-E3C3-B6AB4E1ECA43}"/>
                </a:ext>
              </a:extLst>
            </p:cNvPr>
            <p:cNvSpPr txBox="1"/>
            <p:nvPr/>
          </p:nvSpPr>
          <p:spPr>
            <a:xfrm>
              <a:off x="7465227" y="3861048"/>
              <a:ext cx="2321174"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dirty="0"/>
                <a:t>Click for answer</a:t>
              </a:r>
              <a:endParaRPr lang="en-IN" sz="2400" dirty="0"/>
            </a:p>
          </p:txBody>
        </p:sp>
        <p:pic>
          <p:nvPicPr>
            <p:cNvPr id="11" name="Graphic 10" descr="Right pointing backhand index">
              <a:extLst>
                <a:ext uri="{FF2B5EF4-FFF2-40B4-BE49-F238E27FC236}">
                  <a16:creationId xmlns:a16="http://schemas.microsoft.com/office/drawing/2014/main" id="{1500BA0F-DE98-4F70-4854-7FEF70DD58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168614" y="4218753"/>
              <a:ext cx="914400" cy="914400"/>
            </a:xfrm>
            <a:prstGeom prst="rect">
              <a:avLst/>
            </a:prstGeom>
          </p:spPr>
        </p:pic>
      </p:grpSp>
      <p:pic>
        <p:nvPicPr>
          <p:cNvPr id="3" name="Picture 2">
            <a:extLst>
              <a:ext uri="{FF2B5EF4-FFF2-40B4-BE49-F238E27FC236}">
                <a16:creationId xmlns:a16="http://schemas.microsoft.com/office/drawing/2014/main" id="{4E8DF00C-5120-A4C4-438F-BBD7FB75DA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4879" y="980728"/>
            <a:ext cx="4056705" cy="5386909"/>
          </a:xfrm>
          <a:prstGeom prst="rect">
            <a:avLst/>
          </a:prstGeom>
        </p:spPr>
      </p:pic>
    </p:spTree>
    <p:extLst>
      <p:ext uri="{BB962C8B-B14F-4D97-AF65-F5344CB8AC3E}">
        <p14:creationId xmlns:p14="http://schemas.microsoft.com/office/powerpoint/2010/main" val="179488754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a:t>Let’s Answer!</a:t>
            </a:r>
            <a:endParaRPr lang="en-IN" dirty="0"/>
          </a:p>
        </p:txBody>
      </p:sp>
      <p:sp>
        <p:nvSpPr>
          <p:cNvPr id="6" name="TextBox 5">
            <a:extLst>
              <a:ext uri="{FF2B5EF4-FFF2-40B4-BE49-F238E27FC236}">
                <a16:creationId xmlns:a16="http://schemas.microsoft.com/office/drawing/2014/main" id="{1F7CCA93-3BBB-C163-3938-940973462D23}"/>
              </a:ext>
            </a:extLst>
          </p:cNvPr>
          <p:cNvSpPr txBox="1"/>
          <p:nvPr/>
        </p:nvSpPr>
        <p:spPr>
          <a:xfrm>
            <a:off x="5632701" y="2643009"/>
            <a:ext cx="6336704" cy="584775"/>
          </a:xfrm>
          <a:prstGeom prst="rect">
            <a:avLst/>
          </a:prstGeom>
          <a:noFill/>
        </p:spPr>
        <p:txBody>
          <a:bodyPr wrap="square" rtlCol="0">
            <a:spAutoFit/>
          </a:bodyPr>
          <a:lstStyle/>
          <a:p>
            <a:pPr algn="ctr"/>
            <a:r>
              <a:rPr lang="en-US" sz="3200" dirty="0"/>
              <a:t>She is my teacher. This desk is _____.</a:t>
            </a:r>
            <a:endParaRPr lang="en-IN" sz="3200" dirty="0"/>
          </a:p>
        </p:txBody>
      </p:sp>
      <p:sp>
        <p:nvSpPr>
          <p:cNvPr id="8" name="TextBox 7">
            <a:extLst>
              <a:ext uri="{FF2B5EF4-FFF2-40B4-BE49-F238E27FC236}">
                <a16:creationId xmlns:a16="http://schemas.microsoft.com/office/drawing/2014/main" id="{7BCA7350-80DC-79A6-AA43-B7EAED993C5D}"/>
              </a:ext>
            </a:extLst>
          </p:cNvPr>
          <p:cNvSpPr txBox="1"/>
          <p:nvPr/>
        </p:nvSpPr>
        <p:spPr>
          <a:xfrm>
            <a:off x="10734195" y="2643009"/>
            <a:ext cx="1050620" cy="584775"/>
          </a:xfrm>
          <a:prstGeom prst="rect">
            <a:avLst/>
          </a:prstGeom>
          <a:noFill/>
        </p:spPr>
        <p:txBody>
          <a:bodyPr wrap="square" rtlCol="0">
            <a:spAutoFit/>
          </a:bodyPr>
          <a:lstStyle/>
          <a:p>
            <a:pPr algn="ctr"/>
            <a:r>
              <a:rPr lang="en-US" sz="3200" dirty="0">
                <a:solidFill>
                  <a:srgbClr val="FF0000"/>
                </a:solidFill>
              </a:rPr>
              <a:t>hers</a:t>
            </a:r>
            <a:endParaRPr lang="en-IN" sz="3200" dirty="0">
              <a:solidFill>
                <a:srgbClr val="FF0000"/>
              </a:solidFill>
            </a:endParaRPr>
          </a:p>
        </p:txBody>
      </p:sp>
      <p:grpSp>
        <p:nvGrpSpPr>
          <p:cNvPr id="12" name="Group 11">
            <a:extLst>
              <a:ext uri="{FF2B5EF4-FFF2-40B4-BE49-F238E27FC236}">
                <a16:creationId xmlns:a16="http://schemas.microsoft.com/office/drawing/2014/main" id="{46A4C3CB-CD74-B09A-C935-0E6A90A690CD}"/>
              </a:ext>
            </a:extLst>
          </p:cNvPr>
          <p:cNvGrpSpPr/>
          <p:nvPr/>
        </p:nvGrpSpPr>
        <p:grpSpPr>
          <a:xfrm>
            <a:off x="7640466" y="3852766"/>
            <a:ext cx="2321174" cy="1272105"/>
            <a:chOff x="7465227" y="3861048"/>
            <a:chExt cx="2321174" cy="1272105"/>
          </a:xfrm>
        </p:grpSpPr>
        <p:sp>
          <p:nvSpPr>
            <p:cNvPr id="9" name="TextBox 8">
              <a:extLst>
                <a:ext uri="{FF2B5EF4-FFF2-40B4-BE49-F238E27FC236}">
                  <a16:creationId xmlns:a16="http://schemas.microsoft.com/office/drawing/2014/main" id="{0DAD0639-FDF3-2FB5-E3C3-B6AB4E1ECA43}"/>
                </a:ext>
              </a:extLst>
            </p:cNvPr>
            <p:cNvSpPr txBox="1"/>
            <p:nvPr/>
          </p:nvSpPr>
          <p:spPr>
            <a:xfrm>
              <a:off x="7465227" y="3861048"/>
              <a:ext cx="2321174"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dirty="0"/>
                <a:t>Click for answer</a:t>
              </a:r>
              <a:endParaRPr lang="en-IN" sz="2400" dirty="0"/>
            </a:p>
          </p:txBody>
        </p:sp>
        <p:pic>
          <p:nvPicPr>
            <p:cNvPr id="11" name="Graphic 10" descr="Right pointing backhand index">
              <a:extLst>
                <a:ext uri="{FF2B5EF4-FFF2-40B4-BE49-F238E27FC236}">
                  <a16:creationId xmlns:a16="http://schemas.microsoft.com/office/drawing/2014/main" id="{1500BA0F-DE98-4F70-4854-7FEF70DD58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168614" y="4218753"/>
              <a:ext cx="914400" cy="914400"/>
            </a:xfrm>
            <a:prstGeom prst="rect">
              <a:avLst/>
            </a:prstGeom>
          </p:spPr>
        </p:pic>
      </p:grpSp>
      <p:pic>
        <p:nvPicPr>
          <p:cNvPr id="5" name="Picture 4">
            <a:extLst>
              <a:ext uri="{FF2B5EF4-FFF2-40B4-BE49-F238E27FC236}">
                <a16:creationId xmlns:a16="http://schemas.microsoft.com/office/drawing/2014/main" id="{884006FE-E72D-D448-1EC8-9D58772C264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9336" y="908720"/>
            <a:ext cx="5508429" cy="5517534"/>
          </a:xfrm>
          <a:prstGeom prst="rect">
            <a:avLst/>
          </a:prstGeom>
        </p:spPr>
      </p:pic>
    </p:spTree>
    <p:extLst>
      <p:ext uri="{BB962C8B-B14F-4D97-AF65-F5344CB8AC3E}">
        <p14:creationId xmlns:p14="http://schemas.microsoft.com/office/powerpoint/2010/main" val="179006223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a:t>Let’s Answer!</a:t>
            </a:r>
            <a:endParaRPr lang="en-IN" dirty="0"/>
          </a:p>
        </p:txBody>
      </p:sp>
      <p:sp>
        <p:nvSpPr>
          <p:cNvPr id="6" name="TextBox 5">
            <a:extLst>
              <a:ext uri="{FF2B5EF4-FFF2-40B4-BE49-F238E27FC236}">
                <a16:creationId xmlns:a16="http://schemas.microsoft.com/office/drawing/2014/main" id="{1F7CCA93-3BBB-C163-3938-940973462D23}"/>
              </a:ext>
            </a:extLst>
          </p:cNvPr>
          <p:cNvSpPr txBox="1"/>
          <p:nvPr/>
        </p:nvSpPr>
        <p:spPr>
          <a:xfrm>
            <a:off x="5468306" y="2704564"/>
            <a:ext cx="6665493" cy="584775"/>
          </a:xfrm>
          <a:prstGeom prst="rect">
            <a:avLst/>
          </a:prstGeom>
          <a:noFill/>
        </p:spPr>
        <p:txBody>
          <a:bodyPr wrap="square" rtlCol="0">
            <a:spAutoFit/>
          </a:bodyPr>
          <a:lstStyle/>
          <a:p>
            <a:pPr algn="ctr"/>
            <a:r>
              <a:rPr lang="en-US" sz="3200" dirty="0"/>
              <a:t>We are brothers. This bicycle is _____.</a:t>
            </a:r>
            <a:endParaRPr lang="en-IN" sz="3200" dirty="0"/>
          </a:p>
        </p:txBody>
      </p:sp>
      <p:sp>
        <p:nvSpPr>
          <p:cNvPr id="8" name="TextBox 7">
            <a:extLst>
              <a:ext uri="{FF2B5EF4-FFF2-40B4-BE49-F238E27FC236}">
                <a16:creationId xmlns:a16="http://schemas.microsoft.com/office/drawing/2014/main" id="{7BCA7350-80DC-79A6-AA43-B7EAED993C5D}"/>
              </a:ext>
            </a:extLst>
          </p:cNvPr>
          <p:cNvSpPr txBox="1"/>
          <p:nvPr/>
        </p:nvSpPr>
        <p:spPr>
          <a:xfrm>
            <a:off x="10777124" y="2704563"/>
            <a:ext cx="1050620" cy="584775"/>
          </a:xfrm>
          <a:prstGeom prst="rect">
            <a:avLst/>
          </a:prstGeom>
          <a:noFill/>
        </p:spPr>
        <p:txBody>
          <a:bodyPr wrap="square" rtlCol="0">
            <a:spAutoFit/>
          </a:bodyPr>
          <a:lstStyle/>
          <a:p>
            <a:pPr algn="ctr"/>
            <a:r>
              <a:rPr lang="en-US" sz="3200" dirty="0">
                <a:solidFill>
                  <a:srgbClr val="FF0000"/>
                </a:solidFill>
              </a:rPr>
              <a:t>ours</a:t>
            </a:r>
            <a:endParaRPr lang="en-IN" sz="3200" dirty="0">
              <a:solidFill>
                <a:srgbClr val="FF0000"/>
              </a:solidFill>
            </a:endParaRPr>
          </a:p>
        </p:txBody>
      </p:sp>
      <p:grpSp>
        <p:nvGrpSpPr>
          <p:cNvPr id="12" name="Group 11">
            <a:extLst>
              <a:ext uri="{FF2B5EF4-FFF2-40B4-BE49-F238E27FC236}">
                <a16:creationId xmlns:a16="http://schemas.microsoft.com/office/drawing/2014/main" id="{46A4C3CB-CD74-B09A-C935-0E6A90A690CD}"/>
              </a:ext>
            </a:extLst>
          </p:cNvPr>
          <p:cNvGrpSpPr/>
          <p:nvPr/>
        </p:nvGrpSpPr>
        <p:grpSpPr>
          <a:xfrm>
            <a:off x="7640465" y="3893333"/>
            <a:ext cx="2321174" cy="1272105"/>
            <a:chOff x="7465227" y="3861048"/>
            <a:chExt cx="2321174" cy="1272105"/>
          </a:xfrm>
        </p:grpSpPr>
        <p:sp>
          <p:nvSpPr>
            <p:cNvPr id="9" name="TextBox 8">
              <a:extLst>
                <a:ext uri="{FF2B5EF4-FFF2-40B4-BE49-F238E27FC236}">
                  <a16:creationId xmlns:a16="http://schemas.microsoft.com/office/drawing/2014/main" id="{0DAD0639-FDF3-2FB5-E3C3-B6AB4E1ECA43}"/>
                </a:ext>
              </a:extLst>
            </p:cNvPr>
            <p:cNvSpPr txBox="1"/>
            <p:nvPr/>
          </p:nvSpPr>
          <p:spPr>
            <a:xfrm>
              <a:off x="7465227" y="3861048"/>
              <a:ext cx="2321174"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dirty="0"/>
                <a:t>Click for answer</a:t>
              </a:r>
              <a:endParaRPr lang="en-IN" sz="2400" dirty="0"/>
            </a:p>
          </p:txBody>
        </p:sp>
        <p:pic>
          <p:nvPicPr>
            <p:cNvPr id="11" name="Graphic 10" descr="Right pointing backhand index">
              <a:extLst>
                <a:ext uri="{FF2B5EF4-FFF2-40B4-BE49-F238E27FC236}">
                  <a16:creationId xmlns:a16="http://schemas.microsoft.com/office/drawing/2014/main" id="{1500BA0F-DE98-4F70-4854-7FEF70DD58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168614" y="4218753"/>
              <a:ext cx="914400" cy="914400"/>
            </a:xfrm>
            <a:prstGeom prst="rect">
              <a:avLst/>
            </a:prstGeom>
          </p:spPr>
        </p:pic>
      </p:grpSp>
      <p:pic>
        <p:nvPicPr>
          <p:cNvPr id="4" name="Picture 3">
            <a:extLst>
              <a:ext uri="{FF2B5EF4-FFF2-40B4-BE49-F238E27FC236}">
                <a16:creationId xmlns:a16="http://schemas.microsoft.com/office/drawing/2014/main" id="{D5374B62-3676-B9EA-E841-7153D2A57E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825" y="1772816"/>
            <a:ext cx="5466042" cy="3672408"/>
          </a:xfrm>
          <a:prstGeom prst="rect">
            <a:avLst/>
          </a:prstGeom>
        </p:spPr>
      </p:pic>
    </p:spTree>
    <p:extLst>
      <p:ext uri="{BB962C8B-B14F-4D97-AF65-F5344CB8AC3E}">
        <p14:creationId xmlns:p14="http://schemas.microsoft.com/office/powerpoint/2010/main" val="12399084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a:t>Let’s Answer!</a:t>
            </a:r>
            <a:endParaRPr lang="en-IN" dirty="0"/>
          </a:p>
        </p:txBody>
      </p:sp>
      <p:sp>
        <p:nvSpPr>
          <p:cNvPr id="6" name="TextBox 5">
            <a:extLst>
              <a:ext uri="{FF2B5EF4-FFF2-40B4-BE49-F238E27FC236}">
                <a16:creationId xmlns:a16="http://schemas.microsoft.com/office/drawing/2014/main" id="{1F7CCA93-3BBB-C163-3938-940973462D23}"/>
              </a:ext>
            </a:extLst>
          </p:cNvPr>
          <p:cNvSpPr txBox="1"/>
          <p:nvPr/>
        </p:nvSpPr>
        <p:spPr>
          <a:xfrm>
            <a:off x="4871864" y="2704564"/>
            <a:ext cx="7261935" cy="584775"/>
          </a:xfrm>
          <a:prstGeom prst="rect">
            <a:avLst/>
          </a:prstGeom>
          <a:noFill/>
        </p:spPr>
        <p:txBody>
          <a:bodyPr wrap="square" rtlCol="0">
            <a:spAutoFit/>
          </a:bodyPr>
          <a:lstStyle/>
          <a:p>
            <a:pPr algn="ctr"/>
            <a:r>
              <a:rPr lang="en-US" sz="3200" dirty="0"/>
              <a:t>My pencil is broken. Can I borrow _____?</a:t>
            </a:r>
            <a:endParaRPr lang="en-IN" sz="3200" dirty="0"/>
          </a:p>
        </p:txBody>
      </p:sp>
      <p:sp>
        <p:nvSpPr>
          <p:cNvPr id="8" name="TextBox 7">
            <a:extLst>
              <a:ext uri="{FF2B5EF4-FFF2-40B4-BE49-F238E27FC236}">
                <a16:creationId xmlns:a16="http://schemas.microsoft.com/office/drawing/2014/main" id="{7BCA7350-80DC-79A6-AA43-B7EAED993C5D}"/>
              </a:ext>
            </a:extLst>
          </p:cNvPr>
          <p:cNvSpPr txBox="1"/>
          <p:nvPr/>
        </p:nvSpPr>
        <p:spPr>
          <a:xfrm>
            <a:off x="10632504" y="2683083"/>
            <a:ext cx="1152128" cy="584775"/>
          </a:xfrm>
          <a:prstGeom prst="rect">
            <a:avLst/>
          </a:prstGeom>
          <a:noFill/>
        </p:spPr>
        <p:txBody>
          <a:bodyPr wrap="square" rtlCol="0">
            <a:spAutoFit/>
          </a:bodyPr>
          <a:lstStyle/>
          <a:p>
            <a:pPr algn="ctr"/>
            <a:r>
              <a:rPr lang="en-US" sz="3200" dirty="0">
                <a:solidFill>
                  <a:srgbClr val="FF0000"/>
                </a:solidFill>
              </a:rPr>
              <a:t>yours</a:t>
            </a:r>
            <a:endParaRPr lang="en-IN" sz="3200" dirty="0">
              <a:solidFill>
                <a:srgbClr val="FF0000"/>
              </a:solidFill>
            </a:endParaRPr>
          </a:p>
        </p:txBody>
      </p:sp>
      <p:grpSp>
        <p:nvGrpSpPr>
          <p:cNvPr id="12" name="Group 11">
            <a:extLst>
              <a:ext uri="{FF2B5EF4-FFF2-40B4-BE49-F238E27FC236}">
                <a16:creationId xmlns:a16="http://schemas.microsoft.com/office/drawing/2014/main" id="{46A4C3CB-CD74-B09A-C935-0E6A90A690CD}"/>
              </a:ext>
            </a:extLst>
          </p:cNvPr>
          <p:cNvGrpSpPr/>
          <p:nvPr/>
        </p:nvGrpSpPr>
        <p:grpSpPr>
          <a:xfrm>
            <a:off x="7342244" y="4022174"/>
            <a:ext cx="2321174" cy="1272105"/>
            <a:chOff x="7465227" y="3861048"/>
            <a:chExt cx="2321174" cy="1272105"/>
          </a:xfrm>
        </p:grpSpPr>
        <p:sp>
          <p:nvSpPr>
            <p:cNvPr id="9" name="TextBox 8">
              <a:extLst>
                <a:ext uri="{FF2B5EF4-FFF2-40B4-BE49-F238E27FC236}">
                  <a16:creationId xmlns:a16="http://schemas.microsoft.com/office/drawing/2014/main" id="{0DAD0639-FDF3-2FB5-E3C3-B6AB4E1ECA43}"/>
                </a:ext>
              </a:extLst>
            </p:cNvPr>
            <p:cNvSpPr txBox="1"/>
            <p:nvPr/>
          </p:nvSpPr>
          <p:spPr>
            <a:xfrm>
              <a:off x="7465227" y="3861048"/>
              <a:ext cx="2321174"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dirty="0"/>
                <a:t>Click for answer</a:t>
              </a:r>
              <a:endParaRPr lang="en-IN" sz="2400" dirty="0"/>
            </a:p>
          </p:txBody>
        </p:sp>
        <p:pic>
          <p:nvPicPr>
            <p:cNvPr id="11" name="Graphic 10" descr="Right pointing backhand index">
              <a:extLst>
                <a:ext uri="{FF2B5EF4-FFF2-40B4-BE49-F238E27FC236}">
                  <a16:creationId xmlns:a16="http://schemas.microsoft.com/office/drawing/2014/main" id="{1500BA0F-DE98-4F70-4854-7FEF70DD58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168614" y="4218753"/>
              <a:ext cx="914400" cy="914400"/>
            </a:xfrm>
            <a:prstGeom prst="rect">
              <a:avLst/>
            </a:prstGeom>
          </p:spPr>
        </p:pic>
      </p:grpSp>
      <p:pic>
        <p:nvPicPr>
          <p:cNvPr id="5" name="Picture 4">
            <a:extLst>
              <a:ext uri="{FF2B5EF4-FFF2-40B4-BE49-F238E27FC236}">
                <a16:creationId xmlns:a16="http://schemas.microsoft.com/office/drawing/2014/main" id="{0B8447CF-8BFF-C78D-83A1-EFA6BD6656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107" y="1486260"/>
            <a:ext cx="4759110" cy="4463020"/>
          </a:xfrm>
          <a:prstGeom prst="rect">
            <a:avLst/>
          </a:prstGeom>
        </p:spPr>
      </p:pic>
    </p:spTree>
    <p:extLst>
      <p:ext uri="{BB962C8B-B14F-4D97-AF65-F5344CB8AC3E}">
        <p14:creationId xmlns:p14="http://schemas.microsoft.com/office/powerpoint/2010/main" val="19345879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US" dirty="0"/>
              <a:t>Let’s Answer!</a:t>
            </a:r>
            <a:endParaRPr lang="en-IN" dirty="0"/>
          </a:p>
        </p:txBody>
      </p:sp>
      <p:sp>
        <p:nvSpPr>
          <p:cNvPr id="6" name="TextBox 5">
            <a:extLst>
              <a:ext uri="{FF2B5EF4-FFF2-40B4-BE49-F238E27FC236}">
                <a16:creationId xmlns:a16="http://schemas.microsoft.com/office/drawing/2014/main" id="{1F7CCA93-3BBB-C163-3938-940973462D23}"/>
              </a:ext>
            </a:extLst>
          </p:cNvPr>
          <p:cNvSpPr txBox="1"/>
          <p:nvPr/>
        </p:nvSpPr>
        <p:spPr>
          <a:xfrm>
            <a:off x="5231904" y="2704564"/>
            <a:ext cx="6901895" cy="1077218"/>
          </a:xfrm>
          <a:prstGeom prst="rect">
            <a:avLst/>
          </a:prstGeom>
          <a:noFill/>
        </p:spPr>
        <p:txBody>
          <a:bodyPr wrap="square" rtlCol="0">
            <a:spAutoFit/>
          </a:bodyPr>
          <a:lstStyle/>
          <a:p>
            <a:pPr algn="ctr"/>
            <a:r>
              <a:rPr lang="en-US" sz="3200" dirty="0"/>
              <a:t>They are my aunt and uncle. That house is _____.</a:t>
            </a:r>
            <a:endParaRPr lang="en-IN" sz="3200" dirty="0"/>
          </a:p>
        </p:txBody>
      </p:sp>
      <p:sp>
        <p:nvSpPr>
          <p:cNvPr id="8" name="TextBox 7">
            <a:extLst>
              <a:ext uri="{FF2B5EF4-FFF2-40B4-BE49-F238E27FC236}">
                <a16:creationId xmlns:a16="http://schemas.microsoft.com/office/drawing/2014/main" id="{7BCA7350-80DC-79A6-AA43-B7EAED993C5D}"/>
              </a:ext>
            </a:extLst>
          </p:cNvPr>
          <p:cNvSpPr txBox="1"/>
          <p:nvPr/>
        </p:nvSpPr>
        <p:spPr>
          <a:xfrm>
            <a:off x="8225651" y="3197006"/>
            <a:ext cx="1152128" cy="584775"/>
          </a:xfrm>
          <a:prstGeom prst="rect">
            <a:avLst/>
          </a:prstGeom>
          <a:noFill/>
        </p:spPr>
        <p:txBody>
          <a:bodyPr wrap="square" rtlCol="0">
            <a:spAutoFit/>
          </a:bodyPr>
          <a:lstStyle/>
          <a:p>
            <a:pPr algn="ctr"/>
            <a:r>
              <a:rPr lang="en-US" sz="3200" dirty="0">
                <a:solidFill>
                  <a:srgbClr val="FF0000"/>
                </a:solidFill>
              </a:rPr>
              <a:t>theirs</a:t>
            </a:r>
            <a:endParaRPr lang="en-IN" sz="3200" dirty="0">
              <a:solidFill>
                <a:srgbClr val="FF0000"/>
              </a:solidFill>
            </a:endParaRPr>
          </a:p>
        </p:txBody>
      </p:sp>
      <p:grpSp>
        <p:nvGrpSpPr>
          <p:cNvPr id="12" name="Group 11">
            <a:extLst>
              <a:ext uri="{FF2B5EF4-FFF2-40B4-BE49-F238E27FC236}">
                <a16:creationId xmlns:a16="http://schemas.microsoft.com/office/drawing/2014/main" id="{46A4C3CB-CD74-B09A-C935-0E6A90A690CD}"/>
              </a:ext>
            </a:extLst>
          </p:cNvPr>
          <p:cNvGrpSpPr/>
          <p:nvPr/>
        </p:nvGrpSpPr>
        <p:grpSpPr>
          <a:xfrm>
            <a:off x="7522264" y="4589894"/>
            <a:ext cx="2321174" cy="1272105"/>
            <a:chOff x="7465227" y="3861048"/>
            <a:chExt cx="2321174" cy="1272105"/>
          </a:xfrm>
        </p:grpSpPr>
        <p:sp>
          <p:nvSpPr>
            <p:cNvPr id="9" name="TextBox 8">
              <a:extLst>
                <a:ext uri="{FF2B5EF4-FFF2-40B4-BE49-F238E27FC236}">
                  <a16:creationId xmlns:a16="http://schemas.microsoft.com/office/drawing/2014/main" id="{0DAD0639-FDF3-2FB5-E3C3-B6AB4E1ECA43}"/>
                </a:ext>
              </a:extLst>
            </p:cNvPr>
            <p:cNvSpPr txBox="1"/>
            <p:nvPr/>
          </p:nvSpPr>
          <p:spPr>
            <a:xfrm>
              <a:off x="7465227" y="3861048"/>
              <a:ext cx="2321174"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dirty="0"/>
                <a:t>Click for answer</a:t>
              </a:r>
              <a:endParaRPr lang="en-IN" sz="2400" dirty="0"/>
            </a:p>
          </p:txBody>
        </p:sp>
        <p:pic>
          <p:nvPicPr>
            <p:cNvPr id="11" name="Graphic 10" descr="Right pointing backhand index">
              <a:extLst>
                <a:ext uri="{FF2B5EF4-FFF2-40B4-BE49-F238E27FC236}">
                  <a16:creationId xmlns:a16="http://schemas.microsoft.com/office/drawing/2014/main" id="{1500BA0F-DE98-4F70-4854-7FEF70DD58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8168614" y="4218753"/>
              <a:ext cx="914400" cy="914400"/>
            </a:xfrm>
            <a:prstGeom prst="rect">
              <a:avLst/>
            </a:prstGeom>
          </p:spPr>
        </p:pic>
      </p:grpSp>
      <p:grpSp>
        <p:nvGrpSpPr>
          <p:cNvPr id="7" name="Group 6">
            <a:extLst>
              <a:ext uri="{FF2B5EF4-FFF2-40B4-BE49-F238E27FC236}">
                <a16:creationId xmlns:a16="http://schemas.microsoft.com/office/drawing/2014/main" id="{A87DFA60-0B4D-2F03-297F-FEEC3BF6FBDC}"/>
              </a:ext>
            </a:extLst>
          </p:cNvPr>
          <p:cNvGrpSpPr/>
          <p:nvPr/>
        </p:nvGrpSpPr>
        <p:grpSpPr>
          <a:xfrm>
            <a:off x="130209" y="1606009"/>
            <a:ext cx="6469847" cy="3871161"/>
            <a:chOff x="58201" y="1606009"/>
            <a:chExt cx="6469847" cy="3871161"/>
          </a:xfrm>
        </p:grpSpPr>
        <p:pic>
          <p:nvPicPr>
            <p:cNvPr id="5" name="Picture 4">
              <a:extLst>
                <a:ext uri="{FF2B5EF4-FFF2-40B4-BE49-F238E27FC236}">
                  <a16:creationId xmlns:a16="http://schemas.microsoft.com/office/drawing/2014/main" id="{397F01A2-6CE0-DA70-3EBC-8B5F80B2442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116" r="3485"/>
            <a:stretch/>
          </p:blipFill>
          <p:spPr>
            <a:xfrm>
              <a:off x="58201" y="1606009"/>
              <a:ext cx="5173703" cy="3871161"/>
            </a:xfrm>
            <a:prstGeom prst="rect">
              <a:avLst/>
            </a:prstGeom>
          </p:spPr>
        </p:pic>
        <p:pic>
          <p:nvPicPr>
            <p:cNvPr id="4" name="Picture 3">
              <a:extLst>
                <a:ext uri="{FF2B5EF4-FFF2-40B4-BE49-F238E27FC236}">
                  <a16:creationId xmlns:a16="http://schemas.microsoft.com/office/drawing/2014/main" id="{D920D514-C856-B8E5-AC6D-66E2C6920F22}"/>
                </a:ext>
              </a:extLst>
            </p:cNvPr>
            <p:cNvPicPr>
              <a:picLocks noChangeAspect="1"/>
            </p:cNvPicPr>
            <p:nvPr/>
          </p:nvPicPr>
          <p:blipFill rotWithShape="1">
            <a:blip r:embed="rId6" cstate="print">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rcRect l="17255" t="13719" r="19219" b="9018"/>
            <a:stretch/>
          </p:blipFill>
          <p:spPr>
            <a:xfrm>
              <a:off x="5285134" y="3573533"/>
              <a:ext cx="1242914" cy="1511651"/>
            </a:xfrm>
            <a:prstGeom prst="rect">
              <a:avLst/>
            </a:prstGeom>
          </p:spPr>
        </p:pic>
      </p:grpSp>
    </p:spTree>
    <p:extLst>
      <p:ext uri="{BB962C8B-B14F-4D97-AF65-F5344CB8AC3E}">
        <p14:creationId xmlns:p14="http://schemas.microsoft.com/office/powerpoint/2010/main" val="248092951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12"/>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799856" y="1196753"/>
            <a:ext cx="2871924" cy="2812835"/>
            <a:chOff x="3275856" y="1196752"/>
            <a:chExt cx="2871924" cy="2812835"/>
          </a:xfrm>
        </p:grpSpPr>
        <p:sp>
          <p:nvSpPr>
            <p:cNvPr id="25" name="Oval 24"/>
            <p:cNvSpPr/>
            <p:nvPr/>
          </p:nvSpPr>
          <p:spPr>
            <a:xfrm>
              <a:off x="3275856" y="1196752"/>
              <a:ext cx="2871924" cy="2812835"/>
            </a:xfrm>
            <a:prstGeom prst="ellipse">
              <a:avLst/>
            </a:prstGeom>
            <a:solidFill>
              <a:schemeClr val="bg1">
                <a:lumMod val="8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69850" h="38100" prst="cross"/>
              </a:sp3d>
            </a:bodyPr>
            <a:lstStyle/>
            <a:p>
              <a:pPr algn="ctr"/>
              <a:endParaRPr lang="en-US" sz="3600" b="1" dirty="0"/>
            </a:p>
          </p:txBody>
        </p:sp>
        <p:grpSp>
          <p:nvGrpSpPr>
            <p:cNvPr id="3" name="Group 2"/>
            <p:cNvGrpSpPr/>
            <p:nvPr/>
          </p:nvGrpSpPr>
          <p:grpSpPr>
            <a:xfrm>
              <a:off x="3596527" y="1481151"/>
              <a:ext cx="2235839" cy="2243253"/>
              <a:chOff x="3848328" y="1275756"/>
              <a:chExt cx="2235839" cy="2243253"/>
            </a:xfrm>
          </p:grpSpPr>
          <p:sp>
            <p:nvSpPr>
              <p:cNvPr id="6" name="Oval 5"/>
              <p:cNvSpPr/>
              <p:nvPr/>
            </p:nvSpPr>
            <p:spPr>
              <a:xfrm>
                <a:off x="3848328" y="1275756"/>
                <a:ext cx="2235839" cy="2243253"/>
              </a:xfrm>
              <a:prstGeom prst="ellipse">
                <a:avLst/>
              </a:prstGeom>
              <a:solidFill>
                <a:schemeClr val="accent5">
                  <a:lumMod val="75000"/>
                </a:schemeClr>
              </a:solidFill>
              <a:ln>
                <a:noFill/>
              </a:ln>
              <a:effectLst>
                <a:outerShdw blurRad="63500" sx="102000" sy="102000" algn="ctr"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a:bevelT w="69850" h="38100" prst="cross"/>
                </a:sp3d>
              </a:bodyPr>
              <a:lstStyle/>
              <a:p>
                <a:pPr algn="ctr"/>
                <a:endParaRPr lang="en-US" sz="3600" b="1" dirty="0"/>
              </a:p>
            </p:txBody>
          </p:sp>
          <p:sp>
            <p:nvSpPr>
              <p:cNvPr id="18" name="TextBox 17"/>
              <p:cNvSpPr txBox="1"/>
              <p:nvPr/>
            </p:nvSpPr>
            <p:spPr>
              <a:xfrm>
                <a:off x="3921747" y="1835600"/>
                <a:ext cx="2083744" cy="1077218"/>
              </a:xfrm>
              <a:prstGeom prst="rect">
                <a:avLst/>
              </a:prstGeom>
              <a:noFill/>
            </p:spPr>
            <p:txBody>
              <a:bodyPr wrap="square" rtlCol="0">
                <a:spAutoFit/>
                <a:scene3d>
                  <a:camera prst="orthographicFront"/>
                  <a:lightRig rig="threePt" dir="t"/>
                </a:scene3d>
                <a:sp3d extrusionH="57150">
                  <a:bevelT w="69850" h="38100" prst="cross"/>
                </a:sp3d>
              </a:bodyPr>
              <a:lstStyle/>
              <a:p>
                <a:pPr algn="ctr"/>
                <a:r>
                  <a:rPr lang="en-US" sz="3200" b="1" dirty="0">
                    <a:solidFill>
                      <a:schemeClr val="bg1"/>
                    </a:solidFill>
                  </a:rPr>
                  <a:t>show that </a:t>
                </a:r>
                <a:r>
                  <a:rPr lang="en-US" sz="3200" b="1" u="sng" dirty="0">
                    <a:solidFill>
                      <a:schemeClr val="bg1"/>
                    </a:solidFill>
                  </a:rPr>
                  <a:t>something</a:t>
                </a:r>
              </a:p>
            </p:txBody>
          </p:sp>
        </p:grpSp>
      </p:grpSp>
      <p:grpSp>
        <p:nvGrpSpPr>
          <p:cNvPr id="19" name="Group 18"/>
          <p:cNvGrpSpPr/>
          <p:nvPr/>
        </p:nvGrpSpPr>
        <p:grpSpPr>
          <a:xfrm rot="21429411">
            <a:off x="7198075" y="3283857"/>
            <a:ext cx="2202895" cy="2592288"/>
            <a:chOff x="5770961" y="3055282"/>
            <a:chExt cx="2202895" cy="2592288"/>
          </a:xfrm>
        </p:grpSpPr>
        <p:sp>
          <p:nvSpPr>
            <p:cNvPr id="15" name="Right Arrow 14"/>
            <p:cNvSpPr/>
            <p:nvPr/>
          </p:nvSpPr>
          <p:spPr>
            <a:xfrm rot="2891476" flipV="1">
              <a:off x="5576265" y="3249978"/>
              <a:ext cx="2592288" cy="2202895"/>
            </a:xfrm>
            <a:prstGeom prst="rightArrow">
              <a:avLst/>
            </a:prstGeom>
            <a:solidFill>
              <a:schemeClr val="accent6"/>
            </a:solidFill>
            <a:ln>
              <a:noFill/>
            </a:ln>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vert="horz" rtlCol="0" anchor="ctr"/>
            <a:lstStyle/>
            <a:p>
              <a:pPr algn="ctr"/>
              <a:endParaRPr lang="en-US" sz="3200" b="1" dirty="0"/>
            </a:p>
          </p:txBody>
        </p:sp>
        <p:sp>
          <p:nvSpPr>
            <p:cNvPr id="21" name="Rectangle 20"/>
            <p:cNvSpPr/>
            <p:nvPr/>
          </p:nvSpPr>
          <p:spPr>
            <a:xfrm rot="2891476">
              <a:off x="5683630" y="3610782"/>
              <a:ext cx="2115601" cy="1077218"/>
            </a:xfrm>
            <a:prstGeom prst="rect">
              <a:avLst/>
            </a:prstGeom>
          </p:spPr>
          <p:txBody>
            <a:bodyPr wrap="square">
              <a:spAutoFit/>
            </a:bodyPr>
            <a:lstStyle/>
            <a:p>
              <a:pPr algn="ctr"/>
              <a:r>
                <a:rPr lang="en-US" sz="3200" b="1" dirty="0">
                  <a:solidFill>
                    <a:schemeClr val="bg1"/>
                  </a:solidFill>
                </a:rPr>
                <a:t>belongs to </a:t>
              </a:r>
              <a:r>
                <a:rPr lang="en-US" sz="3200" b="1" u="sng" dirty="0">
                  <a:solidFill>
                    <a:schemeClr val="bg1"/>
                  </a:solidFill>
                </a:rPr>
                <a:t>someone</a:t>
              </a:r>
            </a:p>
          </p:txBody>
        </p:sp>
      </p:grpSp>
      <p:grpSp>
        <p:nvGrpSpPr>
          <p:cNvPr id="5" name="Group 4"/>
          <p:cNvGrpSpPr/>
          <p:nvPr/>
        </p:nvGrpSpPr>
        <p:grpSpPr>
          <a:xfrm rot="19540426">
            <a:off x="2688907" y="3275196"/>
            <a:ext cx="2592288" cy="2202895"/>
            <a:chOff x="614181" y="1804007"/>
            <a:chExt cx="2592288" cy="2202895"/>
          </a:xfrm>
        </p:grpSpPr>
        <p:sp>
          <p:nvSpPr>
            <p:cNvPr id="2" name="Right Arrow 1"/>
            <p:cNvSpPr/>
            <p:nvPr/>
          </p:nvSpPr>
          <p:spPr>
            <a:xfrm>
              <a:off x="614181" y="1804007"/>
              <a:ext cx="2592288" cy="2202895"/>
            </a:xfrm>
            <a:prstGeom prst="rightArrow">
              <a:avLst/>
            </a:prstGeom>
            <a:solidFill>
              <a:schemeClr val="accent2"/>
            </a:solidFill>
            <a:ln>
              <a:noFill/>
            </a:ln>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rtlCol="0" anchor="ctr"/>
            <a:lstStyle/>
            <a:p>
              <a:pPr algn="ctr"/>
              <a:endParaRPr lang="en-US" sz="3200" b="1" dirty="0"/>
            </a:p>
          </p:txBody>
        </p:sp>
        <p:sp>
          <p:nvSpPr>
            <p:cNvPr id="27" name="Rectangle 26"/>
            <p:cNvSpPr/>
            <p:nvPr/>
          </p:nvSpPr>
          <p:spPr>
            <a:xfrm rot="11876">
              <a:off x="645864" y="2346566"/>
              <a:ext cx="2121487" cy="1077218"/>
            </a:xfrm>
            <a:prstGeom prst="rect">
              <a:avLst/>
            </a:prstGeom>
          </p:spPr>
          <p:txBody>
            <a:bodyPr wrap="square">
              <a:spAutoFit/>
            </a:bodyPr>
            <a:lstStyle/>
            <a:p>
              <a:pPr algn="ctr"/>
              <a:r>
                <a:rPr lang="en-US" sz="3200" b="1" dirty="0">
                  <a:solidFill>
                    <a:schemeClr val="bg1"/>
                  </a:solidFill>
                  <a:effectLst>
                    <a:outerShdw blurRad="50800" dist="38100" dir="8100000" algn="tr" rotWithShape="0">
                      <a:prstClr val="black">
                        <a:alpha val="40000"/>
                      </a:prstClr>
                    </a:outerShdw>
                  </a:effectLst>
                </a:rPr>
                <a:t>Possessive pronouns</a:t>
              </a:r>
            </a:p>
          </p:txBody>
        </p:sp>
      </p:grpSp>
      <p:sp>
        <p:nvSpPr>
          <p:cNvPr id="26" name="Circular Arrow 25"/>
          <p:cNvSpPr/>
          <p:nvPr/>
        </p:nvSpPr>
        <p:spPr>
          <a:xfrm rot="7602117" flipH="1" flipV="1">
            <a:off x="2772273" y="1925618"/>
            <a:ext cx="2592288" cy="1983474"/>
          </a:xfrm>
          <a:prstGeom prst="circularArrow">
            <a:avLst>
              <a:gd name="adj1" fmla="val 12228"/>
              <a:gd name="adj2" fmla="val 696824"/>
              <a:gd name="adj3" fmla="val 19897444"/>
              <a:gd name="adj4" fmla="val 11365080"/>
              <a:gd name="adj5" fmla="val 15307"/>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Circular Arrow 30"/>
          <p:cNvSpPr/>
          <p:nvPr/>
        </p:nvSpPr>
        <p:spPr>
          <a:xfrm rot="14556679" flipH="1" flipV="1">
            <a:off x="7064953" y="1981185"/>
            <a:ext cx="2592288" cy="1983474"/>
          </a:xfrm>
          <a:prstGeom prst="circularArrow">
            <a:avLst>
              <a:gd name="adj1" fmla="val 12228"/>
              <a:gd name="adj2" fmla="val 696824"/>
              <a:gd name="adj3" fmla="val 19897444"/>
              <a:gd name="adj4" fmla="val 11480718"/>
              <a:gd name="adj5" fmla="val 15307"/>
            </a:avLst>
          </a:prstGeom>
          <a:solidFill>
            <a:schemeClr val="accent1">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itle 1">
            <a:extLst>
              <a:ext uri="{FF2B5EF4-FFF2-40B4-BE49-F238E27FC236}">
                <a16:creationId xmlns:a16="http://schemas.microsoft.com/office/drawing/2014/main" id="{F3686B24-9156-05EA-61E2-24BCDD4F4056}"/>
              </a:ext>
            </a:extLst>
          </p:cNvPr>
          <p:cNvSpPr>
            <a:spLocks noGrp="1"/>
          </p:cNvSpPr>
          <p:nvPr>
            <p:ph type="title"/>
          </p:nvPr>
        </p:nvSpPr>
        <p:spPr>
          <a:xfrm>
            <a:off x="1466856" y="71414"/>
            <a:ext cx="9296427" cy="654032"/>
          </a:xfrm>
        </p:spPr>
        <p:style>
          <a:lnRef idx="1">
            <a:schemeClr val="accent1"/>
          </a:lnRef>
          <a:fillRef idx="3">
            <a:schemeClr val="accent1"/>
          </a:fillRef>
          <a:effectRef idx="2">
            <a:schemeClr val="accent1"/>
          </a:effectRef>
          <a:fontRef idx="minor">
            <a:schemeClr val="lt1"/>
          </a:fontRef>
        </p:style>
        <p:txBody>
          <a:bodyPr/>
          <a:lstStyle/>
          <a:p>
            <a:r>
              <a:rPr lang="en-US" dirty="0"/>
              <a:t>Introduction</a:t>
            </a:r>
            <a:endParaRPr lang="en-IN" dirty="0"/>
          </a:p>
        </p:txBody>
      </p:sp>
    </p:spTree>
    <p:extLst>
      <p:ext uri="{BB962C8B-B14F-4D97-AF65-F5344CB8AC3E}">
        <p14:creationId xmlns:p14="http://schemas.microsoft.com/office/powerpoint/2010/main" val="328209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down)">
                                      <p:cBhvr>
                                        <p:cTn id="12" dur="1000"/>
                                        <p:tgtEl>
                                          <p:spTgt spid="26"/>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1000" fill="hold"/>
                                        <p:tgtEl>
                                          <p:spTgt spid="4"/>
                                        </p:tgtEl>
                                        <p:attrNameLst>
                                          <p:attrName>ppt_w</p:attrName>
                                        </p:attrNameLst>
                                      </p:cBhvr>
                                      <p:tavLst>
                                        <p:tav tm="0">
                                          <p:val>
                                            <p:fltVal val="0"/>
                                          </p:val>
                                        </p:tav>
                                        <p:tav tm="100000">
                                          <p:val>
                                            <p:strVal val="#ppt_w"/>
                                          </p:val>
                                        </p:tav>
                                      </p:tavLst>
                                    </p:anim>
                                    <p:anim calcmode="lin" valueType="num">
                                      <p:cBhvr>
                                        <p:cTn id="17" dur="1000" fill="hold"/>
                                        <p:tgtEl>
                                          <p:spTgt spid="4"/>
                                        </p:tgtEl>
                                        <p:attrNameLst>
                                          <p:attrName>ppt_h</p:attrName>
                                        </p:attrNameLst>
                                      </p:cBhvr>
                                      <p:tavLst>
                                        <p:tav tm="0">
                                          <p:val>
                                            <p:fltVal val="0"/>
                                          </p:val>
                                        </p:tav>
                                        <p:tav tm="100000">
                                          <p:val>
                                            <p:strVal val="#ppt_h"/>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wipe(up)">
                                      <p:cBhvr>
                                        <p:cTn id="23" dur="1000"/>
                                        <p:tgtEl>
                                          <p:spTgt spid="31"/>
                                        </p:tgtEl>
                                      </p:cBhvr>
                                    </p:animEffect>
                                  </p:childTnLst>
                                </p:cTn>
                              </p:par>
                            </p:childTnLst>
                          </p:cTn>
                        </p:par>
                        <p:par>
                          <p:cTn id="24" fill="hold">
                            <p:stCondLst>
                              <p:cond delay="1000"/>
                            </p:stCondLst>
                            <p:childTnLst>
                              <p:par>
                                <p:cTn id="25" presetID="22" presetClass="entr" presetSubtype="1"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up)">
                                      <p:cBhvr>
                                        <p:cTn id="27"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35A3E032-8648-1EBA-7A07-C4FA68EB4593}"/>
              </a:ext>
            </a:extLst>
          </p:cNvPr>
          <p:cNvCxnSpPr>
            <a:cxnSpLocks/>
          </p:cNvCxnSpPr>
          <p:nvPr/>
        </p:nvCxnSpPr>
        <p:spPr>
          <a:xfrm>
            <a:off x="2834411" y="1145436"/>
            <a:ext cx="0" cy="640080"/>
          </a:xfrm>
          <a:prstGeom prst="line">
            <a:avLst/>
          </a:prstGeom>
          <a:ln w="38100"/>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9779A1B8-FAFF-3891-6227-17A092F7788C}"/>
              </a:ext>
            </a:extLst>
          </p:cNvPr>
          <p:cNvCxnSpPr>
            <a:cxnSpLocks/>
          </p:cNvCxnSpPr>
          <p:nvPr/>
        </p:nvCxnSpPr>
        <p:spPr>
          <a:xfrm>
            <a:off x="9399860" y="1156494"/>
            <a:ext cx="0" cy="640080"/>
          </a:xfrm>
          <a:prstGeom prst="line">
            <a:avLst/>
          </a:prstGeom>
          <a:ln w="38100"/>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6681D028-330D-6D57-0D5A-75DED69CC8D6}"/>
              </a:ext>
            </a:extLst>
          </p:cNvPr>
          <p:cNvCxnSpPr>
            <a:cxnSpLocks/>
          </p:cNvCxnSpPr>
          <p:nvPr/>
        </p:nvCxnSpPr>
        <p:spPr>
          <a:xfrm>
            <a:off x="6109748" y="1160160"/>
            <a:ext cx="14775" cy="1188720"/>
          </a:xfrm>
          <a:prstGeom prst="line">
            <a:avLst/>
          </a:prstGeom>
          <a:ln w="3810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CA8DEC57-9E7B-E674-0530-B9BEBB506C31}"/>
              </a:ext>
            </a:extLst>
          </p:cNvPr>
          <p:cNvSpPr/>
          <p:nvPr/>
        </p:nvSpPr>
        <p:spPr>
          <a:xfrm>
            <a:off x="1792454" y="2978192"/>
            <a:ext cx="2109440" cy="853635"/>
          </a:xfrm>
          <a:custGeom>
            <a:avLst/>
            <a:gdLst>
              <a:gd name="connsiteX0" fmla="*/ 0 w 3024336"/>
              <a:gd name="connsiteY0" fmla="*/ 396044 h 792088"/>
              <a:gd name="connsiteX1" fmla="*/ 1512168 w 3024336"/>
              <a:gd name="connsiteY1" fmla="*/ 0 h 792088"/>
              <a:gd name="connsiteX2" fmla="*/ 3024336 w 3024336"/>
              <a:gd name="connsiteY2" fmla="*/ 396044 h 792088"/>
              <a:gd name="connsiteX3" fmla="*/ 1512168 w 3024336"/>
              <a:gd name="connsiteY3" fmla="*/ 792088 h 792088"/>
              <a:gd name="connsiteX4" fmla="*/ 0 w 3024336"/>
              <a:gd name="connsiteY4" fmla="*/ 396044 h 792088"/>
              <a:gd name="connsiteX0" fmla="*/ 46 w 3024382"/>
              <a:gd name="connsiteY0" fmla="*/ 827844 h 1223888"/>
              <a:gd name="connsiteX1" fmla="*/ 1474114 w 3024382"/>
              <a:gd name="connsiteY1" fmla="*/ 0 h 1223888"/>
              <a:gd name="connsiteX2" fmla="*/ 3024382 w 3024382"/>
              <a:gd name="connsiteY2" fmla="*/ 827844 h 1223888"/>
              <a:gd name="connsiteX3" fmla="*/ 1512214 w 3024382"/>
              <a:gd name="connsiteY3" fmla="*/ 1223888 h 1223888"/>
              <a:gd name="connsiteX4" fmla="*/ 46 w 3024382"/>
              <a:gd name="connsiteY4" fmla="*/ 827844 h 122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4382" h="1223888">
                <a:moveTo>
                  <a:pt x="46" y="827844"/>
                </a:moveTo>
                <a:cubicBezTo>
                  <a:pt x="-6304" y="623863"/>
                  <a:pt x="638967" y="0"/>
                  <a:pt x="1474114" y="0"/>
                </a:cubicBezTo>
                <a:cubicBezTo>
                  <a:pt x="2309261" y="0"/>
                  <a:pt x="3024382" y="609115"/>
                  <a:pt x="3024382" y="827844"/>
                </a:cubicBezTo>
                <a:cubicBezTo>
                  <a:pt x="3024382" y="1046573"/>
                  <a:pt x="2347361" y="1223888"/>
                  <a:pt x="1512214" y="1223888"/>
                </a:cubicBezTo>
                <a:cubicBezTo>
                  <a:pt x="677067" y="1223888"/>
                  <a:pt x="6396" y="1031825"/>
                  <a:pt x="46" y="82784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Oval 13">
            <a:extLst>
              <a:ext uri="{FF2B5EF4-FFF2-40B4-BE49-F238E27FC236}">
                <a16:creationId xmlns:a16="http://schemas.microsoft.com/office/drawing/2014/main" id="{55D16694-4C66-FBC1-0774-8CB935CC943A}"/>
              </a:ext>
            </a:extLst>
          </p:cNvPr>
          <p:cNvSpPr/>
          <p:nvPr/>
        </p:nvSpPr>
        <p:spPr>
          <a:xfrm>
            <a:off x="2367315" y="2968670"/>
            <a:ext cx="1104928" cy="1104928"/>
          </a:xfrm>
          <a:prstGeom prst="ellipse">
            <a:avLst/>
          </a:prstGeom>
          <a:gradFill flip="none" rotWithShape="1">
            <a:gsLst>
              <a:gs pos="0">
                <a:srgbClr val="00CC9B"/>
              </a:gs>
              <a:gs pos="95000">
                <a:srgbClr val="00CC9B">
                  <a:tint val="44500"/>
                  <a:satMod val="160000"/>
                </a:srgbClr>
              </a:gs>
              <a:gs pos="100000">
                <a:srgbClr val="00CC9B">
                  <a:tint val="23500"/>
                  <a:satMod val="160000"/>
                </a:srgbClr>
              </a:gs>
            </a:gsLst>
            <a:path path="circle">
              <a:fillToRect l="100000" t="100000"/>
            </a:path>
            <a:tileRect r="-100000" b="-100000"/>
          </a:gradFill>
          <a:ln>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2" name="Group 11">
            <a:extLst>
              <a:ext uri="{FF2B5EF4-FFF2-40B4-BE49-F238E27FC236}">
                <a16:creationId xmlns:a16="http://schemas.microsoft.com/office/drawing/2014/main" id="{C25A2349-323F-7DE5-A664-7C841EACF637}"/>
              </a:ext>
            </a:extLst>
          </p:cNvPr>
          <p:cNvGrpSpPr/>
          <p:nvPr/>
        </p:nvGrpSpPr>
        <p:grpSpPr>
          <a:xfrm>
            <a:off x="1792454" y="1772816"/>
            <a:ext cx="2109408" cy="1757907"/>
            <a:chOff x="1792454" y="1772816"/>
            <a:chExt cx="2109408" cy="1757907"/>
          </a:xfrm>
        </p:grpSpPr>
        <p:sp>
          <p:nvSpPr>
            <p:cNvPr id="4" name="Right Triangle 3">
              <a:extLst>
                <a:ext uri="{FF2B5EF4-FFF2-40B4-BE49-F238E27FC236}">
                  <a16:creationId xmlns:a16="http://schemas.microsoft.com/office/drawing/2014/main" id="{BC184DAE-16C3-D392-B4EC-8D03A751E087}"/>
                </a:ext>
              </a:extLst>
            </p:cNvPr>
            <p:cNvSpPr/>
            <p:nvPr/>
          </p:nvSpPr>
          <p:spPr>
            <a:xfrm>
              <a:off x="2847158" y="1772816"/>
              <a:ext cx="1054704" cy="1757907"/>
            </a:xfrm>
            <a:custGeom>
              <a:avLst/>
              <a:gdLst>
                <a:gd name="connsiteX0" fmla="*/ 0 w 1512168"/>
                <a:gd name="connsiteY0" fmla="*/ 2520280 h 2520280"/>
                <a:gd name="connsiteX1" fmla="*/ 0 w 1512168"/>
                <a:gd name="connsiteY1" fmla="*/ 0 h 2520280"/>
                <a:gd name="connsiteX2" fmla="*/ 1512168 w 1512168"/>
                <a:gd name="connsiteY2" fmla="*/ 2520280 h 2520280"/>
                <a:gd name="connsiteX3" fmla="*/ 0 w 1512168"/>
                <a:gd name="connsiteY3" fmla="*/ 2520280 h 2520280"/>
                <a:gd name="connsiteX0" fmla="*/ 0 w 1512168"/>
                <a:gd name="connsiteY0" fmla="*/ 2520280 h 2520340"/>
                <a:gd name="connsiteX1" fmla="*/ 0 w 1512168"/>
                <a:gd name="connsiteY1" fmla="*/ 0 h 2520340"/>
                <a:gd name="connsiteX2" fmla="*/ 1512168 w 1512168"/>
                <a:gd name="connsiteY2" fmla="*/ 2520280 h 2520340"/>
                <a:gd name="connsiteX3" fmla="*/ 742280 w 1512168"/>
                <a:gd name="connsiteY3" fmla="*/ 2329160 h 2520340"/>
                <a:gd name="connsiteX4" fmla="*/ 0 w 1512168"/>
                <a:gd name="connsiteY4" fmla="*/ 2520280 h 2520340"/>
                <a:gd name="connsiteX0" fmla="*/ 0 w 1512168"/>
                <a:gd name="connsiteY0" fmla="*/ 2520280 h 2520376"/>
                <a:gd name="connsiteX1" fmla="*/ 0 w 1512168"/>
                <a:gd name="connsiteY1" fmla="*/ 0 h 2520376"/>
                <a:gd name="connsiteX2" fmla="*/ 1512168 w 1512168"/>
                <a:gd name="connsiteY2" fmla="*/ 2520280 h 2520376"/>
                <a:gd name="connsiteX3" fmla="*/ 735930 w 1512168"/>
                <a:gd name="connsiteY3" fmla="*/ 2405360 h 2520376"/>
                <a:gd name="connsiteX4" fmla="*/ 0 w 1512168"/>
                <a:gd name="connsiteY4" fmla="*/ 2520280 h 252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168" h="2520376">
                  <a:moveTo>
                    <a:pt x="0" y="2520280"/>
                  </a:moveTo>
                  <a:lnTo>
                    <a:pt x="0" y="0"/>
                  </a:lnTo>
                  <a:lnTo>
                    <a:pt x="1512168" y="2520280"/>
                  </a:lnTo>
                  <a:cubicBezTo>
                    <a:pt x="1272472" y="2524307"/>
                    <a:pt x="975626" y="2401333"/>
                    <a:pt x="735930" y="2405360"/>
                  </a:cubicBezTo>
                  <a:lnTo>
                    <a:pt x="0" y="2520280"/>
                  </a:lnTo>
                  <a:close/>
                </a:path>
              </a:pathLst>
            </a:custGeom>
            <a:solidFill>
              <a:srgbClr val="01B0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7" name="Right Triangle 6">
              <a:extLst>
                <a:ext uri="{FF2B5EF4-FFF2-40B4-BE49-F238E27FC236}">
                  <a16:creationId xmlns:a16="http://schemas.microsoft.com/office/drawing/2014/main" id="{67570CB3-3CB3-3449-DFE8-21B71D8772EA}"/>
                </a:ext>
              </a:extLst>
            </p:cNvPr>
            <p:cNvSpPr/>
            <p:nvPr/>
          </p:nvSpPr>
          <p:spPr>
            <a:xfrm>
              <a:off x="2897382" y="2124384"/>
              <a:ext cx="452016" cy="1054704"/>
            </a:xfrm>
            <a:prstGeom prst="rtTriangle">
              <a:avLst/>
            </a:prstGeom>
            <a:solidFill>
              <a:schemeClr val="tx1">
                <a:alpha val="38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5" name="Right Triangle 3">
              <a:extLst>
                <a:ext uri="{FF2B5EF4-FFF2-40B4-BE49-F238E27FC236}">
                  <a16:creationId xmlns:a16="http://schemas.microsoft.com/office/drawing/2014/main" id="{5F63164B-FC69-BE6E-60E3-69F75BB5095F}"/>
                </a:ext>
              </a:extLst>
            </p:cNvPr>
            <p:cNvSpPr/>
            <p:nvPr/>
          </p:nvSpPr>
          <p:spPr>
            <a:xfrm flipH="1">
              <a:off x="1792454" y="1772816"/>
              <a:ext cx="1373591" cy="1757856"/>
            </a:xfrm>
            <a:custGeom>
              <a:avLst/>
              <a:gdLst>
                <a:gd name="connsiteX0" fmla="*/ 0 w 1512168"/>
                <a:gd name="connsiteY0" fmla="*/ 2520280 h 2520280"/>
                <a:gd name="connsiteX1" fmla="*/ 0 w 1512168"/>
                <a:gd name="connsiteY1" fmla="*/ 0 h 2520280"/>
                <a:gd name="connsiteX2" fmla="*/ 1512168 w 1512168"/>
                <a:gd name="connsiteY2" fmla="*/ 2520280 h 2520280"/>
                <a:gd name="connsiteX3" fmla="*/ 0 w 1512168"/>
                <a:gd name="connsiteY3" fmla="*/ 2520280 h 2520280"/>
                <a:gd name="connsiteX0" fmla="*/ 0 w 1512168"/>
                <a:gd name="connsiteY0" fmla="*/ 2520280 h 2520340"/>
                <a:gd name="connsiteX1" fmla="*/ 0 w 1512168"/>
                <a:gd name="connsiteY1" fmla="*/ 0 h 2520340"/>
                <a:gd name="connsiteX2" fmla="*/ 1512168 w 1512168"/>
                <a:gd name="connsiteY2" fmla="*/ 2520280 h 2520340"/>
                <a:gd name="connsiteX3" fmla="*/ 742280 w 1512168"/>
                <a:gd name="connsiteY3" fmla="*/ 2329160 h 2520340"/>
                <a:gd name="connsiteX4" fmla="*/ 0 w 1512168"/>
                <a:gd name="connsiteY4" fmla="*/ 2520280 h 2520340"/>
                <a:gd name="connsiteX0" fmla="*/ 0 w 1512168"/>
                <a:gd name="connsiteY0" fmla="*/ 2520280 h 2520376"/>
                <a:gd name="connsiteX1" fmla="*/ 0 w 1512168"/>
                <a:gd name="connsiteY1" fmla="*/ 0 h 2520376"/>
                <a:gd name="connsiteX2" fmla="*/ 1512168 w 1512168"/>
                <a:gd name="connsiteY2" fmla="*/ 2520280 h 2520376"/>
                <a:gd name="connsiteX3" fmla="*/ 735930 w 1512168"/>
                <a:gd name="connsiteY3" fmla="*/ 2405360 h 2520376"/>
                <a:gd name="connsiteX4" fmla="*/ 0 w 1512168"/>
                <a:gd name="connsiteY4" fmla="*/ 2520280 h 2520376"/>
                <a:gd name="connsiteX0" fmla="*/ 0 w 1524868"/>
                <a:gd name="connsiteY0" fmla="*/ 1872580 h 2520376"/>
                <a:gd name="connsiteX1" fmla="*/ 12700 w 1524868"/>
                <a:gd name="connsiteY1" fmla="*/ 0 h 2520376"/>
                <a:gd name="connsiteX2" fmla="*/ 1524868 w 1524868"/>
                <a:gd name="connsiteY2" fmla="*/ 2520280 h 2520376"/>
                <a:gd name="connsiteX3" fmla="*/ 748630 w 1524868"/>
                <a:gd name="connsiteY3" fmla="*/ 2405360 h 2520376"/>
                <a:gd name="connsiteX4" fmla="*/ 0 w 1524868"/>
                <a:gd name="connsiteY4" fmla="*/ 1872580 h 2520376"/>
                <a:gd name="connsiteX0" fmla="*/ 0 w 1524868"/>
                <a:gd name="connsiteY0" fmla="*/ 1872580 h 2520298"/>
                <a:gd name="connsiteX1" fmla="*/ 12700 w 1524868"/>
                <a:gd name="connsiteY1" fmla="*/ 0 h 2520298"/>
                <a:gd name="connsiteX2" fmla="*/ 1524868 w 1524868"/>
                <a:gd name="connsiteY2" fmla="*/ 2520280 h 2520298"/>
                <a:gd name="connsiteX3" fmla="*/ 234280 w 1524868"/>
                <a:gd name="connsiteY3" fmla="*/ 1878310 h 2520298"/>
                <a:gd name="connsiteX4" fmla="*/ 0 w 1524868"/>
                <a:gd name="connsiteY4" fmla="*/ 1872580 h 2520298"/>
                <a:gd name="connsiteX0" fmla="*/ 0 w 1524868"/>
                <a:gd name="connsiteY0" fmla="*/ 1872580 h 2520298"/>
                <a:gd name="connsiteX1" fmla="*/ 12700 w 1524868"/>
                <a:gd name="connsiteY1" fmla="*/ 0 h 2520298"/>
                <a:gd name="connsiteX2" fmla="*/ 1524868 w 1524868"/>
                <a:gd name="connsiteY2" fmla="*/ 2520280 h 2520298"/>
                <a:gd name="connsiteX3" fmla="*/ 43780 w 1524868"/>
                <a:gd name="connsiteY3" fmla="*/ 1865610 h 2520298"/>
                <a:gd name="connsiteX4" fmla="*/ 0 w 1524868"/>
                <a:gd name="connsiteY4" fmla="*/ 1872580 h 2520298"/>
                <a:gd name="connsiteX0" fmla="*/ 0 w 1778868"/>
                <a:gd name="connsiteY0" fmla="*/ 1732880 h 2520298"/>
                <a:gd name="connsiteX1" fmla="*/ 266700 w 1778868"/>
                <a:gd name="connsiteY1" fmla="*/ 0 h 2520298"/>
                <a:gd name="connsiteX2" fmla="*/ 1778868 w 1778868"/>
                <a:gd name="connsiteY2" fmla="*/ 2520280 h 2520298"/>
                <a:gd name="connsiteX3" fmla="*/ 297780 w 1778868"/>
                <a:gd name="connsiteY3" fmla="*/ 1865610 h 2520298"/>
                <a:gd name="connsiteX4" fmla="*/ 0 w 1778868"/>
                <a:gd name="connsiteY4" fmla="*/ 1732880 h 2520298"/>
                <a:gd name="connsiteX0" fmla="*/ 0 w 1778868"/>
                <a:gd name="connsiteY0" fmla="*/ 1732880 h 2520304"/>
                <a:gd name="connsiteX1" fmla="*/ 266700 w 1778868"/>
                <a:gd name="connsiteY1" fmla="*/ 0 h 2520304"/>
                <a:gd name="connsiteX2" fmla="*/ 1778868 w 1778868"/>
                <a:gd name="connsiteY2" fmla="*/ 2520280 h 2520304"/>
                <a:gd name="connsiteX3" fmla="*/ 196180 w 1778868"/>
                <a:gd name="connsiteY3" fmla="*/ 2043410 h 2520304"/>
                <a:gd name="connsiteX4" fmla="*/ 0 w 1778868"/>
                <a:gd name="connsiteY4" fmla="*/ 1732880 h 2520304"/>
                <a:gd name="connsiteX0" fmla="*/ 0 w 1855068"/>
                <a:gd name="connsiteY0" fmla="*/ 1974180 h 2520304"/>
                <a:gd name="connsiteX1" fmla="*/ 342900 w 1855068"/>
                <a:gd name="connsiteY1" fmla="*/ 0 h 2520304"/>
                <a:gd name="connsiteX2" fmla="*/ 1855068 w 1855068"/>
                <a:gd name="connsiteY2" fmla="*/ 2520280 h 2520304"/>
                <a:gd name="connsiteX3" fmla="*/ 272380 w 1855068"/>
                <a:gd name="connsiteY3" fmla="*/ 2043410 h 2520304"/>
                <a:gd name="connsiteX4" fmla="*/ 0 w 1855068"/>
                <a:gd name="connsiteY4" fmla="*/ 1974180 h 2520304"/>
                <a:gd name="connsiteX0" fmla="*/ 0 w 1969368"/>
                <a:gd name="connsiteY0" fmla="*/ 1974180 h 2520304"/>
                <a:gd name="connsiteX1" fmla="*/ 457200 w 1969368"/>
                <a:gd name="connsiteY1" fmla="*/ 0 h 2520304"/>
                <a:gd name="connsiteX2" fmla="*/ 1969368 w 1969368"/>
                <a:gd name="connsiteY2" fmla="*/ 2520280 h 2520304"/>
                <a:gd name="connsiteX3" fmla="*/ 386680 w 1969368"/>
                <a:gd name="connsiteY3" fmla="*/ 2043410 h 2520304"/>
                <a:gd name="connsiteX4" fmla="*/ 0 w 1969368"/>
                <a:gd name="connsiteY4" fmla="*/ 1974180 h 2520304"/>
                <a:gd name="connsiteX0" fmla="*/ 0 w 1969368"/>
                <a:gd name="connsiteY0" fmla="*/ 1974180 h 2520304"/>
                <a:gd name="connsiteX1" fmla="*/ 457200 w 1969368"/>
                <a:gd name="connsiteY1" fmla="*/ 0 h 2520304"/>
                <a:gd name="connsiteX2" fmla="*/ 1969368 w 1969368"/>
                <a:gd name="connsiteY2" fmla="*/ 2520280 h 2520304"/>
                <a:gd name="connsiteX3" fmla="*/ 386680 w 1969368"/>
                <a:gd name="connsiteY3" fmla="*/ 2043410 h 2520304"/>
                <a:gd name="connsiteX4" fmla="*/ 0 w 1969368"/>
                <a:gd name="connsiteY4" fmla="*/ 1974180 h 2520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9368" h="2520304">
                  <a:moveTo>
                    <a:pt x="0" y="1974180"/>
                  </a:moveTo>
                  <a:cubicBezTo>
                    <a:pt x="118533" y="1349987"/>
                    <a:pt x="452967" y="624193"/>
                    <a:pt x="457200" y="0"/>
                  </a:cubicBezTo>
                  <a:lnTo>
                    <a:pt x="1969368" y="2520280"/>
                  </a:lnTo>
                  <a:cubicBezTo>
                    <a:pt x="1729672" y="2524307"/>
                    <a:pt x="626376" y="2039383"/>
                    <a:pt x="386680" y="2043410"/>
                  </a:cubicBezTo>
                  <a:lnTo>
                    <a:pt x="0" y="1974180"/>
                  </a:lnTo>
                  <a:close/>
                </a:path>
              </a:pathLst>
            </a:custGeom>
            <a:solidFill>
              <a:srgbClr val="22D0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25" name="Oval 5">
            <a:extLst>
              <a:ext uri="{FF2B5EF4-FFF2-40B4-BE49-F238E27FC236}">
                <a16:creationId xmlns:a16="http://schemas.microsoft.com/office/drawing/2014/main" id="{01285CE8-0CA7-ECDA-5194-4F3C391DD08F}"/>
              </a:ext>
            </a:extLst>
          </p:cNvPr>
          <p:cNvSpPr/>
          <p:nvPr/>
        </p:nvSpPr>
        <p:spPr>
          <a:xfrm>
            <a:off x="8345182" y="2958968"/>
            <a:ext cx="2112264" cy="837467"/>
          </a:xfrm>
          <a:custGeom>
            <a:avLst/>
            <a:gdLst>
              <a:gd name="connsiteX0" fmla="*/ 0 w 3024336"/>
              <a:gd name="connsiteY0" fmla="*/ 396044 h 792088"/>
              <a:gd name="connsiteX1" fmla="*/ 1512168 w 3024336"/>
              <a:gd name="connsiteY1" fmla="*/ 0 h 792088"/>
              <a:gd name="connsiteX2" fmla="*/ 3024336 w 3024336"/>
              <a:gd name="connsiteY2" fmla="*/ 396044 h 792088"/>
              <a:gd name="connsiteX3" fmla="*/ 1512168 w 3024336"/>
              <a:gd name="connsiteY3" fmla="*/ 792088 h 792088"/>
              <a:gd name="connsiteX4" fmla="*/ 0 w 3024336"/>
              <a:gd name="connsiteY4" fmla="*/ 396044 h 792088"/>
              <a:gd name="connsiteX0" fmla="*/ 46 w 3024382"/>
              <a:gd name="connsiteY0" fmla="*/ 827844 h 1223888"/>
              <a:gd name="connsiteX1" fmla="*/ 1474114 w 3024382"/>
              <a:gd name="connsiteY1" fmla="*/ 0 h 1223888"/>
              <a:gd name="connsiteX2" fmla="*/ 3024382 w 3024382"/>
              <a:gd name="connsiteY2" fmla="*/ 827844 h 1223888"/>
              <a:gd name="connsiteX3" fmla="*/ 1512214 w 3024382"/>
              <a:gd name="connsiteY3" fmla="*/ 1223888 h 1223888"/>
              <a:gd name="connsiteX4" fmla="*/ 46 w 3024382"/>
              <a:gd name="connsiteY4" fmla="*/ 827844 h 122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4382" h="1223888">
                <a:moveTo>
                  <a:pt x="46" y="827844"/>
                </a:moveTo>
                <a:cubicBezTo>
                  <a:pt x="-6304" y="623863"/>
                  <a:pt x="638967" y="0"/>
                  <a:pt x="1474114" y="0"/>
                </a:cubicBezTo>
                <a:cubicBezTo>
                  <a:pt x="2309261" y="0"/>
                  <a:pt x="3024382" y="609115"/>
                  <a:pt x="3024382" y="827844"/>
                </a:cubicBezTo>
                <a:cubicBezTo>
                  <a:pt x="3024382" y="1046573"/>
                  <a:pt x="2347361" y="1223888"/>
                  <a:pt x="1512214" y="1223888"/>
                </a:cubicBezTo>
                <a:cubicBezTo>
                  <a:pt x="677067" y="1223888"/>
                  <a:pt x="6396" y="1031825"/>
                  <a:pt x="46" y="82784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6" name="Oval 25">
            <a:extLst>
              <a:ext uri="{FF2B5EF4-FFF2-40B4-BE49-F238E27FC236}">
                <a16:creationId xmlns:a16="http://schemas.microsoft.com/office/drawing/2014/main" id="{93978CBB-1A19-0082-592C-366960298BC8}"/>
              </a:ext>
            </a:extLst>
          </p:cNvPr>
          <p:cNvSpPr/>
          <p:nvPr/>
        </p:nvSpPr>
        <p:spPr>
          <a:xfrm>
            <a:off x="8920813" y="2989597"/>
            <a:ext cx="1106407" cy="1084001"/>
          </a:xfrm>
          <a:prstGeom prst="ellipse">
            <a:avLst/>
          </a:prstGeom>
          <a:gradFill flip="none" rotWithShape="1">
            <a:gsLst>
              <a:gs pos="0">
                <a:srgbClr val="BACC2F"/>
              </a:gs>
              <a:gs pos="100000">
                <a:srgbClr val="D1DC4C"/>
              </a:gs>
            </a:gsLst>
            <a:path path="circle">
              <a:fillToRect l="100000" t="100000"/>
            </a:path>
            <a:tileRect r="-100000" b="-100000"/>
          </a:gradFill>
          <a:ln>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5" name="Group 14">
            <a:extLst>
              <a:ext uri="{FF2B5EF4-FFF2-40B4-BE49-F238E27FC236}">
                <a16:creationId xmlns:a16="http://schemas.microsoft.com/office/drawing/2014/main" id="{4B34D4FE-67CD-1763-CB6F-FB27819612AB}"/>
              </a:ext>
            </a:extLst>
          </p:cNvPr>
          <p:cNvGrpSpPr/>
          <p:nvPr/>
        </p:nvGrpSpPr>
        <p:grpSpPr>
          <a:xfrm>
            <a:off x="8345182" y="1776422"/>
            <a:ext cx="2112232" cy="1724611"/>
            <a:chOff x="8345182" y="1776422"/>
            <a:chExt cx="2112232" cy="1724611"/>
          </a:xfrm>
        </p:grpSpPr>
        <p:sp>
          <p:nvSpPr>
            <p:cNvPr id="27" name="Right Triangle 3">
              <a:extLst>
                <a:ext uri="{FF2B5EF4-FFF2-40B4-BE49-F238E27FC236}">
                  <a16:creationId xmlns:a16="http://schemas.microsoft.com/office/drawing/2014/main" id="{DB05C374-261A-04FC-B746-7ABC79BF5B98}"/>
                </a:ext>
              </a:extLst>
            </p:cNvPr>
            <p:cNvSpPr/>
            <p:nvPr/>
          </p:nvSpPr>
          <p:spPr>
            <a:xfrm>
              <a:off x="9401298" y="1776422"/>
              <a:ext cx="1056116" cy="1724611"/>
            </a:xfrm>
            <a:custGeom>
              <a:avLst/>
              <a:gdLst>
                <a:gd name="connsiteX0" fmla="*/ 0 w 1512168"/>
                <a:gd name="connsiteY0" fmla="*/ 2520280 h 2520280"/>
                <a:gd name="connsiteX1" fmla="*/ 0 w 1512168"/>
                <a:gd name="connsiteY1" fmla="*/ 0 h 2520280"/>
                <a:gd name="connsiteX2" fmla="*/ 1512168 w 1512168"/>
                <a:gd name="connsiteY2" fmla="*/ 2520280 h 2520280"/>
                <a:gd name="connsiteX3" fmla="*/ 0 w 1512168"/>
                <a:gd name="connsiteY3" fmla="*/ 2520280 h 2520280"/>
                <a:gd name="connsiteX0" fmla="*/ 0 w 1512168"/>
                <a:gd name="connsiteY0" fmla="*/ 2520280 h 2520340"/>
                <a:gd name="connsiteX1" fmla="*/ 0 w 1512168"/>
                <a:gd name="connsiteY1" fmla="*/ 0 h 2520340"/>
                <a:gd name="connsiteX2" fmla="*/ 1512168 w 1512168"/>
                <a:gd name="connsiteY2" fmla="*/ 2520280 h 2520340"/>
                <a:gd name="connsiteX3" fmla="*/ 742280 w 1512168"/>
                <a:gd name="connsiteY3" fmla="*/ 2329160 h 2520340"/>
                <a:gd name="connsiteX4" fmla="*/ 0 w 1512168"/>
                <a:gd name="connsiteY4" fmla="*/ 2520280 h 2520340"/>
                <a:gd name="connsiteX0" fmla="*/ 0 w 1512168"/>
                <a:gd name="connsiteY0" fmla="*/ 2520280 h 2520376"/>
                <a:gd name="connsiteX1" fmla="*/ 0 w 1512168"/>
                <a:gd name="connsiteY1" fmla="*/ 0 h 2520376"/>
                <a:gd name="connsiteX2" fmla="*/ 1512168 w 1512168"/>
                <a:gd name="connsiteY2" fmla="*/ 2520280 h 2520376"/>
                <a:gd name="connsiteX3" fmla="*/ 735930 w 1512168"/>
                <a:gd name="connsiteY3" fmla="*/ 2405360 h 2520376"/>
                <a:gd name="connsiteX4" fmla="*/ 0 w 1512168"/>
                <a:gd name="connsiteY4" fmla="*/ 2520280 h 252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168" h="2520376">
                  <a:moveTo>
                    <a:pt x="0" y="2520280"/>
                  </a:moveTo>
                  <a:lnTo>
                    <a:pt x="0" y="0"/>
                  </a:lnTo>
                  <a:lnTo>
                    <a:pt x="1512168" y="2520280"/>
                  </a:lnTo>
                  <a:cubicBezTo>
                    <a:pt x="1272472" y="2524307"/>
                    <a:pt x="975626" y="2401333"/>
                    <a:pt x="735930" y="2405360"/>
                  </a:cubicBezTo>
                  <a:lnTo>
                    <a:pt x="0" y="2520280"/>
                  </a:lnTo>
                  <a:close/>
                </a:path>
              </a:pathLst>
            </a:custGeom>
            <a:solidFill>
              <a:srgbClr val="BAC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8" name="Right Triangle 27">
              <a:extLst>
                <a:ext uri="{FF2B5EF4-FFF2-40B4-BE49-F238E27FC236}">
                  <a16:creationId xmlns:a16="http://schemas.microsoft.com/office/drawing/2014/main" id="{8AF776B3-A15C-CF76-9B07-E2A397398AFA}"/>
                </a:ext>
              </a:extLst>
            </p:cNvPr>
            <p:cNvSpPr/>
            <p:nvPr/>
          </p:nvSpPr>
          <p:spPr>
            <a:xfrm>
              <a:off x="9451589" y="2121331"/>
              <a:ext cx="452621" cy="1034728"/>
            </a:xfrm>
            <a:prstGeom prst="rtTriangle">
              <a:avLst/>
            </a:prstGeom>
            <a:solidFill>
              <a:schemeClr val="tx1">
                <a:alpha val="38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9" name="Right Triangle 3">
              <a:extLst>
                <a:ext uri="{FF2B5EF4-FFF2-40B4-BE49-F238E27FC236}">
                  <a16:creationId xmlns:a16="http://schemas.microsoft.com/office/drawing/2014/main" id="{A4056C3A-2EA7-2494-294F-B15C37707997}"/>
                </a:ext>
              </a:extLst>
            </p:cNvPr>
            <p:cNvSpPr/>
            <p:nvPr/>
          </p:nvSpPr>
          <p:spPr>
            <a:xfrm flipH="1">
              <a:off x="8345182" y="1776422"/>
              <a:ext cx="1375430" cy="1724562"/>
            </a:xfrm>
            <a:custGeom>
              <a:avLst/>
              <a:gdLst>
                <a:gd name="connsiteX0" fmla="*/ 0 w 1512168"/>
                <a:gd name="connsiteY0" fmla="*/ 2520280 h 2520280"/>
                <a:gd name="connsiteX1" fmla="*/ 0 w 1512168"/>
                <a:gd name="connsiteY1" fmla="*/ 0 h 2520280"/>
                <a:gd name="connsiteX2" fmla="*/ 1512168 w 1512168"/>
                <a:gd name="connsiteY2" fmla="*/ 2520280 h 2520280"/>
                <a:gd name="connsiteX3" fmla="*/ 0 w 1512168"/>
                <a:gd name="connsiteY3" fmla="*/ 2520280 h 2520280"/>
                <a:gd name="connsiteX0" fmla="*/ 0 w 1512168"/>
                <a:gd name="connsiteY0" fmla="*/ 2520280 h 2520340"/>
                <a:gd name="connsiteX1" fmla="*/ 0 w 1512168"/>
                <a:gd name="connsiteY1" fmla="*/ 0 h 2520340"/>
                <a:gd name="connsiteX2" fmla="*/ 1512168 w 1512168"/>
                <a:gd name="connsiteY2" fmla="*/ 2520280 h 2520340"/>
                <a:gd name="connsiteX3" fmla="*/ 742280 w 1512168"/>
                <a:gd name="connsiteY3" fmla="*/ 2329160 h 2520340"/>
                <a:gd name="connsiteX4" fmla="*/ 0 w 1512168"/>
                <a:gd name="connsiteY4" fmla="*/ 2520280 h 2520340"/>
                <a:gd name="connsiteX0" fmla="*/ 0 w 1512168"/>
                <a:gd name="connsiteY0" fmla="*/ 2520280 h 2520376"/>
                <a:gd name="connsiteX1" fmla="*/ 0 w 1512168"/>
                <a:gd name="connsiteY1" fmla="*/ 0 h 2520376"/>
                <a:gd name="connsiteX2" fmla="*/ 1512168 w 1512168"/>
                <a:gd name="connsiteY2" fmla="*/ 2520280 h 2520376"/>
                <a:gd name="connsiteX3" fmla="*/ 735930 w 1512168"/>
                <a:gd name="connsiteY3" fmla="*/ 2405360 h 2520376"/>
                <a:gd name="connsiteX4" fmla="*/ 0 w 1512168"/>
                <a:gd name="connsiteY4" fmla="*/ 2520280 h 2520376"/>
                <a:gd name="connsiteX0" fmla="*/ 0 w 1524868"/>
                <a:gd name="connsiteY0" fmla="*/ 1872580 h 2520376"/>
                <a:gd name="connsiteX1" fmla="*/ 12700 w 1524868"/>
                <a:gd name="connsiteY1" fmla="*/ 0 h 2520376"/>
                <a:gd name="connsiteX2" fmla="*/ 1524868 w 1524868"/>
                <a:gd name="connsiteY2" fmla="*/ 2520280 h 2520376"/>
                <a:gd name="connsiteX3" fmla="*/ 748630 w 1524868"/>
                <a:gd name="connsiteY3" fmla="*/ 2405360 h 2520376"/>
                <a:gd name="connsiteX4" fmla="*/ 0 w 1524868"/>
                <a:gd name="connsiteY4" fmla="*/ 1872580 h 2520376"/>
                <a:gd name="connsiteX0" fmla="*/ 0 w 1524868"/>
                <a:gd name="connsiteY0" fmla="*/ 1872580 h 2520298"/>
                <a:gd name="connsiteX1" fmla="*/ 12700 w 1524868"/>
                <a:gd name="connsiteY1" fmla="*/ 0 h 2520298"/>
                <a:gd name="connsiteX2" fmla="*/ 1524868 w 1524868"/>
                <a:gd name="connsiteY2" fmla="*/ 2520280 h 2520298"/>
                <a:gd name="connsiteX3" fmla="*/ 234280 w 1524868"/>
                <a:gd name="connsiteY3" fmla="*/ 1878310 h 2520298"/>
                <a:gd name="connsiteX4" fmla="*/ 0 w 1524868"/>
                <a:gd name="connsiteY4" fmla="*/ 1872580 h 2520298"/>
                <a:gd name="connsiteX0" fmla="*/ 0 w 1524868"/>
                <a:gd name="connsiteY0" fmla="*/ 1872580 h 2520298"/>
                <a:gd name="connsiteX1" fmla="*/ 12700 w 1524868"/>
                <a:gd name="connsiteY1" fmla="*/ 0 h 2520298"/>
                <a:gd name="connsiteX2" fmla="*/ 1524868 w 1524868"/>
                <a:gd name="connsiteY2" fmla="*/ 2520280 h 2520298"/>
                <a:gd name="connsiteX3" fmla="*/ 43780 w 1524868"/>
                <a:gd name="connsiteY3" fmla="*/ 1865610 h 2520298"/>
                <a:gd name="connsiteX4" fmla="*/ 0 w 1524868"/>
                <a:gd name="connsiteY4" fmla="*/ 1872580 h 2520298"/>
                <a:gd name="connsiteX0" fmla="*/ 0 w 1778868"/>
                <a:gd name="connsiteY0" fmla="*/ 1732880 h 2520298"/>
                <a:gd name="connsiteX1" fmla="*/ 266700 w 1778868"/>
                <a:gd name="connsiteY1" fmla="*/ 0 h 2520298"/>
                <a:gd name="connsiteX2" fmla="*/ 1778868 w 1778868"/>
                <a:gd name="connsiteY2" fmla="*/ 2520280 h 2520298"/>
                <a:gd name="connsiteX3" fmla="*/ 297780 w 1778868"/>
                <a:gd name="connsiteY3" fmla="*/ 1865610 h 2520298"/>
                <a:gd name="connsiteX4" fmla="*/ 0 w 1778868"/>
                <a:gd name="connsiteY4" fmla="*/ 1732880 h 2520298"/>
                <a:gd name="connsiteX0" fmla="*/ 0 w 1778868"/>
                <a:gd name="connsiteY0" fmla="*/ 1732880 h 2520304"/>
                <a:gd name="connsiteX1" fmla="*/ 266700 w 1778868"/>
                <a:gd name="connsiteY1" fmla="*/ 0 h 2520304"/>
                <a:gd name="connsiteX2" fmla="*/ 1778868 w 1778868"/>
                <a:gd name="connsiteY2" fmla="*/ 2520280 h 2520304"/>
                <a:gd name="connsiteX3" fmla="*/ 196180 w 1778868"/>
                <a:gd name="connsiteY3" fmla="*/ 2043410 h 2520304"/>
                <a:gd name="connsiteX4" fmla="*/ 0 w 1778868"/>
                <a:gd name="connsiteY4" fmla="*/ 1732880 h 2520304"/>
                <a:gd name="connsiteX0" fmla="*/ 0 w 1855068"/>
                <a:gd name="connsiteY0" fmla="*/ 1974180 h 2520304"/>
                <a:gd name="connsiteX1" fmla="*/ 342900 w 1855068"/>
                <a:gd name="connsiteY1" fmla="*/ 0 h 2520304"/>
                <a:gd name="connsiteX2" fmla="*/ 1855068 w 1855068"/>
                <a:gd name="connsiteY2" fmla="*/ 2520280 h 2520304"/>
                <a:gd name="connsiteX3" fmla="*/ 272380 w 1855068"/>
                <a:gd name="connsiteY3" fmla="*/ 2043410 h 2520304"/>
                <a:gd name="connsiteX4" fmla="*/ 0 w 1855068"/>
                <a:gd name="connsiteY4" fmla="*/ 1974180 h 2520304"/>
                <a:gd name="connsiteX0" fmla="*/ 0 w 1969368"/>
                <a:gd name="connsiteY0" fmla="*/ 1974180 h 2520304"/>
                <a:gd name="connsiteX1" fmla="*/ 457200 w 1969368"/>
                <a:gd name="connsiteY1" fmla="*/ 0 h 2520304"/>
                <a:gd name="connsiteX2" fmla="*/ 1969368 w 1969368"/>
                <a:gd name="connsiteY2" fmla="*/ 2520280 h 2520304"/>
                <a:gd name="connsiteX3" fmla="*/ 386680 w 1969368"/>
                <a:gd name="connsiteY3" fmla="*/ 2043410 h 2520304"/>
                <a:gd name="connsiteX4" fmla="*/ 0 w 1969368"/>
                <a:gd name="connsiteY4" fmla="*/ 1974180 h 2520304"/>
                <a:gd name="connsiteX0" fmla="*/ 0 w 1969368"/>
                <a:gd name="connsiteY0" fmla="*/ 1974180 h 2520304"/>
                <a:gd name="connsiteX1" fmla="*/ 457200 w 1969368"/>
                <a:gd name="connsiteY1" fmla="*/ 0 h 2520304"/>
                <a:gd name="connsiteX2" fmla="*/ 1969368 w 1969368"/>
                <a:gd name="connsiteY2" fmla="*/ 2520280 h 2520304"/>
                <a:gd name="connsiteX3" fmla="*/ 386680 w 1969368"/>
                <a:gd name="connsiteY3" fmla="*/ 2043410 h 2520304"/>
                <a:gd name="connsiteX4" fmla="*/ 0 w 1969368"/>
                <a:gd name="connsiteY4" fmla="*/ 1974180 h 2520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9368" h="2520304">
                  <a:moveTo>
                    <a:pt x="0" y="1974180"/>
                  </a:moveTo>
                  <a:cubicBezTo>
                    <a:pt x="118533" y="1349987"/>
                    <a:pt x="452967" y="624193"/>
                    <a:pt x="457200" y="0"/>
                  </a:cubicBezTo>
                  <a:lnTo>
                    <a:pt x="1969368" y="2520280"/>
                  </a:lnTo>
                  <a:cubicBezTo>
                    <a:pt x="1729672" y="2524307"/>
                    <a:pt x="626376" y="2039383"/>
                    <a:pt x="386680" y="2043410"/>
                  </a:cubicBezTo>
                  <a:lnTo>
                    <a:pt x="0" y="1974180"/>
                  </a:lnTo>
                  <a:close/>
                </a:path>
              </a:pathLst>
            </a:custGeom>
            <a:solidFill>
              <a:srgbClr val="D1D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sp>
        <p:nvSpPr>
          <p:cNvPr id="19" name="Oval 5">
            <a:extLst>
              <a:ext uri="{FF2B5EF4-FFF2-40B4-BE49-F238E27FC236}">
                <a16:creationId xmlns:a16="http://schemas.microsoft.com/office/drawing/2014/main" id="{FBC4A71C-CE63-0B04-DE96-5A714A1B9B52}"/>
              </a:ext>
            </a:extLst>
          </p:cNvPr>
          <p:cNvSpPr/>
          <p:nvPr/>
        </p:nvSpPr>
        <p:spPr>
          <a:xfrm>
            <a:off x="5067406" y="3489124"/>
            <a:ext cx="2112264" cy="864992"/>
          </a:xfrm>
          <a:custGeom>
            <a:avLst/>
            <a:gdLst>
              <a:gd name="connsiteX0" fmla="*/ 0 w 3024336"/>
              <a:gd name="connsiteY0" fmla="*/ 396044 h 792088"/>
              <a:gd name="connsiteX1" fmla="*/ 1512168 w 3024336"/>
              <a:gd name="connsiteY1" fmla="*/ 0 h 792088"/>
              <a:gd name="connsiteX2" fmla="*/ 3024336 w 3024336"/>
              <a:gd name="connsiteY2" fmla="*/ 396044 h 792088"/>
              <a:gd name="connsiteX3" fmla="*/ 1512168 w 3024336"/>
              <a:gd name="connsiteY3" fmla="*/ 792088 h 792088"/>
              <a:gd name="connsiteX4" fmla="*/ 0 w 3024336"/>
              <a:gd name="connsiteY4" fmla="*/ 396044 h 792088"/>
              <a:gd name="connsiteX0" fmla="*/ 46 w 3024382"/>
              <a:gd name="connsiteY0" fmla="*/ 827844 h 1223888"/>
              <a:gd name="connsiteX1" fmla="*/ 1474114 w 3024382"/>
              <a:gd name="connsiteY1" fmla="*/ 0 h 1223888"/>
              <a:gd name="connsiteX2" fmla="*/ 3024382 w 3024382"/>
              <a:gd name="connsiteY2" fmla="*/ 827844 h 1223888"/>
              <a:gd name="connsiteX3" fmla="*/ 1512214 w 3024382"/>
              <a:gd name="connsiteY3" fmla="*/ 1223888 h 1223888"/>
              <a:gd name="connsiteX4" fmla="*/ 46 w 3024382"/>
              <a:gd name="connsiteY4" fmla="*/ 827844 h 1223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4382" h="1223888">
                <a:moveTo>
                  <a:pt x="46" y="827844"/>
                </a:moveTo>
                <a:cubicBezTo>
                  <a:pt x="-6304" y="623863"/>
                  <a:pt x="638967" y="0"/>
                  <a:pt x="1474114" y="0"/>
                </a:cubicBezTo>
                <a:cubicBezTo>
                  <a:pt x="2309261" y="0"/>
                  <a:pt x="3024382" y="609115"/>
                  <a:pt x="3024382" y="827844"/>
                </a:cubicBezTo>
                <a:cubicBezTo>
                  <a:pt x="3024382" y="1046573"/>
                  <a:pt x="2347361" y="1223888"/>
                  <a:pt x="1512214" y="1223888"/>
                </a:cubicBezTo>
                <a:cubicBezTo>
                  <a:pt x="677067" y="1223888"/>
                  <a:pt x="6396" y="1031825"/>
                  <a:pt x="46" y="827844"/>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0" name="Oval 19">
            <a:extLst>
              <a:ext uri="{FF2B5EF4-FFF2-40B4-BE49-F238E27FC236}">
                <a16:creationId xmlns:a16="http://schemas.microsoft.com/office/drawing/2014/main" id="{64A115FD-41D3-77D5-161F-C71663AB05DA}"/>
              </a:ext>
            </a:extLst>
          </p:cNvPr>
          <p:cNvSpPr/>
          <p:nvPr/>
        </p:nvSpPr>
        <p:spPr>
          <a:xfrm>
            <a:off x="5643030" y="3445261"/>
            <a:ext cx="1106407" cy="1119627"/>
          </a:xfrm>
          <a:prstGeom prst="ellipse">
            <a:avLst/>
          </a:prstGeom>
          <a:gradFill>
            <a:gsLst>
              <a:gs pos="0">
                <a:srgbClr val="E77B1D"/>
              </a:gs>
              <a:gs pos="95000">
                <a:schemeClr val="accent6">
                  <a:lumMod val="60000"/>
                  <a:lumOff val="40000"/>
                </a:schemeClr>
              </a:gs>
            </a:gsLst>
            <a:path path="circle">
              <a:fillToRect l="100000" t="100000"/>
            </a:path>
          </a:gradFill>
          <a:ln>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13" name="Group 12">
            <a:extLst>
              <a:ext uri="{FF2B5EF4-FFF2-40B4-BE49-F238E27FC236}">
                <a16:creationId xmlns:a16="http://schemas.microsoft.com/office/drawing/2014/main" id="{DCF6EE49-17BE-2083-C793-41E17A376FB1}"/>
              </a:ext>
            </a:extLst>
          </p:cNvPr>
          <p:cNvGrpSpPr/>
          <p:nvPr/>
        </p:nvGrpSpPr>
        <p:grpSpPr>
          <a:xfrm>
            <a:off x="5067406" y="2267712"/>
            <a:ext cx="2112232" cy="1781293"/>
            <a:chOff x="5067406" y="2267712"/>
            <a:chExt cx="2112232" cy="1781293"/>
          </a:xfrm>
        </p:grpSpPr>
        <p:sp>
          <p:nvSpPr>
            <p:cNvPr id="21" name="Right Triangle 3">
              <a:extLst>
                <a:ext uri="{FF2B5EF4-FFF2-40B4-BE49-F238E27FC236}">
                  <a16:creationId xmlns:a16="http://schemas.microsoft.com/office/drawing/2014/main" id="{C54BBEE3-8715-3883-0757-169335C1698A}"/>
                </a:ext>
              </a:extLst>
            </p:cNvPr>
            <p:cNvSpPr/>
            <p:nvPr/>
          </p:nvSpPr>
          <p:spPr>
            <a:xfrm>
              <a:off x="6123522" y="2267712"/>
              <a:ext cx="1056116" cy="1781293"/>
            </a:xfrm>
            <a:custGeom>
              <a:avLst/>
              <a:gdLst>
                <a:gd name="connsiteX0" fmla="*/ 0 w 1512168"/>
                <a:gd name="connsiteY0" fmla="*/ 2520280 h 2520280"/>
                <a:gd name="connsiteX1" fmla="*/ 0 w 1512168"/>
                <a:gd name="connsiteY1" fmla="*/ 0 h 2520280"/>
                <a:gd name="connsiteX2" fmla="*/ 1512168 w 1512168"/>
                <a:gd name="connsiteY2" fmla="*/ 2520280 h 2520280"/>
                <a:gd name="connsiteX3" fmla="*/ 0 w 1512168"/>
                <a:gd name="connsiteY3" fmla="*/ 2520280 h 2520280"/>
                <a:gd name="connsiteX0" fmla="*/ 0 w 1512168"/>
                <a:gd name="connsiteY0" fmla="*/ 2520280 h 2520340"/>
                <a:gd name="connsiteX1" fmla="*/ 0 w 1512168"/>
                <a:gd name="connsiteY1" fmla="*/ 0 h 2520340"/>
                <a:gd name="connsiteX2" fmla="*/ 1512168 w 1512168"/>
                <a:gd name="connsiteY2" fmla="*/ 2520280 h 2520340"/>
                <a:gd name="connsiteX3" fmla="*/ 742280 w 1512168"/>
                <a:gd name="connsiteY3" fmla="*/ 2329160 h 2520340"/>
                <a:gd name="connsiteX4" fmla="*/ 0 w 1512168"/>
                <a:gd name="connsiteY4" fmla="*/ 2520280 h 2520340"/>
                <a:gd name="connsiteX0" fmla="*/ 0 w 1512168"/>
                <a:gd name="connsiteY0" fmla="*/ 2520280 h 2520376"/>
                <a:gd name="connsiteX1" fmla="*/ 0 w 1512168"/>
                <a:gd name="connsiteY1" fmla="*/ 0 h 2520376"/>
                <a:gd name="connsiteX2" fmla="*/ 1512168 w 1512168"/>
                <a:gd name="connsiteY2" fmla="*/ 2520280 h 2520376"/>
                <a:gd name="connsiteX3" fmla="*/ 735930 w 1512168"/>
                <a:gd name="connsiteY3" fmla="*/ 2405360 h 2520376"/>
                <a:gd name="connsiteX4" fmla="*/ 0 w 1512168"/>
                <a:gd name="connsiteY4" fmla="*/ 2520280 h 2520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2168" h="2520376">
                  <a:moveTo>
                    <a:pt x="0" y="2520280"/>
                  </a:moveTo>
                  <a:lnTo>
                    <a:pt x="0" y="0"/>
                  </a:lnTo>
                  <a:lnTo>
                    <a:pt x="1512168" y="2520280"/>
                  </a:lnTo>
                  <a:cubicBezTo>
                    <a:pt x="1272472" y="2524307"/>
                    <a:pt x="975626" y="2401333"/>
                    <a:pt x="735930" y="2405360"/>
                  </a:cubicBezTo>
                  <a:lnTo>
                    <a:pt x="0" y="2520280"/>
                  </a:lnTo>
                  <a:close/>
                </a:path>
              </a:pathLst>
            </a:custGeom>
            <a:solidFill>
              <a:srgbClr val="E77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2" name="Right Triangle 21">
              <a:extLst>
                <a:ext uri="{FF2B5EF4-FFF2-40B4-BE49-F238E27FC236}">
                  <a16:creationId xmlns:a16="http://schemas.microsoft.com/office/drawing/2014/main" id="{B00C8EFC-AE2E-FC7E-48D8-CD242F08F720}"/>
                </a:ext>
              </a:extLst>
            </p:cNvPr>
            <p:cNvSpPr/>
            <p:nvPr/>
          </p:nvSpPr>
          <p:spPr>
            <a:xfrm>
              <a:off x="6167739" y="2657925"/>
              <a:ext cx="452621" cy="1068735"/>
            </a:xfrm>
            <a:prstGeom prst="rtTriangle">
              <a:avLst/>
            </a:prstGeom>
            <a:solidFill>
              <a:schemeClr val="tx1">
                <a:alpha val="38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3" name="Right Triangle 3">
              <a:extLst>
                <a:ext uri="{FF2B5EF4-FFF2-40B4-BE49-F238E27FC236}">
                  <a16:creationId xmlns:a16="http://schemas.microsoft.com/office/drawing/2014/main" id="{497A0222-207A-9124-E044-155C97439713}"/>
                </a:ext>
              </a:extLst>
            </p:cNvPr>
            <p:cNvSpPr/>
            <p:nvPr/>
          </p:nvSpPr>
          <p:spPr>
            <a:xfrm flipH="1">
              <a:off x="5067406" y="2267712"/>
              <a:ext cx="1375430" cy="1781243"/>
            </a:xfrm>
            <a:custGeom>
              <a:avLst/>
              <a:gdLst>
                <a:gd name="connsiteX0" fmla="*/ 0 w 1512168"/>
                <a:gd name="connsiteY0" fmla="*/ 2520280 h 2520280"/>
                <a:gd name="connsiteX1" fmla="*/ 0 w 1512168"/>
                <a:gd name="connsiteY1" fmla="*/ 0 h 2520280"/>
                <a:gd name="connsiteX2" fmla="*/ 1512168 w 1512168"/>
                <a:gd name="connsiteY2" fmla="*/ 2520280 h 2520280"/>
                <a:gd name="connsiteX3" fmla="*/ 0 w 1512168"/>
                <a:gd name="connsiteY3" fmla="*/ 2520280 h 2520280"/>
                <a:gd name="connsiteX0" fmla="*/ 0 w 1512168"/>
                <a:gd name="connsiteY0" fmla="*/ 2520280 h 2520340"/>
                <a:gd name="connsiteX1" fmla="*/ 0 w 1512168"/>
                <a:gd name="connsiteY1" fmla="*/ 0 h 2520340"/>
                <a:gd name="connsiteX2" fmla="*/ 1512168 w 1512168"/>
                <a:gd name="connsiteY2" fmla="*/ 2520280 h 2520340"/>
                <a:gd name="connsiteX3" fmla="*/ 742280 w 1512168"/>
                <a:gd name="connsiteY3" fmla="*/ 2329160 h 2520340"/>
                <a:gd name="connsiteX4" fmla="*/ 0 w 1512168"/>
                <a:gd name="connsiteY4" fmla="*/ 2520280 h 2520340"/>
                <a:gd name="connsiteX0" fmla="*/ 0 w 1512168"/>
                <a:gd name="connsiteY0" fmla="*/ 2520280 h 2520376"/>
                <a:gd name="connsiteX1" fmla="*/ 0 w 1512168"/>
                <a:gd name="connsiteY1" fmla="*/ 0 h 2520376"/>
                <a:gd name="connsiteX2" fmla="*/ 1512168 w 1512168"/>
                <a:gd name="connsiteY2" fmla="*/ 2520280 h 2520376"/>
                <a:gd name="connsiteX3" fmla="*/ 735930 w 1512168"/>
                <a:gd name="connsiteY3" fmla="*/ 2405360 h 2520376"/>
                <a:gd name="connsiteX4" fmla="*/ 0 w 1512168"/>
                <a:gd name="connsiteY4" fmla="*/ 2520280 h 2520376"/>
                <a:gd name="connsiteX0" fmla="*/ 0 w 1524868"/>
                <a:gd name="connsiteY0" fmla="*/ 1872580 h 2520376"/>
                <a:gd name="connsiteX1" fmla="*/ 12700 w 1524868"/>
                <a:gd name="connsiteY1" fmla="*/ 0 h 2520376"/>
                <a:gd name="connsiteX2" fmla="*/ 1524868 w 1524868"/>
                <a:gd name="connsiteY2" fmla="*/ 2520280 h 2520376"/>
                <a:gd name="connsiteX3" fmla="*/ 748630 w 1524868"/>
                <a:gd name="connsiteY3" fmla="*/ 2405360 h 2520376"/>
                <a:gd name="connsiteX4" fmla="*/ 0 w 1524868"/>
                <a:gd name="connsiteY4" fmla="*/ 1872580 h 2520376"/>
                <a:gd name="connsiteX0" fmla="*/ 0 w 1524868"/>
                <a:gd name="connsiteY0" fmla="*/ 1872580 h 2520298"/>
                <a:gd name="connsiteX1" fmla="*/ 12700 w 1524868"/>
                <a:gd name="connsiteY1" fmla="*/ 0 h 2520298"/>
                <a:gd name="connsiteX2" fmla="*/ 1524868 w 1524868"/>
                <a:gd name="connsiteY2" fmla="*/ 2520280 h 2520298"/>
                <a:gd name="connsiteX3" fmla="*/ 234280 w 1524868"/>
                <a:gd name="connsiteY3" fmla="*/ 1878310 h 2520298"/>
                <a:gd name="connsiteX4" fmla="*/ 0 w 1524868"/>
                <a:gd name="connsiteY4" fmla="*/ 1872580 h 2520298"/>
                <a:gd name="connsiteX0" fmla="*/ 0 w 1524868"/>
                <a:gd name="connsiteY0" fmla="*/ 1872580 h 2520298"/>
                <a:gd name="connsiteX1" fmla="*/ 12700 w 1524868"/>
                <a:gd name="connsiteY1" fmla="*/ 0 h 2520298"/>
                <a:gd name="connsiteX2" fmla="*/ 1524868 w 1524868"/>
                <a:gd name="connsiteY2" fmla="*/ 2520280 h 2520298"/>
                <a:gd name="connsiteX3" fmla="*/ 43780 w 1524868"/>
                <a:gd name="connsiteY3" fmla="*/ 1865610 h 2520298"/>
                <a:gd name="connsiteX4" fmla="*/ 0 w 1524868"/>
                <a:gd name="connsiteY4" fmla="*/ 1872580 h 2520298"/>
                <a:gd name="connsiteX0" fmla="*/ 0 w 1778868"/>
                <a:gd name="connsiteY0" fmla="*/ 1732880 h 2520298"/>
                <a:gd name="connsiteX1" fmla="*/ 266700 w 1778868"/>
                <a:gd name="connsiteY1" fmla="*/ 0 h 2520298"/>
                <a:gd name="connsiteX2" fmla="*/ 1778868 w 1778868"/>
                <a:gd name="connsiteY2" fmla="*/ 2520280 h 2520298"/>
                <a:gd name="connsiteX3" fmla="*/ 297780 w 1778868"/>
                <a:gd name="connsiteY3" fmla="*/ 1865610 h 2520298"/>
                <a:gd name="connsiteX4" fmla="*/ 0 w 1778868"/>
                <a:gd name="connsiteY4" fmla="*/ 1732880 h 2520298"/>
                <a:gd name="connsiteX0" fmla="*/ 0 w 1778868"/>
                <a:gd name="connsiteY0" fmla="*/ 1732880 h 2520304"/>
                <a:gd name="connsiteX1" fmla="*/ 266700 w 1778868"/>
                <a:gd name="connsiteY1" fmla="*/ 0 h 2520304"/>
                <a:gd name="connsiteX2" fmla="*/ 1778868 w 1778868"/>
                <a:gd name="connsiteY2" fmla="*/ 2520280 h 2520304"/>
                <a:gd name="connsiteX3" fmla="*/ 196180 w 1778868"/>
                <a:gd name="connsiteY3" fmla="*/ 2043410 h 2520304"/>
                <a:gd name="connsiteX4" fmla="*/ 0 w 1778868"/>
                <a:gd name="connsiteY4" fmla="*/ 1732880 h 2520304"/>
                <a:gd name="connsiteX0" fmla="*/ 0 w 1855068"/>
                <a:gd name="connsiteY0" fmla="*/ 1974180 h 2520304"/>
                <a:gd name="connsiteX1" fmla="*/ 342900 w 1855068"/>
                <a:gd name="connsiteY1" fmla="*/ 0 h 2520304"/>
                <a:gd name="connsiteX2" fmla="*/ 1855068 w 1855068"/>
                <a:gd name="connsiteY2" fmla="*/ 2520280 h 2520304"/>
                <a:gd name="connsiteX3" fmla="*/ 272380 w 1855068"/>
                <a:gd name="connsiteY3" fmla="*/ 2043410 h 2520304"/>
                <a:gd name="connsiteX4" fmla="*/ 0 w 1855068"/>
                <a:gd name="connsiteY4" fmla="*/ 1974180 h 2520304"/>
                <a:gd name="connsiteX0" fmla="*/ 0 w 1969368"/>
                <a:gd name="connsiteY0" fmla="*/ 1974180 h 2520304"/>
                <a:gd name="connsiteX1" fmla="*/ 457200 w 1969368"/>
                <a:gd name="connsiteY1" fmla="*/ 0 h 2520304"/>
                <a:gd name="connsiteX2" fmla="*/ 1969368 w 1969368"/>
                <a:gd name="connsiteY2" fmla="*/ 2520280 h 2520304"/>
                <a:gd name="connsiteX3" fmla="*/ 386680 w 1969368"/>
                <a:gd name="connsiteY3" fmla="*/ 2043410 h 2520304"/>
                <a:gd name="connsiteX4" fmla="*/ 0 w 1969368"/>
                <a:gd name="connsiteY4" fmla="*/ 1974180 h 2520304"/>
                <a:gd name="connsiteX0" fmla="*/ 0 w 1969368"/>
                <a:gd name="connsiteY0" fmla="*/ 1974180 h 2520304"/>
                <a:gd name="connsiteX1" fmla="*/ 457200 w 1969368"/>
                <a:gd name="connsiteY1" fmla="*/ 0 h 2520304"/>
                <a:gd name="connsiteX2" fmla="*/ 1969368 w 1969368"/>
                <a:gd name="connsiteY2" fmla="*/ 2520280 h 2520304"/>
                <a:gd name="connsiteX3" fmla="*/ 386680 w 1969368"/>
                <a:gd name="connsiteY3" fmla="*/ 2043410 h 2520304"/>
                <a:gd name="connsiteX4" fmla="*/ 0 w 1969368"/>
                <a:gd name="connsiteY4" fmla="*/ 1974180 h 25203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9368" h="2520304">
                  <a:moveTo>
                    <a:pt x="0" y="1974180"/>
                  </a:moveTo>
                  <a:cubicBezTo>
                    <a:pt x="118533" y="1349987"/>
                    <a:pt x="452967" y="624193"/>
                    <a:pt x="457200" y="0"/>
                  </a:cubicBezTo>
                  <a:lnTo>
                    <a:pt x="1969368" y="2520280"/>
                  </a:lnTo>
                  <a:cubicBezTo>
                    <a:pt x="1729672" y="2524307"/>
                    <a:pt x="626376" y="2039383"/>
                    <a:pt x="386680" y="2043410"/>
                  </a:cubicBezTo>
                  <a:lnTo>
                    <a:pt x="0" y="1974180"/>
                  </a:lnTo>
                  <a:close/>
                </a:path>
              </a:pathLst>
            </a:custGeom>
            <a:solidFill>
              <a:srgbClr val="F58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cxnSp>
        <p:nvCxnSpPr>
          <p:cNvPr id="38" name="Straight Connector 37">
            <a:extLst>
              <a:ext uri="{FF2B5EF4-FFF2-40B4-BE49-F238E27FC236}">
                <a16:creationId xmlns:a16="http://schemas.microsoft.com/office/drawing/2014/main" id="{39B91D4A-4044-65A0-213B-2C4831C39F4E}"/>
              </a:ext>
            </a:extLst>
          </p:cNvPr>
          <p:cNvCxnSpPr/>
          <p:nvPr/>
        </p:nvCxnSpPr>
        <p:spPr>
          <a:xfrm>
            <a:off x="983432" y="1156494"/>
            <a:ext cx="9865096" cy="0"/>
          </a:xfrm>
          <a:prstGeom prst="line">
            <a:avLst/>
          </a:prstGeom>
          <a:ln w="38100"/>
        </p:spPr>
        <p:style>
          <a:lnRef idx="1">
            <a:schemeClr val="dk1"/>
          </a:lnRef>
          <a:fillRef idx="0">
            <a:schemeClr val="dk1"/>
          </a:fillRef>
          <a:effectRef idx="0">
            <a:schemeClr val="dk1"/>
          </a:effectRef>
          <a:fontRef idx="minor">
            <a:schemeClr val="tx1"/>
          </a:fontRef>
        </p:style>
      </p:cxnSp>
      <p:sp>
        <p:nvSpPr>
          <p:cNvPr id="47" name="Oval 46">
            <a:extLst>
              <a:ext uri="{FF2B5EF4-FFF2-40B4-BE49-F238E27FC236}">
                <a16:creationId xmlns:a16="http://schemas.microsoft.com/office/drawing/2014/main" id="{564DA381-9252-85C2-80A7-21001C8BB6BA}"/>
              </a:ext>
            </a:extLst>
          </p:cNvPr>
          <p:cNvSpPr/>
          <p:nvPr/>
        </p:nvSpPr>
        <p:spPr>
          <a:xfrm>
            <a:off x="1271464" y="5517232"/>
            <a:ext cx="3096344" cy="771180"/>
          </a:xfrm>
          <a:prstGeom prst="ellipse">
            <a:avLst/>
          </a:prstGeom>
          <a:gradFill flip="none" rotWithShape="1">
            <a:gsLst>
              <a:gs pos="0">
                <a:srgbClr val="00CC9B">
                  <a:alpha val="10000"/>
                </a:srgbClr>
              </a:gs>
              <a:gs pos="95000">
                <a:srgbClr val="00CC9B">
                  <a:tint val="44500"/>
                  <a:satMod val="160000"/>
                </a:srgbClr>
              </a:gs>
              <a:gs pos="100000">
                <a:srgbClr val="00CC9B">
                  <a:tint val="23500"/>
                  <a:satMod val="160000"/>
                </a:srgbClr>
              </a:gs>
            </a:gsLst>
            <a:path path="circle">
              <a:fillToRect l="100000" t="100000"/>
            </a:path>
            <a:tileRect r="-100000" b="-100000"/>
          </a:gradFill>
          <a:ln>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schemeClr val="tx1"/>
              </a:solidFill>
            </a:endParaRPr>
          </a:p>
        </p:txBody>
      </p:sp>
      <p:sp>
        <p:nvSpPr>
          <p:cNvPr id="48" name="Oval 47">
            <a:extLst>
              <a:ext uri="{FF2B5EF4-FFF2-40B4-BE49-F238E27FC236}">
                <a16:creationId xmlns:a16="http://schemas.microsoft.com/office/drawing/2014/main" id="{9139C428-0380-A87C-1B35-F322F9426C18}"/>
              </a:ext>
            </a:extLst>
          </p:cNvPr>
          <p:cNvSpPr/>
          <p:nvPr/>
        </p:nvSpPr>
        <p:spPr>
          <a:xfrm>
            <a:off x="4547828" y="5805264"/>
            <a:ext cx="3096344" cy="771180"/>
          </a:xfrm>
          <a:prstGeom prst="ellipse">
            <a:avLst/>
          </a:prstGeom>
          <a:gradFill>
            <a:gsLst>
              <a:gs pos="0">
                <a:srgbClr val="E77B1D">
                  <a:alpha val="10000"/>
                </a:srgbClr>
              </a:gs>
              <a:gs pos="95000">
                <a:schemeClr val="accent6">
                  <a:lumMod val="60000"/>
                  <a:lumOff val="40000"/>
                </a:schemeClr>
              </a:gs>
            </a:gsLst>
            <a:path path="circle">
              <a:fillToRect l="100000" t="100000"/>
            </a:path>
          </a:gradFill>
          <a:ln>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49" name="Oval 48">
            <a:extLst>
              <a:ext uri="{FF2B5EF4-FFF2-40B4-BE49-F238E27FC236}">
                <a16:creationId xmlns:a16="http://schemas.microsoft.com/office/drawing/2014/main" id="{4E166DE3-2C14-C91E-7BA9-C9CF2908078D}"/>
              </a:ext>
            </a:extLst>
          </p:cNvPr>
          <p:cNvSpPr/>
          <p:nvPr/>
        </p:nvSpPr>
        <p:spPr>
          <a:xfrm>
            <a:off x="7896200" y="5538140"/>
            <a:ext cx="3096344" cy="771180"/>
          </a:xfrm>
          <a:prstGeom prst="ellipse">
            <a:avLst/>
          </a:prstGeom>
          <a:gradFill flip="none" rotWithShape="1">
            <a:gsLst>
              <a:gs pos="0">
                <a:srgbClr val="BACC2F">
                  <a:alpha val="10000"/>
                </a:srgbClr>
              </a:gs>
              <a:gs pos="100000">
                <a:srgbClr val="D1DC4C"/>
              </a:gs>
            </a:gsLst>
            <a:path path="circle">
              <a:fillToRect l="100000" t="100000"/>
            </a:path>
            <a:tileRect r="-100000" b="-100000"/>
          </a:gradFill>
          <a:ln>
            <a:noFill/>
          </a:ln>
          <a:effectLst>
            <a:softEdge rad="165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3" name="TextBox 2">
            <a:extLst>
              <a:ext uri="{FF2B5EF4-FFF2-40B4-BE49-F238E27FC236}">
                <a16:creationId xmlns:a16="http://schemas.microsoft.com/office/drawing/2014/main" id="{44CA1095-C0F8-B2F6-6B82-215CCEF9BCCE}"/>
              </a:ext>
            </a:extLst>
          </p:cNvPr>
          <p:cNvSpPr txBox="1"/>
          <p:nvPr/>
        </p:nvSpPr>
        <p:spPr>
          <a:xfrm>
            <a:off x="1534506" y="3829388"/>
            <a:ext cx="2725751" cy="1938992"/>
          </a:xfrm>
          <a:prstGeom prst="rect">
            <a:avLst/>
          </a:prstGeom>
          <a:noFill/>
        </p:spPr>
        <p:txBody>
          <a:bodyPr wrap="square" rtlCol="0">
            <a:spAutoFit/>
          </a:bodyPr>
          <a:lstStyle/>
          <a:p>
            <a:pPr algn="ctr"/>
            <a:r>
              <a:rPr lang="en-IE" sz="2400" dirty="0"/>
              <a:t>We use a possessive pronoun instead of the complete noun phrase to avoid repeating words.</a:t>
            </a:r>
            <a:endParaRPr lang="en-IN" sz="2400" dirty="0"/>
          </a:p>
        </p:txBody>
      </p:sp>
      <p:sp>
        <p:nvSpPr>
          <p:cNvPr id="32" name="TextBox 31">
            <a:extLst>
              <a:ext uri="{FF2B5EF4-FFF2-40B4-BE49-F238E27FC236}">
                <a16:creationId xmlns:a16="http://schemas.microsoft.com/office/drawing/2014/main" id="{D96083A3-7454-D861-A15F-3C8D1EAF990F}"/>
              </a:ext>
            </a:extLst>
          </p:cNvPr>
          <p:cNvSpPr txBox="1"/>
          <p:nvPr/>
        </p:nvSpPr>
        <p:spPr>
          <a:xfrm>
            <a:off x="4460943" y="4725144"/>
            <a:ext cx="3439583" cy="1179309"/>
          </a:xfrm>
          <a:prstGeom prst="rect">
            <a:avLst/>
          </a:prstGeom>
          <a:noFill/>
        </p:spPr>
        <p:txBody>
          <a:bodyPr wrap="square" rtlCol="0">
            <a:spAutoFit/>
          </a:bodyPr>
          <a:lstStyle/>
          <a:p>
            <a:pPr algn="ctr"/>
            <a:r>
              <a:rPr lang="en-US" sz="2400" dirty="0"/>
              <a:t>E.g. This book is my book, it is not your book. (Sounds repetitive)</a:t>
            </a:r>
            <a:endParaRPr lang="en-SG" sz="2400" dirty="0"/>
          </a:p>
        </p:txBody>
      </p:sp>
      <p:sp>
        <p:nvSpPr>
          <p:cNvPr id="33" name="TextBox 32">
            <a:extLst>
              <a:ext uri="{FF2B5EF4-FFF2-40B4-BE49-F238E27FC236}">
                <a16:creationId xmlns:a16="http://schemas.microsoft.com/office/drawing/2014/main" id="{3F0E315C-8450-734E-6CA0-D8C11FEFCEF9}"/>
              </a:ext>
            </a:extLst>
          </p:cNvPr>
          <p:cNvSpPr txBox="1"/>
          <p:nvPr/>
        </p:nvSpPr>
        <p:spPr>
          <a:xfrm>
            <a:off x="8271311" y="4193571"/>
            <a:ext cx="2360555" cy="1200329"/>
          </a:xfrm>
          <a:prstGeom prst="rect">
            <a:avLst/>
          </a:prstGeom>
          <a:noFill/>
        </p:spPr>
        <p:txBody>
          <a:bodyPr wrap="square" rtlCol="0">
            <a:spAutoFit/>
          </a:bodyPr>
          <a:lstStyle/>
          <a:p>
            <a:pPr algn="ctr"/>
            <a:r>
              <a:rPr lang="en-US" sz="2400" dirty="0"/>
              <a:t>E.g. This book is mine, not yours. (Sounds natural)</a:t>
            </a:r>
            <a:endParaRPr lang="en-SG" sz="2400" dirty="0"/>
          </a:p>
        </p:txBody>
      </p:sp>
      <p:sp>
        <p:nvSpPr>
          <p:cNvPr id="8" name="Title 1">
            <a:extLst>
              <a:ext uri="{FF2B5EF4-FFF2-40B4-BE49-F238E27FC236}">
                <a16:creationId xmlns:a16="http://schemas.microsoft.com/office/drawing/2014/main" id="{FACC614F-8961-12E5-295A-99C2AEF85CB3}"/>
              </a:ext>
            </a:extLst>
          </p:cNvPr>
          <p:cNvSpPr>
            <a:spLocks noGrp="1"/>
          </p:cNvSpPr>
          <p:nvPr>
            <p:ph type="title"/>
          </p:nvPr>
        </p:nvSpPr>
        <p:spPr>
          <a:xfrm>
            <a:off x="1466856" y="71414"/>
            <a:ext cx="9296427" cy="654032"/>
          </a:xfrm>
        </p:spPr>
        <p:style>
          <a:lnRef idx="1">
            <a:schemeClr val="accent1"/>
          </a:lnRef>
          <a:fillRef idx="3">
            <a:schemeClr val="accent1"/>
          </a:fillRef>
          <a:effectRef idx="2">
            <a:schemeClr val="accent1"/>
          </a:effectRef>
          <a:fontRef idx="minor">
            <a:schemeClr val="lt1"/>
          </a:fontRef>
        </p:style>
        <p:txBody>
          <a:bodyPr/>
          <a:lstStyle/>
          <a:p>
            <a:r>
              <a:rPr lang="en-US" dirty="0"/>
              <a:t>Possessive Pronouns</a:t>
            </a:r>
            <a:endParaRPr lang="en-IN" dirty="0"/>
          </a:p>
        </p:txBody>
      </p:sp>
    </p:spTree>
    <p:extLst>
      <p:ext uri="{BB962C8B-B14F-4D97-AF65-F5344CB8AC3E}">
        <p14:creationId xmlns:p14="http://schemas.microsoft.com/office/powerpoint/2010/main" val="23466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
                                        </p:tgtEl>
                                        <p:attrNameLst>
                                          <p:attrName>style.visibility</p:attrName>
                                        </p:attrNameLst>
                                      </p:cBhvr>
                                      <p:to>
                                        <p:strVal val="visible"/>
                                      </p:to>
                                    </p:set>
                                  </p:childTnLst>
                                </p:cTn>
                              </p:par>
                            </p:childTnLst>
                          </p:cTn>
                        </p:par>
                        <p:par>
                          <p:cTn id="7" fill="hold">
                            <p:stCondLst>
                              <p:cond delay="500"/>
                            </p:stCondLst>
                            <p:childTnLst>
                              <p:par>
                                <p:cTn id="8" presetID="10" presetClass="entr" presetSubtype="0" fill="hold" grpId="0" nodeType="after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500"/>
                                        <p:tgtEl>
                                          <p:spTgt spid="4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
                                        </p:tgtEl>
                                        <p:attrNameLst>
                                          <p:attrName>style.visibility</p:attrName>
                                        </p:attrNameLst>
                                      </p:cBhvr>
                                      <p:to>
                                        <p:strVal val="visible"/>
                                      </p:to>
                                    </p:se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fade">
                                      <p:cBhvr>
                                        <p:cTn id="26"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0" grpId="0" animBg="1"/>
      <p:bldP spid="48" grpId="0" animBg="1"/>
      <p:bldP spid="49" grpId="0" animBg="1"/>
      <p:bldP spid="32" grpId="0"/>
      <p:bldP spid="33" grpId="0"/>
    </p:bld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665</TotalTime>
  <Words>918</Words>
  <Application>Microsoft Office PowerPoint</Application>
  <PresentationFormat>Widescreen</PresentationFormat>
  <Paragraphs>156</Paragraphs>
  <Slides>12</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Wingdings</vt:lpstr>
      <vt:lpstr>DD</vt:lpstr>
      <vt:lpstr>1_DD</vt:lpstr>
      <vt:lpstr>Possessive Pronouns</vt:lpstr>
      <vt:lpstr>Let’s Answer!</vt:lpstr>
      <vt:lpstr>Let’s Answer!</vt:lpstr>
      <vt:lpstr>Let’s Answer!</vt:lpstr>
      <vt:lpstr>Let’s Answer!</vt:lpstr>
      <vt:lpstr>Let’s Answer!</vt:lpstr>
      <vt:lpstr>Let’s Answer!</vt:lpstr>
      <vt:lpstr>Introduction</vt:lpstr>
      <vt:lpstr>Possessive Pronouns</vt:lpstr>
      <vt:lpstr>Placement of Possessive Pronoun</vt:lpstr>
      <vt:lpstr>Choose the Correct Answer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68</cp:revision>
  <dcterms:created xsi:type="dcterms:W3CDTF">2020-08-28T09:38:22Z</dcterms:created>
  <dcterms:modified xsi:type="dcterms:W3CDTF">2023-02-02T04:38:27Z</dcterms:modified>
</cp:coreProperties>
</file>