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60" r:id="rId4"/>
    <p:sldId id="261" r:id="rId5"/>
    <p:sldId id="262"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3146" autoAdjust="0"/>
  </p:normalViewPr>
  <p:slideViewPr>
    <p:cSldViewPr>
      <p:cViewPr varScale="1">
        <p:scale>
          <a:sx n="57" d="100"/>
          <a:sy n="57" d="100"/>
        </p:scale>
        <p:origin x="368" y="28"/>
      </p:cViewPr>
      <p:guideLst>
        <p:guide orient="horz" pos="2160"/>
        <p:guide pos="3840"/>
      </p:guideLst>
    </p:cSldViewPr>
  </p:slideViewPr>
  <p:notesTextViewPr>
    <p:cViewPr>
      <p:scale>
        <a:sx n="100" d="100"/>
        <a:sy n="100" d="100"/>
      </p:scale>
      <p:origin x="0" y="0"/>
    </p:cViewPr>
  </p:notesTextViewPr>
  <p:notesViewPr>
    <p:cSldViewPr>
      <p:cViewPr varScale="1">
        <p:scale>
          <a:sx n="52" d="100"/>
          <a:sy n="52" d="100"/>
        </p:scale>
        <p:origin x="-284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DD5F73-10C3-4CF1-9748-6957144C0F88}" type="datetimeFigureOut">
              <a:rPr lang="en-US" smtClean="0"/>
              <a:pPr/>
              <a:t>12/14/2022</a:t>
            </a:fld>
            <a:endParaRPr lang="en-IN"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DD9F57-8124-4820-B21D-41E3E4B5EDC9}" type="slidenum">
              <a:rPr lang="en-IN" smtClean="0"/>
              <a:pPr/>
              <a:t>‹#›</a:t>
            </a:fld>
            <a:endParaRPr lang="en-IN"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Umbrella : https://pixabay.com/illustrations/rain-umbrella-background-cloud-4391508/; Author: neotam</a:t>
            </a:r>
          </a:p>
        </p:txBody>
      </p:sp>
      <p:sp>
        <p:nvSpPr>
          <p:cNvPr id="4" name="Slide Number Placeholder 3"/>
          <p:cNvSpPr>
            <a:spLocks noGrp="1"/>
          </p:cNvSpPr>
          <p:nvPr>
            <p:ph type="sldNum" sz="quarter" idx="10"/>
          </p:nvPr>
        </p:nvSpPr>
        <p:spPr/>
        <p:txBody>
          <a:bodyPr/>
          <a:lstStyle/>
          <a:p>
            <a:fld id="{9FDD9F57-8124-4820-B21D-41E3E4B5EDC9}" type="slidenum">
              <a:rPr lang="en-IN" smtClean="0"/>
              <a:pPr/>
              <a:t>1</a:t>
            </a:fld>
            <a:endParaRPr lang="en-I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Father and son : https://pixabay.com/vectors/cartoon-father-dad-happy-son-7041484/ Author: azmeyart-design</a:t>
            </a:r>
          </a:p>
        </p:txBody>
      </p:sp>
      <p:sp>
        <p:nvSpPr>
          <p:cNvPr id="4" name="Slide Number Placeholder 3"/>
          <p:cNvSpPr>
            <a:spLocks noGrp="1"/>
          </p:cNvSpPr>
          <p:nvPr>
            <p:ph type="sldNum" sz="quarter" idx="10"/>
          </p:nvPr>
        </p:nvSpPr>
        <p:spPr/>
        <p:txBody>
          <a:bodyPr/>
          <a:lstStyle/>
          <a:p>
            <a:fld id="{9FDD9F57-8124-4820-B21D-41E3E4B5EDC9}" type="slidenum">
              <a:rPr lang="en-IN" smtClean="0"/>
              <a:pPr/>
              <a:t>2</a:t>
            </a:fld>
            <a:endParaRPr lang="en-I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Father and son : https://pixabay.com/vectors/cartoon-father-dad-happy-son-7041484/ Author: azmeyart-design</a:t>
            </a:r>
          </a:p>
          <a:p>
            <a:endParaRPr lang="en-US" dirty="0"/>
          </a:p>
        </p:txBody>
      </p:sp>
      <p:sp>
        <p:nvSpPr>
          <p:cNvPr id="4" name="Slide Number Placeholder 3"/>
          <p:cNvSpPr>
            <a:spLocks noGrp="1"/>
          </p:cNvSpPr>
          <p:nvPr>
            <p:ph type="sldNum" sz="quarter" idx="5"/>
          </p:nvPr>
        </p:nvSpPr>
        <p:spPr/>
        <p:txBody>
          <a:bodyPr/>
          <a:lstStyle/>
          <a:p>
            <a:fld id="{9FDD9F57-8124-4820-B21D-41E3E4B5EDC9}" type="slidenum">
              <a:rPr lang="en-IN" smtClean="0"/>
              <a:pPr/>
              <a:t>3</a:t>
            </a:fld>
            <a:endParaRPr lang="en-IN" dirty="0"/>
          </a:p>
        </p:txBody>
      </p:sp>
    </p:spTree>
    <p:extLst>
      <p:ext uri="{BB962C8B-B14F-4D97-AF65-F5344CB8AC3E}">
        <p14:creationId xmlns:p14="http://schemas.microsoft.com/office/powerpoint/2010/main" val="1186912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dirty="0"/>
          </a:p>
          <a:p>
            <a:r>
              <a:rPr lang="en-US" dirty="0"/>
              <a:t>Boy: https://pixabay.com/vectors/boy-cartoon-children-1296412/ Author: OpenClipart- Vectors</a:t>
            </a:r>
          </a:p>
          <a:p>
            <a:r>
              <a:rPr lang="en-US" dirty="0"/>
              <a:t>Girl: https://pixabay.com/vectors/cartoon-child-comic-2027156/ Author: OpenClipart –Vectors</a:t>
            </a:r>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Father and son : https://pixabay.com/vectors/cartoon-father-dad-happy-son-7041484/ Author: azmeyart-design</a:t>
            </a:r>
          </a:p>
          <a:p>
            <a:endParaRPr lang="en-US" dirty="0"/>
          </a:p>
        </p:txBody>
      </p:sp>
      <p:sp>
        <p:nvSpPr>
          <p:cNvPr id="4" name="Slide Number Placeholder 3"/>
          <p:cNvSpPr>
            <a:spLocks noGrp="1"/>
          </p:cNvSpPr>
          <p:nvPr>
            <p:ph type="sldNum" sz="quarter" idx="5"/>
          </p:nvPr>
        </p:nvSpPr>
        <p:spPr/>
        <p:txBody>
          <a:bodyPr/>
          <a:lstStyle/>
          <a:p>
            <a:fld id="{9FDD9F57-8124-4820-B21D-41E3E4B5EDC9}" type="slidenum">
              <a:rPr lang="en-IN" smtClean="0"/>
              <a:pPr/>
              <a:t>4</a:t>
            </a:fld>
            <a:endParaRPr lang="en-IN" dirty="0"/>
          </a:p>
        </p:txBody>
      </p:sp>
    </p:spTree>
    <p:extLst>
      <p:ext uri="{BB962C8B-B14F-4D97-AF65-F5344CB8AC3E}">
        <p14:creationId xmlns:p14="http://schemas.microsoft.com/office/powerpoint/2010/main" val="2063507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dirty="0"/>
          </a:p>
          <a:p>
            <a:r>
              <a:rPr lang="en-US" dirty="0"/>
              <a:t>Elderly Man: https://pixabay.com/vectors/cartoon-cold-comic-comic-characters-1300661/ Author : OpenClipart-Vector</a:t>
            </a:r>
          </a:p>
          <a:p>
            <a:r>
              <a:rPr lang="en-US" dirty="0"/>
              <a:t>Girl with Umbrella: https://pixabay.com/vectors/cartoon-girl-girls-puddle-rain-1296436/ Author: </a:t>
            </a:r>
            <a:r>
              <a:rPr lang="en-US" dirty="0" err="1"/>
              <a:t>Openclipart</a:t>
            </a:r>
            <a:r>
              <a:rPr lang="en-US" dirty="0"/>
              <a:t>-Vector</a:t>
            </a:r>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Father and son : https://pixabay.com/vectors/cartoon-father-dad-happy-son-7041484/ Author: azmeyart-design</a:t>
            </a:r>
          </a:p>
          <a:p>
            <a:endParaRPr lang="en-US" dirty="0"/>
          </a:p>
          <a:p>
            <a:r>
              <a:rPr lang="en-US" dirty="0"/>
              <a:t>Umbrella: </a:t>
            </a:r>
          </a:p>
        </p:txBody>
      </p:sp>
      <p:sp>
        <p:nvSpPr>
          <p:cNvPr id="4" name="Slide Number Placeholder 3"/>
          <p:cNvSpPr>
            <a:spLocks noGrp="1"/>
          </p:cNvSpPr>
          <p:nvPr>
            <p:ph type="sldNum" sz="quarter" idx="5"/>
          </p:nvPr>
        </p:nvSpPr>
        <p:spPr/>
        <p:txBody>
          <a:bodyPr/>
          <a:lstStyle/>
          <a:p>
            <a:fld id="{9FDD9F57-8124-4820-B21D-41E3E4B5EDC9}" type="slidenum">
              <a:rPr lang="en-IN" smtClean="0"/>
              <a:pPr/>
              <a:t>5</a:t>
            </a:fld>
            <a:endParaRPr lang="en-IN" dirty="0"/>
          </a:p>
        </p:txBody>
      </p:sp>
    </p:spTree>
    <p:extLst>
      <p:ext uri="{BB962C8B-B14F-4D97-AF65-F5344CB8AC3E}">
        <p14:creationId xmlns:p14="http://schemas.microsoft.com/office/powerpoint/2010/main" val="475522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9FDD9F57-8124-4820-B21D-41E3E4B5EDC9}" type="slidenum">
              <a:rPr lang="en-IN" smtClean="0"/>
              <a:pPr/>
              <a:t>6</a:t>
            </a:fld>
            <a:endParaRPr lang="en-IN"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26533" y="890666"/>
            <a:ext cx="9718104" cy="1615170"/>
          </a:xfrm>
          <a:prstGeom prst="rect">
            <a:avLst/>
          </a:prstGeom>
        </p:spPr>
        <p:txBody>
          <a:bodyPr anchor="ctr">
            <a:noAutofit/>
          </a:bodyPr>
          <a:lstStyle>
            <a:lvl1pPr>
              <a:defRPr sz="5400"/>
            </a:lvl1pPr>
          </a:lstStyle>
          <a:p>
            <a:r>
              <a:rPr lang="en-US" dirty="0"/>
              <a:t>Click to add Asset Title</a:t>
            </a:r>
            <a:br>
              <a:rPr lang="en-US" dirty="0"/>
            </a:br>
            <a:r>
              <a:rPr lang="en-US" dirty="0"/>
              <a:t>(Size 54)</a:t>
            </a:r>
            <a:endParaRPr lang="en-IN" dirty="0"/>
          </a:p>
        </p:txBody>
      </p:sp>
      <p:sp>
        <p:nvSpPr>
          <p:cNvPr id="3" name="Subtitle 2"/>
          <p:cNvSpPr>
            <a:spLocks noGrp="1"/>
          </p:cNvSpPr>
          <p:nvPr>
            <p:ph type="subTitle" idx="1" hasCustomPrompt="1"/>
          </p:nvPr>
        </p:nvSpPr>
        <p:spPr>
          <a:xfrm>
            <a:off x="1703512" y="2933144"/>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p>
        </p:txBody>
      </p:sp>
      <p:sp>
        <p:nvSpPr>
          <p:cNvPr id="8"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©www.srisathyasaividyavahini.org</a:t>
            </a:r>
            <a:endParaRPr sz="1100" b="1" i="0" u="none" strike="noStrike" cap="none" dirty="0">
              <a:solidFill>
                <a:srgbClr val="0000CC"/>
              </a:solidFill>
              <a:latin typeface="Calibri"/>
              <a:ea typeface="Calibri"/>
              <a:cs typeface="Calibri"/>
              <a:sym typeface="Calibri"/>
            </a:endParaRPr>
          </a:p>
        </p:txBody>
      </p:sp>
      <p:sp>
        <p:nvSpPr>
          <p:cNvPr id="18" name="Google Shape;23;p5"/>
          <p:cNvSpPr/>
          <p:nvPr userDrawn="1"/>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dirty="0">
                <a:solidFill>
                  <a:srgbClr val="08482B"/>
                </a:solidFill>
                <a:latin typeface="Calibri"/>
                <a:ea typeface="Calibri"/>
                <a:cs typeface="Calibri"/>
                <a:sym typeface="Calibri"/>
              </a:rPr>
              <a:t>Integral Education</a:t>
            </a:r>
            <a:r>
              <a:rPr lang="en-US" sz="1400" b="0" i="0" u="none" strike="noStrike" cap="none" dirty="0">
                <a:solidFill>
                  <a:srgbClr val="08482B"/>
                </a:solidFill>
                <a:latin typeface="Calibri"/>
                <a:ea typeface="Calibri"/>
                <a:cs typeface="Calibri"/>
                <a:sym typeface="Calibri"/>
              </a:rPr>
              <a:t> </a:t>
            </a:r>
            <a:r>
              <a:rPr lang="en-US" sz="1400" b="1" i="0" u="none" strike="noStrike" cap="none" dirty="0">
                <a:solidFill>
                  <a:srgbClr val="002060"/>
                </a:solidFill>
                <a:latin typeface="Calibri"/>
                <a:ea typeface="Calibri"/>
                <a:cs typeface="Calibri"/>
                <a:sym typeface="Calibri"/>
              </a:rPr>
              <a:t>FOR  </a:t>
            </a:r>
            <a:r>
              <a:rPr lang="en-US" sz="1400" b="1" i="0" u="none" strike="noStrike" cap="none" dirty="0">
                <a:solidFill>
                  <a:srgbClr val="C00000"/>
                </a:solidFill>
                <a:latin typeface="Calibri"/>
                <a:ea typeface="Calibri"/>
                <a:cs typeface="Calibri"/>
                <a:sym typeface="Calibri"/>
              </a:rPr>
              <a:t>ALL, </a:t>
            </a:r>
            <a:r>
              <a:rPr lang="en-US" sz="1400" b="1" i="0" u="none" strike="noStrike" cap="none" dirty="0">
                <a:solidFill>
                  <a:srgbClr val="002060"/>
                </a:solidFill>
                <a:latin typeface="Calibri"/>
                <a:ea typeface="Calibri"/>
                <a:cs typeface="Calibri"/>
                <a:sym typeface="Calibri"/>
              </a:rPr>
              <a:t>BY</a:t>
            </a:r>
            <a:r>
              <a:rPr lang="en-US" sz="1400" b="1" i="0" u="none" strike="noStrike" cap="none" dirty="0">
                <a:solidFill>
                  <a:srgbClr val="C00000"/>
                </a:solidFill>
                <a:latin typeface="Calibri"/>
                <a:ea typeface="Calibri"/>
                <a:cs typeface="Calibri"/>
                <a:sym typeface="Calibri"/>
              </a:rPr>
              <a:t> ALL</a:t>
            </a:r>
            <a:endParaRPr sz="1800" dirty="0"/>
          </a:p>
        </p:txBody>
      </p:sp>
      <p:pic>
        <p:nvPicPr>
          <p:cNvPr id="5" name="Picture 4" descr="A picture containing text, clock&#10;&#10;Description automatically generated">
            <a:extLst>
              <a:ext uri="{FF2B5EF4-FFF2-40B4-BE49-F238E27FC236}">
                <a16:creationId xmlns:a16="http://schemas.microsoft.com/office/drawing/2014/main" id="{973F3153-D2E2-4CB5-92E1-0FDE2E66A43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9336" y="85825"/>
            <a:ext cx="902286" cy="957155"/>
          </a:xfrm>
          <a:prstGeom prst="rect">
            <a:avLst/>
          </a:prstGeom>
        </p:spPr>
      </p:pic>
      <p:pic>
        <p:nvPicPr>
          <p:cNvPr id="20" name="Picture 19" descr="Calendar&#10;&#10;Description automatically generated with low confidence">
            <a:extLst>
              <a:ext uri="{FF2B5EF4-FFF2-40B4-BE49-F238E27FC236}">
                <a16:creationId xmlns:a16="http://schemas.microsoft.com/office/drawing/2014/main" id="{6EBBC086-E00A-4962-9292-B0040BE00F6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104115"/>
            <a:ext cx="963251" cy="938865"/>
          </a:xfrm>
          <a:prstGeom prst="rect">
            <a:avLst/>
          </a:prstGeom>
        </p:spPr>
      </p:pic>
      <p:pic>
        <p:nvPicPr>
          <p:cNvPr id="22" name="Picture 21" descr="Graphical user interface&#10;&#10;Description automatically generated">
            <a:extLst>
              <a:ext uri="{FF2B5EF4-FFF2-40B4-BE49-F238E27FC236}">
                <a16:creationId xmlns:a16="http://schemas.microsoft.com/office/drawing/2014/main" id="{05DA5C60-62E1-4C74-BD39-4D382ABD82FC}"/>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17985" y="5854048"/>
            <a:ext cx="914479" cy="914479"/>
          </a:xfrm>
          <a:prstGeom prst="rect">
            <a:avLst/>
          </a:prstGeom>
        </p:spPr>
      </p:pic>
      <p:sp>
        <p:nvSpPr>
          <p:cNvPr id="10" name="TextBox 9">
            <a:extLst>
              <a:ext uri="{FF2B5EF4-FFF2-40B4-BE49-F238E27FC236}">
                <a16:creationId xmlns:a16="http://schemas.microsoft.com/office/drawing/2014/main" id="{5C30149E-B435-4079-A99C-F6BCE4B5BC91}"/>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©www.srisathyasaividyavahini.org</a:t>
            </a:r>
            <a:endParaRPr sz="1100" b="1" i="0" u="none" strike="noStrike" cap="none" dirty="0">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920341" y="1169591"/>
            <a:ext cx="10351317" cy="4518818"/>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p:txBody>
      </p:sp>
      <p:pic>
        <p:nvPicPr>
          <p:cNvPr id="4" name="Picture 3" descr="Graphical user interface&#10;&#10;Description automatically generated">
            <a:extLst>
              <a:ext uri="{FF2B5EF4-FFF2-40B4-BE49-F238E27FC236}">
                <a16:creationId xmlns:a16="http://schemas.microsoft.com/office/drawing/2014/main" id="{85DBA303-D024-4521-A193-E3AB2833482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08568" y="5887505"/>
            <a:ext cx="914479" cy="914479"/>
          </a:xfrm>
          <a:prstGeom prst="rect">
            <a:avLst/>
          </a:prstGeom>
        </p:spPr>
      </p:pic>
      <p:pic>
        <p:nvPicPr>
          <p:cNvPr id="6" name="Picture 5" descr="Calendar&#10;&#10;Description automatically generated with low confidence">
            <a:extLst>
              <a:ext uri="{FF2B5EF4-FFF2-40B4-BE49-F238E27FC236}">
                <a16:creationId xmlns:a16="http://schemas.microsoft.com/office/drawing/2014/main" id="{D9480DD8-19E9-4AC1-82D6-82D57BD60FE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43625" y="71414"/>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32344" y="116632"/>
            <a:ext cx="3127312"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©www.srisathyasaividyavahini.org</a:t>
            </a:r>
            <a:endParaRPr sz="1100" b="1" i="0" u="none" strike="noStrike" cap="none" dirty="0">
              <a:solidFill>
                <a:srgbClr val="0000CC"/>
              </a:solidFill>
              <a:latin typeface="Calibri"/>
              <a:ea typeface="Calibri"/>
              <a:cs typeface="Calibri"/>
              <a:sym typeface="Calibri"/>
            </a:endParaRPr>
          </a:p>
        </p:txBody>
      </p:sp>
      <p:pic>
        <p:nvPicPr>
          <p:cNvPr id="6" name="Picture 5" descr="Graphical user interface&#10;&#10;Description automatically generated">
            <a:extLst>
              <a:ext uri="{FF2B5EF4-FFF2-40B4-BE49-F238E27FC236}">
                <a16:creationId xmlns:a16="http://schemas.microsoft.com/office/drawing/2014/main" id="{7F2A4449-9196-447D-8D22-7EDED6D5490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08568" y="5923293"/>
            <a:ext cx="914479" cy="914479"/>
          </a:xfrm>
          <a:prstGeom prst="rect">
            <a:avLst/>
          </a:prstGeom>
        </p:spPr>
      </p:pic>
      <p:pic>
        <p:nvPicPr>
          <p:cNvPr id="5" name="Picture 4" descr="Calendar&#10;&#10;Description automatically generated with low confidence">
            <a:extLst>
              <a:ext uri="{FF2B5EF4-FFF2-40B4-BE49-F238E27FC236}">
                <a16:creationId xmlns:a16="http://schemas.microsoft.com/office/drawing/2014/main" id="{5FC82D0F-6676-431E-9073-5F9C57D014C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43625" y="71414"/>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jpeg"/><Relationship Id="rId7"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7848" y="1951432"/>
            <a:ext cx="6624736" cy="2485680"/>
          </a:xfrm>
          <a:scene3d>
            <a:camera prst="orthographicFront"/>
            <a:lightRig rig="threePt" dir="t"/>
          </a:scene3d>
          <a:sp3d>
            <a:bevelT prst="angle"/>
          </a:sp3d>
        </p:spPr>
        <p:style>
          <a:lnRef idx="1">
            <a:schemeClr val="accent5"/>
          </a:lnRef>
          <a:fillRef idx="3">
            <a:schemeClr val="accent5"/>
          </a:fillRef>
          <a:effectRef idx="2">
            <a:schemeClr val="accent5"/>
          </a:effectRef>
          <a:fontRef idx="minor">
            <a:schemeClr val="lt1"/>
          </a:fontRef>
        </p:style>
        <p:txBody>
          <a:bodyPr/>
          <a:lstStyle/>
          <a:p>
            <a:r>
              <a:rPr lang="en-IN"/>
              <a:t>Whose</a:t>
            </a:r>
            <a:br>
              <a:rPr lang="en-IN"/>
            </a:br>
            <a:r>
              <a:rPr lang="en-IN"/>
              <a:t>Umbrella?</a:t>
            </a:r>
            <a:endParaRPr lang="en-IN" dirty="0"/>
          </a:p>
        </p:txBody>
      </p:sp>
      <p:pic>
        <p:nvPicPr>
          <p:cNvPr id="5" name="Picture 4" descr="Icon">
            <a:extLst>
              <a:ext uri="{FF2B5EF4-FFF2-40B4-BE49-F238E27FC236}">
                <a16:creationId xmlns:a16="http://schemas.microsoft.com/office/drawing/2014/main" id="{89BD94B8-65F3-AB9A-4919-4E67C82598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4834" y="358265"/>
            <a:ext cx="2734072" cy="4860573"/>
          </a:xfrm>
          <a:prstGeom prst="rect">
            <a:avLst/>
          </a:prstGeom>
          <a:scene3d>
            <a:camera prst="orthographicFront"/>
            <a:lightRig rig="threePt" dir="t"/>
          </a:scene3d>
          <a:sp3d>
            <a:bevelT w="101600" prst="riblet"/>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501" y="203218"/>
            <a:ext cx="7682997" cy="654032"/>
          </a:xfrm>
        </p:spPr>
        <p:style>
          <a:lnRef idx="2">
            <a:schemeClr val="accent2">
              <a:shade val="50000"/>
            </a:schemeClr>
          </a:lnRef>
          <a:fillRef idx="1">
            <a:schemeClr val="accent2"/>
          </a:fillRef>
          <a:effectRef idx="0">
            <a:schemeClr val="accent2"/>
          </a:effectRef>
          <a:fontRef idx="minor">
            <a:schemeClr val="lt1"/>
          </a:fontRef>
        </p:style>
        <p:txBody>
          <a:bodyPr/>
          <a:lstStyle/>
          <a:p>
            <a:r>
              <a:rPr lang="en-IN" dirty="0"/>
              <a:t>Father and Son Conversation - 1</a:t>
            </a:r>
          </a:p>
        </p:txBody>
      </p:sp>
      <p:pic>
        <p:nvPicPr>
          <p:cNvPr id="5" name="Picture 4" descr="A picture containing clipart">
            <a:extLst>
              <a:ext uri="{FF2B5EF4-FFF2-40B4-BE49-F238E27FC236}">
                <a16:creationId xmlns:a16="http://schemas.microsoft.com/office/drawing/2014/main" id="{9883BC3D-2E28-4D16-EC62-CAE4CA3BE5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7045" y="2772592"/>
            <a:ext cx="2018963" cy="4063321"/>
          </a:xfrm>
          <a:prstGeom prst="rect">
            <a:avLst/>
          </a:prstGeom>
        </p:spPr>
      </p:pic>
      <p:sp>
        <p:nvSpPr>
          <p:cNvPr id="10" name="Speech Bubble: Oval 9">
            <a:extLst>
              <a:ext uri="{FF2B5EF4-FFF2-40B4-BE49-F238E27FC236}">
                <a16:creationId xmlns:a16="http://schemas.microsoft.com/office/drawing/2014/main" id="{444028A5-749E-F504-C504-26871406341F}"/>
              </a:ext>
            </a:extLst>
          </p:cNvPr>
          <p:cNvSpPr/>
          <p:nvPr/>
        </p:nvSpPr>
        <p:spPr>
          <a:xfrm>
            <a:off x="2999053" y="980728"/>
            <a:ext cx="4465099" cy="2448272"/>
          </a:xfrm>
          <a:prstGeom prst="wedgeEllipseCallout">
            <a:avLst/>
          </a:prstGeom>
        </p:spPr>
        <p:style>
          <a:lnRef idx="2">
            <a:schemeClr val="accent1"/>
          </a:lnRef>
          <a:fillRef idx="1">
            <a:schemeClr val="lt1"/>
          </a:fillRef>
          <a:effectRef idx="0">
            <a:schemeClr val="accent1"/>
          </a:effectRef>
          <a:fontRef idx="minor">
            <a:schemeClr val="dk1"/>
          </a:fontRef>
        </p:style>
        <p:txBody>
          <a:bodyPr rtlCol="0" anchor="ctr"/>
          <a:lstStyle/>
          <a:p>
            <a:pPr marR="114300" rtl="0">
              <a:spcBef>
                <a:spcPts val="0"/>
              </a:spcBef>
              <a:spcAft>
                <a:spcPts val="0"/>
              </a:spcAft>
            </a:pPr>
            <a:endParaRPr lang="en-US" sz="1800" b="0" i="0" u="none" strike="noStrike" dirty="0">
              <a:solidFill>
                <a:srgbClr val="000000"/>
              </a:solidFill>
              <a:effectLst/>
              <a:latin typeface="Calibri" panose="020F0502020204030204" pitchFamily="34" charset="0"/>
            </a:endParaRPr>
          </a:p>
          <a:p>
            <a:pPr marR="114300" algn="ctr" rtl="0">
              <a:spcBef>
                <a:spcPts val="0"/>
              </a:spcBef>
              <a:spcAft>
                <a:spcPts val="0"/>
              </a:spcAft>
            </a:pPr>
            <a:br>
              <a:rPr lang="en-US" sz="2400" b="0" i="0" u="none" strike="noStrike" dirty="0">
                <a:solidFill>
                  <a:srgbClr val="000000"/>
                </a:solidFill>
                <a:effectLst/>
                <a:latin typeface="Calibri" panose="020F0502020204030204" pitchFamily="34" charset="0"/>
              </a:rPr>
            </a:br>
            <a:r>
              <a:rPr lang="en-US" sz="2400" b="0" i="0" u="none" strike="noStrike" dirty="0">
                <a:solidFill>
                  <a:srgbClr val="000000"/>
                </a:solidFill>
                <a:effectLst/>
                <a:latin typeface="Calibri" panose="020F0502020204030204" pitchFamily="34" charset="0"/>
              </a:rPr>
              <a:t>Hey Lokesh! Mother and I need to go to the market. It is raining outside and I have a problem.</a:t>
            </a:r>
            <a:endParaRPr lang="en-US" sz="2400" b="0" dirty="0">
              <a:effectLst/>
            </a:endParaRPr>
          </a:p>
          <a:p>
            <a:br>
              <a:rPr lang="en-US" dirty="0"/>
            </a:br>
            <a:endParaRPr lang="en-US" dirty="0"/>
          </a:p>
        </p:txBody>
      </p:sp>
      <p:pic>
        <p:nvPicPr>
          <p:cNvPr id="12" name="Picture 11" descr="A picture containing text, clipart&#10;&#10;Description automatically generated">
            <a:extLst>
              <a:ext uri="{FF2B5EF4-FFF2-40B4-BE49-F238E27FC236}">
                <a16:creationId xmlns:a16="http://schemas.microsoft.com/office/drawing/2014/main" id="{10F2A8EC-4C55-AEA3-88E2-F7C1D830C1B9}"/>
              </a:ext>
            </a:extLst>
          </p:cNvPr>
          <p:cNvPicPr>
            <a:picLocks noChangeAspect="1"/>
          </p:cNvPicPr>
          <p:nvPr/>
        </p:nvPicPr>
        <p:blipFill rotWithShape="1">
          <a:blip r:embed="rId4">
            <a:extLst>
              <a:ext uri="{28A0092B-C50C-407E-A947-70E740481C1C}">
                <a14:useLocalDpi xmlns:a14="http://schemas.microsoft.com/office/drawing/2010/main" val="0"/>
              </a:ext>
            </a:extLst>
          </a:blip>
          <a:srcRect r="6589"/>
          <a:stretch/>
        </p:blipFill>
        <p:spPr>
          <a:xfrm>
            <a:off x="7392144" y="2780928"/>
            <a:ext cx="1800200" cy="3553042"/>
          </a:xfrm>
          <a:prstGeom prst="rect">
            <a:avLst/>
          </a:prstGeom>
        </p:spPr>
      </p:pic>
      <p:sp>
        <p:nvSpPr>
          <p:cNvPr id="13" name="Speech Bubble: Oval 12">
            <a:extLst>
              <a:ext uri="{FF2B5EF4-FFF2-40B4-BE49-F238E27FC236}">
                <a16:creationId xmlns:a16="http://schemas.microsoft.com/office/drawing/2014/main" id="{C11C74BF-9B75-F682-AE21-4332CB5715D6}"/>
              </a:ext>
            </a:extLst>
          </p:cNvPr>
          <p:cNvSpPr/>
          <p:nvPr/>
        </p:nvSpPr>
        <p:spPr>
          <a:xfrm>
            <a:off x="8112224" y="2165003"/>
            <a:ext cx="2543615" cy="1263997"/>
          </a:xfrm>
          <a:prstGeom prst="wedgeEllipse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0" i="0" u="none" strike="noStrike" dirty="0">
                <a:solidFill>
                  <a:srgbClr val="000000"/>
                </a:solidFill>
                <a:effectLst/>
                <a:latin typeface="Calibri" panose="020F0502020204030204" pitchFamily="34" charset="0"/>
              </a:rPr>
              <a:t>What’s that, father?</a:t>
            </a:r>
            <a:endParaRPr lang="en-US" sz="2400" dirty="0"/>
          </a:p>
        </p:txBody>
      </p:sp>
      <p:sp>
        <p:nvSpPr>
          <p:cNvPr id="3" name="TextBox 2">
            <a:extLst>
              <a:ext uri="{FF2B5EF4-FFF2-40B4-BE49-F238E27FC236}">
                <a16:creationId xmlns:a16="http://schemas.microsoft.com/office/drawing/2014/main" id="{9EEE2DAB-87B3-B5DD-7FA0-D40C10972A41}"/>
              </a:ext>
            </a:extLst>
          </p:cNvPr>
          <p:cNvSpPr txBox="1"/>
          <p:nvPr/>
        </p:nvSpPr>
        <p:spPr>
          <a:xfrm>
            <a:off x="8913595" y="5375647"/>
            <a:ext cx="1368152"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2000" dirty="0"/>
              <a:t>Lokesh</a:t>
            </a:r>
          </a:p>
        </p:txBody>
      </p:sp>
      <p:sp>
        <p:nvSpPr>
          <p:cNvPr id="4" name="TextBox 3">
            <a:extLst>
              <a:ext uri="{FF2B5EF4-FFF2-40B4-BE49-F238E27FC236}">
                <a16:creationId xmlns:a16="http://schemas.microsoft.com/office/drawing/2014/main" id="{E4EC109D-5DA9-445C-C8E0-CFAF5F57184D}"/>
              </a:ext>
            </a:extLst>
          </p:cNvPr>
          <p:cNvSpPr txBox="1"/>
          <p:nvPr/>
        </p:nvSpPr>
        <p:spPr>
          <a:xfrm>
            <a:off x="4255155" y="5775757"/>
            <a:ext cx="1656184" cy="400110"/>
          </a:xfrm>
          <a:prstGeom prst="rect">
            <a:avLst/>
          </a:prstGeom>
          <a:solidFill>
            <a:schemeClr val="accent1">
              <a:lumMod val="20000"/>
              <a:lumOff val="80000"/>
            </a:schemeClr>
          </a:solidFill>
        </p:spPr>
        <p:txBody>
          <a:bodyPr wrap="square" rtlCol="0">
            <a:spAutoFit/>
          </a:bodyPr>
          <a:lstStyle/>
          <a:p>
            <a:pPr algn="ctr"/>
            <a:r>
              <a:rPr lang="en-US" sz="2000" dirty="0"/>
              <a:t>Father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1+#ppt_w/2"/>
                                          </p:val>
                                        </p:tav>
                                        <p:tav tm="100000">
                                          <p:val>
                                            <p:strVal val="#ppt_x"/>
                                          </p:val>
                                        </p:tav>
                                      </p:tavLst>
                                    </p:anim>
                                    <p:anim calcmode="lin" valueType="num">
                                      <p:cBhvr additive="base">
                                        <p:cTn id="13"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581D5-62C7-BDB1-DB49-1FAC928374E2}"/>
              </a:ext>
            </a:extLst>
          </p:cNvPr>
          <p:cNvSpPr>
            <a:spLocks noGrp="1"/>
          </p:cNvSpPr>
          <p:nvPr>
            <p:ph type="title"/>
          </p:nvPr>
        </p:nvSpPr>
        <p:spPr>
          <a:xfrm>
            <a:off x="1889422" y="71414"/>
            <a:ext cx="8451297" cy="654032"/>
          </a:xfrm>
        </p:spPr>
        <p:style>
          <a:lnRef idx="3">
            <a:schemeClr val="lt1"/>
          </a:lnRef>
          <a:fillRef idx="1">
            <a:schemeClr val="accent4"/>
          </a:fillRef>
          <a:effectRef idx="1">
            <a:schemeClr val="accent4"/>
          </a:effectRef>
          <a:fontRef idx="minor">
            <a:schemeClr val="lt1"/>
          </a:fontRef>
        </p:style>
        <p:txBody>
          <a:bodyPr/>
          <a:lstStyle/>
          <a:p>
            <a:r>
              <a:rPr lang="en-US" dirty="0"/>
              <a:t>Father and Son Conversation - 2</a:t>
            </a:r>
          </a:p>
        </p:txBody>
      </p:sp>
      <p:sp>
        <p:nvSpPr>
          <p:cNvPr id="7" name="Rectangle: Rounded Corners 6">
            <a:extLst>
              <a:ext uri="{FF2B5EF4-FFF2-40B4-BE49-F238E27FC236}">
                <a16:creationId xmlns:a16="http://schemas.microsoft.com/office/drawing/2014/main" id="{F6F4AACA-352D-2163-ACBE-FBB4F847F40D}"/>
              </a:ext>
            </a:extLst>
          </p:cNvPr>
          <p:cNvSpPr/>
          <p:nvPr/>
        </p:nvSpPr>
        <p:spPr>
          <a:xfrm>
            <a:off x="2808734" y="1124744"/>
            <a:ext cx="5303490" cy="1805637"/>
          </a:xfrm>
          <a:prstGeom prst="roundRect">
            <a:avLst/>
          </a:prstGeom>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R="114300" rtl="0">
              <a:spcBef>
                <a:spcPts val="0"/>
              </a:spcBef>
              <a:spcAft>
                <a:spcPts val="0"/>
              </a:spcAft>
            </a:pPr>
            <a:endParaRPr lang="en-US" sz="2400" b="0" i="0" u="none" strike="noStrike" dirty="0">
              <a:solidFill>
                <a:srgbClr val="000000"/>
              </a:solidFill>
              <a:effectLst/>
              <a:latin typeface="Calibri" panose="020F0502020204030204" pitchFamily="34" charset="0"/>
            </a:endParaRPr>
          </a:p>
          <a:p>
            <a:pPr marR="114300" rtl="0">
              <a:spcBef>
                <a:spcPts val="0"/>
              </a:spcBef>
              <a:spcAft>
                <a:spcPts val="0"/>
              </a:spcAft>
            </a:pPr>
            <a:r>
              <a:rPr lang="en-US" sz="2400" b="0" i="0" u="none" strike="noStrike" dirty="0">
                <a:solidFill>
                  <a:srgbClr val="000000"/>
                </a:solidFill>
                <a:effectLst/>
                <a:latin typeface="Calibri" panose="020F0502020204030204" pitchFamily="34" charset="0"/>
              </a:rPr>
              <a:t>We need an umbrella. We gave ______ to Surya uncle yesterday and he is not at home now. Can we use ______ ? </a:t>
            </a:r>
            <a:endParaRPr lang="en-US" sz="2400" b="0" dirty="0">
              <a:effectLst/>
            </a:endParaRPr>
          </a:p>
          <a:p>
            <a:br>
              <a:rPr lang="en-US" dirty="0"/>
            </a:br>
            <a:endParaRPr lang="en-US" dirty="0"/>
          </a:p>
        </p:txBody>
      </p:sp>
      <p:sp>
        <p:nvSpPr>
          <p:cNvPr id="8" name="Arrow: Pentagon 7">
            <a:extLst>
              <a:ext uri="{FF2B5EF4-FFF2-40B4-BE49-F238E27FC236}">
                <a16:creationId xmlns:a16="http://schemas.microsoft.com/office/drawing/2014/main" id="{C6EC80DC-9386-F7DA-11C9-2D17A5AF538B}"/>
              </a:ext>
            </a:extLst>
          </p:cNvPr>
          <p:cNvSpPr/>
          <p:nvPr/>
        </p:nvSpPr>
        <p:spPr>
          <a:xfrm flipH="1">
            <a:off x="2304678" y="1778253"/>
            <a:ext cx="504056" cy="432048"/>
          </a:xfrm>
          <a:prstGeom prst="homePlat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6C555CE1-CF7A-681B-2DBF-0535C86E679A}"/>
              </a:ext>
            </a:extLst>
          </p:cNvPr>
          <p:cNvSpPr txBox="1"/>
          <p:nvPr/>
        </p:nvSpPr>
        <p:spPr>
          <a:xfrm>
            <a:off x="6932428" y="1364258"/>
            <a:ext cx="734932" cy="33066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nchor="ctr">
            <a:noAutofit/>
          </a:bodyPr>
          <a:lstStyle/>
          <a:p>
            <a:pPr algn="ctr"/>
            <a:r>
              <a:rPr lang="en-US" sz="2400" dirty="0"/>
              <a:t>ours</a:t>
            </a:r>
          </a:p>
        </p:txBody>
      </p:sp>
      <p:sp>
        <p:nvSpPr>
          <p:cNvPr id="10" name="TextBox 9">
            <a:extLst>
              <a:ext uri="{FF2B5EF4-FFF2-40B4-BE49-F238E27FC236}">
                <a16:creationId xmlns:a16="http://schemas.microsoft.com/office/drawing/2014/main" id="{6A1062D2-E7AE-1FC0-2D73-DA0BB108678C}"/>
              </a:ext>
            </a:extLst>
          </p:cNvPr>
          <p:cNvSpPr txBox="1"/>
          <p:nvPr/>
        </p:nvSpPr>
        <p:spPr>
          <a:xfrm>
            <a:off x="6217433" y="2086639"/>
            <a:ext cx="889268" cy="32918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nchor="ctr">
            <a:noAutofit/>
          </a:bodyPr>
          <a:lstStyle/>
          <a:p>
            <a:pPr algn="ctr"/>
            <a:r>
              <a:rPr lang="en-US" sz="2400" dirty="0"/>
              <a:t>yours</a:t>
            </a:r>
          </a:p>
        </p:txBody>
      </p:sp>
      <p:pic>
        <p:nvPicPr>
          <p:cNvPr id="12" name="Picture 11" descr="A picture containing text, clipart&#10;&#10;Description automatically generated">
            <a:extLst>
              <a:ext uri="{FF2B5EF4-FFF2-40B4-BE49-F238E27FC236}">
                <a16:creationId xmlns:a16="http://schemas.microsoft.com/office/drawing/2014/main" id="{2D557E6A-E008-E70F-C47C-1B7C62D94C3A}"/>
              </a:ext>
            </a:extLst>
          </p:cNvPr>
          <p:cNvPicPr>
            <a:picLocks noChangeAspect="1"/>
          </p:cNvPicPr>
          <p:nvPr/>
        </p:nvPicPr>
        <p:blipFill rotWithShape="1">
          <a:blip r:embed="rId3">
            <a:extLst>
              <a:ext uri="{28A0092B-C50C-407E-A947-70E740481C1C}">
                <a14:useLocalDpi xmlns:a14="http://schemas.microsoft.com/office/drawing/2010/main" val="0"/>
              </a:ext>
            </a:extLst>
          </a:blip>
          <a:srcRect r="6157"/>
          <a:stretch/>
        </p:blipFill>
        <p:spPr>
          <a:xfrm>
            <a:off x="8962832" y="3154471"/>
            <a:ext cx="1525656" cy="2997330"/>
          </a:xfrm>
          <a:prstGeom prst="rect">
            <a:avLst/>
          </a:prstGeom>
        </p:spPr>
      </p:pic>
      <p:grpSp>
        <p:nvGrpSpPr>
          <p:cNvPr id="4" name="Group 3">
            <a:extLst>
              <a:ext uri="{FF2B5EF4-FFF2-40B4-BE49-F238E27FC236}">
                <a16:creationId xmlns:a16="http://schemas.microsoft.com/office/drawing/2014/main" id="{B9974C2B-92AA-190D-B461-D9B566CDB834}"/>
              </a:ext>
            </a:extLst>
          </p:cNvPr>
          <p:cNvGrpSpPr/>
          <p:nvPr/>
        </p:nvGrpSpPr>
        <p:grpSpPr>
          <a:xfrm>
            <a:off x="5087888" y="3992394"/>
            <a:ext cx="4104456" cy="1668854"/>
            <a:chOff x="5087888" y="3992394"/>
            <a:chExt cx="4104456" cy="1668854"/>
          </a:xfrm>
        </p:grpSpPr>
        <p:sp>
          <p:nvSpPr>
            <p:cNvPr id="13" name="Rectangle: Rounded Corners 12">
              <a:extLst>
                <a:ext uri="{FF2B5EF4-FFF2-40B4-BE49-F238E27FC236}">
                  <a16:creationId xmlns:a16="http://schemas.microsoft.com/office/drawing/2014/main" id="{8DB0D5C5-CE06-086D-0158-598A75AB1F4A}"/>
                </a:ext>
              </a:extLst>
            </p:cNvPr>
            <p:cNvSpPr/>
            <p:nvPr/>
          </p:nvSpPr>
          <p:spPr>
            <a:xfrm>
              <a:off x="5087888" y="3992394"/>
              <a:ext cx="3659172" cy="166885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b="0" i="0" u="none" strike="noStrike" dirty="0">
                  <a:solidFill>
                    <a:srgbClr val="000000"/>
                  </a:solidFill>
                  <a:effectLst/>
                  <a:latin typeface="Calibri" panose="020F0502020204030204" pitchFamily="34" charset="0"/>
                </a:rPr>
                <a:t> I gave ______to my friend Anil and he has gone for his tuition classes.</a:t>
              </a:r>
              <a:endParaRPr lang="en-US" sz="2400" dirty="0"/>
            </a:p>
          </p:txBody>
        </p:sp>
        <p:sp>
          <p:nvSpPr>
            <p:cNvPr id="15" name="Arrow: Pentagon 14">
              <a:extLst>
                <a:ext uri="{FF2B5EF4-FFF2-40B4-BE49-F238E27FC236}">
                  <a16:creationId xmlns:a16="http://schemas.microsoft.com/office/drawing/2014/main" id="{B164EEEE-70C7-AA3E-0C29-82133DDD9699}"/>
                </a:ext>
              </a:extLst>
            </p:cNvPr>
            <p:cNvSpPr/>
            <p:nvPr/>
          </p:nvSpPr>
          <p:spPr>
            <a:xfrm>
              <a:off x="8760296" y="4581128"/>
              <a:ext cx="432048" cy="361991"/>
            </a:xfrm>
            <a:prstGeom prst="homePlat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extBox 2">
            <a:extLst>
              <a:ext uri="{FF2B5EF4-FFF2-40B4-BE49-F238E27FC236}">
                <a16:creationId xmlns:a16="http://schemas.microsoft.com/office/drawing/2014/main" id="{A22A675F-8E00-3EA3-0472-79249B34367F}"/>
              </a:ext>
            </a:extLst>
          </p:cNvPr>
          <p:cNvSpPr txBox="1"/>
          <p:nvPr/>
        </p:nvSpPr>
        <p:spPr>
          <a:xfrm>
            <a:off x="9091632" y="6021288"/>
            <a:ext cx="1368152"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2000" dirty="0"/>
              <a:t>Lokesh</a:t>
            </a:r>
          </a:p>
        </p:txBody>
      </p:sp>
      <p:pic>
        <p:nvPicPr>
          <p:cNvPr id="5" name="Picture 4" descr="A picture containing clipart">
            <a:extLst>
              <a:ext uri="{FF2B5EF4-FFF2-40B4-BE49-F238E27FC236}">
                <a16:creationId xmlns:a16="http://schemas.microsoft.com/office/drawing/2014/main" id="{BC5F975E-4817-0E39-5EFD-E6B5B405961C}"/>
              </a:ext>
            </a:extLst>
          </p:cNvPr>
          <p:cNvPicPr>
            <a:picLocks noChangeAspect="1"/>
          </p:cNvPicPr>
          <p:nvPr/>
        </p:nvPicPr>
        <p:blipFill rotWithShape="1">
          <a:blip r:embed="rId4">
            <a:extLst>
              <a:ext uri="{28A0092B-C50C-407E-A947-70E740481C1C}">
                <a14:useLocalDpi xmlns:a14="http://schemas.microsoft.com/office/drawing/2010/main" val="0"/>
              </a:ext>
            </a:extLst>
          </a:blip>
          <a:srcRect r="32478" b="4761"/>
          <a:stretch/>
        </p:blipFill>
        <p:spPr>
          <a:xfrm>
            <a:off x="686189" y="980728"/>
            <a:ext cx="1530082" cy="4343456"/>
          </a:xfrm>
          <a:prstGeom prst="rect">
            <a:avLst/>
          </a:prstGeom>
        </p:spPr>
      </p:pic>
      <p:sp>
        <p:nvSpPr>
          <p:cNvPr id="16" name="TextBox 15">
            <a:extLst>
              <a:ext uri="{FF2B5EF4-FFF2-40B4-BE49-F238E27FC236}">
                <a16:creationId xmlns:a16="http://schemas.microsoft.com/office/drawing/2014/main" id="{6BB4A111-695F-DC49-8B01-C6283B13303E}"/>
              </a:ext>
            </a:extLst>
          </p:cNvPr>
          <p:cNvSpPr txBox="1"/>
          <p:nvPr/>
        </p:nvSpPr>
        <p:spPr>
          <a:xfrm>
            <a:off x="6140520" y="4251944"/>
            <a:ext cx="808425" cy="329184"/>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wrap="square" rtlCol="0" anchor="ctr">
            <a:noAutofit/>
          </a:bodyPr>
          <a:lstStyle/>
          <a:p>
            <a:pPr algn="ctr"/>
            <a:r>
              <a:rPr lang="en-US" sz="2400" dirty="0"/>
              <a:t>mine</a:t>
            </a:r>
          </a:p>
        </p:txBody>
      </p:sp>
      <p:grpSp>
        <p:nvGrpSpPr>
          <p:cNvPr id="23" name="Group 22">
            <a:extLst>
              <a:ext uri="{FF2B5EF4-FFF2-40B4-BE49-F238E27FC236}">
                <a16:creationId xmlns:a16="http://schemas.microsoft.com/office/drawing/2014/main" id="{8F6DCC0F-F6A5-B943-B9A4-6E76DA6CF6F3}"/>
              </a:ext>
            </a:extLst>
          </p:cNvPr>
          <p:cNvGrpSpPr/>
          <p:nvPr/>
        </p:nvGrpSpPr>
        <p:grpSpPr>
          <a:xfrm>
            <a:off x="8688288" y="1412776"/>
            <a:ext cx="2860318" cy="2357277"/>
            <a:chOff x="8688288" y="1412776"/>
            <a:chExt cx="2860318" cy="2357277"/>
          </a:xfrm>
        </p:grpSpPr>
        <p:grpSp>
          <p:nvGrpSpPr>
            <p:cNvPr id="17" name="Group 16">
              <a:extLst>
                <a:ext uri="{FF2B5EF4-FFF2-40B4-BE49-F238E27FC236}">
                  <a16:creationId xmlns:a16="http://schemas.microsoft.com/office/drawing/2014/main" id="{AC6FC155-C9C0-F546-B055-54F288EC251D}"/>
                </a:ext>
              </a:extLst>
            </p:cNvPr>
            <p:cNvGrpSpPr/>
            <p:nvPr/>
          </p:nvGrpSpPr>
          <p:grpSpPr>
            <a:xfrm>
              <a:off x="8688288" y="1412776"/>
              <a:ext cx="2664296" cy="2357277"/>
              <a:chOff x="407368" y="855699"/>
              <a:chExt cx="2664296" cy="2357277"/>
            </a:xfrm>
          </p:grpSpPr>
          <p:sp>
            <p:nvSpPr>
              <p:cNvPr id="18" name="Thought Bubble: Cloud 5">
                <a:extLst>
                  <a:ext uri="{FF2B5EF4-FFF2-40B4-BE49-F238E27FC236}">
                    <a16:creationId xmlns:a16="http://schemas.microsoft.com/office/drawing/2014/main" id="{FEE7B277-2FC3-2541-966A-365EDFC1A278}"/>
                  </a:ext>
                </a:extLst>
              </p:cNvPr>
              <p:cNvSpPr/>
              <p:nvPr/>
            </p:nvSpPr>
            <p:spPr>
              <a:xfrm flipH="1">
                <a:off x="407368" y="855699"/>
                <a:ext cx="2664296" cy="2357277"/>
              </a:xfrm>
              <a:prstGeom prst="cloudCallou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pic>
            <p:nvPicPr>
              <p:cNvPr id="19" name="Picture 18" descr="A cartoon of a child">
                <a:extLst>
                  <a:ext uri="{FF2B5EF4-FFF2-40B4-BE49-F238E27FC236}">
                    <a16:creationId xmlns:a16="http://schemas.microsoft.com/office/drawing/2014/main" id="{6B4F2034-27A4-1849-B5BE-BE86F7F947B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5636" y="855699"/>
                <a:ext cx="948263" cy="2088232"/>
              </a:xfrm>
              <a:prstGeom prst="rect">
                <a:avLst/>
              </a:prstGeom>
            </p:spPr>
          </p:pic>
        </p:grpSp>
        <p:sp>
          <p:nvSpPr>
            <p:cNvPr id="21" name="TextBox 20">
              <a:extLst>
                <a:ext uri="{FF2B5EF4-FFF2-40B4-BE49-F238E27FC236}">
                  <a16:creationId xmlns:a16="http://schemas.microsoft.com/office/drawing/2014/main" id="{3D926978-63E3-B840-A331-3CE082943CFB}"/>
                </a:ext>
              </a:extLst>
            </p:cNvPr>
            <p:cNvSpPr txBox="1"/>
            <p:nvPr/>
          </p:nvSpPr>
          <p:spPr>
            <a:xfrm>
              <a:off x="10488488" y="1844824"/>
              <a:ext cx="1060118" cy="400110"/>
            </a:xfrm>
            <a:prstGeom prst="rect">
              <a:avLst/>
            </a:prstGeom>
            <a:solidFill>
              <a:srgbClr val="FFC000"/>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2000" dirty="0">
                  <a:solidFill>
                    <a:schemeClr val="tx1"/>
                  </a:solidFill>
                </a:rPr>
                <a:t>Anil</a:t>
              </a:r>
            </a:p>
          </p:txBody>
        </p:sp>
      </p:grpSp>
      <p:sp>
        <p:nvSpPr>
          <p:cNvPr id="24" name="TextBox 23">
            <a:extLst>
              <a:ext uri="{FF2B5EF4-FFF2-40B4-BE49-F238E27FC236}">
                <a16:creationId xmlns:a16="http://schemas.microsoft.com/office/drawing/2014/main" id="{719C0C69-3742-EB4B-A410-8975CC119322}"/>
              </a:ext>
            </a:extLst>
          </p:cNvPr>
          <p:cNvSpPr txBox="1"/>
          <p:nvPr/>
        </p:nvSpPr>
        <p:spPr>
          <a:xfrm>
            <a:off x="623138" y="5301208"/>
            <a:ext cx="1656184" cy="400110"/>
          </a:xfrm>
          <a:prstGeom prst="rect">
            <a:avLst/>
          </a:prstGeom>
          <a:solidFill>
            <a:schemeClr val="accent1">
              <a:lumMod val="20000"/>
              <a:lumOff val="80000"/>
            </a:schemeClr>
          </a:solidFill>
        </p:spPr>
        <p:txBody>
          <a:bodyPr wrap="square" rtlCol="0">
            <a:spAutoFit/>
          </a:bodyPr>
          <a:lstStyle/>
          <a:p>
            <a:pPr algn="ctr"/>
            <a:r>
              <a:rPr lang="en-US" sz="2000" dirty="0"/>
              <a:t>Father</a:t>
            </a:r>
          </a:p>
        </p:txBody>
      </p:sp>
    </p:spTree>
    <p:extLst>
      <p:ext uri="{BB962C8B-B14F-4D97-AF65-F5344CB8AC3E}">
        <p14:creationId xmlns:p14="http://schemas.microsoft.com/office/powerpoint/2010/main" val="92118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000"/>
                                        <p:tgtEl>
                                          <p:spTgt spid="4"/>
                                        </p:tgtEl>
                                        <p:attrNameLst>
                                          <p:attrName>ppt_y</p:attrName>
                                        </p:attrNameLst>
                                      </p:cBhvr>
                                      <p:tavLst>
                                        <p:tav tm="0">
                                          <p:val>
                                            <p:strVal val="#ppt_y+#ppt_h*1.125000"/>
                                          </p:val>
                                        </p:tav>
                                        <p:tav tm="100000">
                                          <p:val>
                                            <p:strVal val="#ppt_y"/>
                                          </p:val>
                                        </p:tav>
                                      </p:tavLst>
                                    </p:anim>
                                    <p:animEffect transition="in" filter="wipe(up)">
                                      <p:cBhvr>
                                        <p:cTn id="16" dur="1000"/>
                                        <p:tgtEl>
                                          <p:spTgt spid="4"/>
                                        </p:tgtEl>
                                      </p:cBhvr>
                                    </p:animEffect>
                                  </p:childTnLst>
                                </p:cTn>
                              </p:par>
                            </p:childTnLst>
                          </p:cTn>
                        </p:par>
                        <p:par>
                          <p:cTn id="17" fill="hold">
                            <p:stCondLst>
                              <p:cond delay="1000"/>
                            </p:stCondLst>
                            <p:childTnLst>
                              <p:par>
                                <p:cTn id="18" presetID="12" presetClass="entr" presetSubtype="4" fill="hold" nodeType="afterEffect">
                                  <p:stCondLst>
                                    <p:cond delay="0"/>
                                  </p:stCondLst>
                                  <p:childTnLst>
                                    <p:set>
                                      <p:cBhvr>
                                        <p:cTn id="19" dur="1" fill="hold">
                                          <p:stCondLst>
                                            <p:cond delay="0"/>
                                          </p:stCondLst>
                                        </p:cTn>
                                        <p:tgtEl>
                                          <p:spTgt spid="23"/>
                                        </p:tgtEl>
                                        <p:attrNameLst>
                                          <p:attrName>style.visibility</p:attrName>
                                        </p:attrNameLst>
                                      </p:cBhvr>
                                      <p:to>
                                        <p:strVal val="visible"/>
                                      </p:to>
                                    </p:set>
                                    <p:anim calcmode="lin" valueType="num">
                                      <p:cBhvr additive="base">
                                        <p:cTn id="20" dur="500"/>
                                        <p:tgtEl>
                                          <p:spTgt spid="23"/>
                                        </p:tgtEl>
                                        <p:attrNameLst>
                                          <p:attrName>ppt_y</p:attrName>
                                        </p:attrNameLst>
                                      </p:cBhvr>
                                      <p:tavLst>
                                        <p:tav tm="0">
                                          <p:val>
                                            <p:strVal val="#ppt_y+#ppt_h*1.125000"/>
                                          </p:val>
                                        </p:tav>
                                        <p:tav tm="100000">
                                          <p:val>
                                            <p:strVal val="#ppt_y"/>
                                          </p:val>
                                        </p:tav>
                                      </p:tavLst>
                                    </p:anim>
                                    <p:animEffect transition="in" filter="wipe(up)">
                                      <p:cBhvr>
                                        <p:cTn id="21" dur="500"/>
                                        <p:tgtEl>
                                          <p:spTgt spid="23"/>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peech Bubble: Rectangle 3">
            <a:extLst>
              <a:ext uri="{FF2B5EF4-FFF2-40B4-BE49-F238E27FC236}">
                <a16:creationId xmlns:a16="http://schemas.microsoft.com/office/drawing/2014/main" id="{BF97726C-C837-150B-DFDD-97A1674F4054}"/>
              </a:ext>
            </a:extLst>
          </p:cNvPr>
          <p:cNvSpPr/>
          <p:nvPr/>
        </p:nvSpPr>
        <p:spPr>
          <a:xfrm>
            <a:off x="9264352" y="1196752"/>
            <a:ext cx="2664296" cy="1081380"/>
          </a:xfrm>
          <a:prstGeom prst="wedgeRectCallout">
            <a:avLst>
              <a:gd name="adj1" fmla="val -25244"/>
              <a:gd name="adj2" fmla="val 9208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solidFill>
                  <a:schemeClr val="tx1"/>
                </a:solidFill>
                <a:effectLst/>
                <a:highlight>
                  <a:srgbClr val="FFFFFF"/>
                </a:highlight>
                <a:latin typeface="Calibri" panose="020F0502020204030204" pitchFamily="34" charset="0"/>
                <a:ea typeface="Calibri" panose="020F0502020204030204" pitchFamily="34" charset="0"/>
              </a:rPr>
              <a:t>Oh! Ask </a:t>
            </a:r>
            <a:r>
              <a:rPr lang="en-IE" sz="2400" dirty="0" err="1">
                <a:solidFill>
                  <a:schemeClr val="tx1"/>
                </a:solidFill>
                <a:effectLst/>
                <a:highlight>
                  <a:srgbClr val="FFFFFF"/>
                </a:highlight>
                <a:latin typeface="Calibri" panose="020F0502020204030204" pitchFamily="34" charset="0"/>
                <a:ea typeface="Calibri" panose="020F0502020204030204" pitchFamily="34" charset="0"/>
              </a:rPr>
              <a:t>Tulasi</a:t>
            </a:r>
            <a:r>
              <a:rPr lang="en-IE" sz="2400" dirty="0">
                <a:solidFill>
                  <a:schemeClr val="tx1"/>
                </a:solidFill>
                <a:effectLst/>
                <a:highlight>
                  <a:srgbClr val="FFFFFF"/>
                </a:highlight>
                <a:latin typeface="Calibri" panose="020F0502020204030204" pitchFamily="34" charset="0"/>
                <a:ea typeface="Calibri" panose="020F0502020204030204" pitchFamily="34" charset="0"/>
              </a:rPr>
              <a:t> sister if she can give</a:t>
            </a:r>
            <a:r>
              <a:rPr lang="en-IE" sz="1800" dirty="0">
                <a:solidFill>
                  <a:schemeClr val="tx1"/>
                </a:solidFill>
                <a:effectLst/>
                <a:highlight>
                  <a:srgbClr val="FFFFFF"/>
                </a:highlight>
                <a:latin typeface="Calibri" panose="020F0502020204030204" pitchFamily="34" charset="0"/>
                <a:ea typeface="Calibri" panose="020F0502020204030204" pitchFamily="34" charset="0"/>
              </a:rPr>
              <a:t> __________. </a:t>
            </a:r>
            <a:endParaRPr lang="en-US" sz="1800" dirty="0">
              <a:solidFill>
                <a:schemeClr val="tx1"/>
              </a:solidFill>
            </a:endParaRPr>
          </a:p>
        </p:txBody>
      </p:sp>
      <p:sp>
        <p:nvSpPr>
          <p:cNvPr id="2" name="Title 1">
            <a:extLst>
              <a:ext uri="{FF2B5EF4-FFF2-40B4-BE49-F238E27FC236}">
                <a16:creationId xmlns:a16="http://schemas.microsoft.com/office/drawing/2014/main" id="{52393417-02BF-E570-81E7-9CF6937A2BB2}"/>
              </a:ext>
            </a:extLst>
          </p:cNvPr>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t>Father and Son Conversation - 3</a:t>
            </a:r>
          </a:p>
        </p:txBody>
      </p:sp>
      <p:pic>
        <p:nvPicPr>
          <p:cNvPr id="14" name="Picture 13" descr="A picture containing clipart">
            <a:extLst>
              <a:ext uri="{FF2B5EF4-FFF2-40B4-BE49-F238E27FC236}">
                <a16:creationId xmlns:a16="http://schemas.microsoft.com/office/drawing/2014/main" id="{84061BFA-93B7-490B-9F43-13A345EFF10E}"/>
              </a:ext>
            </a:extLst>
          </p:cNvPr>
          <p:cNvPicPr>
            <a:picLocks noChangeAspect="1"/>
          </p:cNvPicPr>
          <p:nvPr/>
        </p:nvPicPr>
        <p:blipFill rotWithShape="1">
          <a:blip r:embed="rId3">
            <a:extLst>
              <a:ext uri="{28A0092B-C50C-407E-A947-70E740481C1C}">
                <a14:useLocalDpi xmlns:a14="http://schemas.microsoft.com/office/drawing/2010/main" val="0"/>
              </a:ext>
            </a:extLst>
          </a:blip>
          <a:srcRect t="7363" r="29233" b="4940"/>
          <a:stretch/>
        </p:blipFill>
        <p:spPr>
          <a:xfrm>
            <a:off x="8976321" y="2820572"/>
            <a:ext cx="1296144" cy="3232654"/>
          </a:xfrm>
          <a:prstGeom prst="rect">
            <a:avLst/>
          </a:prstGeom>
        </p:spPr>
      </p:pic>
      <p:sp>
        <p:nvSpPr>
          <p:cNvPr id="15" name="Thought Bubble: Cloud 14">
            <a:extLst>
              <a:ext uri="{FF2B5EF4-FFF2-40B4-BE49-F238E27FC236}">
                <a16:creationId xmlns:a16="http://schemas.microsoft.com/office/drawing/2014/main" id="{33DD3FA2-78BE-61D5-C069-9C904FB9DA75}"/>
              </a:ext>
            </a:extLst>
          </p:cNvPr>
          <p:cNvSpPr/>
          <p:nvPr/>
        </p:nvSpPr>
        <p:spPr>
          <a:xfrm>
            <a:off x="7083793" y="2820572"/>
            <a:ext cx="1892527" cy="1688547"/>
          </a:xfrm>
          <a:prstGeom prst="cloudCallou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pic>
        <p:nvPicPr>
          <p:cNvPr id="17" name="Picture 16" descr="Icon&#10;&#10;Description automatically generated">
            <a:extLst>
              <a:ext uri="{FF2B5EF4-FFF2-40B4-BE49-F238E27FC236}">
                <a16:creationId xmlns:a16="http://schemas.microsoft.com/office/drawing/2014/main" id="{1A98043F-1804-9111-DBE5-6DEDD566A10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64152" y="3231963"/>
            <a:ext cx="952235" cy="845109"/>
          </a:xfrm>
          <a:prstGeom prst="rect">
            <a:avLst/>
          </a:prstGeom>
        </p:spPr>
      </p:pic>
      <p:sp>
        <p:nvSpPr>
          <p:cNvPr id="20" name="TextBox 19">
            <a:extLst>
              <a:ext uri="{FF2B5EF4-FFF2-40B4-BE49-F238E27FC236}">
                <a16:creationId xmlns:a16="http://schemas.microsoft.com/office/drawing/2014/main" id="{26BF8AB3-2E6E-BE02-6BDB-D107A3DFF87D}"/>
              </a:ext>
            </a:extLst>
          </p:cNvPr>
          <p:cNvSpPr txBox="1"/>
          <p:nvPr/>
        </p:nvSpPr>
        <p:spPr>
          <a:xfrm>
            <a:off x="10217935" y="1946392"/>
            <a:ext cx="757409" cy="247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dirty="0"/>
              <a:t>hers</a:t>
            </a:r>
          </a:p>
        </p:txBody>
      </p:sp>
      <p:pic>
        <p:nvPicPr>
          <p:cNvPr id="5" name="Picture 4" descr="A picture containing text, clipart">
            <a:extLst>
              <a:ext uri="{FF2B5EF4-FFF2-40B4-BE49-F238E27FC236}">
                <a16:creationId xmlns:a16="http://schemas.microsoft.com/office/drawing/2014/main" id="{C2CD0013-4885-E5C3-46DB-AE41D970EEF6}"/>
              </a:ext>
            </a:extLst>
          </p:cNvPr>
          <p:cNvPicPr>
            <a:picLocks noChangeAspect="1"/>
          </p:cNvPicPr>
          <p:nvPr/>
        </p:nvPicPr>
        <p:blipFill rotWithShape="1">
          <a:blip r:embed="rId5">
            <a:extLst>
              <a:ext uri="{28A0092B-C50C-407E-A947-70E740481C1C}">
                <a14:useLocalDpi xmlns:a14="http://schemas.microsoft.com/office/drawing/2010/main" val="0"/>
              </a:ext>
            </a:extLst>
          </a:blip>
          <a:srcRect r="7780"/>
          <a:stretch/>
        </p:blipFill>
        <p:spPr>
          <a:xfrm>
            <a:off x="1271464" y="2597669"/>
            <a:ext cx="1748511" cy="3495627"/>
          </a:xfrm>
          <a:prstGeom prst="rect">
            <a:avLst/>
          </a:prstGeom>
        </p:spPr>
      </p:pic>
      <p:sp>
        <p:nvSpPr>
          <p:cNvPr id="3" name="TextBox 2">
            <a:extLst>
              <a:ext uri="{FF2B5EF4-FFF2-40B4-BE49-F238E27FC236}">
                <a16:creationId xmlns:a16="http://schemas.microsoft.com/office/drawing/2014/main" id="{B0F3659E-18B3-7EF2-9318-51BA3ACA6D39}"/>
              </a:ext>
            </a:extLst>
          </p:cNvPr>
          <p:cNvSpPr txBox="1"/>
          <p:nvPr/>
        </p:nvSpPr>
        <p:spPr>
          <a:xfrm>
            <a:off x="1535402" y="5909210"/>
            <a:ext cx="1368152"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2000" dirty="0"/>
              <a:t>Lokesh</a:t>
            </a:r>
          </a:p>
        </p:txBody>
      </p:sp>
      <p:sp>
        <p:nvSpPr>
          <p:cNvPr id="10" name="TextBox 9">
            <a:extLst>
              <a:ext uri="{FF2B5EF4-FFF2-40B4-BE49-F238E27FC236}">
                <a16:creationId xmlns:a16="http://schemas.microsoft.com/office/drawing/2014/main" id="{946A0EBF-C1EA-FA5A-BB7A-3400B2E196C1}"/>
              </a:ext>
            </a:extLst>
          </p:cNvPr>
          <p:cNvSpPr txBox="1"/>
          <p:nvPr/>
        </p:nvSpPr>
        <p:spPr>
          <a:xfrm>
            <a:off x="7243060" y="4780504"/>
            <a:ext cx="1368152"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2000" dirty="0" err="1"/>
              <a:t>Tulasi</a:t>
            </a:r>
            <a:endParaRPr lang="en-US" sz="2000" dirty="0"/>
          </a:p>
        </p:txBody>
      </p:sp>
      <p:sp>
        <p:nvSpPr>
          <p:cNvPr id="25" name="Speech Bubble: Oval 26">
            <a:extLst>
              <a:ext uri="{FF2B5EF4-FFF2-40B4-BE49-F238E27FC236}">
                <a16:creationId xmlns:a16="http://schemas.microsoft.com/office/drawing/2014/main" id="{411831E1-7160-E149-A096-B6C7A977311C}"/>
              </a:ext>
            </a:extLst>
          </p:cNvPr>
          <p:cNvSpPr/>
          <p:nvPr/>
        </p:nvSpPr>
        <p:spPr>
          <a:xfrm>
            <a:off x="3287688" y="3062625"/>
            <a:ext cx="3528392" cy="2245314"/>
          </a:xfrm>
          <a:prstGeom prst="wedgeEllipseCallout">
            <a:avLst>
              <a:gd name="adj1" fmla="val -60735"/>
              <a:gd name="adj2" fmla="val 16604"/>
            </a:avLst>
          </a:prstGeom>
        </p:spPr>
        <p:style>
          <a:lnRef idx="2">
            <a:schemeClr val="dk1"/>
          </a:lnRef>
          <a:fillRef idx="1">
            <a:schemeClr val="lt1"/>
          </a:fillRef>
          <a:effectRef idx="0">
            <a:schemeClr val="dk1"/>
          </a:effectRef>
          <a:fontRef idx="minor">
            <a:schemeClr val="dk1"/>
          </a:fontRef>
        </p:style>
        <p:txBody>
          <a:bodyPr rtlCol="0" anchor="ctr"/>
          <a:lstStyle/>
          <a:p>
            <a:r>
              <a:rPr lang="en-US" sz="2400" b="0" i="0" u="none" strike="noStrike" dirty="0">
                <a:solidFill>
                  <a:srgbClr val="000000"/>
                </a:solidFill>
                <a:effectLst/>
                <a:latin typeface="Calibri" panose="020F0502020204030204" pitchFamily="34" charset="0"/>
              </a:rPr>
              <a:t>Her umbrella will be too small for you. I shall ask Rao uncle if he can lend _______.</a:t>
            </a:r>
            <a:endParaRPr lang="en-US" sz="2400" dirty="0"/>
          </a:p>
        </p:txBody>
      </p:sp>
      <p:sp>
        <p:nvSpPr>
          <p:cNvPr id="23" name="TextBox 22">
            <a:extLst>
              <a:ext uri="{FF2B5EF4-FFF2-40B4-BE49-F238E27FC236}">
                <a16:creationId xmlns:a16="http://schemas.microsoft.com/office/drawing/2014/main" id="{17916BB1-0FFC-584C-9A9C-D3D0DAE7987F}"/>
              </a:ext>
            </a:extLst>
          </p:cNvPr>
          <p:cNvSpPr txBox="1"/>
          <p:nvPr/>
        </p:nvSpPr>
        <p:spPr>
          <a:xfrm>
            <a:off x="5180232" y="4736295"/>
            <a:ext cx="651790" cy="299258"/>
          </a:xfrm>
          <a:prstGeom prst="rect">
            <a:avLst/>
          </a:prstGeom>
          <a:solidFill>
            <a:schemeClr val="accent6">
              <a:lumMod val="40000"/>
              <a:lumOff val="60000"/>
            </a:schemeClr>
          </a:solidFill>
          <a:ln>
            <a:solidFill>
              <a:schemeClr val="tx1"/>
            </a:solidFill>
          </a:ln>
          <a:scene3d>
            <a:camera prst="orthographicFront"/>
            <a:lightRig rig="threePt" dir="t"/>
          </a:scene3d>
          <a:sp3d>
            <a:bevelT/>
          </a:sp3d>
        </p:spPr>
        <p:txBody>
          <a:bodyPr wrap="square" rtlCol="0" anchor="ctr">
            <a:noAutofit/>
          </a:bodyPr>
          <a:lstStyle/>
          <a:p>
            <a:pPr algn="ctr"/>
            <a:r>
              <a:rPr lang="en-US" sz="2400" dirty="0"/>
              <a:t> his</a:t>
            </a:r>
          </a:p>
        </p:txBody>
      </p:sp>
      <p:grpSp>
        <p:nvGrpSpPr>
          <p:cNvPr id="16" name="Group 15">
            <a:extLst>
              <a:ext uri="{FF2B5EF4-FFF2-40B4-BE49-F238E27FC236}">
                <a16:creationId xmlns:a16="http://schemas.microsoft.com/office/drawing/2014/main" id="{6DC9C1F9-0641-4346-88DE-FDE7EB26C3B3}"/>
              </a:ext>
            </a:extLst>
          </p:cNvPr>
          <p:cNvGrpSpPr/>
          <p:nvPr/>
        </p:nvGrpSpPr>
        <p:grpSpPr>
          <a:xfrm>
            <a:off x="2073087" y="951460"/>
            <a:ext cx="2880320" cy="2245314"/>
            <a:chOff x="2073087" y="951460"/>
            <a:chExt cx="2880320" cy="2245314"/>
          </a:xfrm>
        </p:grpSpPr>
        <p:sp>
          <p:nvSpPr>
            <p:cNvPr id="19" name="Thought Bubble: Cloud 4">
              <a:extLst>
                <a:ext uri="{FF2B5EF4-FFF2-40B4-BE49-F238E27FC236}">
                  <a16:creationId xmlns:a16="http://schemas.microsoft.com/office/drawing/2014/main" id="{BAF10843-8247-754A-8E95-46B1D38CA675}"/>
                </a:ext>
              </a:extLst>
            </p:cNvPr>
            <p:cNvSpPr/>
            <p:nvPr/>
          </p:nvSpPr>
          <p:spPr>
            <a:xfrm>
              <a:off x="2073087" y="951460"/>
              <a:ext cx="2880320" cy="2245314"/>
            </a:xfrm>
            <a:prstGeom prst="cloudCallou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21" name="Picture 20" descr="A picture containing text, light">
              <a:extLst>
                <a:ext uri="{FF2B5EF4-FFF2-40B4-BE49-F238E27FC236}">
                  <a16:creationId xmlns:a16="http://schemas.microsoft.com/office/drawing/2014/main" id="{E30A9077-4F8C-C448-B89A-AE575E6A5D9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86213" y="1074728"/>
              <a:ext cx="932315" cy="1864630"/>
            </a:xfrm>
            <a:prstGeom prst="rect">
              <a:avLst/>
            </a:prstGeom>
          </p:spPr>
        </p:pic>
        <p:sp>
          <p:nvSpPr>
            <p:cNvPr id="26" name="TextBox 25">
              <a:extLst>
                <a:ext uri="{FF2B5EF4-FFF2-40B4-BE49-F238E27FC236}">
                  <a16:creationId xmlns:a16="http://schemas.microsoft.com/office/drawing/2014/main" id="{EEBE8E84-009B-6C42-B78D-6E3AB431B461}"/>
                </a:ext>
              </a:extLst>
            </p:cNvPr>
            <p:cNvSpPr txBox="1"/>
            <p:nvPr/>
          </p:nvSpPr>
          <p:spPr>
            <a:xfrm>
              <a:off x="3585255" y="1695077"/>
              <a:ext cx="1111788" cy="707886"/>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sz="2000" dirty="0"/>
                <a:t>Rao Uncle</a:t>
              </a:r>
            </a:p>
          </p:txBody>
        </p:sp>
      </p:grpSp>
      <p:grpSp>
        <p:nvGrpSpPr>
          <p:cNvPr id="28" name="Group 27">
            <a:extLst>
              <a:ext uri="{FF2B5EF4-FFF2-40B4-BE49-F238E27FC236}">
                <a16:creationId xmlns:a16="http://schemas.microsoft.com/office/drawing/2014/main" id="{0AEEB2A8-8F53-AA4E-808D-5E031B136019}"/>
              </a:ext>
            </a:extLst>
          </p:cNvPr>
          <p:cNvGrpSpPr/>
          <p:nvPr/>
        </p:nvGrpSpPr>
        <p:grpSpPr>
          <a:xfrm>
            <a:off x="103218" y="752052"/>
            <a:ext cx="2320374" cy="2460926"/>
            <a:chOff x="103218" y="752052"/>
            <a:chExt cx="2320374" cy="2460926"/>
          </a:xfrm>
        </p:grpSpPr>
        <p:sp>
          <p:nvSpPr>
            <p:cNvPr id="22" name="Thought Bubble: Cloud 9">
              <a:extLst>
                <a:ext uri="{FF2B5EF4-FFF2-40B4-BE49-F238E27FC236}">
                  <a16:creationId xmlns:a16="http://schemas.microsoft.com/office/drawing/2014/main" id="{9BD2191B-2F0F-5F4C-8BD7-EDD4A56C55DE}"/>
                </a:ext>
              </a:extLst>
            </p:cNvPr>
            <p:cNvSpPr/>
            <p:nvPr/>
          </p:nvSpPr>
          <p:spPr>
            <a:xfrm flipH="1">
              <a:off x="119337" y="1134582"/>
              <a:ext cx="2304255" cy="2078396"/>
            </a:xfrm>
            <a:prstGeom prst="cloudCallou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24" name="Picture 23" descr="A picture containing text, vector graphics">
              <a:extLst>
                <a:ext uri="{FF2B5EF4-FFF2-40B4-BE49-F238E27FC236}">
                  <a16:creationId xmlns:a16="http://schemas.microsoft.com/office/drawing/2014/main" id="{31390BC3-6F61-1845-AB33-FB755D02D61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5226" y="1387852"/>
              <a:ext cx="1272207" cy="1391816"/>
            </a:xfrm>
            <a:prstGeom prst="rect">
              <a:avLst/>
            </a:prstGeom>
          </p:spPr>
        </p:pic>
        <p:sp>
          <p:nvSpPr>
            <p:cNvPr id="27" name="TextBox 26">
              <a:extLst>
                <a:ext uri="{FF2B5EF4-FFF2-40B4-BE49-F238E27FC236}">
                  <a16:creationId xmlns:a16="http://schemas.microsoft.com/office/drawing/2014/main" id="{EACF0BBA-753D-4B4E-8AF2-CD23075B079D}"/>
                </a:ext>
              </a:extLst>
            </p:cNvPr>
            <p:cNvSpPr txBox="1"/>
            <p:nvPr/>
          </p:nvSpPr>
          <p:spPr>
            <a:xfrm>
              <a:off x="103218" y="752052"/>
              <a:ext cx="1140961"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dirty="0"/>
                <a:t>Sister’s Umbrella</a:t>
              </a:r>
            </a:p>
          </p:txBody>
        </p:sp>
      </p:grpSp>
      <p:sp>
        <p:nvSpPr>
          <p:cNvPr id="29" name="TextBox 28">
            <a:extLst>
              <a:ext uri="{FF2B5EF4-FFF2-40B4-BE49-F238E27FC236}">
                <a16:creationId xmlns:a16="http://schemas.microsoft.com/office/drawing/2014/main" id="{AB996776-307A-4642-B52A-46814CBE052D}"/>
              </a:ext>
            </a:extLst>
          </p:cNvPr>
          <p:cNvSpPr txBox="1"/>
          <p:nvPr/>
        </p:nvSpPr>
        <p:spPr>
          <a:xfrm>
            <a:off x="8832304" y="6053226"/>
            <a:ext cx="1656184" cy="400110"/>
          </a:xfrm>
          <a:prstGeom prst="rect">
            <a:avLst/>
          </a:prstGeom>
          <a:solidFill>
            <a:schemeClr val="accent1">
              <a:lumMod val="20000"/>
              <a:lumOff val="80000"/>
            </a:schemeClr>
          </a:solidFill>
        </p:spPr>
        <p:txBody>
          <a:bodyPr wrap="square" rtlCol="0">
            <a:spAutoFit/>
          </a:bodyPr>
          <a:lstStyle/>
          <a:p>
            <a:pPr algn="ctr"/>
            <a:r>
              <a:rPr lang="en-US" sz="2000" dirty="0"/>
              <a:t>Father</a:t>
            </a:r>
          </a:p>
        </p:txBody>
      </p:sp>
    </p:spTree>
    <p:extLst>
      <p:ext uri="{BB962C8B-B14F-4D97-AF65-F5344CB8AC3E}">
        <p14:creationId xmlns:p14="http://schemas.microsoft.com/office/powerpoint/2010/main" val="124445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par>
                          <p:cTn id="19" fill="hold">
                            <p:stCondLst>
                              <p:cond delay="0"/>
                            </p:stCondLst>
                            <p:childTnLst>
                              <p:par>
                                <p:cTn id="20" presetID="12" presetClass="entr" presetSubtype="4" fill="hold" nodeType="after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additive="base">
                                        <p:cTn id="22" dur="1000"/>
                                        <p:tgtEl>
                                          <p:spTgt spid="28"/>
                                        </p:tgtEl>
                                        <p:attrNameLst>
                                          <p:attrName>ppt_y</p:attrName>
                                        </p:attrNameLst>
                                      </p:cBhvr>
                                      <p:tavLst>
                                        <p:tav tm="0">
                                          <p:val>
                                            <p:strVal val="#ppt_y+#ppt_h*1.125000"/>
                                          </p:val>
                                        </p:tav>
                                        <p:tav tm="100000">
                                          <p:val>
                                            <p:strVal val="#ppt_y"/>
                                          </p:val>
                                        </p:tav>
                                      </p:tavLst>
                                    </p:anim>
                                    <p:animEffect transition="in" filter="wipe(up)">
                                      <p:cBhvr>
                                        <p:cTn id="23" dur="1000"/>
                                        <p:tgtEl>
                                          <p:spTgt spid="28"/>
                                        </p:tgtEl>
                                      </p:cBhvr>
                                    </p:animEffect>
                                  </p:childTnLst>
                                </p:cTn>
                              </p:par>
                            </p:childTnLst>
                          </p:cTn>
                        </p:par>
                        <p:par>
                          <p:cTn id="24" fill="hold">
                            <p:stCondLst>
                              <p:cond delay="1000"/>
                            </p:stCondLst>
                            <p:childTnLst>
                              <p:par>
                                <p:cTn id="25" presetID="12" presetClass="entr" presetSubtype="4" fill="hold" nodeType="afterEffect">
                                  <p:stCondLst>
                                    <p:cond delay="100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1000"/>
                                        <p:tgtEl>
                                          <p:spTgt spid="16"/>
                                        </p:tgtEl>
                                        <p:attrNameLst>
                                          <p:attrName>ppt_y</p:attrName>
                                        </p:attrNameLst>
                                      </p:cBhvr>
                                      <p:tavLst>
                                        <p:tav tm="0">
                                          <p:val>
                                            <p:strVal val="#ppt_y+#ppt_h*1.125000"/>
                                          </p:val>
                                        </p:tav>
                                        <p:tav tm="100000">
                                          <p:val>
                                            <p:strVal val="#ppt_y"/>
                                          </p:val>
                                        </p:tav>
                                      </p:tavLst>
                                    </p:anim>
                                    <p:animEffect transition="in" filter="wipe(up)">
                                      <p:cBhvr>
                                        <p:cTn id="28" dur="10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0" grpId="0" animBg="1"/>
      <p:bldP spid="25"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 clipart">
            <a:extLst>
              <a:ext uri="{FF2B5EF4-FFF2-40B4-BE49-F238E27FC236}">
                <a16:creationId xmlns:a16="http://schemas.microsoft.com/office/drawing/2014/main" id="{5803A416-A839-80CD-4508-3504B3188116}"/>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671580" y="2822854"/>
            <a:ext cx="1896028" cy="3495627"/>
          </a:xfrm>
          <a:prstGeom prst="rect">
            <a:avLst/>
          </a:prstGeom>
        </p:spPr>
      </p:pic>
      <p:sp>
        <p:nvSpPr>
          <p:cNvPr id="26" name="Speech Bubble: Oval 25">
            <a:extLst>
              <a:ext uri="{FF2B5EF4-FFF2-40B4-BE49-F238E27FC236}">
                <a16:creationId xmlns:a16="http://schemas.microsoft.com/office/drawing/2014/main" id="{76EACEA4-FE1F-DBCC-2EEA-7A7C0E82F688}"/>
              </a:ext>
            </a:extLst>
          </p:cNvPr>
          <p:cNvSpPr/>
          <p:nvPr/>
        </p:nvSpPr>
        <p:spPr>
          <a:xfrm>
            <a:off x="7735733" y="1052736"/>
            <a:ext cx="3544843" cy="2312012"/>
          </a:xfrm>
          <a:prstGeom prst="wedgeEllipseCallout">
            <a:avLst>
              <a:gd name="adj1" fmla="val -57717"/>
              <a:gd name="adj2" fmla="val 31889"/>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b="0" i="0" u="none" strike="noStrike" dirty="0">
                <a:solidFill>
                  <a:srgbClr val="000000"/>
                </a:solidFill>
                <a:effectLst/>
                <a:latin typeface="Calibri" panose="020F0502020204030204" pitchFamily="34" charset="0"/>
              </a:rPr>
              <a:t>Rao uncle is out of town. Could you go and ask the Patels if we can borrow _______? </a:t>
            </a:r>
            <a:endParaRPr lang="en-US" dirty="0"/>
          </a:p>
        </p:txBody>
      </p:sp>
      <p:sp>
        <p:nvSpPr>
          <p:cNvPr id="28" name="TextBox 27">
            <a:extLst>
              <a:ext uri="{FF2B5EF4-FFF2-40B4-BE49-F238E27FC236}">
                <a16:creationId xmlns:a16="http://schemas.microsoft.com/office/drawing/2014/main" id="{A1DE53F0-752F-BC20-E820-61C50D653C98}"/>
              </a:ext>
            </a:extLst>
          </p:cNvPr>
          <p:cNvSpPr txBox="1"/>
          <p:nvPr/>
        </p:nvSpPr>
        <p:spPr>
          <a:xfrm>
            <a:off x="9492544" y="2716953"/>
            <a:ext cx="895386" cy="346855"/>
          </a:xfrm>
          <a:prstGeom prst="rect">
            <a:avLst/>
          </a:prstGeom>
          <a:solidFill>
            <a:schemeClr val="accent6">
              <a:lumMod val="40000"/>
              <a:lumOff val="60000"/>
            </a:schemeClr>
          </a:solidFill>
          <a:ln>
            <a:solidFill>
              <a:schemeClr val="tx1"/>
            </a:solidFill>
          </a:ln>
          <a:scene3d>
            <a:camera prst="orthographicFront"/>
            <a:lightRig rig="threePt" dir="t"/>
          </a:scene3d>
          <a:sp3d>
            <a:bevelT/>
          </a:sp3d>
        </p:spPr>
        <p:txBody>
          <a:bodyPr wrap="square" rtlCol="0" anchor="ctr">
            <a:noAutofit/>
          </a:bodyPr>
          <a:lstStyle/>
          <a:p>
            <a:pPr algn="ctr"/>
            <a:r>
              <a:rPr lang="en-US" sz="2400" dirty="0"/>
              <a:t>theirs</a:t>
            </a:r>
          </a:p>
        </p:txBody>
      </p:sp>
      <p:sp>
        <p:nvSpPr>
          <p:cNvPr id="29" name="TextBox 28">
            <a:extLst>
              <a:ext uri="{FF2B5EF4-FFF2-40B4-BE49-F238E27FC236}">
                <a16:creationId xmlns:a16="http://schemas.microsoft.com/office/drawing/2014/main" id="{9C338CD1-DB53-DB6E-6EAC-B91B1DD0D759}"/>
              </a:ext>
            </a:extLst>
          </p:cNvPr>
          <p:cNvSpPr txBox="1"/>
          <p:nvPr/>
        </p:nvSpPr>
        <p:spPr>
          <a:xfrm>
            <a:off x="833275" y="5995893"/>
            <a:ext cx="1368152"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2000" dirty="0"/>
              <a:t>Lokesh</a:t>
            </a:r>
          </a:p>
        </p:txBody>
      </p:sp>
      <p:sp>
        <p:nvSpPr>
          <p:cNvPr id="17" name="Speech Bubble: Oval 5">
            <a:extLst>
              <a:ext uri="{FF2B5EF4-FFF2-40B4-BE49-F238E27FC236}">
                <a16:creationId xmlns:a16="http://schemas.microsoft.com/office/drawing/2014/main" id="{AED213B8-5DE4-1848-B8AD-CD49D534C503}"/>
              </a:ext>
            </a:extLst>
          </p:cNvPr>
          <p:cNvSpPr/>
          <p:nvPr/>
        </p:nvSpPr>
        <p:spPr>
          <a:xfrm>
            <a:off x="1703512" y="2418977"/>
            <a:ext cx="2380430" cy="793999"/>
          </a:xfrm>
          <a:prstGeom prst="wedgeEllipseCallout">
            <a:avLst>
              <a:gd name="adj1" fmla="val -29733"/>
              <a:gd name="adj2" fmla="val 101824"/>
            </a:avLst>
          </a:prstGeom>
          <a:no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0" i="0" u="none" strike="noStrike" dirty="0">
                <a:solidFill>
                  <a:srgbClr val="000000"/>
                </a:solidFill>
                <a:effectLst/>
                <a:latin typeface="Calibri" panose="020F0502020204030204" pitchFamily="34" charset="0"/>
              </a:rPr>
              <a:t>Sure, father.</a:t>
            </a:r>
            <a:endParaRPr lang="en-US" sz="2400" dirty="0"/>
          </a:p>
        </p:txBody>
      </p:sp>
      <p:sp>
        <p:nvSpPr>
          <p:cNvPr id="20" name="Title 1">
            <a:extLst>
              <a:ext uri="{FF2B5EF4-FFF2-40B4-BE49-F238E27FC236}">
                <a16:creationId xmlns:a16="http://schemas.microsoft.com/office/drawing/2014/main" id="{9B2EEE14-72AE-A946-BED0-A5B77606C5A5}"/>
              </a:ext>
            </a:extLst>
          </p:cNvPr>
          <p:cNvSpPr>
            <a:spLocks noGrp="1"/>
          </p:cNvSpPr>
          <p:nvPr>
            <p:ph type="title"/>
          </p:nvPr>
        </p:nvSpPr>
        <p:spPr>
          <a:xfrm>
            <a:off x="3143672" y="71414"/>
            <a:ext cx="5976664" cy="765298"/>
          </a:xfrm>
          <a:scene3d>
            <a:camera prst="orthographicFront"/>
            <a:lightRig rig="threePt" dir="t"/>
          </a:scene3d>
          <a:sp3d>
            <a:bevelT prst="angle"/>
          </a:sp3d>
        </p:spPr>
        <p:style>
          <a:lnRef idx="1">
            <a:schemeClr val="dk1"/>
          </a:lnRef>
          <a:fillRef idx="2">
            <a:schemeClr val="dk1"/>
          </a:fillRef>
          <a:effectRef idx="1">
            <a:schemeClr val="dk1"/>
          </a:effectRef>
          <a:fontRef idx="minor">
            <a:schemeClr val="dk1"/>
          </a:fontRef>
        </p:style>
        <p:txBody>
          <a:bodyPr/>
          <a:lstStyle/>
          <a:p>
            <a:r>
              <a:rPr lang="en-US" dirty="0"/>
              <a:t>End of Conversation</a:t>
            </a:r>
          </a:p>
        </p:txBody>
      </p:sp>
      <p:pic>
        <p:nvPicPr>
          <p:cNvPr id="22" name="Picture 21" descr="A picture containing clipart">
            <a:extLst>
              <a:ext uri="{FF2B5EF4-FFF2-40B4-BE49-F238E27FC236}">
                <a16:creationId xmlns:a16="http://schemas.microsoft.com/office/drawing/2014/main" id="{06521F2F-B14A-9D41-BC07-49F6EAD0E39D}"/>
              </a:ext>
            </a:extLst>
          </p:cNvPr>
          <p:cNvPicPr>
            <a:picLocks noChangeAspect="1"/>
          </p:cNvPicPr>
          <p:nvPr/>
        </p:nvPicPr>
        <p:blipFill rotWithShape="1">
          <a:blip r:embed="rId5">
            <a:extLst>
              <a:ext uri="{28A0092B-C50C-407E-A947-70E740481C1C}">
                <a14:useLocalDpi xmlns:a14="http://schemas.microsoft.com/office/drawing/2010/main" val="0"/>
              </a:ext>
            </a:extLst>
          </a:blip>
          <a:srcRect t="7290" r="27078" b="5014"/>
          <a:stretch/>
        </p:blipFill>
        <p:spPr>
          <a:xfrm>
            <a:off x="5691625" y="2164794"/>
            <a:ext cx="1744855" cy="4223077"/>
          </a:xfrm>
          <a:prstGeom prst="rect">
            <a:avLst/>
          </a:prstGeom>
        </p:spPr>
      </p:pic>
      <p:sp>
        <p:nvSpPr>
          <p:cNvPr id="24" name="TextBox 23">
            <a:extLst>
              <a:ext uri="{FF2B5EF4-FFF2-40B4-BE49-F238E27FC236}">
                <a16:creationId xmlns:a16="http://schemas.microsoft.com/office/drawing/2014/main" id="{91CB026E-300E-3342-9273-4907DFAA4AC8}"/>
              </a:ext>
            </a:extLst>
          </p:cNvPr>
          <p:cNvSpPr txBox="1"/>
          <p:nvPr/>
        </p:nvSpPr>
        <p:spPr>
          <a:xfrm>
            <a:off x="5735960" y="6341258"/>
            <a:ext cx="1656184" cy="400110"/>
          </a:xfrm>
          <a:prstGeom prst="rect">
            <a:avLst/>
          </a:prstGeom>
          <a:solidFill>
            <a:schemeClr val="accent1">
              <a:lumMod val="20000"/>
              <a:lumOff val="80000"/>
            </a:schemeClr>
          </a:solidFill>
        </p:spPr>
        <p:txBody>
          <a:bodyPr wrap="square" rtlCol="0">
            <a:spAutoFit/>
          </a:bodyPr>
          <a:lstStyle/>
          <a:p>
            <a:pPr algn="ctr"/>
            <a:r>
              <a:rPr lang="en-US" sz="2000" dirty="0"/>
              <a:t>Father</a:t>
            </a:r>
          </a:p>
        </p:txBody>
      </p:sp>
    </p:spTree>
    <p:extLst>
      <p:ext uri="{BB962C8B-B14F-4D97-AF65-F5344CB8AC3E}">
        <p14:creationId xmlns:p14="http://schemas.microsoft.com/office/powerpoint/2010/main" val="1330344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p:tgtEl>
                                          <p:spTgt spid="17"/>
                                        </p:tgtEl>
                                        <p:attrNameLst>
                                          <p:attrName>ppt_y</p:attrName>
                                        </p:attrNameLst>
                                      </p:cBhvr>
                                      <p:tavLst>
                                        <p:tav tm="0">
                                          <p:val>
                                            <p:strVal val="#ppt_y+#ppt_h*1.125000"/>
                                          </p:val>
                                        </p:tav>
                                        <p:tav tm="100000">
                                          <p:val>
                                            <p:strVal val="#ppt_y"/>
                                          </p:val>
                                        </p:tav>
                                      </p:tavLst>
                                    </p:anim>
                                    <p:animEffect transition="in" filter="wipe(up)">
                                      <p:cBhvr>
                                        <p:cTn id="1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8"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2344" y="142876"/>
            <a:ext cx="3127312" cy="500042"/>
          </a:xfrm>
        </p:spPr>
        <p:txBody>
          <a:bodyPr>
            <a:normAutofit fontScale="90000"/>
          </a:bodyPr>
          <a:lstStyle/>
          <a:p>
            <a:r>
              <a:rPr lang="en-IN" dirty="0"/>
              <a:t>MM Index</a:t>
            </a:r>
          </a:p>
        </p:txBody>
      </p:sp>
      <p:graphicFrame>
        <p:nvGraphicFramePr>
          <p:cNvPr id="3" name="Table 2"/>
          <p:cNvGraphicFramePr>
            <a:graphicFrameLocks noGrp="1"/>
          </p:cNvGraphicFramePr>
          <p:nvPr>
            <p:extLst>
              <p:ext uri="{D42A27DB-BD31-4B8C-83A1-F6EECF244321}">
                <p14:modId xmlns:p14="http://schemas.microsoft.com/office/powerpoint/2010/main" val="3602357355"/>
              </p:ext>
            </p:extLst>
          </p:nvPr>
        </p:nvGraphicFramePr>
        <p:xfrm>
          <a:off x="1127448" y="816224"/>
          <a:ext cx="9937104" cy="2900808"/>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604223">
                <a:tc>
                  <a:txBody>
                    <a:bodyPr/>
                    <a:lstStyle/>
                    <a:p>
                      <a:r>
                        <a:rPr lang="en-IN" sz="900" dirty="0"/>
                        <a:t>1</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Umbrella : https://pixabay.com/illustrations/rain-umbrella-background-cloud-4391508/; Author: neotam</a:t>
                      </a:r>
                    </a:p>
                    <a:p>
                      <a:endParaRPr lang="en-IN" sz="900" dirty="0"/>
                    </a:p>
                  </a:txBody>
                  <a:tcPr/>
                </a:tc>
                <a:extLst>
                  <a:ext uri="{0D108BD9-81ED-4DB2-BD59-A6C34878D82A}">
                    <a16:rowId xmlns:a16="http://schemas.microsoft.com/office/drawing/2014/main" val="10001"/>
                  </a:ext>
                </a:extLst>
              </a:tr>
              <a:tr h="1008112">
                <a:tc>
                  <a:txBody>
                    <a:bodyPr/>
                    <a:lstStyle/>
                    <a:p>
                      <a:r>
                        <a:rPr lang="en-IN" sz="900" dirty="0"/>
                        <a:t>2, 3, 4, 5</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Father and son : https://pixabay.com/vectors/cartoon-father-dad-happy-son-7041484/ Author: </a:t>
                      </a:r>
                      <a:r>
                        <a:rPr lang="en-IN" sz="900" dirty="0" err="1"/>
                        <a:t>azmeyart</a:t>
                      </a:r>
                      <a:r>
                        <a:rPr lang="en-IN" sz="900" dirty="0"/>
                        <a:t>-design</a:t>
                      </a:r>
                    </a:p>
                  </a:txBody>
                  <a:tcPr/>
                </a:tc>
                <a:extLst>
                  <a:ext uri="{0D108BD9-81ED-4DB2-BD59-A6C34878D82A}">
                    <a16:rowId xmlns:a16="http://schemas.microsoft.com/office/drawing/2014/main" val="10002"/>
                  </a:ext>
                </a:extLst>
              </a:tr>
              <a:tr h="389313">
                <a:tc>
                  <a:txBody>
                    <a:bodyPr/>
                    <a:lstStyle/>
                    <a:p>
                      <a:r>
                        <a:rPr lang="en-IN" sz="900" dirty="0"/>
                        <a:t>3</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Boy: https://pixabay.com/vectors/boy-cartoon-children-1296412/ Author: OpenClipart- Vectors</a:t>
                      </a:r>
                    </a:p>
                    <a:p>
                      <a:endParaRPr lang="en-IN" sz="900" dirty="0"/>
                    </a:p>
                  </a:txBody>
                  <a:tcPr/>
                </a:tc>
                <a:extLst>
                  <a:ext uri="{0D108BD9-81ED-4DB2-BD59-A6C34878D82A}">
                    <a16:rowId xmlns:a16="http://schemas.microsoft.com/office/drawing/2014/main" val="10003"/>
                  </a:ext>
                </a:extLst>
              </a:tr>
              <a:tr h="389313">
                <a:tc>
                  <a:txBody>
                    <a:bodyPr/>
                    <a:lstStyle/>
                    <a:p>
                      <a:r>
                        <a:rPr lang="en-IN" sz="900" dirty="0"/>
                        <a:t>4</a:t>
                      </a:r>
                    </a:p>
                  </a:txBody>
                  <a:tcPr/>
                </a:tc>
                <a:tc>
                  <a:txBody>
                    <a:bodyPr/>
                    <a:lstStyle/>
                    <a:p>
                      <a:endParaRPr lang="en-IN" sz="900" dirty="0"/>
                    </a:p>
                  </a:txBody>
                  <a:tcPr/>
                </a:tc>
                <a:tc>
                  <a:txBody>
                    <a:bodyPr/>
                    <a:lstStyle/>
                    <a:p>
                      <a:r>
                        <a:rPr lang="en-US" sz="900" dirty="0"/>
                        <a:t>Elderly Man: https://</a:t>
                      </a:r>
                      <a:r>
                        <a:rPr lang="en-US" sz="900" dirty="0" err="1"/>
                        <a:t>pixabay.com</a:t>
                      </a:r>
                      <a:r>
                        <a:rPr lang="en-US" sz="900" dirty="0"/>
                        <a:t>/vectors/cartoon-cold-comic-comic-characters-1300661/ Author : </a:t>
                      </a:r>
                      <a:r>
                        <a:rPr lang="en-US" sz="900" dirty="0" err="1"/>
                        <a:t>OpenClipart</a:t>
                      </a:r>
                      <a:r>
                        <a:rPr lang="en-US" sz="900" dirty="0"/>
                        <a:t>-Vector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Girl with Umbrella: https://</a:t>
                      </a:r>
                      <a:r>
                        <a:rPr lang="en-US" sz="900" dirty="0" err="1"/>
                        <a:t>pixabay.com</a:t>
                      </a:r>
                      <a:r>
                        <a:rPr lang="en-US" sz="900" dirty="0"/>
                        <a:t>/vectors/cartoon-girl-girls-puddle-rain-1296436/ Author: </a:t>
                      </a:r>
                      <a:r>
                        <a:rPr lang="en-US" sz="900" dirty="0" err="1"/>
                        <a:t>Openclipart</a:t>
                      </a:r>
                      <a:r>
                        <a:rPr lang="en-US" sz="900" dirty="0"/>
                        <a:t>-Vector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Girl: https://</a:t>
                      </a:r>
                      <a:r>
                        <a:rPr lang="en-US" sz="900" dirty="0" err="1"/>
                        <a:t>pixabay.com</a:t>
                      </a:r>
                      <a:r>
                        <a:rPr lang="en-US" sz="900" dirty="0"/>
                        <a:t>/vectors/cartoon-child-comic-2027156/ Author: </a:t>
                      </a:r>
                      <a:r>
                        <a:rPr lang="en-US" sz="900" dirty="0" err="1"/>
                        <a:t>OpenClipart</a:t>
                      </a:r>
                      <a:r>
                        <a:rPr lang="en-US" sz="900" dirty="0"/>
                        <a:t> -Vectors</a:t>
                      </a:r>
                    </a:p>
                  </a:txBody>
                  <a:tcPr/>
                </a:tc>
                <a:extLst>
                  <a:ext uri="{0D108BD9-81ED-4DB2-BD59-A6C34878D82A}">
                    <a16:rowId xmlns:a16="http://schemas.microsoft.com/office/drawing/2014/main" val="10004"/>
                  </a:ext>
                </a:extLst>
              </a:tr>
            </a:tbl>
          </a:graphicData>
        </a:graphic>
      </p:graphicFrame>
      <p:pic>
        <p:nvPicPr>
          <p:cNvPr id="5" name="Picture 4" descr="Icon">
            <a:extLst>
              <a:ext uri="{FF2B5EF4-FFF2-40B4-BE49-F238E27FC236}">
                <a16:creationId xmlns:a16="http://schemas.microsoft.com/office/drawing/2014/main" id="{D5A23D00-2074-3F38-6854-44AB7BAC995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3212" y="1326315"/>
            <a:ext cx="216404" cy="384716"/>
          </a:xfrm>
          <a:prstGeom prst="rect">
            <a:avLst/>
          </a:prstGeom>
        </p:spPr>
      </p:pic>
      <p:pic>
        <p:nvPicPr>
          <p:cNvPr id="7" name="Picture 6" descr="A picture containing clipart">
            <a:extLst>
              <a:ext uri="{FF2B5EF4-FFF2-40B4-BE49-F238E27FC236}">
                <a16:creationId xmlns:a16="http://schemas.microsoft.com/office/drawing/2014/main" id="{52798188-417F-8877-8B34-E875BE4BC5F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07568" y="1883144"/>
            <a:ext cx="331568" cy="667307"/>
          </a:xfrm>
          <a:prstGeom prst="rect">
            <a:avLst/>
          </a:prstGeom>
        </p:spPr>
      </p:pic>
      <p:pic>
        <p:nvPicPr>
          <p:cNvPr id="9" name="Picture 8" descr="A picture containing text, clipart">
            <a:extLst>
              <a:ext uri="{FF2B5EF4-FFF2-40B4-BE49-F238E27FC236}">
                <a16:creationId xmlns:a16="http://schemas.microsoft.com/office/drawing/2014/main" id="{B29268FC-5678-4C0B-6A79-DB588AE6C5A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93936" y="1878023"/>
            <a:ext cx="364725" cy="672428"/>
          </a:xfrm>
          <a:prstGeom prst="rect">
            <a:avLst/>
          </a:prstGeom>
        </p:spPr>
      </p:pic>
      <p:pic>
        <p:nvPicPr>
          <p:cNvPr id="6" name="Picture 5" descr="A cartoon of a child">
            <a:extLst>
              <a:ext uri="{FF2B5EF4-FFF2-40B4-BE49-F238E27FC236}">
                <a16:creationId xmlns:a16="http://schemas.microsoft.com/office/drawing/2014/main" id="{DA018191-9C33-1CE7-73BD-364EFEEB3B4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71512" y="2870880"/>
            <a:ext cx="140112" cy="308550"/>
          </a:xfrm>
          <a:prstGeom prst="rect">
            <a:avLst/>
          </a:prstGeom>
        </p:spPr>
      </p:pic>
      <p:pic>
        <p:nvPicPr>
          <p:cNvPr id="8" name="Picture 7" descr="Icon&#10;&#10;Description automatically generated">
            <a:extLst>
              <a:ext uri="{FF2B5EF4-FFF2-40B4-BE49-F238E27FC236}">
                <a16:creationId xmlns:a16="http://schemas.microsoft.com/office/drawing/2014/main" id="{A9E893DA-135E-845E-5A7B-B3610B1BC2F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99656" y="3342539"/>
            <a:ext cx="325259" cy="288666"/>
          </a:xfrm>
          <a:prstGeom prst="rect">
            <a:avLst/>
          </a:prstGeom>
        </p:spPr>
      </p:pic>
      <p:pic>
        <p:nvPicPr>
          <p:cNvPr id="12" name="Picture 11" descr="A picture containing text, vector graphics">
            <a:extLst>
              <a:ext uri="{FF2B5EF4-FFF2-40B4-BE49-F238E27FC236}">
                <a16:creationId xmlns:a16="http://schemas.microsoft.com/office/drawing/2014/main" id="{A1DD7945-C87D-81BC-AC70-CAAC66E8227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495600" y="3314616"/>
            <a:ext cx="288802" cy="315955"/>
          </a:xfrm>
          <a:prstGeom prst="rect">
            <a:avLst/>
          </a:prstGeom>
        </p:spPr>
      </p:pic>
      <p:pic>
        <p:nvPicPr>
          <p:cNvPr id="14" name="Picture 13" descr="A picture containing text, light">
            <a:extLst>
              <a:ext uri="{FF2B5EF4-FFF2-40B4-BE49-F238E27FC236}">
                <a16:creationId xmlns:a16="http://schemas.microsoft.com/office/drawing/2014/main" id="{F9E7A33B-A076-A40D-FCDB-61BB0B2228E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95916" y="3319231"/>
            <a:ext cx="155668" cy="311340"/>
          </a:xfrm>
          <a:prstGeom prst="rect">
            <a:avLst/>
          </a:prstGeom>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709</TotalTime>
  <Words>681</Words>
  <Application>Microsoft Office PowerPoint</Application>
  <PresentationFormat>Widescreen</PresentationFormat>
  <Paragraphs>78</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DD</vt:lpstr>
      <vt:lpstr>Whose Umbrella?</vt:lpstr>
      <vt:lpstr>Father and Son Conversation - 1</vt:lpstr>
      <vt:lpstr>Father and Son Conversation - 2</vt:lpstr>
      <vt:lpstr>Father and Son Conversation - 3</vt:lpstr>
      <vt:lpstr>End of Conversation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56</cp:revision>
  <dcterms:created xsi:type="dcterms:W3CDTF">2020-08-28T09:38:22Z</dcterms:created>
  <dcterms:modified xsi:type="dcterms:W3CDTF">2022-12-14T14:53:12Z</dcterms:modified>
</cp:coreProperties>
</file>