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3" r:id="rId3"/>
    <p:sldId id="274" r:id="rId4"/>
    <p:sldId id="275" r:id="rId5"/>
    <p:sldId id="281" r:id="rId6"/>
    <p:sldId id="282" r:id="rId7"/>
    <p:sldId id="283" r:id="rId8"/>
    <p:sldId id="285" r:id="rId9"/>
    <p:sldId id="28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8AD8"/>
    <a:srgbClr val="F9C2BD"/>
    <a:srgbClr val="FF7E87"/>
    <a:srgbClr val="D9BDE3"/>
    <a:srgbClr val="FCA590"/>
    <a:srgbClr val="ECCEF2"/>
    <a:srgbClr val="DFEFC3"/>
    <a:srgbClr val="F0C2E1"/>
    <a:srgbClr val="ACE8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90" autoAdjust="0"/>
    <p:restoredTop sz="80000" autoAdjust="0"/>
  </p:normalViewPr>
  <p:slideViewPr>
    <p:cSldViewPr snapToGrid="0">
      <p:cViewPr>
        <p:scale>
          <a:sx n="62" d="100"/>
          <a:sy n="62" d="100"/>
        </p:scale>
        <p:origin x="1524" y="6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41E8AB-4D1F-4F4A-A56B-42FDD3311B80}" type="datetimeFigureOut">
              <a:rPr lang="en-US" smtClean="0"/>
              <a:pPr/>
              <a:t>12/27/2022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45F56-7064-417E-8F0D-4A146091CFA3}" type="slidenum">
              <a:rPr lang="en-US" smtClean="0"/>
              <a:pPr/>
              <a:t>‹#›</a:t>
            </a:fld>
            <a:endParaRPr lang="en-US"/>
          </a:p>
        </p:txBody>
      </p:sp>
    </p:spTree>
    <p:extLst>
      <p:ext uri="{BB962C8B-B14F-4D97-AF65-F5344CB8AC3E}">
        <p14:creationId xmlns:p14="http://schemas.microsoft.com/office/powerpoint/2010/main" val="108244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edpix.com/photo/download/846892/teacher-an-array-of-science-school-chalk-wooden-table-writing-education-equipment-clas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users/peggy_marco-155382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users/Clker-Free-Vector-Images-3736/"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enclipart.org/artist/Gerald_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 </a:t>
            </a:r>
            <a:r>
              <a:rPr lang="en-US" dirty="0"/>
              <a:t>Teacher image - https://pixabay.com/id/illustrations/guru-sekolah-universitas-papan-1015630/</a:t>
            </a:r>
          </a:p>
        </p:txBody>
      </p:sp>
      <p:sp>
        <p:nvSpPr>
          <p:cNvPr id="4" name="Slide Number Placeholder 3"/>
          <p:cNvSpPr>
            <a:spLocks noGrp="1"/>
          </p:cNvSpPr>
          <p:nvPr>
            <p:ph type="sldNum" sz="quarter" idx="5"/>
          </p:nvPr>
        </p:nvSpPr>
        <p:spPr/>
        <p:txBody>
          <a:bodyPr/>
          <a:lstStyle/>
          <a:p>
            <a:fld id="{AD145F56-7064-417E-8F0D-4A146091CFA3}" type="slidenum">
              <a:rPr lang="en-US" smtClean="0"/>
              <a:pPr/>
              <a:t>1</a:t>
            </a:fld>
            <a:endParaRPr lang="en-US"/>
          </a:p>
        </p:txBody>
      </p:sp>
    </p:spTree>
    <p:extLst>
      <p:ext uri="{BB962C8B-B14F-4D97-AF65-F5344CB8AC3E}">
        <p14:creationId xmlns:p14="http://schemas.microsoft.com/office/powerpoint/2010/main" val="2392261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10</a:t>
            </a:fld>
            <a:endParaRPr lang="en-IN"/>
          </a:p>
        </p:txBody>
      </p:sp>
    </p:spTree>
    <p:extLst>
      <p:ext uri="{BB962C8B-B14F-4D97-AF65-F5344CB8AC3E}">
        <p14:creationId xmlns:p14="http://schemas.microsoft.com/office/powerpoint/2010/main" val="357021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Teacher and Board - </a:t>
            </a:r>
            <a:r>
              <a:rPr lang="en-IN" sz="1200" b="0" i="0" u="none" strike="noStrike" kern="1200" baseline="0" dirty="0">
                <a:solidFill>
                  <a:schemeClr val="tx1"/>
                </a:solidFill>
                <a:latin typeface="+mn-lt"/>
                <a:ea typeface="+mn-ea"/>
                <a:cs typeface="+mn-cs"/>
                <a:hlinkClick r:id="rId3"/>
              </a:rPr>
              <a:t>https://www.needpix.com/photo/download/846892/teacher-an-array-of-science-school-chalk-wooden-table-writing-education-equipment-class</a:t>
            </a:r>
            <a:endParaRPr lang="en-US" b="0" i="0" u="none" strike="noStrike" dirty="0">
              <a:solidFill>
                <a:srgbClr val="555555"/>
              </a:solidFill>
              <a:effectLst/>
              <a:latin typeface="Open Sans" panose="020B0606030504020204" pitchFamily="34" charset="0"/>
            </a:endParaRPr>
          </a:p>
          <a:p>
            <a:pPr rtl="0"/>
            <a:r>
              <a:rPr lang="en-US" b="0" i="0" u="none" strike="noStrike" dirty="0">
                <a:solidFill>
                  <a:srgbClr val="555555"/>
                </a:solidFill>
                <a:effectLst/>
                <a:latin typeface="Open Sans" panose="020B0606030504020204" pitchFamily="34" charset="0"/>
              </a:rPr>
              <a:t>Pen image - https://creazilla.com/nodes/3164082-pen-clipart , author - </a:t>
            </a:r>
            <a:r>
              <a:rPr lang="en-US" b="0" i="0" dirty="0" err="1">
                <a:solidFill>
                  <a:srgbClr val="3D4852"/>
                </a:solidFill>
                <a:effectLst/>
                <a:latin typeface="Montserrat" panose="00000500000000000000" pitchFamily="2" charset="0"/>
              </a:rPr>
              <a:t>Clker</a:t>
            </a:r>
            <a:r>
              <a:rPr lang="en-US" b="0" i="0" dirty="0">
                <a:solidFill>
                  <a:srgbClr val="3D4852"/>
                </a:solidFill>
                <a:effectLst/>
                <a:latin typeface="Montserrat" panose="00000500000000000000" pitchFamily="2" charset="0"/>
              </a:rPr>
              <a:t>-Free-Vector-Images</a:t>
            </a:r>
            <a:endParaRPr lang="en-US" b="0" i="0" u="none" strike="noStrike" dirty="0">
              <a:solidFill>
                <a:srgbClr val="555555"/>
              </a:solidFill>
              <a:effectLst/>
              <a:latin typeface="Open Sans" panose="020B0606030504020204" pitchFamily="34" charset="0"/>
            </a:endParaRP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2</a:t>
            </a:fld>
            <a:endParaRPr lang="en-IN"/>
          </a:p>
        </p:txBody>
      </p:sp>
    </p:spTree>
    <p:extLst>
      <p:ext uri="{BB962C8B-B14F-4D97-AF65-F5344CB8AC3E}">
        <p14:creationId xmlns:p14="http://schemas.microsoft.com/office/powerpoint/2010/main" val="151609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  </a:t>
            </a: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3</a:t>
            </a:fld>
            <a:endParaRPr lang="en-IN"/>
          </a:p>
        </p:txBody>
      </p:sp>
    </p:spTree>
    <p:extLst>
      <p:ext uri="{BB962C8B-B14F-4D97-AF65-F5344CB8AC3E}">
        <p14:creationId xmlns:p14="http://schemas.microsoft.com/office/powerpoint/2010/main" val="295532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pPr rtl="0"/>
            <a:r>
              <a:rPr lang="en-IN" sz="1200" b="0" i="0" u="none" strike="noStrike" kern="1200" baseline="0" dirty="0">
                <a:solidFill>
                  <a:schemeClr val="tx1"/>
                </a:solidFill>
                <a:latin typeface="+mn-lt"/>
                <a:ea typeface="+mn-ea"/>
                <a:cs typeface="+mn-cs"/>
              </a:rPr>
              <a:t>3d man source - https://pixabay.com/illustrations/post-it-note-write-down-5033079/ , Author - </a:t>
            </a:r>
            <a:r>
              <a:rPr lang="en-US" b="0" i="0" u="none" strike="noStrike" dirty="0">
                <a:solidFill>
                  <a:srgbClr val="555555"/>
                </a:solidFill>
                <a:effectLst/>
                <a:latin typeface="Open Sans" panose="020B0606030504020204" pitchFamily="34" charset="0"/>
                <a:hlinkClick r:id="rId3"/>
              </a:rPr>
              <a:t>Peggy_Marco</a:t>
            </a:r>
            <a:endParaRPr lang="en-IN"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tx1"/>
                </a:solidFill>
                <a:latin typeface="+mn-lt"/>
                <a:ea typeface="+mn-ea"/>
                <a:cs typeface="+mn-cs"/>
              </a:rPr>
              <a:t>Kid face - https://pixabay.com/vectors/redhead-girl-face-ponytails-31106/ , Author - </a:t>
            </a:r>
            <a:r>
              <a:rPr lang="en-US" b="0" dirty="0" err="1">
                <a:solidFill>
                  <a:srgbClr val="FFFFFF"/>
                </a:solidFill>
                <a:effectLst/>
                <a:latin typeface="Open Sans" panose="020B0606030504020204" pitchFamily="34" charset="0"/>
              </a:rPr>
              <a:t>Clker</a:t>
            </a:r>
            <a:r>
              <a:rPr lang="en-US" b="0" dirty="0">
                <a:solidFill>
                  <a:srgbClr val="FFFFFF"/>
                </a:solidFill>
                <a:effectLst/>
                <a:latin typeface="Open Sans" panose="020B0606030504020204" pitchFamily="34" charset="0"/>
              </a:rPr>
              <a:t>-Free-Vector-Images</a:t>
            </a: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4</a:t>
            </a:fld>
            <a:endParaRPr lang="en-IN"/>
          </a:p>
        </p:txBody>
      </p:sp>
    </p:spTree>
    <p:extLst>
      <p:ext uri="{BB962C8B-B14F-4D97-AF65-F5344CB8AC3E}">
        <p14:creationId xmlns:p14="http://schemas.microsoft.com/office/powerpoint/2010/main" val="238900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r>
              <a:rPr lang="en-IN" dirty="0"/>
              <a:t>Book: SSSVV Image Gallery: Search Keyword “book”</a:t>
            </a:r>
          </a:p>
          <a:p>
            <a:r>
              <a:rPr lang="en-IN" dirty="0"/>
              <a:t>Boy source - https://</a:t>
            </a:r>
            <a:r>
              <a:rPr lang="en-IN" dirty="0" err="1"/>
              <a:t>creazilla.com</a:t>
            </a:r>
            <a:r>
              <a:rPr lang="en-IN" dirty="0"/>
              <a:t>/nodes/3164874-boy-clipart , Author - </a:t>
            </a:r>
            <a:r>
              <a:rPr lang="en-US" b="0" i="0" dirty="0">
                <a:solidFill>
                  <a:srgbClr val="3D4852"/>
                </a:solidFill>
                <a:effectLst/>
                <a:latin typeface="Montserrat" panose="00000500000000000000" pitchFamily="2" charset="0"/>
              </a:rPr>
              <a:t> </a:t>
            </a:r>
            <a:r>
              <a:rPr lang="en-US" b="0" i="0" dirty="0" err="1">
                <a:solidFill>
                  <a:srgbClr val="3D4852"/>
                </a:solidFill>
                <a:effectLst/>
                <a:latin typeface="Montserrat" panose="00000500000000000000" pitchFamily="2" charset="0"/>
              </a:rPr>
              <a:t>Clker</a:t>
            </a:r>
            <a:r>
              <a:rPr lang="en-US" b="0" i="0" dirty="0">
                <a:solidFill>
                  <a:srgbClr val="3D4852"/>
                </a:solidFill>
                <a:effectLst/>
                <a:latin typeface="Montserrat" panose="00000500000000000000" pitchFamily="2" charset="0"/>
              </a:rPr>
              <a:t>-Free-Vector-Images , attribution link - </a:t>
            </a:r>
            <a:r>
              <a:rPr lang="en-US" b="0" i="0" dirty="0">
                <a:solidFill>
                  <a:srgbClr val="606F7B"/>
                </a:solidFill>
                <a:effectLst/>
                <a:latin typeface="Montserrat" panose="00000500000000000000" pitchFamily="2" charset="0"/>
              </a:rPr>
              <a:t>:</a:t>
            </a:r>
            <a:r>
              <a:rPr lang="en-US" b="0" i="0" dirty="0">
                <a:solidFill>
                  <a:srgbClr val="5D5D5D"/>
                </a:solidFill>
                <a:effectLst/>
                <a:latin typeface="Montserrat" panose="00000500000000000000" pitchFamily="2" charset="0"/>
              </a:rPr>
              <a:t> </a:t>
            </a:r>
            <a:r>
              <a:rPr lang="en-US" b="0" i="0" dirty="0">
                <a:solidFill>
                  <a:srgbClr val="5D5D5D"/>
                </a:solidFill>
                <a:effectLst/>
                <a:latin typeface="Montserrat" panose="00000500000000000000" pitchFamily="2" charset="0"/>
                <a:hlinkClick r:id="rId3"/>
              </a:rPr>
              <a:t>Clker-Free-Vector-Images on Pixabay</a:t>
            </a:r>
            <a:endParaRPr lang="en-IN" dirty="0"/>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5</a:t>
            </a:fld>
            <a:endParaRPr lang="en-IN"/>
          </a:p>
        </p:txBody>
      </p:sp>
    </p:spTree>
    <p:extLst>
      <p:ext uri="{BB962C8B-B14F-4D97-AF65-F5344CB8AC3E}">
        <p14:creationId xmlns:p14="http://schemas.microsoft.com/office/powerpoint/2010/main" val="161666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r>
              <a:rPr lang="en-IN" dirty="0"/>
              <a:t>Ball: https://</a:t>
            </a:r>
            <a:r>
              <a:rPr lang="en-IN" dirty="0" err="1"/>
              <a:t>pixabay.com</a:t>
            </a:r>
            <a:r>
              <a:rPr lang="en-IN" dirty="0"/>
              <a:t>/vectors/cricket-ball-cricket-ball-sports-295206/ </a:t>
            </a:r>
          </a:p>
          <a:p>
            <a:r>
              <a:rPr lang="en-US" sz="1200" b="0" i="0" u="none" strike="noStrike" kern="1200" baseline="0" dirty="0">
                <a:solidFill>
                  <a:srgbClr val="555555"/>
                </a:solidFill>
                <a:effectLst/>
                <a:latin typeface="Open Sans" panose="020B0606030504020204" pitchFamily="34" charset="0"/>
                <a:ea typeface="+mn-ea"/>
                <a:cs typeface="+mn-cs"/>
              </a:rPr>
              <a:t>kid face - https://</a:t>
            </a:r>
            <a:r>
              <a:rPr lang="en-US" sz="1200" b="0" i="0" u="none" strike="noStrike" kern="1200" baseline="0" dirty="0" err="1">
                <a:solidFill>
                  <a:srgbClr val="555555"/>
                </a:solidFill>
                <a:effectLst/>
                <a:latin typeface="Open Sans" panose="020B0606030504020204" pitchFamily="34" charset="0"/>
                <a:ea typeface="+mn-ea"/>
                <a:cs typeface="+mn-cs"/>
              </a:rPr>
              <a:t>openclipart.org</a:t>
            </a:r>
            <a:r>
              <a:rPr lang="en-US" sz="1200" b="0" i="0" u="none" strike="noStrike" kern="1200" baseline="0" dirty="0">
                <a:solidFill>
                  <a:srgbClr val="555555"/>
                </a:solidFill>
                <a:effectLst/>
                <a:latin typeface="Open Sans" panose="020B0606030504020204" pitchFamily="34" charset="0"/>
                <a:ea typeface="+mn-ea"/>
                <a:cs typeface="+mn-cs"/>
              </a:rPr>
              <a:t>/detail/525/girl-face-cartoon , Author- </a:t>
            </a:r>
            <a:r>
              <a:rPr lang="en-US" b="0" i="0" u="sng" dirty="0">
                <a:solidFill>
                  <a:srgbClr val="0056B3"/>
                </a:solidFill>
                <a:effectLst/>
                <a:latin typeface="-apple-system"/>
                <a:hlinkClick r:id="rId3"/>
              </a:rPr>
              <a:t>Gerald_G</a:t>
            </a:r>
            <a:endParaRPr lang="en-IN" sz="1200" b="0" i="0" u="none" strike="noStrike" kern="1200" baseline="0" dirty="0">
              <a:solidFill>
                <a:schemeClr val="tx1"/>
              </a:solidFill>
              <a:latin typeface="+mn-lt"/>
              <a:ea typeface="+mn-ea"/>
              <a:cs typeface="+mn-cs"/>
            </a:endParaRP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6</a:t>
            </a:fld>
            <a:endParaRPr lang="en-IN"/>
          </a:p>
        </p:txBody>
      </p:sp>
    </p:spTree>
    <p:extLst>
      <p:ext uri="{BB962C8B-B14F-4D97-AF65-F5344CB8AC3E}">
        <p14:creationId xmlns:p14="http://schemas.microsoft.com/office/powerpoint/2010/main" val="46015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r>
              <a:rPr lang="en-IN" dirty="0"/>
              <a:t>Bag: SSSVV Image Gallery: Search Keyword “bag”</a:t>
            </a:r>
          </a:p>
          <a:p>
            <a:pPr rtl="0"/>
            <a:r>
              <a:rPr lang="en-IN" sz="1200" b="0" i="0" u="none" strike="noStrike" kern="1200" baseline="0" dirty="0">
                <a:solidFill>
                  <a:schemeClr val="tx1"/>
                </a:solidFill>
                <a:latin typeface="+mn-lt"/>
                <a:ea typeface="+mn-ea"/>
                <a:cs typeface="+mn-cs"/>
              </a:rPr>
              <a:t>Kid face - https://</a:t>
            </a:r>
            <a:r>
              <a:rPr lang="en-IN" sz="1200" b="0" i="0" u="none" strike="noStrike" kern="1200" baseline="0" dirty="0" err="1">
                <a:solidFill>
                  <a:schemeClr val="tx1"/>
                </a:solidFill>
                <a:latin typeface="+mn-lt"/>
                <a:ea typeface="+mn-ea"/>
                <a:cs typeface="+mn-cs"/>
              </a:rPr>
              <a:t>creazilla.com</a:t>
            </a:r>
            <a:r>
              <a:rPr lang="en-IN" sz="1200" b="0" i="0" u="none" strike="noStrike" kern="1200" baseline="0" dirty="0">
                <a:solidFill>
                  <a:schemeClr val="tx1"/>
                </a:solidFill>
                <a:latin typeface="+mn-lt"/>
                <a:ea typeface="+mn-ea"/>
                <a:cs typeface="+mn-cs"/>
              </a:rPr>
              <a:t>/nodes/7804652-face-clipart , Author - </a:t>
            </a:r>
            <a:r>
              <a:rPr lang="en-US" b="0" i="0" dirty="0" err="1">
                <a:solidFill>
                  <a:srgbClr val="3D4852"/>
                </a:solidFill>
                <a:effectLst/>
                <a:latin typeface="Montserrat" panose="00000500000000000000" pitchFamily="2" charset="0"/>
              </a:rPr>
              <a:t>gahag.net</a:t>
            </a:r>
            <a:endParaRPr lang="en-IN" sz="1200" b="0" i="0" u="none" strike="noStrike" kern="1200" baseline="0" dirty="0">
              <a:solidFill>
                <a:schemeClr val="tx1"/>
              </a:solidFill>
              <a:latin typeface="+mn-lt"/>
              <a:ea typeface="+mn-ea"/>
              <a:cs typeface="+mn-cs"/>
            </a:endParaRP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7</a:t>
            </a:fld>
            <a:endParaRPr lang="en-IN"/>
          </a:p>
        </p:txBody>
      </p:sp>
    </p:spTree>
    <p:extLst>
      <p:ext uri="{BB962C8B-B14F-4D97-AF65-F5344CB8AC3E}">
        <p14:creationId xmlns:p14="http://schemas.microsoft.com/office/powerpoint/2010/main" val="240720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r>
              <a:rPr lang="en-IN" dirty="0"/>
              <a:t>Bicycle: https://www.flickr.com/photos/76877832@N06/9170370727 By Ravisankar Pandian</a:t>
            </a:r>
          </a:p>
          <a:p>
            <a:r>
              <a:rPr lang="en-US" sz="1200" b="0" i="0" u="none" strike="noStrike" kern="1200" baseline="0" dirty="0">
                <a:solidFill>
                  <a:srgbClr val="555555"/>
                </a:solidFill>
                <a:effectLst/>
                <a:latin typeface="Open Sans" panose="020B0606030504020204" pitchFamily="34" charset="0"/>
                <a:ea typeface="+mn-ea"/>
                <a:cs typeface="+mn-cs"/>
              </a:rPr>
              <a:t>kid face -https://pixabay.com/vectors/child-girls-women-s-woman-face-5191478/ , Author – D-HH</a:t>
            </a:r>
            <a:endParaRPr lang="en-IN" sz="1200" b="0" i="0" u="none" strike="noStrike" kern="1200" baseline="0" dirty="0">
              <a:solidFill>
                <a:schemeClr val="tx1"/>
              </a:solidFill>
              <a:latin typeface="+mn-lt"/>
              <a:ea typeface="+mn-ea"/>
              <a:cs typeface="+mn-cs"/>
            </a:endParaRP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8</a:t>
            </a:fld>
            <a:endParaRPr lang="en-IN"/>
          </a:p>
        </p:txBody>
      </p:sp>
    </p:spTree>
    <p:extLst>
      <p:ext uri="{BB962C8B-B14F-4D97-AF65-F5344CB8AC3E}">
        <p14:creationId xmlns:p14="http://schemas.microsoft.com/office/powerpoint/2010/main" val="161590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p>
          <a:p>
            <a:r>
              <a:rPr lang="en-IN" dirty="0"/>
              <a:t>Bicycle: SSSVV Image Gallery: Search Keyword “house”</a:t>
            </a:r>
          </a:p>
          <a:p>
            <a:pPr rtl="0"/>
            <a:r>
              <a:rPr lang="en-US" sz="1200" b="0" i="0" u="none" strike="noStrike" kern="1200" baseline="0" dirty="0">
                <a:solidFill>
                  <a:srgbClr val="555555"/>
                </a:solidFill>
                <a:effectLst/>
                <a:latin typeface="Open Sans" panose="020B0606030504020204" pitchFamily="34" charset="0"/>
                <a:ea typeface="+mn-ea"/>
                <a:cs typeface="+mn-cs"/>
              </a:rPr>
              <a:t>kid face- https://</a:t>
            </a:r>
            <a:r>
              <a:rPr lang="en-US" sz="1200" b="0" i="0" u="none" strike="noStrike" kern="1200" baseline="0" dirty="0" err="1">
                <a:solidFill>
                  <a:srgbClr val="555555"/>
                </a:solidFill>
                <a:effectLst/>
                <a:latin typeface="Open Sans" panose="020B0606030504020204" pitchFamily="34" charset="0"/>
                <a:ea typeface="+mn-ea"/>
                <a:cs typeface="+mn-cs"/>
              </a:rPr>
              <a:t>www.needpix.com</a:t>
            </a:r>
            <a:r>
              <a:rPr lang="en-US" sz="1200" b="0" i="0" u="none" strike="noStrike" kern="1200" baseline="0" dirty="0">
                <a:solidFill>
                  <a:srgbClr val="555555"/>
                </a:solidFill>
                <a:effectLst/>
                <a:latin typeface="Open Sans" panose="020B0606030504020204" pitchFamily="34" charset="0"/>
                <a:ea typeface="+mn-ea"/>
                <a:cs typeface="+mn-cs"/>
              </a:rPr>
              <a:t>/photo/download/174137/boy-face-man-young-happy-person-male-people-child-kid-white-cheerful-happiness-joy-handsome-laughing-human-head-free-vector-graphics , Author  - </a:t>
            </a:r>
            <a:r>
              <a:rPr lang="en-US" b="0" i="0" dirty="0">
                <a:solidFill>
                  <a:srgbClr val="212529"/>
                </a:solidFill>
                <a:effectLst/>
                <a:latin typeface="noto sans" panose="020B0502040504020204" pitchFamily="34" charset="0"/>
              </a:rPr>
              <a:t> </a:t>
            </a:r>
            <a:r>
              <a:rPr lang="en-US" b="0" i="0" dirty="0" err="1">
                <a:solidFill>
                  <a:srgbClr val="212529"/>
                </a:solidFill>
                <a:effectLst/>
                <a:latin typeface="noto sans" panose="020B0502040504020204" pitchFamily="34" charset="0"/>
              </a:rPr>
              <a:t>Clker</a:t>
            </a:r>
            <a:r>
              <a:rPr lang="en-US" b="0" i="0" dirty="0">
                <a:solidFill>
                  <a:srgbClr val="212529"/>
                </a:solidFill>
                <a:effectLst/>
                <a:latin typeface="noto sans" panose="020B0502040504020204" pitchFamily="34" charset="0"/>
              </a:rPr>
              <a:t>-Free-Vector-Images </a:t>
            </a:r>
            <a:r>
              <a:rPr lang="en-US" dirty="0"/>
              <a:t>(</a:t>
            </a:r>
            <a:r>
              <a:rPr lang="en-US" dirty="0" err="1"/>
              <a:t>pixabay.com</a:t>
            </a:r>
            <a:r>
              <a:rPr lang="en-US" dirty="0"/>
              <a:t>)</a:t>
            </a:r>
            <a:r>
              <a:rPr lang="en-US" sz="1200" b="0" i="0" u="none" strike="noStrike" kern="1200" baseline="0" dirty="0">
                <a:solidFill>
                  <a:srgbClr val="555555"/>
                </a:solidFill>
                <a:effectLst/>
                <a:latin typeface="Open Sans" panose="020B0606030504020204" pitchFamily="34" charset="0"/>
                <a:ea typeface="+mn-ea"/>
                <a:cs typeface="+mn-cs"/>
              </a:rPr>
              <a:t> </a:t>
            </a:r>
            <a:endParaRPr lang="en-IN" sz="1200" b="0" i="0" u="none" strike="noStrike" kern="1200" baseline="0" dirty="0">
              <a:solidFill>
                <a:schemeClr val="tx1"/>
              </a:solidFill>
              <a:latin typeface="+mn-lt"/>
              <a:ea typeface="+mn-ea"/>
              <a:cs typeface="+mn-cs"/>
            </a:endParaRPr>
          </a:p>
          <a:p>
            <a:pPr rtl="0"/>
            <a:endParaRPr lang="en-IN" b="0" dirty="0"/>
          </a:p>
          <a:p>
            <a:endParaRPr lang="en-IN" dirty="0"/>
          </a:p>
        </p:txBody>
      </p:sp>
      <p:sp>
        <p:nvSpPr>
          <p:cNvPr id="4" name="Slide Number Placeholder 3"/>
          <p:cNvSpPr>
            <a:spLocks noGrp="1"/>
          </p:cNvSpPr>
          <p:nvPr>
            <p:ph type="sldNum" sz="quarter" idx="10"/>
          </p:nvPr>
        </p:nvSpPr>
        <p:spPr/>
        <p:txBody>
          <a:bodyPr/>
          <a:lstStyle/>
          <a:p>
            <a:fld id="{53842D79-7DA7-456D-B99E-39FC92F0DEB2}" type="slidenum">
              <a:rPr lang="en-IN" smtClean="0"/>
              <a:pPr/>
              <a:t>9</a:t>
            </a:fld>
            <a:endParaRPr lang="en-IN"/>
          </a:p>
        </p:txBody>
      </p:sp>
    </p:spTree>
    <p:extLst>
      <p:ext uri="{BB962C8B-B14F-4D97-AF65-F5344CB8AC3E}">
        <p14:creationId xmlns:p14="http://schemas.microsoft.com/office/powerpoint/2010/main" val="304580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99867"/>
            <a:ext cx="10363200" cy="1752601"/>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899"/>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close - up of a flame&#10;&#10;Description automatically generated with medium confidence">
            <a:extLst>
              <a:ext uri="{FF2B5EF4-FFF2-40B4-BE49-F238E27FC236}">
                <a16:creationId xmlns:a16="http://schemas.microsoft.com/office/drawing/2014/main" id="{E3E64C44-6D70-44DB-AF8F-6F2453495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20" name="Picture 19" descr="A picture containing text, clock&#10;&#10;Description automatically generated">
            <a:extLst>
              <a:ext uri="{FF2B5EF4-FFF2-40B4-BE49-F238E27FC236}">
                <a16:creationId xmlns:a16="http://schemas.microsoft.com/office/drawing/2014/main" id="{40564502-EC8A-4904-B3D4-613F15514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7" y="35699"/>
            <a:ext cx="902286" cy="957155"/>
          </a:xfrm>
          <a:prstGeom prst="rect">
            <a:avLst/>
          </a:prstGeom>
        </p:spPr>
      </p:pic>
      <p:pic>
        <p:nvPicPr>
          <p:cNvPr id="22" name="Picture 21" descr="Calendar&#10;&#10;Description automatically generated with low confidence">
            <a:extLst>
              <a:ext uri="{FF2B5EF4-FFF2-40B4-BE49-F238E27FC236}">
                <a16:creationId xmlns:a16="http://schemas.microsoft.com/office/drawing/2014/main" id="{D7D1C3CD-6CB2-4992-B386-29C6267D5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E7FE6A87-8349-4FBE-AD71-8BEA564B95D1}"/>
              </a:ext>
            </a:extLst>
          </p:cNvPr>
          <p:cNvSpPr txBox="1"/>
          <p:nvPr/>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extLst>
      <p:ext uri="{BB962C8B-B14F-4D97-AF65-F5344CB8AC3E}">
        <p14:creationId xmlns:p14="http://schemas.microsoft.com/office/powerpoint/2010/main" val="182990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slide </a:t>
            </a:r>
            <a:r>
              <a:rPr lang="en-US" dirty="0"/>
              <a:t>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marL="1371600" indent="0">
              <a:buNone/>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12" name="Picture 11" descr="A close - up of a flame&#10;&#10;Description automatically generated with medium confidence">
            <a:extLst>
              <a:ext uri="{FF2B5EF4-FFF2-40B4-BE49-F238E27FC236}">
                <a16:creationId xmlns:a16="http://schemas.microsoft.com/office/drawing/2014/main" id="{A7552FBC-F380-4664-AA6B-27217D3B57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7317" y="5861904"/>
            <a:ext cx="914422" cy="920559"/>
          </a:xfrm>
          <a:prstGeom prst="rect">
            <a:avLst/>
          </a:prstGeom>
        </p:spPr>
      </p:pic>
      <p:pic>
        <p:nvPicPr>
          <p:cNvPr id="13" name="Picture 12" descr="Calendar&#10;&#10;Description automatically generated with low confidence">
            <a:extLst>
              <a:ext uri="{FF2B5EF4-FFF2-40B4-BE49-F238E27FC236}">
                <a16:creationId xmlns:a16="http://schemas.microsoft.com/office/drawing/2014/main" id="{C4585C04-7C0A-4F88-B3A0-0F58020E2F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extLst>
      <p:ext uri="{BB962C8B-B14F-4D97-AF65-F5344CB8AC3E}">
        <p14:creationId xmlns:p14="http://schemas.microsoft.com/office/powerpoint/2010/main" val="166477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0284" y="30618"/>
            <a:ext cx="313143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7" name="Picture 6" descr="A close - up of a flame&#10;&#10;Description automatically generated with medium confidence">
            <a:extLst>
              <a:ext uri="{FF2B5EF4-FFF2-40B4-BE49-F238E27FC236}">
                <a16:creationId xmlns:a16="http://schemas.microsoft.com/office/drawing/2014/main" id="{8B5B0D0E-05EF-4162-9772-B8EB755757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8521" y="5937441"/>
            <a:ext cx="914422" cy="920559"/>
          </a:xfrm>
          <a:prstGeom prst="rect">
            <a:avLst/>
          </a:prstGeom>
        </p:spPr>
      </p:pic>
      <p:pic>
        <p:nvPicPr>
          <p:cNvPr id="8" name="Picture 7" descr="Calendar&#10;&#10;Description automatically generated with low confidence">
            <a:extLst>
              <a:ext uri="{FF2B5EF4-FFF2-40B4-BE49-F238E27FC236}">
                <a16:creationId xmlns:a16="http://schemas.microsoft.com/office/drawing/2014/main" id="{ACEBFC95-9162-4F58-995F-CC0E4FB94C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extLst>
      <p:ext uri="{BB962C8B-B14F-4D97-AF65-F5344CB8AC3E}">
        <p14:creationId xmlns:p14="http://schemas.microsoft.com/office/powerpoint/2010/main" val="28698725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355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openclipart.org/artist/Gerald_G" TargetMode="External"/><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hyperlink" Target="https://www.needpix.com/photo/download/846892/teacher-an-array-of-science-school-chalk-wooden-table-writing-education-equipment-class" TargetMode="External"/><Relationship Id="rId7" Type="http://schemas.openxmlformats.org/officeDocument/2006/relationships/hyperlink" Target="https://pixabay.com/users/Clker-Free-Vector-Images-3736/" TargetMode="Externa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28.png"/><Relationship Id="rId20"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hyperlink" Target="https://pixabay.com/users/peggy_marco-1553824/" TargetMode="External"/><Relationship Id="rId11" Type="http://schemas.openxmlformats.org/officeDocument/2006/relationships/image" Target="../media/image23.png"/><Relationship Id="rId5" Type="http://schemas.openxmlformats.org/officeDocument/2006/relationships/hyperlink" Target="https://pixabay.com/id/users/clker-free-vector-images-3736/" TargetMode="External"/><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hyperlink" Target="https://pixabay.com/id/vectors/kelas-siswa-duduk-tiga-baris-36509/" TargetMode="External"/><Relationship Id="rId9" Type="http://schemas.openxmlformats.org/officeDocument/2006/relationships/image" Target="../media/image21.jpe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C9FB-5252-EEC3-460D-6A2DA9A7A863}"/>
              </a:ext>
            </a:extLst>
          </p:cNvPr>
          <p:cNvSpPr>
            <a:spLocks noGrp="1"/>
          </p:cNvSpPr>
          <p:nvPr>
            <p:ph type="ctrTitle"/>
          </p:nvPr>
        </p:nvSpPr>
        <p:spPr>
          <a:xfrm>
            <a:off x="993227" y="331077"/>
            <a:ext cx="9948041" cy="1010043"/>
          </a:xfrm>
        </p:spPr>
        <p:txBody>
          <a:bodyPr/>
          <a:lstStyle/>
          <a:p>
            <a:r>
              <a:rPr lang="en-US" dirty="0">
                <a:latin typeface="Calibri" panose="020F0502020204030204" pitchFamily="34" charset="0"/>
                <a:cs typeface="Calibri" panose="020F0502020204030204" pitchFamily="34" charset="0"/>
              </a:rPr>
              <a:t>Possessive</a:t>
            </a:r>
            <a:r>
              <a:rPr lang="en-US" dirty="0"/>
              <a:t> Adjectives</a:t>
            </a:r>
          </a:p>
        </p:txBody>
      </p:sp>
      <p:sp>
        <p:nvSpPr>
          <p:cNvPr id="6" name="TextBox 5">
            <a:extLst>
              <a:ext uri="{FF2B5EF4-FFF2-40B4-BE49-F238E27FC236}">
                <a16:creationId xmlns:a16="http://schemas.microsoft.com/office/drawing/2014/main" id="{BE06E167-B197-1D79-10A5-258BBD8E5E5A}"/>
              </a:ext>
            </a:extLst>
          </p:cNvPr>
          <p:cNvSpPr txBox="1"/>
          <p:nvPr/>
        </p:nvSpPr>
        <p:spPr>
          <a:xfrm>
            <a:off x="3610303" y="1993761"/>
            <a:ext cx="2485697" cy="1569660"/>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Use of Possessive adjectives</a:t>
            </a:r>
          </a:p>
        </p:txBody>
      </p:sp>
      <p:pic>
        <p:nvPicPr>
          <p:cNvPr id="10" name="Picture 9">
            <a:extLst>
              <a:ext uri="{FF2B5EF4-FFF2-40B4-BE49-F238E27FC236}">
                <a16:creationId xmlns:a16="http://schemas.microsoft.com/office/drawing/2014/main" id="{CEA187AB-6016-1534-E844-F9719F32B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7757" y="1478226"/>
            <a:ext cx="3278177" cy="3278177"/>
          </a:xfrm>
          <a:prstGeom prst="rect">
            <a:avLst/>
          </a:prstGeom>
        </p:spPr>
      </p:pic>
      <p:sp>
        <p:nvSpPr>
          <p:cNvPr id="11" name="TextBox 10">
            <a:extLst>
              <a:ext uri="{FF2B5EF4-FFF2-40B4-BE49-F238E27FC236}">
                <a16:creationId xmlns:a16="http://schemas.microsoft.com/office/drawing/2014/main" id="{3BFCF6CA-819C-E2C4-D3FE-D4DACD26139D}"/>
              </a:ext>
            </a:extLst>
          </p:cNvPr>
          <p:cNvSpPr txBox="1"/>
          <p:nvPr/>
        </p:nvSpPr>
        <p:spPr>
          <a:xfrm>
            <a:off x="5256225" y="2016832"/>
            <a:ext cx="2009709" cy="954107"/>
          </a:xfrm>
          <a:prstGeom prst="rect">
            <a:avLst/>
          </a:prstGeom>
          <a:noFill/>
        </p:spPr>
        <p:txBody>
          <a:bodyPr wrap="square" rtlCol="0">
            <a:spAutoFit/>
          </a:bodyPr>
          <a:lstStyle/>
          <a:p>
            <a:r>
              <a:rPr lang="en-US" sz="2000" dirty="0">
                <a:solidFill>
                  <a:schemeClr val="bg1"/>
                </a:solidFill>
              </a:rPr>
              <a:t>Possessive</a:t>
            </a:r>
            <a:r>
              <a:rPr lang="en-US" dirty="0">
                <a:solidFill>
                  <a:schemeClr val="bg1"/>
                </a:solidFill>
              </a:rPr>
              <a:t> Adjectives With Examples</a:t>
            </a:r>
          </a:p>
        </p:txBody>
      </p:sp>
    </p:spTree>
    <p:extLst>
      <p:ext uri="{BB962C8B-B14F-4D97-AF65-F5344CB8AC3E}">
        <p14:creationId xmlns:p14="http://schemas.microsoft.com/office/powerpoint/2010/main" val="77074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B00E2BD6-6C09-4DCA-9091-FA7A9F2C8FEB}"/>
              </a:ext>
            </a:extLst>
          </p:cNvPr>
          <p:cNvGraphicFramePr>
            <a:graphicFrameLocks noGrp="1"/>
          </p:cNvGraphicFramePr>
          <p:nvPr>
            <p:extLst>
              <p:ext uri="{D42A27DB-BD31-4B8C-83A1-F6EECF244321}">
                <p14:modId xmlns:p14="http://schemas.microsoft.com/office/powerpoint/2010/main" val="2795533445"/>
              </p:ext>
            </p:extLst>
          </p:nvPr>
        </p:nvGraphicFramePr>
        <p:xfrm>
          <a:off x="1339095" y="559436"/>
          <a:ext cx="9513809" cy="4357926"/>
        </p:xfrm>
        <a:graphic>
          <a:graphicData uri="http://schemas.openxmlformats.org/drawingml/2006/table">
            <a:tbl>
              <a:tblPr firstRow="1" bandRow="1">
                <a:tableStyleId>{5C22544A-7EE6-4342-B048-85BDC9FD1C3A}</a:tableStyleId>
              </a:tblPr>
              <a:tblGrid>
                <a:gridCol w="913710">
                  <a:extLst>
                    <a:ext uri="{9D8B030D-6E8A-4147-A177-3AD203B41FA5}">
                      <a16:colId xmlns:a16="http://schemas.microsoft.com/office/drawing/2014/main" val="20000"/>
                    </a:ext>
                  </a:extLst>
                </a:gridCol>
                <a:gridCol w="1367155">
                  <a:extLst>
                    <a:ext uri="{9D8B030D-6E8A-4147-A177-3AD203B41FA5}">
                      <a16:colId xmlns:a16="http://schemas.microsoft.com/office/drawing/2014/main" val="20001"/>
                    </a:ext>
                  </a:extLst>
                </a:gridCol>
                <a:gridCol w="7232944">
                  <a:extLst>
                    <a:ext uri="{9D8B030D-6E8A-4147-A177-3AD203B41FA5}">
                      <a16:colId xmlns:a16="http://schemas.microsoft.com/office/drawing/2014/main" val="20002"/>
                    </a:ext>
                  </a:extLst>
                </a:gridCol>
              </a:tblGrid>
              <a:tr h="678955">
                <a:tc>
                  <a:txBody>
                    <a:bodyPr/>
                    <a:lstStyle/>
                    <a:p>
                      <a:pPr algn="ctr"/>
                      <a:r>
                        <a:rPr lang="en-IN" sz="900" dirty="0">
                          <a:latin typeface="Calibri" panose="020F0502020204030204" pitchFamily="34" charset="0"/>
                          <a:cs typeface="Calibri" panose="020F0502020204030204" pitchFamily="34" charset="0"/>
                        </a:rPr>
                        <a:t>Slide</a:t>
                      </a:r>
                      <a:r>
                        <a:rPr lang="en-IN" sz="900" baseline="0" dirty="0">
                          <a:latin typeface="Calibri" panose="020F0502020204030204" pitchFamily="34" charset="0"/>
                          <a:cs typeface="Calibri" panose="020F0502020204030204" pitchFamily="34" charset="0"/>
                        </a:rPr>
                        <a:t> #zzzz</a:t>
                      </a:r>
                      <a:endParaRPr lang="en-IN" sz="900" dirty="0">
                        <a:latin typeface="Calibri" panose="020F0502020204030204" pitchFamily="34" charset="0"/>
                        <a:cs typeface="Calibri" panose="020F0502020204030204" pitchFamily="34" charset="0"/>
                      </a:endParaRPr>
                    </a:p>
                  </a:txBody>
                  <a:tcPr/>
                </a:tc>
                <a:tc>
                  <a:txBody>
                    <a:bodyPr/>
                    <a:lstStyle/>
                    <a:p>
                      <a:pPr algn="ctr"/>
                      <a:r>
                        <a:rPr lang="en-IN" sz="900" dirty="0">
                          <a:latin typeface="Calibri" panose="020F0502020204030204" pitchFamily="34" charset="0"/>
                          <a:cs typeface="Calibri" panose="020F0502020204030204" pitchFamily="34" charset="0"/>
                        </a:rPr>
                        <a:t>Thumbnail</a:t>
                      </a:r>
                    </a:p>
                  </a:txBody>
                  <a:tcPr/>
                </a:tc>
                <a:tc>
                  <a:txBody>
                    <a:bodyPr/>
                    <a:lstStyle/>
                    <a:p>
                      <a:pPr algn="ctr"/>
                      <a:r>
                        <a:rPr lang="en-IN" sz="900" dirty="0">
                          <a:latin typeface="Calibri" panose="020F0502020204030204" pitchFamily="34" charset="0"/>
                          <a:cs typeface="Calibri" panose="020F0502020204030204" pitchFamily="34" charset="0"/>
                        </a:rPr>
                        <a:t>Source link and Attribution</a:t>
                      </a:r>
                    </a:p>
                  </a:txBody>
                  <a:tcPr/>
                </a:tc>
                <a:extLst>
                  <a:ext uri="{0D108BD9-81ED-4DB2-BD59-A6C34878D82A}">
                    <a16:rowId xmlns:a16="http://schemas.microsoft.com/office/drawing/2014/main" val="10000"/>
                  </a:ext>
                </a:extLst>
              </a:tr>
              <a:tr h="487076">
                <a:tc>
                  <a:txBody>
                    <a:bodyPr/>
                    <a:lstStyle/>
                    <a:p>
                      <a:r>
                        <a:rPr lang="en-IN" sz="900" dirty="0">
                          <a:latin typeface="Calibri" panose="020F0502020204030204" pitchFamily="34" charset="0"/>
                          <a:cs typeface="Calibri" panose="020F0502020204030204" pitchFamily="34" charset="0"/>
                        </a:rPr>
                        <a:t>1</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endParaRPr lang="en-US" sz="900" dirty="0">
                        <a:latin typeface="Calibri" panose="020F0502020204030204" pitchFamily="34" charset="0"/>
                        <a:cs typeface="Calibri" panose="020F0502020204030204" pitchFamily="34" charset="0"/>
                      </a:endParaRPr>
                    </a:p>
                    <a:p>
                      <a:r>
                        <a:rPr lang="en-US" sz="900" dirty="0">
                          <a:latin typeface="Calibri" panose="020F0502020204030204" pitchFamily="34" charset="0"/>
                          <a:cs typeface="Calibri" panose="020F0502020204030204" pitchFamily="34" charset="0"/>
                        </a:rPr>
                        <a:t> Teacher image - https://pixabay.com/id/illustrations/guru-sekolah-universitas-papan-1015630/</a:t>
                      </a:r>
                    </a:p>
                    <a:p>
                      <a:endParaRPr lang="en-IN"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614044">
                <a:tc>
                  <a:txBody>
                    <a:bodyPr/>
                    <a:lstStyle/>
                    <a:p>
                      <a:r>
                        <a:rPr lang="en-IN" sz="900">
                          <a:latin typeface="Calibri" panose="020F0502020204030204" pitchFamily="34" charset="0"/>
                          <a:cs typeface="Calibri" panose="020F0502020204030204" pitchFamily="34" charset="0"/>
                        </a:rPr>
                        <a:t>2</a:t>
                      </a:r>
                      <a:endParaRPr lang="en-IN" sz="900" dirty="0">
                        <a:latin typeface="Calibri" panose="020F0502020204030204" pitchFamily="34" charset="0"/>
                        <a:cs typeface="Calibri" panose="020F0502020204030204" pitchFamily="34" charset="0"/>
                      </a:endParaRP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rtl="0"/>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Teacher and Board - </a:t>
                      </a:r>
                      <a:r>
                        <a:rPr lang="en-IN" sz="900" b="0" i="0" u="none" strike="noStrike" kern="1200" baseline="0" dirty="0">
                          <a:solidFill>
                            <a:schemeClr val="tx1"/>
                          </a:solidFill>
                          <a:latin typeface="Calibri" panose="020F0502020204030204" pitchFamily="34" charset="0"/>
                          <a:ea typeface="+mn-ea"/>
                          <a:cs typeface="Calibri" panose="020F0502020204030204" pitchFamily="34" charset="0"/>
                          <a:hlinkClick r:id="rId3"/>
                        </a:rPr>
                        <a:t>https://www.needpix.com/photo/download/846892/teacher-an-array-of-science-school-chalk-wooden-table-writing-education-equipment-class</a:t>
                      </a:r>
                      <a:endParaRPr lang="en-IN" sz="900" b="0" i="0" u="none" strike="noStrike" kern="1200" baseline="0" dirty="0">
                        <a:solidFill>
                          <a:schemeClr val="tx1"/>
                        </a:solidFill>
                        <a:latin typeface="Calibri" panose="020F0502020204030204" pitchFamily="34" charset="0"/>
                        <a:ea typeface="+mn-ea"/>
                        <a:cs typeface="Calibri" panose="020F0502020204030204" pitchFamily="34" charset="0"/>
                      </a:endParaRPr>
                    </a:p>
                    <a:p>
                      <a:pPr rtl="0"/>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Student &amp;Benches- </a:t>
                      </a:r>
                      <a:r>
                        <a:rPr lang="en-IN" sz="900" b="0" i="0" u="none" strike="noStrike" kern="1200" baseline="0" dirty="0">
                          <a:solidFill>
                            <a:schemeClr val="tx1"/>
                          </a:solidFill>
                          <a:latin typeface="Calibri" panose="020F0502020204030204" pitchFamily="34" charset="0"/>
                          <a:ea typeface="+mn-ea"/>
                          <a:cs typeface="Calibri" panose="020F0502020204030204" pitchFamily="34" charset="0"/>
                          <a:hlinkClick r:id="rId4"/>
                        </a:rPr>
                        <a:t>https://pixabay.com/id/vectors/kelas-siswa-duduk-tiga-baris-36509/</a:t>
                      </a:r>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 , Author - </a:t>
                      </a:r>
                      <a:r>
                        <a:rPr lang="en-US" sz="900" b="0" i="0" u="none" strike="noStrike" kern="1200" dirty="0">
                          <a:solidFill>
                            <a:schemeClr val="dk1"/>
                          </a:solidFill>
                          <a:effectLst/>
                          <a:latin typeface="Calibri" panose="020F0502020204030204" pitchFamily="34" charset="0"/>
                          <a:ea typeface="+mn-ea"/>
                          <a:cs typeface="Calibri" panose="020F0502020204030204" pitchFamily="34" charset="0"/>
                          <a:hlinkClick r:id="rId5"/>
                        </a:rPr>
                        <a:t>Clker-Free-Vector-Images</a:t>
                      </a:r>
                      <a:endParaRPr lang="en-IN" sz="9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57756">
                <a:tc>
                  <a:txBody>
                    <a:bodyPr/>
                    <a:lstStyle/>
                    <a:p>
                      <a:r>
                        <a:rPr lang="en-IN" sz="900" dirty="0">
                          <a:latin typeface="Calibri" panose="020F0502020204030204" pitchFamily="34" charset="0"/>
                          <a:cs typeface="Calibri" panose="020F0502020204030204" pitchFamily="34" charset="0"/>
                        </a:rPr>
                        <a:t>4</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rtl="0"/>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3d man source - https://pixabay.com/illustrations/post-it-note-write-down-5033079/ , Author - </a:t>
                      </a:r>
                      <a:r>
                        <a:rPr lang="en-US" sz="900" b="0" i="0" u="none" strike="noStrike" dirty="0" err="1">
                          <a:solidFill>
                            <a:srgbClr val="555555"/>
                          </a:solidFill>
                          <a:effectLst/>
                          <a:latin typeface="Calibri" panose="020F0502020204030204" pitchFamily="34" charset="0"/>
                          <a:cs typeface="Calibri" panose="020F0502020204030204" pitchFamily="34" charset="0"/>
                          <a:hlinkClick r:id="rId6"/>
                        </a:rPr>
                        <a:t>Peggy_Marco</a:t>
                      </a:r>
                      <a:endParaRPr lang="en-US" sz="900" b="0" i="0" u="none" strike="noStrike" dirty="0">
                        <a:solidFill>
                          <a:srgbClr val="555555"/>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Kid face - https://pixabay.com/vectors/redhead-girl-face-ponytails-31106/ , Author - </a:t>
                      </a:r>
                      <a:r>
                        <a:rPr lang="en-US" sz="900" b="1" dirty="0" err="1">
                          <a:solidFill>
                            <a:schemeClr val="tx1"/>
                          </a:solidFill>
                          <a:effectLst/>
                          <a:latin typeface="Calibri" panose="020F0502020204030204" pitchFamily="34" charset="0"/>
                          <a:cs typeface="Calibri" panose="020F0502020204030204" pitchFamily="34" charset="0"/>
                        </a:rPr>
                        <a:t>Clker</a:t>
                      </a:r>
                      <a:r>
                        <a:rPr lang="en-US" sz="900" b="1" dirty="0">
                          <a:solidFill>
                            <a:schemeClr val="tx1"/>
                          </a:solidFill>
                          <a:effectLst/>
                          <a:latin typeface="Calibri" panose="020F0502020204030204" pitchFamily="34" charset="0"/>
                          <a:cs typeface="Calibri" panose="020F0502020204030204" pitchFamily="34" charset="0"/>
                        </a:rPr>
                        <a:t>-Free-Vector-Image</a:t>
                      </a:r>
                      <a:endParaRPr lang="en-US" sz="900" b="0" i="0" u="none" strike="noStrike" dirty="0">
                        <a:solidFill>
                          <a:schemeClr val="tx1"/>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487076">
                <a:tc>
                  <a:txBody>
                    <a:bodyPr/>
                    <a:lstStyle/>
                    <a:p>
                      <a:r>
                        <a:rPr lang="en-IN" sz="900" dirty="0">
                          <a:latin typeface="Calibri" panose="020F0502020204030204" pitchFamily="34" charset="0"/>
                          <a:cs typeface="Calibri" panose="020F0502020204030204" pitchFamily="34" charset="0"/>
                        </a:rPr>
                        <a:t>5</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latin typeface="Calibri" panose="020F0502020204030204" pitchFamily="34" charset="0"/>
                          <a:cs typeface="Calibri" panose="020F0502020204030204" pitchFamily="34" charset="0"/>
                        </a:rPr>
                        <a:t>Boy source - https://creazilla.com/nodes/3164874-boy-clipart , Author - </a:t>
                      </a:r>
                      <a:r>
                        <a:rPr lang="en-US" sz="900" b="0" i="0" dirty="0">
                          <a:solidFill>
                            <a:srgbClr val="3D4852"/>
                          </a:solidFill>
                          <a:effectLst/>
                          <a:latin typeface="Calibri" panose="020F0502020204030204" pitchFamily="34" charset="0"/>
                          <a:cs typeface="Calibri" panose="020F0502020204030204" pitchFamily="34" charset="0"/>
                        </a:rPr>
                        <a:t> </a:t>
                      </a:r>
                      <a:r>
                        <a:rPr lang="en-US" sz="900" b="0" i="0" dirty="0" err="1">
                          <a:solidFill>
                            <a:schemeClr val="tx1"/>
                          </a:solidFill>
                          <a:effectLst/>
                          <a:latin typeface="Calibri" panose="020F0502020204030204" pitchFamily="34" charset="0"/>
                          <a:cs typeface="Calibri" panose="020F0502020204030204" pitchFamily="34" charset="0"/>
                        </a:rPr>
                        <a:t>Clker</a:t>
                      </a:r>
                      <a:r>
                        <a:rPr lang="en-US" sz="900" b="0" i="0" dirty="0">
                          <a:solidFill>
                            <a:schemeClr val="tx1"/>
                          </a:solidFill>
                          <a:effectLst/>
                          <a:latin typeface="Calibri" panose="020F0502020204030204" pitchFamily="34" charset="0"/>
                          <a:cs typeface="Calibri" panose="020F0502020204030204" pitchFamily="34" charset="0"/>
                        </a:rPr>
                        <a:t>-Free-Vector-Images , attribution link</a:t>
                      </a:r>
                      <a:r>
                        <a:rPr lang="en-US" sz="900" b="0" i="0" dirty="0">
                          <a:solidFill>
                            <a:srgbClr val="3D4852"/>
                          </a:solidFill>
                          <a:effectLst/>
                          <a:latin typeface="Calibri" panose="020F0502020204030204" pitchFamily="34" charset="0"/>
                          <a:cs typeface="Calibri" panose="020F0502020204030204" pitchFamily="34" charset="0"/>
                        </a:rPr>
                        <a:t> - </a:t>
                      </a:r>
                      <a:r>
                        <a:rPr lang="en-US" sz="900" b="0" i="0" dirty="0">
                          <a:solidFill>
                            <a:srgbClr val="606F7B"/>
                          </a:solidFill>
                          <a:effectLst/>
                          <a:latin typeface="Calibri" panose="020F0502020204030204" pitchFamily="34" charset="0"/>
                          <a:cs typeface="Calibri" panose="020F0502020204030204" pitchFamily="34" charset="0"/>
                        </a:rPr>
                        <a:t>:</a:t>
                      </a:r>
                      <a:r>
                        <a:rPr lang="en-US" sz="900" b="0" i="0" dirty="0">
                          <a:solidFill>
                            <a:srgbClr val="5D5D5D"/>
                          </a:solidFill>
                          <a:effectLst/>
                          <a:latin typeface="Calibri" panose="020F0502020204030204" pitchFamily="34" charset="0"/>
                          <a:cs typeface="Calibri" panose="020F0502020204030204" pitchFamily="34" charset="0"/>
                        </a:rPr>
                        <a:t> </a:t>
                      </a:r>
                      <a:r>
                        <a:rPr lang="en-US" sz="900" b="0" i="0" dirty="0" err="1">
                          <a:solidFill>
                            <a:srgbClr val="5D5D5D"/>
                          </a:solidFill>
                          <a:effectLst/>
                          <a:latin typeface="Calibri" panose="020F0502020204030204" pitchFamily="34" charset="0"/>
                          <a:cs typeface="Calibri" panose="020F0502020204030204" pitchFamily="34" charset="0"/>
                          <a:hlinkClick r:id="rId7"/>
                        </a:rPr>
                        <a:t>Clker</a:t>
                      </a:r>
                      <a:r>
                        <a:rPr lang="en-US" sz="900" b="0" i="0" dirty="0">
                          <a:solidFill>
                            <a:srgbClr val="5D5D5D"/>
                          </a:solidFill>
                          <a:effectLst/>
                          <a:latin typeface="Calibri" panose="020F0502020204030204" pitchFamily="34" charset="0"/>
                          <a:cs typeface="Calibri" panose="020F0502020204030204" pitchFamily="34" charset="0"/>
                          <a:hlinkClick r:id="rId7"/>
                        </a:rPr>
                        <a:t>-Free-Vector-Images on </a:t>
                      </a:r>
                      <a:r>
                        <a:rPr lang="en-US" sz="900" b="0" i="0" dirty="0" err="1">
                          <a:solidFill>
                            <a:srgbClr val="5D5D5D"/>
                          </a:solidFill>
                          <a:effectLst/>
                          <a:latin typeface="Calibri" panose="020F0502020204030204" pitchFamily="34" charset="0"/>
                          <a:cs typeface="Calibri" panose="020F0502020204030204" pitchFamily="34" charset="0"/>
                          <a:hlinkClick r:id="rId7"/>
                        </a:rPr>
                        <a:t>Pixabay</a:t>
                      </a:r>
                      <a:endParaRPr lang="en-IN" sz="900" b="0" i="0" dirty="0">
                        <a:solidFill>
                          <a:srgbClr val="5D5D5D"/>
                        </a:solidFill>
                        <a:effectLst/>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52689">
                <a:tc>
                  <a:txBody>
                    <a:bodyPr/>
                    <a:lstStyle/>
                    <a:p>
                      <a:r>
                        <a:rPr lang="en-IN" sz="900" dirty="0">
                          <a:latin typeface="Calibri" panose="020F0502020204030204" pitchFamily="34" charset="0"/>
                          <a:cs typeface="Calibri" panose="020F0502020204030204" pitchFamily="34" charset="0"/>
                        </a:rPr>
                        <a:t>6</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latin typeface="Calibri" panose="020F0502020204030204" pitchFamily="34" charset="0"/>
                          <a:cs typeface="Calibri" panose="020F0502020204030204" pitchFamily="34" charset="0"/>
                        </a:rPr>
                        <a:t>Ball: https://</a:t>
                      </a:r>
                      <a:r>
                        <a:rPr lang="en-IN" sz="900" dirty="0" err="1">
                          <a:latin typeface="Calibri" panose="020F0502020204030204" pitchFamily="34" charset="0"/>
                          <a:cs typeface="Calibri" panose="020F0502020204030204" pitchFamily="34" charset="0"/>
                        </a:rPr>
                        <a:t>pixabay.com</a:t>
                      </a:r>
                      <a:r>
                        <a:rPr lang="en-IN" sz="900" dirty="0">
                          <a:latin typeface="Calibri" panose="020F0502020204030204" pitchFamily="34" charset="0"/>
                          <a:cs typeface="Calibri" panose="020F0502020204030204" pitchFamily="34" charset="0"/>
                        </a:rPr>
                        <a:t>/vectors/cricket-ball-cricket-ball-sports-295206/ </a:t>
                      </a:r>
                      <a:endParaRPr lang="en-US" sz="900" b="0" i="0" u="none" strike="noStrike" kern="1200" baseline="0" dirty="0">
                        <a:solidFill>
                          <a:schemeClr val="tx1"/>
                        </a:solidFill>
                        <a:effectLst/>
                        <a:latin typeface="Calibri" panose="020F0502020204030204" pitchFamily="34" charset="0"/>
                        <a:ea typeface="+mn-ea"/>
                        <a:cs typeface="Calibri" panose="020F0502020204030204" pitchFamily="34" charset="0"/>
                      </a:endParaRPr>
                    </a:p>
                    <a:p>
                      <a:pPr rtl="0"/>
                      <a:r>
                        <a:rPr lang="en-US" sz="900" b="0" i="0" u="none" strike="noStrike" kern="1200" baseline="0" dirty="0">
                          <a:solidFill>
                            <a:schemeClr val="tx1"/>
                          </a:solidFill>
                          <a:effectLst/>
                          <a:latin typeface="Calibri" panose="020F0502020204030204" pitchFamily="34" charset="0"/>
                          <a:ea typeface="+mn-ea"/>
                          <a:cs typeface="Calibri" panose="020F0502020204030204" pitchFamily="34" charset="0"/>
                        </a:rPr>
                        <a:t>Kid face - https://openclipart.org/detail/525/girl-face-cartoon , Author- </a:t>
                      </a:r>
                      <a:r>
                        <a:rPr lang="en-US" sz="900" b="0" i="0" u="sng" dirty="0">
                          <a:solidFill>
                            <a:srgbClr val="0056B3"/>
                          </a:solidFill>
                          <a:effectLst/>
                          <a:latin typeface="Calibri" panose="020F0502020204030204" pitchFamily="34" charset="0"/>
                          <a:cs typeface="Calibri" panose="020F0502020204030204" pitchFamily="34" charset="0"/>
                          <a:hlinkClick r:id="rId8"/>
                        </a:rPr>
                        <a:t>Gerald_G</a:t>
                      </a:r>
                      <a:endParaRPr lang="en-IN" sz="9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7"/>
                  </a:ext>
                </a:extLst>
              </a:tr>
              <a:tr h="398579">
                <a:tc>
                  <a:txBody>
                    <a:bodyPr/>
                    <a:lstStyle/>
                    <a:p>
                      <a:r>
                        <a:rPr lang="en-IN" sz="900" dirty="0">
                          <a:latin typeface="Calibri" panose="020F0502020204030204" pitchFamily="34" charset="0"/>
                          <a:cs typeface="Calibri" panose="020F0502020204030204" pitchFamily="34" charset="0"/>
                        </a:rPr>
                        <a:t>7</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rtl="0"/>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Kid face - https://creazilla.com/nodes/7804652-face-clipart , Author - </a:t>
                      </a:r>
                      <a:r>
                        <a:rPr lang="en-US" sz="900" b="0" i="0" dirty="0">
                          <a:solidFill>
                            <a:schemeClr val="tx1"/>
                          </a:solidFill>
                          <a:effectLst/>
                          <a:latin typeface="Calibri" panose="020F0502020204030204" pitchFamily="34" charset="0"/>
                          <a:cs typeface="Calibri" panose="020F0502020204030204" pitchFamily="34" charset="0"/>
                        </a:rPr>
                        <a:t>gahag.net</a:t>
                      </a:r>
                      <a:endParaRPr lang="en-IN" sz="9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08"/>
                  </a:ext>
                </a:extLst>
              </a:tr>
              <a:tr h="354237">
                <a:tc>
                  <a:txBody>
                    <a:bodyPr/>
                    <a:lstStyle/>
                    <a:p>
                      <a:r>
                        <a:rPr lang="en-IN" sz="900" dirty="0">
                          <a:latin typeface="Calibri" panose="020F0502020204030204" pitchFamily="34" charset="0"/>
                          <a:cs typeface="Calibri" panose="020F0502020204030204" pitchFamily="34" charset="0"/>
                        </a:rPr>
                        <a:t>8</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rtl="0"/>
                      <a:r>
                        <a:rPr lang="en-US" sz="900" b="0" i="0" u="none" strike="noStrike" kern="1200" baseline="0" dirty="0">
                          <a:solidFill>
                            <a:schemeClr val="tx1"/>
                          </a:solidFill>
                          <a:effectLst/>
                          <a:latin typeface="Calibri" panose="020F0502020204030204" pitchFamily="34" charset="0"/>
                          <a:ea typeface="+mn-ea"/>
                          <a:cs typeface="Calibri" panose="020F0502020204030204" pitchFamily="34" charset="0"/>
                        </a:rPr>
                        <a:t>Kid face -https://pixabay.com/vectors/child-girls-women-s-woman-face-5191478/ , Author – D-HH</a:t>
                      </a:r>
                    </a:p>
                    <a:p>
                      <a:pPr rtl="0"/>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Bicycle: https://www.flickr.com/photos/76877832@N06/9170370727 By Ravisankar Pandian</a:t>
                      </a:r>
                    </a:p>
                  </a:txBody>
                  <a:tcPr/>
                </a:tc>
                <a:extLst>
                  <a:ext uri="{0D108BD9-81ED-4DB2-BD59-A6C34878D82A}">
                    <a16:rowId xmlns:a16="http://schemas.microsoft.com/office/drawing/2014/main" val="10009"/>
                  </a:ext>
                </a:extLst>
              </a:tr>
              <a:tr h="487076">
                <a:tc>
                  <a:txBody>
                    <a:bodyPr/>
                    <a:lstStyle/>
                    <a:p>
                      <a:r>
                        <a:rPr lang="en-IN" sz="900" dirty="0">
                          <a:latin typeface="Calibri" panose="020F0502020204030204" pitchFamily="34" charset="0"/>
                          <a:cs typeface="Calibri" panose="020F0502020204030204" pitchFamily="34" charset="0"/>
                        </a:rPr>
                        <a:t>9</a:t>
                      </a:r>
                    </a:p>
                  </a:txBody>
                  <a:tcPr/>
                </a:tc>
                <a:tc>
                  <a:txBody>
                    <a:bodyPr/>
                    <a:lstStyle/>
                    <a:p>
                      <a:pPr algn="ctr"/>
                      <a:endParaRPr lang="en-IN" sz="900" dirty="0">
                        <a:latin typeface="Calibri" panose="020F0502020204030204" pitchFamily="34" charset="0"/>
                        <a:cs typeface="Calibri" panose="020F0502020204030204" pitchFamily="34" charset="0"/>
                      </a:endParaRPr>
                    </a:p>
                  </a:txBody>
                  <a:tcPr/>
                </a:tc>
                <a:tc>
                  <a:txBody>
                    <a:bodyPr/>
                    <a:lstStyle/>
                    <a:p>
                      <a:pPr rtl="0"/>
                      <a:r>
                        <a:rPr lang="en-US" sz="900" b="0" i="0" u="none" strike="noStrike" kern="1200" baseline="0" dirty="0">
                          <a:solidFill>
                            <a:schemeClr val="tx1"/>
                          </a:solidFill>
                          <a:effectLst/>
                          <a:latin typeface="Calibri" panose="020F0502020204030204" pitchFamily="34" charset="0"/>
                          <a:ea typeface="+mn-ea"/>
                          <a:cs typeface="Calibri" panose="020F0502020204030204" pitchFamily="34" charset="0"/>
                        </a:rPr>
                        <a:t>Kid face- https://www.needpix.com/photo/download/174137/boy-face-man-young-happy-person-male-people-child-kid-white-cheerful-happiness-joy-handsome-laughing-human-head-free-vector-graphics , Author  </a:t>
                      </a:r>
                      <a:r>
                        <a:rPr lang="en-US" sz="900" b="0" i="0" u="none" strike="noStrike" kern="1200" baseline="0" dirty="0">
                          <a:solidFill>
                            <a:srgbClr val="555555"/>
                          </a:solidFill>
                          <a:effectLst/>
                          <a:latin typeface="Calibri" panose="020F0502020204030204" pitchFamily="34" charset="0"/>
                          <a:ea typeface="+mn-ea"/>
                          <a:cs typeface="Calibri" panose="020F0502020204030204" pitchFamily="34" charset="0"/>
                        </a:rPr>
                        <a:t>- </a:t>
                      </a:r>
                      <a:r>
                        <a:rPr lang="en-US" sz="900" b="0" i="0" dirty="0">
                          <a:solidFill>
                            <a:srgbClr val="212529"/>
                          </a:solidFill>
                          <a:effectLst/>
                          <a:latin typeface="Calibri" panose="020F0502020204030204" pitchFamily="34" charset="0"/>
                          <a:cs typeface="Calibri" panose="020F0502020204030204" pitchFamily="34" charset="0"/>
                        </a:rPr>
                        <a:t> </a:t>
                      </a:r>
                      <a:r>
                        <a:rPr lang="en-US" sz="900" b="0" i="0" dirty="0" err="1">
                          <a:solidFill>
                            <a:srgbClr val="212529"/>
                          </a:solidFill>
                          <a:effectLst/>
                          <a:latin typeface="Calibri" panose="020F0502020204030204" pitchFamily="34" charset="0"/>
                          <a:cs typeface="Calibri" panose="020F0502020204030204" pitchFamily="34" charset="0"/>
                        </a:rPr>
                        <a:t>Clker</a:t>
                      </a:r>
                      <a:r>
                        <a:rPr lang="en-US" sz="900" b="0" i="0" dirty="0">
                          <a:solidFill>
                            <a:srgbClr val="212529"/>
                          </a:solidFill>
                          <a:effectLst/>
                          <a:latin typeface="Calibri" panose="020F0502020204030204" pitchFamily="34" charset="0"/>
                          <a:cs typeface="Calibri" panose="020F0502020204030204" pitchFamily="34" charset="0"/>
                        </a:rPr>
                        <a:t>-Free-Vector-Images </a:t>
                      </a:r>
                      <a:r>
                        <a:rPr lang="en-US" sz="900" dirty="0">
                          <a:latin typeface="Calibri" panose="020F0502020204030204" pitchFamily="34" charset="0"/>
                          <a:cs typeface="Calibri" panose="020F0502020204030204" pitchFamily="34" charset="0"/>
                        </a:rPr>
                        <a:t>(pixabay.com)</a:t>
                      </a:r>
                      <a:r>
                        <a:rPr lang="en-US" sz="900" b="0" i="0" u="none" strike="noStrike" kern="1200" baseline="0" dirty="0">
                          <a:solidFill>
                            <a:srgbClr val="555555"/>
                          </a:solidFill>
                          <a:effectLst/>
                          <a:latin typeface="Calibri" panose="020F0502020204030204" pitchFamily="34" charset="0"/>
                          <a:ea typeface="+mn-ea"/>
                          <a:cs typeface="Calibri" panose="020F0502020204030204" pitchFamily="34" charset="0"/>
                        </a:rPr>
                        <a:t> </a:t>
                      </a:r>
                      <a:endParaRPr lang="en-IN" sz="9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10010"/>
                  </a:ext>
                </a:extLst>
              </a:tr>
            </a:tbl>
          </a:graphicData>
        </a:graphic>
      </p:graphicFrame>
      <p:pic>
        <p:nvPicPr>
          <p:cNvPr id="5" name="Picture 4">
            <a:extLst>
              <a:ext uri="{FF2B5EF4-FFF2-40B4-BE49-F238E27FC236}">
                <a16:creationId xmlns:a16="http://schemas.microsoft.com/office/drawing/2014/main" id="{61F02B9B-5974-8CE1-9145-92957197FBC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4935" y="1326494"/>
            <a:ext cx="396240" cy="350520"/>
          </a:xfrm>
          <a:prstGeom prst="rect">
            <a:avLst/>
          </a:prstGeom>
        </p:spPr>
      </p:pic>
      <p:pic>
        <p:nvPicPr>
          <p:cNvPr id="7" name="Picture 6">
            <a:extLst>
              <a:ext uri="{FF2B5EF4-FFF2-40B4-BE49-F238E27FC236}">
                <a16:creationId xmlns:a16="http://schemas.microsoft.com/office/drawing/2014/main" id="{6EF87F65-3B1E-9096-CB6B-57DBE98D3D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3668" y="1838331"/>
            <a:ext cx="396240" cy="353520"/>
          </a:xfrm>
          <a:prstGeom prst="rect">
            <a:avLst/>
          </a:prstGeom>
        </p:spPr>
      </p:pic>
      <p:pic>
        <p:nvPicPr>
          <p:cNvPr id="11" name="Picture 10">
            <a:extLst>
              <a:ext uri="{FF2B5EF4-FFF2-40B4-BE49-F238E27FC236}">
                <a16:creationId xmlns:a16="http://schemas.microsoft.com/office/drawing/2014/main" id="{2B4AE972-7608-DF11-1B6F-D796F551520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41328" y="1934785"/>
            <a:ext cx="552449" cy="276225"/>
          </a:xfrm>
          <a:prstGeom prst="rect">
            <a:avLst/>
          </a:prstGeom>
        </p:spPr>
      </p:pic>
      <p:pic>
        <p:nvPicPr>
          <p:cNvPr id="6" name="Picture 5">
            <a:extLst>
              <a:ext uri="{FF2B5EF4-FFF2-40B4-BE49-F238E27FC236}">
                <a16:creationId xmlns:a16="http://schemas.microsoft.com/office/drawing/2014/main" id="{DAAAA57E-F7C3-6221-935E-CC9953412294}"/>
              </a:ext>
            </a:extLst>
          </p:cNvPr>
          <p:cNvPicPr>
            <a:picLocks noChangeAspect="1"/>
          </p:cNvPicPr>
          <p:nvPr/>
        </p:nvPicPr>
        <p:blipFill>
          <a:blip r:embed="rId12" cstate="print"/>
          <a:stretch>
            <a:fillRect/>
          </a:stretch>
        </p:blipFill>
        <p:spPr>
          <a:xfrm>
            <a:off x="2762064" y="4504041"/>
            <a:ext cx="271058" cy="304014"/>
          </a:xfrm>
          <a:prstGeom prst="rect">
            <a:avLst/>
          </a:prstGeom>
        </p:spPr>
      </p:pic>
      <p:pic>
        <p:nvPicPr>
          <p:cNvPr id="10" name="Picture 9">
            <a:extLst>
              <a:ext uri="{FF2B5EF4-FFF2-40B4-BE49-F238E27FC236}">
                <a16:creationId xmlns:a16="http://schemas.microsoft.com/office/drawing/2014/main" id="{C6CE89A6-B5A9-B1C0-4296-D4698DD09BFC}"/>
              </a:ext>
            </a:extLst>
          </p:cNvPr>
          <p:cNvPicPr>
            <a:picLocks noChangeAspect="1"/>
          </p:cNvPicPr>
          <p:nvPr/>
        </p:nvPicPr>
        <p:blipFill>
          <a:blip r:embed="rId13" cstate="print"/>
          <a:stretch>
            <a:fillRect/>
          </a:stretch>
        </p:blipFill>
        <p:spPr>
          <a:xfrm>
            <a:off x="2512248" y="4119079"/>
            <a:ext cx="290056" cy="247144"/>
          </a:xfrm>
          <a:prstGeom prst="rect">
            <a:avLst/>
          </a:prstGeom>
        </p:spPr>
      </p:pic>
      <p:pic>
        <p:nvPicPr>
          <p:cNvPr id="12" name="Picture 11">
            <a:extLst>
              <a:ext uri="{FF2B5EF4-FFF2-40B4-BE49-F238E27FC236}">
                <a16:creationId xmlns:a16="http://schemas.microsoft.com/office/drawing/2014/main" id="{2AFA94DE-E1CA-F7A9-F125-444AA4006C0A}"/>
              </a:ext>
            </a:extLst>
          </p:cNvPr>
          <p:cNvPicPr>
            <a:picLocks noChangeAspect="1"/>
          </p:cNvPicPr>
          <p:nvPr/>
        </p:nvPicPr>
        <p:blipFill>
          <a:blip r:embed="rId14" cstate="print"/>
          <a:stretch>
            <a:fillRect/>
          </a:stretch>
        </p:blipFill>
        <p:spPr>
          <a:xfrm>
            <a:off x="2730544" y="3712625"/>
            <a:ext cx="261495" cy="277022"/>
          </a:xfrm>
          <a:prstGeom prst="rect">
            <a:avLst/>
          </a:prstGeom>
        </p:spPr>
      </p:pic>
      <p:pic>
        <p:nvPicPr>
          <p:cNvPr id="16" name="Picture 15">
            <a:extLst>
              <a:ext uri="{FF2B5EF4-FFF2-40B4-BE49-F238E27FC236}">
                <a16:creationId xmlns:a16="http://schemas.microsoft.com/office/drawing/2014/main" id="{E5A6946B-80DC-C813-5CC6-0654C6B03DA7}"/>
              </a:ext>
            </a:extLst>
          </p:cNvPr>
          <p:cNvPicPr>
            <a:picLocks noChangeAspect="1"/>
          </p:cNvPicPr>
          <p:nvPr/>
        </p:nvPicPr>
        <p:blipFill>
          <a:blip r:embed="rId15"/>
          <a:stretch>
            <a:fillRect/>
          </a:stretch>
        </p:blipFill>
        <p:spPr>
          <a:xfrm>
            <a:off x="2383668" y="2406002"/>
            <a:ext cx="314821" cy="295447"/>
          </a:xfrm>
          <a:prstGeom prst="rect">
            <a:avLst/>
          </a:prstGeom>
        </p:spPr>
      </p:pic>
      <p:pic>
        <p:nvPicPr>
          <p:cNvPr id="20" name="Picture 19">
            <a:extLst>
              <a:ext uri="{FF2B5EF4-FFF2-40B4-BE49-F238E27FC236}">
                <a16:creationId xmlns:a16="http://schemas.microsoft.com/office/drawing/2014/main" id="{C0CBCFF5-1086-AAFF-BBC2-67C8D0702AB6}"/>
              </a:ext>
            </a:extLst>
          </p:cNvPr>
          <p:cNvPicPr>
            <a:picLocks noChangeAspect="1"/>
          </p:cNvPicPr>
          <p:nvPr/>
        </p:nvPicPr>
        <p:blipFill>
          <a:blip r:embed="rId16" cstate="print"/>
          <a:stretch>
            <a:fillRect/>
          </a:stretch>
        </p:blipFill>
        <p:spPr>
          <a:xfrm>
            <a:off x="2921175" y="3300270"/>
            <a:ext cx="371807" cy="298694"/>
          </a:xfrm>
          <a:prstGeom prst="rect">
            <a:avLst/>
          </a:prstGeom>
        </p:spPr>
      </p:pic>
      <p:pic>
        <p:nvPicPr>
          <p:cNvPr id="21" name="Picture 20">
            <a:extLst>
              <a:ext uri="{FF2B5EF4-FFF2-40B4-BE49-F238E27FC236}">
                <a16:creationId xmlns:a16="http://schemas.microsoft.com/office/drawing/2014/main" id="{5A8CF40F-11D2-3503-5A42-CA2484E409DA}"/>
              </a:ext>
            </a:extLst>
          </p:cNvPr>
          <p:cNvPicPr>
            <a:picLocks noChangeAspect="1"/>
          </p:cNvPicPr>
          <p:nvPr/>
        </p:nvPicPr>
        <p:blipFill>
          <a:blip r:embed="rId17" cstate="print"/>
          <a:stretch>
            <a:fillRect/>
          </a:stretch>
        </p:blipFill>
        <p:spPr>
          <a:xfrm>
            <a:off x="2690588" y="2860421"/>
            <a:ext cx="341406" cy="382051"/>
          </a:xfrm>
          <a:prstGeom prst="rect">
            <a:avLst/>
          </a:prstGeom>
        </p:spPr>
      </p:pic>
      <p:pic>
        <p:nvPicPr>
          <p:cNvPr id="22" name="Picture 21">
            <a:extLst>
              <a:ext uri="{FF2B5EF4-FFF2-40B4-BE49-F238E27FC236}">
                <a16:creationId xmlns:a16="http://schemas.microsoft.com/office/drawing/2014/main" id="{543CC5EB-C0B7-B91D-1EC3-B174377E2C2F}"/>
              </a:ext>
            </a:extLst>
          </p:cNvPr>
          <p:cNvPicPr>
            <a:picLocks noChangeAspect="1"/>
          </p:cNvPicPr>
          <p:nvPr/>
        </p:nvPicPr>
        <p:blipFill>
          <a:blip r:embed="rId18" cstate="print"/>
          <a:stretch>
            <a:fillRect/>
          </a:stretch>
        </p:blipFill>
        <p:spPr>
          <a:xfrm>
            <a:off x="2894714" y="2389826"/>
            <a:ext cx="503216" cy="350927"/>
          </a:xfrm>
          <a:prstGeom prst="rect">
            <a:avLst/>
          </a:prstGeom>
        </p:spPr>
      </p:pic>
      <p:pic>
        <p:nvPicPr>
          <p:cNvPr id="24" name="Picture 23">
            <a:extLst>
              <a:ext uri="{FF2B5EF4-FFF2-40B4-BE49-F238E27FC236}">
                <a16:creationId xmlns:a16="http://schemas.microsoft.com/office/drawing/2014/main" id="{B7AA3093-EA21-1B43-8E19-A38A6F5A16EF}"/>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399980" y="3273821"/>
            <a:ext cx="321137" cy="321137"/>
          </a:xfrm>
          <a:prstGeom prst="rect">
            <a:avLst/>
          </a:prstGeom>
        </p:spPr>
      </p:pic>
      <p:pic>
        <p:nvPicPr>
          <p:cNvPr id="3" name="Picture 2">
            <a:extLst>
              <a:ext uri="{FF2B5EF4-FFF2-40B4-BE49-F238E27FC236}">
                <a16:creationId xmlns:a16="http://schemas.microsoft.com/office/drawing/2014/main" id="{AD6D55A2-208E-5D47-2971-5B8C39B4013C}"/>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2900605" y="4123153"/>
            <a:ext cx="387064" cy="256431"/>
          </a:xfrm>
          <a:prstGeom prst="rect">
            <a:avLst/>
          </a:prstGeom>
        </p:spPr>
      </p:pic>
    </p:spTree>
    <p:extLst>
      <p:ext uri="{BB962C8B-B14F-4D97-AF65-F5344CB8AC3E}">
        <p14:creationId xmlns:p14="http://schemas.microsoft.com/office/powerpoint/2010/main" val="70508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489" y="162233"/>
            <a:ext cx="9296427" cy="753863"/>
          </a:xfrm>
        </p:spPr>
        <p:txBody>
          <a:bodyPr>
            <a:normAutofit fontScale="90000"/>
          </a:bodyPr>
          <a:lstStyle/>
          <a:p>
            <a:r>
              <a:rPr lang="en-IN" sz="4000" u="sng" dirty="0"/>
              <a:t>Possessive Pronoun and Possessive Adjective</a:t>
            </a:r>
            <a:br>
              <a:rPr lang="en-IN" u="sng" dirty="0"/>
            </a:br>
            <a:endParaRPr lang="en-IN" u="sng" dirty="0"/>
          </a:p>
        </p:txBody>
      </p:sp>
      <p:pic>
        <p:nvPicPr>
          <p:cNvPr id="10" name="Picture 9">
            <a:extLst>
              <a:ext uri="{FF2B5EF4-FFF2-40B4-BE49-F238E27FC236}">
                <a16:creationId xmlns:a16="http://schemas.microsoft.com/office/drawing/2014/main" id="{0C4D1202-1CCE-82CB-2588-06EBE5A0D486}"/>
              </a:ext>
            </a:extLst>
          </p:cNvPr>
          <p:cNvPicPr>
            <a:picLocks noChangeAspect="1"/>
          </p:cNvPicPr>
          <p:nvPr/>
        </p:nvPicPr>
        <p:blipFill>
          <a:blip r:embed="rId3"/>
          <a:stretch>
            <a:fillRect/>
          </a:stretch>
        </p:blipFill>
        <p:spPr>
          <a:xfrm>
            <a:off x="410058" y="1089496"/>
            <a:ext cx="4749196" cy="4237087"/>
          </a:xfrm>
          <a:prstGeom prst="rect">
            <a:avLst/>
          </a:prstGeom>
          <a:effectLst/>
        </p:spPr>
      </p:pic>
      <p:sp>
        <p:nvSpPr>
          <p:cNvPr id="9" name="TextBox 8">
            <a:extLst>
              <a:ext uri="{FF2B5EF4-FFF2-40B4-BE49-F238E27FC236}">
                <a16:creationId xmlns:a16="http://schemas.microsoft.com/office/drawing/2014/main" id="{5CB73058-B2CE-C255-695F-0135B7A1B3D7}"/>
              </a:ext>
            </a:extLst>
          </p:cNvPr>
          <p:cNvSpPr txBox="1"/>
          <p:nvPr/>
        </p:nvSpPr>
        <p:spPr>
          <a:xfrm>
            <a:off x="1054971" y="1398198"/>
            <a:ext cx="2648606" cy="1384995"/>
          </a:xfrm>
          <a:prstGeom prst="rect">
            <a:avLst/>
          </a:prstGeom>
          <a:noFill/>
        </p:spPr>
        <p:txBody>
          <a:bodyPr wrap="square" rtlCol="0">
            <a:spAutoFit/>
          </a:bodyPr>
          <a:lstStyle/>
          <a:p>
            <a:pPr algn="ctr"/>
            <a:r>
              <a:rPr lang="en-US" sz="2800" dirty="0">
                <a:solidFill>
                  <a:schemeClr val="bg1"/>
                </a:solidFill>
              </a:rPr>
              <a:t>This pen is </a:t>
            </a:r>
            <a:r>
              <a:rPr lang="en-US" sz="2800" b="1" dirty="0">
                <a:solidFill>
                  <a:schemeClr val="bg1"/>
                </a:solidFill>
              </a:rPr>
              <a:t>mine.</a:t>
            </a:r>
          </a:p>
          <a:p>
            <a:pPr algn="ctr"/>
            <a:endParaRPr lang="en-US" sz="2800" dirty="0">
              <a:solidFill>
                <a:schemeClr val="bg1"/>
              </a:solidFill>
            </a:endParaRPr>
          </a:p>
          <a:p>
            <a:pPr algn="ctr"/>
            <a:r>
              <a:rPr lang="en-US" sz="2800" dirty="0">
                <a:solidFill>
                  <a:schemeClr val="bg1"/>
                </a:solidFill>
              </a:rPr>
              <a:t>This is </a:t>
            </a:r>
            <a:r>
              <a:rPr lang="en-US" sz="2800" b="1" dirty="0">
                <a:solidFill>
                  <a:schemeClr val="bg1"/>
                </a:solidFill>
              </a:rPr>
              <a:t>my </a:t>
            </a:r>
            <a:r>
              <a:rPr lang="en-US" sz="2800" dirty="0">
                <a:solidFill>
                  <a:schemeClr val="bg1"/>
                </a:solidFill>
              </a:rPr>
              <a:t>pen.</a:t>
            </a:r>
          </a:p>
        </p:txBody>
      </p:sp>
      <p:pic>
        <p:nvPicPr>
          <p:cNvPr id="13" name="Picture 12">
            <a:extLst>
              <a:ext uri="{FF2B5EF4-FFF2-40B4-BE49-F238E27FC236}">
                <a16:creationId xmlns:a16="http://schemas.microsoft.com/office/drawing/2014/main" id="{3183EBB7-DDDF-D0DD-963C-7BB5BAAEF7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41329">
            <a:off x="5267181" y="2267529"/>
            <a:ext cx="1023674" cy="2297308"/>
          </a:xfrm>
          <a:prstGeom prst="rect">
            <a:avLst/>
          </a:prstGeom>
        </p:spPr>
      </p:pic>
      <p:pic>
        <p:nvPicPr>
          <p:cNvPr id="17" name="Picture 16">
            <a:extLst>
              <a:ext uri="{FF2B5EF4-FFF2-40B4-BE49-F238E27FC236}">
                <a16:creationId xmlns:a16="http://schemas.microsoft.com/office/drawing/2014/main" id="{1B3EFB93-18EE-12BC-5749-991B594E3618}"/>
              </a:ext>
            </a:extLst>
          </p:cNvPr>
          <p:cNvPicPr>
            <a:picLocks noChangeAspect="1"/>
          </p:cNvPicPr>
          <p:nvPr/>
        </p:nvPicPr>
        <p:blipFill>
          <a:blip r:embed="rId5"/>
          <a:stretch>
            <a:fillRect/>
          </a:stretch>
        </p:blipFill>
        <p:spPr>
          <a:xfrm>
            <a:off x="6332202" y="4361896"/>
            <a:ext cx="4749196" cy="2371550"/>
          </a:xfrm>
          <a:prstGeom prst="rect">
            <a:avLst/>
          </a:prstGeom>
          <a:effectLst>
            <a:outerShdw blurRad="152400" dist="317500" dir="5400000" sx="90000" sy="-19000" rotWithShape="0">
              <a:prstClr val="black">
                <a:alpha val="15000"/>
              </a:prstClr>
            </a:outerShdw>
          </a:effectLst>
        </p:spPr>
      </p:pic>
    </p:spTree>
    <p:extLst>
      <p:ext uri="{BB962C8B-B14F-4D97-AF65-F5344CB8AC3E}">
        <p14:creationId xmlns:p14="http://schemas.microsoft.com/office/powerpoint/2010/main" val="276585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Left)">
                                      <p:cBhvr>
                                        <p:cTn id="11" dur="1000"/>
                                        <p:tgtEl>
                                          <p:spTgt spid="13"/>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622" y="181831"/>
            <a:ext cx="9296427" cy="654032"/>
          </a:xfrm>
        </p:spPr>
        <p:txBody>
          <a:bodyPr/>
          <a:lstStyle/>
          <a:p>
            <a:r>
              <a:rPr lang="en-IN" u="sng" dirty="0"/>
              <a:t>Possessive Pronoun and Possessive Adjective</a:t>
            </a:r>
          </a:p>
        </p:txBody>
      </p:sp>
      <p:sp>
        <p:nvSpPr>
          <p:cNvPr id="3" name="TextBox 2">
            <a:extLst>
              <a:ext uri="{FF2B5EF4-FFF2-40B4-BE49-F238E27FC236}">
                <a16:creationId xmlns:a16="http://schemas.microsoft.com/office/drawing/2014/main" id="{3893AE75-8B27-BAF1-F146-92FF4D608FF7}"/>
              </a:ext>
            </a:extLst>
          </p:cNvPr>
          <p:cNvSpPr txBox="1"/>
          <p:nvPr/>
        </p:nvSpPr>
        <p:spPr>
          <a:xfrm>
            <a:off x="2887251" y="961228"/>
            <a:ext cx="23976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400" dirty="0"/>
              <a:t>This pen is </a:t>
            </a:r>
            <a:r>
              <a:rPr lang="en-US" sz="2400" b="1" u="sng" dirty="0"/>
              <a:t>mine</a:t>
            </a:r>
            <a:r>
              <a:rPr lang="en-US" sz="2400" dirty="0"/>
              <a:t>.</a:t>
            </a:r>
            <a:endParaRPr lang="en-IN" sz="2400" dirty="0"/>
          </a:p>
        </p:txBody>
      </p:sp>
      <p:sp>
        <p:nvSpPr>
          <p:cNvPr id="4" name="TextBox 3">
            <a:extLst>
              <a:ext uri="{FF2B5EF4-FFF2-40B4-BE49-F238E27FC236}">
                <a16:creationId xmlns:a16="http://schemas.microsoft.com/office/drawing/2014/main" id="{FE95B700-6A6B-71D9-9E08-C2E192FC9FEE}"/>
              </a:ext>
            </a:extLst>
          </p:cNvPr>
          <p:cNvSpPr txBox="1"/>
          <p:nvPr/>
        </p:nvSpPr>
        <p:spPr>
          <a:xfrm>
            <a:off x="6914229" y="961227"/>
            <a:ext cx="23976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400" dirty="0"/>
              <a:t>This is </a:t>
            </a:r>
            <a:r>
              <a:rPr lang="en-US" sz="2400" b="1" u="sng" dirty="0"/>
              <a:t>my</a:t>
            </a:r>
            <a:r>
              <a:rPr lang="en-US" sz="2400" dirty="0"/>
              <a:t> pen.</a:t>
            </a:r>
            <a:endParaRPr lang="en-IN" sz="2400" dirty="0"/>
          </a:p>
        </p:txBody>
      </p:sp>
      <p:sp>
        <p:nvSpPr>
          <p:cNvPr id="5" name="Arrow: Bent-Up 4">
            <a:extLst>
              <a:ext uri="{FF2B5EF4-FFF2-40B4-BE49-F238E27FC236}">
                <a16:creationId xmlns:a16="http://schemas.microsoft.com/office/drawing/2014/main" id="{E9142B53-C576-1465-27D4-147D4D45D15A}"/>
              </a:ext>
            </a:extLst>
          </p:cNvPr>
          <p:cNvSpPr/>
          <p:nvPr/>
        </p:nvSpPr>
        <p:spPr>
          <a:xfrm>
            <a:off x="-3564610" y="2185261"/>
            <a:ext cx="45719" cy="4571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99EE90C9-5E30-B617-4529-576AF21D9FAD}"/>
              </a:ext>
            </a:extLst>
          </p:cNvPr>
          <p:cNvSpPr txBox="1"/>
          <p:nvPr/>
        </p:nvSpPr>
        <p:spPr>
          <a:xfrm>
            <a:off x="3302490" y="2681076"/>
            <a:ext cx="5653580" cy="42643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nchor="ctr">
            <a:spAutoFit/>
          </a:bodyPr>
          <a:lstStyle/>
          <a:p>
            <a:pPr algn="ctr"/>
            <a:r>
              <a:rPr lang="en-US" sz="2400" dirty="0"/>
              <a:t>Both the sentences mean the same thing.</a:t>
            </a:r>
            <a:endParaRPr lang="en-IN" sz="2400" dirty="0"/>
          </a:p>
        </p:txBody>
      </p:sp>
      <p:grpSp>
        <p:nvGrpSpPr>
          <p:cNvPr id="10" name="Group 9">
            <a:extLst>
              <a:ext uri="{FF2B5EF4-FFF2-40B4-BE49-F238E27FC236}">
                <a16:creationId xmlns:a16="http://schemas.microsoft.com/office/drawing/2014/main" id="{F695B293-55BC-31D8-507B-8490F196D71E}"/>
              </a:ext>
            </a:extLst>
          </p:cNvPr>
          <p:cNvGrpSpPr/>
          <p:nvPr/>
        </p:nvGrpSpPr>
        <p:grpSpPr>
          <a:xfrm>
            <a:off x="3898853" y="1568056"/>
            <a:ext cx="4396094" cy="1041327"/>
            <a:chOff x="3437264" y="1568056"/>
            <a:chExt cx="5319273" cy="1041327"/>
          </a:xfrm>
        </p:grpSpPr>
        <p:sp>
          <p:nvSpPr>
            <p:cNvPr id="6" name="Arrow: Bent-Up 5">
              <a:extLst>
                <a:ext uri="{FF2B5EF4-FFF2-40B4-BE49-F238E27FC236}">
                  <a16:creationId xmlns:a16="http://schemas.microsoft.com/office/drawing/2014/main" id="{5A24D5D3-8412-4A95-4BD2-A511C7F37266}"/>
                </a:ext>
              </a:extLst>
            </p:cNvPr>
            <p:cNvSpPr/>
            <p:nvPr/>
          </p:nvSpPr>
          <p:spPr>
            <a:xfrm>
              <a:off x="6105551" y="1568056"/>
              <a:ext cx="2650986" cy="68758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Bent-Up 6">
              <a:extLst>
                <a:ext uri="{FF2B5EF4-FFF2-40B4-BE49-F238E27FC236}">
                  <a16:creationId xmlns:a16="http://schemas.microsoft.com/office/drawing/2014/main" id="{F7397659-7A60-D49A-6F2F-E56F3DDE5217}"/>
                </a:ext>
              </a:extLst>
            </p:cNvPr>
            <p:cNvSpPr/>
            <p:nvPr/>
          </p:nvSpPr>
          <p:spPr>
            <a:xfrm flipH="1">
              <a:off x="3437264" y="1568056"/>
              <a:ext cx="2650986" cy="68758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6D4942AC-4515-6D2C-702E-C861D7080A30}"/>
                </a:ext>
              </a:extLst>
            </p:cNvPr>
            <p:cNvSpPr/>
            <p:nvPr/>
          </p:nvSpPr>
          <p:spPr>
            <a:xfrm>
              <a:off x="5951349" y="2085177"/>
              <a:ext cx="340963" cy="524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TextBox 10">
            <a:extLst>
              <a:ext uri="{FF2B5EF4-FFF2-40B4-BE49-F238E27FC236}">
                <a16:creationId xmlns:a16="http://schemas.microsoft.com/office/drawing/2014/main" id="{07503DDA-54D3-4714-3D45-829A468C786D}"/>
              </a:ext>
            </a:extLst>
          </p:cNvPr>
          <p:cNvSpPr txBox="1"/>
          <p:nvPr/>
        </p:nvSpPr>
        <p:spPr>
          <a:xfrm>
            <a:off x="2946663" y="3593364"/>
            <a:ext cx="23976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400" dirty="0"/>
              <a:t>Mine</a:t>
            </a:r>
            <a:endParaRPr lang="en-IN" sz="2400" dirty="0"/>
          </a:p>
        </p:txBody>
      </p:sp>
      <p:sp>
        <p:nvSpPr>
          <p:cNvPr id="12" name="TextBox 11">
            <a:extLst>
              <a:ext uri="{FF2B5EF4-FFF2-40B4-BE49-F238E27FC236}">
                <a16:creationId xmlns:a16="http://schemas.microsoft.com/office/drawing/2014/main" id="{998D02E1-4FB0-E964-BD63-48EBBB900A0A}"/>
              </a:ext>
            </a:extLst>
          </p:cNvPr>
          <p:cNvSpPr txBox="1"/>
          <p:nvPr/>
        </p:nvSpPr>
        <p:spPr>
          <a:xfrm>
            <a:off x="6973641" y="3593364"/>
            <a:ext cx="2397669"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pPr algn="ctr"/>
            <a:r>
              <a:rPr lang="en-US" sz="2400" dirty="0"/>
              <a:t>My</a:t>
            </a:r>
            <a:endParaRPr lang="en-IN" sz="2400" dirty="0"/>
          </a:p>
        </p:txBody>
      </p:sp>
      <p:cxnSp>
        <p:nvCxnSpPr>
          <p:cNvPr id="27" name="Straight Connector 26">
            <a:extLst>
              <a:ext uri="{FF2B5EF4-FFF2-40B4-BE49-F238E27FC236}">
                <a16:creationId xmlns:a16="http://schemas.microsoft.com/office/drawing/2014/main" id="{6EAE31F2-4D32-0993-E401-3395D64EC68B}"/>
              </a:ext>
            </a:extLst>
          </p:cNvPr>
          <p:cNvCxnSpPr/>
          <p:nvPr/>
        </p:nvCxnSpPr>
        <p:spPr>
          <a:xfrm>
            <a:off x="6088551" y="3482514"/>
            <a:ext cx="0" cy="2612938"/>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id="{73103081-BA56-6501-4741-07F51336CDDC}"/>
              </a:ext>
            </a:extLst>
          </p:cNvPr>
          <p:cNvCxnSpPr/>
          <p:nvPr/>
        </p:nvCxnSpPr>
        <p:spPr>
          <a:xfrm>
            <a:off x="2526224" y="4117021"/>
            <a:ext cx="7253207" cy="0"/>
          </a:xfrm>
          <a:prstGeom prst="line">
            <a:avLst/>
          </a:prstGeom>
        </p:spPr>
        <p:style>
          <a:lnRef idx="3">
            <a:schemeClr val="accent5"/>
          </a:lnRef>
          <a:fillRef idx="0">
            <a:schemeClr val="accent5"/>
          </a:fillRef>
          <a:effectRef idx="2">
            <a:schemeClr val="accent5"/>
          </a:effectRef>
          <a:fontRef idx="minor">
            <a:schemeClr val="tx1"/>
          </a:fontRef>
        </p:style>
      </p:cxnSp>
      <p:sp>
        <p:nvSpPr>
          <p:cNvPr id="43" name="TextBox 42">
            <a:extLst>
              <a:ext uri="{FF2B5EF4-FFF2-40B4-BE49-F238E27FC236}">
                <a16:creationId xmlns:a16="http://schemas.microsoft.com/office/drawing/2014/main" id="{654AB476-3808-6A7F-1F29-174F3B37AADF}"/>
              </a:ext>
            </a:extLst>
          </p:cNvPr>
          <p:cNvSpPr txBox="1"/>
          <p:nvPr/>
        </p:nvSpPr>
        <p:spPr>
          <a:xfrm>
            <a:off x="1410340" y="4166383"/>
            <a:ext cx="4417024" cy="169706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400" dirty="0"/>
              <a:t>Possessive Pronoun</a:t>
            </a:r>
          </a:p>
          <a:p>
            <a:pPr marL="285750" indent="-285750">
              <a:lnSpc>
                <a:spcPct val="150000"/>
              </a:lnSpc>
              <a:buFont typeface="Wingdings" panose="05000000000000000000" pitchFamily="2" charset="2"/>
              <a:buChar char="§"/>
            </a:pPr>
            <a:r>
              <a:rPr lang="en-US" sz="2400" dirty="0"/>
              <a:t>Shows ownership</a:t>
            </a:r>
          </a:p>
          <a:p>
            <a:pPr marL="285750" indent="-285750">
              <a:lnSpc>
                <a:spcPct val="150000"/>
              </a:lnSpc>
              <a:buFont typeface="Wingdings" panose="05000000000000000000" pitchFamily="2" charset="2"/>
              <a:buChar char="§"/>
            </a:pPr>
            <a:r>
              <a:rPr lang="en-US" sz="2400" dirty="0"/>
              <a:t>Placed at the end of a sentence</a:t>
            </a:r>
            <a:endParaRPr lang="en-IN" sz="2400" dirty="0"/>
          </a:p>
        </p:txBody>
      </p:sp>
      <p:sp>
        <p:nvSpPr>
          <p:cNvPr id="44" name="TextBox 43">
            <a:extLst>
              <a:ext uri="{FF2B5EF4-FFF2-40B4-BE49-F238E27FC236}">
                <a16:creationId xmlns:a16="http://schemas.microsoft.com/office/drawing/2014/main" id="{E5AB5E80-BD0C-2308-E935-3A1EB637D4E8}"/>
              </a:ext>
            </a:extLst>
          </p:cNvPr>
          <p:cNvSpPr txBox="1"/>
          <p:nvPr/>
        </p:nvSpPr>
        <p:spPr>
          <a:xfrm>
            <a:off x="6663612" y="4166383"/>
            <a:ext cx="4913619" cy="169706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400" dirty="0"/>
              <a:t>Possessive Adjective</a:t>
            </a:r>
          </a:p>
          <a:p>
            <a:pPr marL="285750" indent="-285750">
              <a:lnSpc>
                <a:spcPct val="150000"/>
              </a:lnSpc>
              <a:buFont typeface="Wingdings" panose="05000000000000000000" pitchFamily="2" charset="2"/>
              <a:buChar char="§"/>
            </a:pPr>
            <a:r>
              <a:rPr lang="en-US" sz="2400" dirty="0"/>
              <a:t>Also shows ownership</a:t>
            </a:r>
          </a:p>
          <a:p>
            <a:pPr marL="285750" indent="-285750">
              <a:lnSpc>
                <a:spcPct val="150000"/>
              </a:lnSpc>
              <a:buFont typeface="Wingdings" panose="05000000000000000000" pitchFamily="2" charset="2"/>
              <a:buChar char="§"/>
            </a:pPr>
            <a:r>
              <a:rPr lang="en-US" sz="2400" dirty="0"/>
              <a:t>Placed before a noun in a sentence</a:t>
            </a:r>
            <a:endParaRPr lang="en-IN" sz="2400" dirty="0"/>
          </a:p>
        </p:txBody>
      </p:sp>
    </p:spTree>
    <p:extLst>
      <p:ext uri="{BB962C8B-B14F-4D97-AF65-F5344CB8AC3E}">
        <p14:creationId xmlns:p14="http://schemas.microsoft.com/office/powerpoint/2010/main" val="212503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ppt_h*1.125000"/>
                                          </p:val>
                                        </p:tav>
                                        <p:tav tm="100000">
                                          <p:val>
                                            <p:strVal val="#ppt_y"/>
                                          </p:val>
                                        </p:tav>
                                      </p:tavLst>
                                    </p:anim>
                                    <p:animEffect transition="in" filter="wipe(up)">
                                      <p:cBhvr>
                                        <p:cTn id="8" dur="1000"/>
                                        <p:tgtEl>
                                          <p:spTgt spid="10"/>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p:tgtEl>
                                          <p:spTgt spid="8"/>
                                        </p:tgtEl>
                                        <p:attrNameLst>
                                          <p:attrName>ppt_y</p:attrName>
                                        </p:attrNameLst>
                                      </p:cBhvr>
                                      <p:tavLst>
                                        <p:tav tm="0">
                                          <p:val>
                                            <p:strVal val="#ppt_y+#ppt_h*1.125000"/>
                                          </p:val>
                                        </p:tav>
                                        <p:tav tm="100000">
                                          <p:val>
                                            <p:strVal val="#ppt_y"/>
                                          </p:val>
                                        </p:tav>
                                      </p:tavLst>
                                    </p:anim>
                                    <p:animEffect transition="in" filter="wipe(up)">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anim calcmode="lin" valueType="num">
                                      <p:cBhvr>
                                        <p:cTn id="32" dur="500" fill="hold"/>
                                        <p:tgtEl>
                                          <p:spTgt spid="29"/>
                                        </p:tgtEl>
                                        <p:attrNameLst>
                                          <p:attrName>ppt_x</p:attrName>
                                        </p:attrNameLst>
                                      </p:cBhvr>
                                      <p:tavLst>
                                        <p:tav tm="0">
                                          <p:val>
                                            <p:strVal val="#ppt_x"/>
                                          </p:val>
                                        </p:tav>
                                        <p:tav tm="100000">
                                          <p:val>
                                            <p:strVal val="#ppt_x"/>
                                          </p:val>
                                        </p:tav>
                                      </p:tavLst>
                                    </p:anim>
                                    <p:anim calcmode="lin" valueType="num">
                                      <p:cBhvr>
                                        <p:cTn id="33" dur="5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25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wipe(left)">
                                      <p:cBhvr>
                                        <p:cTn id="37" dur="1000"/>
                                        <p:tgtEl>
                                          <p:spTgt spid="43">
                                            <p:txEl>
                                              <p:pRg st="0" end="0"/>
                                            </p:txEl>
                                          </p:spTgt>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44">
                                            <p:txEl>
                                              <p:pRg st="0" end="0"/>
                                            </p:txEl>
                                          </p:spTgt>
                                        </p:tgtEl>
                                        <p:attrNameLst>
                                          <p:attrName>style.visibility</p:attrName>
                                        </p:attrNameLst>
                                      </p:cBhvr>
                                      <p:to>
                                        <p:strVal val="visible"/>
                                      </p:to>
                                    </p:set>
                                    <p:animEffect transition="in" filter="wipe(left)">
                                      <p:cBhvr>
                                        <p:cTn id="41" dur="1000"/>
                                        <p:tgtEl>
                                          <p:spTgt spid="4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3">
                                            <p:txEl>
                                              <p:pRg st="1" end="1"/>
                                            </p:txEl>
                                          </p:spTgt>
                                        </p:tgtEl>
                                        <p:attrNameLst>
                                          <p:attrName>style.visibility</p:attrName>
                                        </p:attrNameLst>
                                      </p:cBhvr>
                                      <p:to>
                                        <p:strVal val="visible"/>
                                      </p:to>
                                    </p:set>
                                    <p:animEffect transition="in" filter="wipe(left)">
                                      <p:cBhvr>
                                        <p:cTn id="46" dur="1000"/>
                                        <p:tgtEl>
                                          <p:spTgt spid="43">
                                            <p:txEl>
                                              <p:pRg st="1" end="1"/>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4">
                                            <p:txEl>
                                              <p:pRg st="1" end="1"/>
                                            </p:txEl>
                                          </p:spTgt>
                                        </p:tgtEl>
                                        <p:attrNameLst>
                                          <p:attrName>style.visibility</p:attrName>
                                        </p:attrNameLst>
                                      </p:cBhvr>
                                      <p:to>
                                        <p:strVal val="visible"/>
                                      </p:to>
                                    </p:set>
                                    <p:animEffect transition="in" filter="wipe(left)">
                                      <p:cBhvr>
                                        <p:cTn id="50" dur="1000"/>
                                        <p:tgtEl>
                                          <p:spTgt spid="4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3">
                                            <p:txEl>
                                              <p:pRg st="2" end="2"/>
                                            </p:txEl>
                                          </p:spTgt>
                                        </p:tgtEl>
                                        <p:attrNameLst>
                                          <p:attrName>style.visibility</p:attrName>
                                        </p:attrNameLst>
                                      </p:cBhvr>
                                      <p:to>
                                        <p:strVal val="visible"/>
                                      </p:to>
                                    </p:set>
                                    <p:animEffect transition="in" filter="wipe(left)">
                                      <p:cBhvr>
                                        <p:cTn id="55" dur="1000"/>
                                        <p:tgtEl>
                                          <p:spTgt spid="43">
                                            <p:txEl>
                                              <p:pRg st="2" end="2"/>
                                            </p:txEl>
                                          </p:spTgt>
                                        </p:tgtEl>
                                      </p:cBhvr>
                                    </p:animEffect>
                                  </p:childTnLst>
                                </p:cTn>
                              </p:par>
                            </p:childTnLst>
                          </p:cTn>
                        </p:par>
                        <p:par>
                          <p:cTn id="56" fill="hold">
                            <p:stCondLst>
                              <p:cond delay="1000"/>
                            </p:stCondLst>
                            <p:childTnLst>
                              <p:par>
                                <p:cTn id="57" presetID="22" presetClass="entr" presetSubtype="8" fill="hold" grpId="0" nodeType="afterEffect">
                                  <p:stCondLst>
                                    <p:cond delay="0"/>
                                  </p:stCondLst>
                                  <p:childTnLst>
                                    <p:set>
                                      <p:cBhvr>
                                        <p:cTn id="58" dur="1" fill="hold">
                                          <p:stCondLst>
                                            <p:cond delay="0"/>
                                          </p:stCondLst>
                                        </p:cTn>
                                        <p:tgtEl>
                                          <p:spTgt spid="44">
                                            <p:txEl>
                                              <p:pRg st="2" end="2"/>
                                            </p:txEl>
                                          </p:spTgt>
                                        </p:tgtEl>
                                        <p:attrNameLst>
                                          <p:attrName>style.visibility</p:attrName>
                                        </p:attrNameLst>
                                      </p:cBhvr>
                                      <p:to>
                                        <p:strVal val="visible"/>
                                      </p:to>
                                    </p:set>
                                    <p:animEffect transition="in" filter="wipe(left)">
                                      <p:cBhvr>
                                        <p:cTn id="59" dur="10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43" grpId="0" uiExpand="1" build="p"/>
      <p:bldP spid="4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p:spPr>
        <p:txBody>
          <a:bodyPr/>
          <a:lstStyle/>
          <a:p>
            <a:r>
              <a:rPr lang="en-IN" u="sng" dirty="0"/>
              <a:t>Examples</a:t>
            </a:r>
          </a:p>
        </p:txBody>
      </p:sp>
      <p:pic>
        <p:nvPicPr>
          <p:cNvPr id="7" name="Picture 6">
            <a:extLst>
              <a:ext uri="{FF2B5EF4-FFF2-40B4-BE49-F238E27FC236}">
                <a16:creationId xmlns:a16="http://schemas.microsoft.com/office/drawing/2014/main" id="{30341038-D6FD-3675-35EF-B7FE1EA21452}"/>
              </a:ext>
            </a:extLst>
          </p:cNvPr>
          <p:cNvPicPr>
            <a:picLocks noChangeAspect="1"/>
          </p:cNvPicPr>
          <p:nvPr/>
        </p:nvPicPr>
        <p:blipFill>
          <a:blip r:embed="rId3"/>
          <a:stretch>
            <a:fillRect/>
          </a:stretch>
        </p:blipFill>
        <p:spPr>
          <a:xfrm>
            <a:off x="4439587" y="1197830"/>
            <a:ext cx="3332562" cy="3113314"/>
          </a:xfrm>
          <a:prstGeom prst="rect">
            <a:avLst/>
          </a:prstGeom>
        </p:spPr>
      </p:pic>
      <p:pic>
        <p:nvPicPr>
          <p:cNvPr id="11" name="Picture 10">
            <a:extLst>
              <a:ext uri="{FF2B5EF4-FFF2-40B4-BE49-F238E27FC236}">
                <a16:creationId xmlns:a16="http://schemas.microsoft.com/office/drawing/2014/main" id="{F29D71CC-A5D4-3791-E6DC-0319942D44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941" y="4661506"/>
            <a:ext cx="2780017" cy="1939496"/>
          </a:xfrm>
          <a:prstGeom prst="rect">
            <a:avLst/>
          </a:prstGeom>
        </p:spPr>
      </p:pic>
      <p:grpSp>
        <p:nvGrpSpPr>
          <p:cNvPr id="39" name="Group 38">
            <a:extLst>
              <a:ext uri="{FF2B5EF4-FFF2-40B4-BE49-F238E27FC236}">
                <a16:creationId xmlns:a16="http://schemas.microsoft.com/office/drawing/2014/main" id="{6E702B43-125F-7017-23E6-9ECBE0F91762}"/>
              </a:ext>
            </a:extLst>
          </p:cNvPr>
          <p:cNvGrpSpPr/>
          <p:nvPr/>
        </p:nvGrpSpPr>
        <p:grpSpPr>
          <a:xfrm>
            <a:off x="857371" y="1796040"/>
            <a:ext cx="2926775" cy="1081068"/>
            <a:chOff x="411335" y="2451107"/>
            <a:chExt cx="2926775" cy="1081068"/>
          </a:xfrm>
          <a:effectLst>
            <a:glow rad="228600">
              <a:schemeClr val="accent6">
                <a:satMod val="175000"/>
                <a:alpha val="40000"/>
              </a:schemeClr>
            </a:glow>
            <a:outerShdw blurRad="152400" dist="317500" dir="5400000" sx="90000" sy="-19000" rotWithShape="0">
              <a:prstClr val="black">
                <a:alpha val="15000"/>
              </a:prstClr>
            </a:outerShdw>
          </a:effectLst>
        </p:grpSpPr>
        <p:sp>
          <p:nvSpPr>
            <p:cNvPr id="12" name="Rectangle: Rounded Corners 11">
              <a:extLst>
                <a:ext uri="{FF2B5EF4-FFF2-40B4-BE49-F238E27FC236}">
                  <a16:creationId xmlns:a16="http://schemas.microsoft.com/office/drawing/2014/main" id="{8D5ED33A-B0DF-C01A-5571-817BD1F6C180}"/>
                </a:ext>
              </a:extLst>
            </p:cNvPr>
            <p:cNvSpPr/>
            <p:nvPr/>
          </p:nvSpPr>
          <p:spPr>
            <a:xfrm>
              <a:off x="411335" y="2451107"/>
              <a:ext cx="2926775" cy="1081068"/>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F783F2F-CE05-D0BB-793F-96351D0569CA}"/>
                </a:ext>
              </a:extLst>
            </p:cNvPr>
            <p:cNvSpPr txBox="1"/>
            <p:nvPr/>
          </p:nvSpPr>
          <p:spPr>
            <a:xfrm>
              <a:off x="460921" y="2518942"/>
              <a:ext cx="2877189"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a:t>
              </a:r>
              <a:r>
                <a:rPr lang="en-US" sz="2800" dirty="0"/>
                <a:t> </a:t>
              </a:r>
              <a:r>
                <a:rPr lang="en-US" sz="2800" b="1" dirty="0"/>
                <a:t>Pronoun</a:t>
              </a:r>
            </a:p>
          </p:txBody>
        </p:sp>
      </p:grpSp>
      <p:grpSp>
        <p:nvGrpSpPr>
          <p:cNvPr id="40" name="Group 39">
            <a:extLst>
              <a:ext uri="{FF2B5EF4-FFF2-40B4-BE49-F238E27FC236}">
                <a16:creationId xmlns:a16="http://schemas.microsoft.com/office/drawing/2014/main" id="{655F0690-7B51-B2B0-BD05-EA337A0F0338}"/>
              </a:ext>
            </a:extLst>
          </p:cNvPr>
          <p:cNvGrpSpPr/>
          <p:nvPr/>
        </p:nvGrpSpPr>
        <p:grpSpPr>
          <a:xfrm>
            <a:off x="8577653" y="1796040"/>
            <a:ext cx="3054361" cy="1201016"/>
            <a:chOff x="8815516" y="2342875"/>
            <a:chExt cx="3054361" cy="1201016"/>
          </a:xfrm>
          <a:effectLst>
            <a:glow rad="139700">
              <a:schemeClr val="accent6">
                <a:satMod val="175000"/>
                <a:alpha val="40000"/>
              </a:schemeClr>
            </a:glow>
            <a:outerShdw blurRad="152400" dist="317500" dir="5400000" sx="90000" sy="-19000" rotWithShape="0">
              <a:prstClr val="black">
                <a:alpha val="15000"/>
              </a:prstClr>
            </a:outerShdw>
          </a:effectLst>
        </p:grpSpPr>
        <p:pic>
          <p:nvPicPr>
            <p:cNvPr id="38" name="Picture 37">
              <a:extLst>
                <a:ext uri="{FF2B5EF4-FFF2-40B4-BE49-F238E27FC236}">
                  <a16:creationId xmlns:a16="http://schemas.microsoft.com/office/drawing/2014/main" id="{3A4694B3-755E-E53A-E5A5-03B07DBCD1E6}"/>
                </a:ext>
              </a:extLst>
            </p:cNvPr>
            <p:cNvPicPr>
              <a:picLocks noChangeAspect="1"/>
            </p:cNvPicPr>
            <p:nvPr/>
          </p:nvPicPr>
          <p:blipFill>
            <a:blip r:embed="rId5"/>
            <a:stretch>
              <a:fillRect/>
            </a:stretch>
          </p:blipFill>
          <p:spPr>
            <a:xfrm>
              <a:off x="8815516" y="2342875"/>
              <a:ext cx="3054361" cy="1201016"/>
            </a:xfrm>
            <a:prstGeom prst="rect">
              <a:avLst/>
            </a:prstGeom>
          </p:spPr>
        </p:pic>
        <p:sp>
          <p:nvSpPr>
            <p:cNvPr id="15" name="TextBox 14">
              <a:extLst>
                <a:ext uri="{FF2B5EF4-FFF2-40B4-BE49-F238E27FC236}">
                  <a16:creationId xmlns:a16="http://schemas.microsoft.com/office/drawing/2014/main" id="{D7583675-6A6E-458E-2671-880EAFAF36F4}"/>
                </a:ext>
              </a:extLst>
            </p:cNvPr>
            <p:cNvSpPr txBox="1"/>
            <p:nvPr/>
          </p:nvSpPr>
          <p:spPr>
            <a:xfrm>
              <a:off x="8931175" y="2430028"/>
              <a:ext cx="2875935"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 Adjective</a:t>
              </a:r>
            </a:p>
          </p:txBody>
        </p:sp>
      </p:grpSp>
      <p:sp>
        <p:nvSpPr>
          <p:cNvPr id="3" name="Rectangular Callout 2">
            <a:extLst>
              <a:ext uri="{FF2B5EF4-FFF2-40B4-BE49-F238E27FC236}">
                <a16:creationId xmlns:a16="http://schemas.microsoft.com/office/drawing/2014/main" id="{A59F51DC-C238-5047-A144-F8EEB3FC86D7}"/>
              </a:ext>
            </a:extLst>
          </p:cNvPr>
          <p:cNvSpPr/>
          <p:nvPr/>
        </p:nvSpPr>
        <p:spPr>
          <a:xfrm>
            <a:off x="683240" y="4369450"/>
            <a:ext cx="3519241" cy="824920"/>
          </a:xfrm>
          <a:prstGeom prst="wedgeRectCallout">
            <a:avLst>
              <a:gd name="adj1" fmla="val 68412"/>
              <a:gd name="adj2" fmla="val 128113"/>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pen is</a:t>
            </a:r>
            <a:r>
              <a:rPr lang="en-US" sz="2400" dirty="0"/>
              <a:t> </a:t>
            </a:r>
            <a:r>
              <a:rPr lang="en-US" sz="2400" b="1" u="sng" dirty="0">
                <a:solidFill>
                  <a:srgbClr val="FF0000"/>
                </a:solidFill>
              </a:rPr>
              <a:t>mine</a:t>
            </a:r>
            <a:r>
              <a:rPr lang="en-US" sz="2400" dirty="0">
                <a:solidFill>
                  <a:schemeClr val="tx1"/>
                </a:solidFill>
              </a:rPr>
              <a:t>.</a:t>
            </a:r>
            <a:endParaRPr lang="en-US" sz="2400" b="1" u="sng" dirty="0">
              <a:solidFill>
                <a:srgbClr val="FF0000"/>
              </a:solidFill>
            </a:endParaRPr>
          </a:p>
        </p:txBody>
      </p:sp>
      <p:sp>
        <p:nvSpPr>
          <p:cNvPr id="21" name="Rectangular Callout 20">
            <a:extLst>
              <a:ext uri="{FF2B5EF4-FFF2-40B4-BE49-F238E27FC236}">
                <a16:creationId xmlns:a16="http://schemas.microsoft.com/office/drawing/2014/main" id="{1028493C-6C91-7F43-9773-20366B4856BA}"/>
              </a:ext>
            </a:extLst>
          </p:cNvPr>
          <p:cNvSpPr/>
          <p:nvPr/>
        </p:nvSpPr>
        <p:spPr>
          <a:xfrm>
            <a:off x="8427590" y="4216697"/>
            <a:ext cx="3519241" cy="824920"/>
          </a:xfrm>
          <a:prstGeom prst="wedgeRectCallout">
            <a:avLst>
              <a:gd name="adj1" fmla="val -75838"/>
              <a:gd name="adj2" fmla="val 147225"/>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is </a:t>
            </a:r>
            <a:r>
              <a:rPr lang="en-US" sz="2400" b="1" u="sng" dirty="0">
                <a:solidFill>
                  <a:srgbClr val="FF0000"/>
                </a:solidFill>
              </a:rPr>
              <a:t>my</a:t>
            </a:r>
            <a:r>
              <a:rPr lang="en-US" sz="2400" b="1" dirty="0">
                <a:solidFill>
                  <a:srgbClr val="FF0000"/>
                </a:solidFill>
              </a:rPr>
              <a:t> </a:t>
            </a:r>
            <a:r>
              <a:rPr lang="en-US" sz="2400" dirty="0">
                <a:solidFill>
                  <a:schemeClr val="tx1"/>
                </a:solidFill>
              </a:rPr>
              <a:t>pen.</a:t>
            </a:r>
            <a:endParaRPr lang="en-US" sz="2400" b="1" u="sng" dirty="0">
              <a:solidFill>
                <a:srgbClr val="FF0000"/>
              </a:solidFill>
            </a:endParaRPr>
          </a:p>
        </p:txBody>
      </p:sp>
    </p:spTree>
    <p:extLst>
      <p:ext uri="{BB962C8B-B14F-4D97-AF65-F5344CB8AC3E}">
        <p14:creationId xmlns:p14="http://schemas.microsoft.com/office/powerpoint/2010/main" val="23709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9"/>
                                        </p:tgtEl>
                                        <p:attrNameLst>
                                          <p:attrName>style.visibility</p:attrName>
                                        </p:attrNameLst>
                                      </p:cBhvr>
                                      <p:to>
                                        <p:strVal val="visible"/>
                                      </p:to>
                                    </p:set>
                                  </p:childTnLst>
                                </p:cTn>
                              </p:par>
                            </p:childTnLst>
                          </p:cTn>
                        </p:par>
                        <p:par>
                          <p:cTn id="7" fill="hold">
                            <p:stCondLst>
                              <p:cond delay="250"/>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0"/>
                                        </p:tgtEl>
                                        <p:attrNameLst>
                                          <p:attrName>style.visibility</p:attrName>
                                        </p:attrNameLst>
                                      </p:cBhvr>
                                      <p:to>
                                        <p:strVal val="visible"/>
                                      </p:to>
                                    </p:set>
                                  </p:childTnLst>
                                </p:cTn>
                              </p:par>
                            </p:childTnLst>
                          </p:cTn>
                        </p:par>
                        <p:par>
                          <p:cTn id="15" fill="hold">
                            <p:stCondLst>
                              <p:cond delay="25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p:spPr>
        <p:txBody>
          <a:bodyPr/>
          <a:lstStyle/>
          <a:p>
            <a:r>
              <a:rPr lang="en-IN" u="sng" dirty="0"/>
              <a:t>Examples</a:t>
            </a:r>
          </a:p>
        </p:txBody>
      </p:sp>
      <p:pic>
        <p:nvPicPr>
          <p:cNvPr id="7" name="Picture 6">
            <a:extLst>
              <a:ext uri="{FF2B5EF4-FFF2-40B4-BE49-F238E27FC236}">
                <a16:creationId xmlns:a16="http://schemas.microsoft.com/office/drawing/2014/main" id="{30341038-D6FD-3675-35EF-B7FE1EA214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68088" y="898641"/>
            <a:ext cx="2875561" cy="3767110"/>
          </a:xfrm>
          <a:prstGeom prst="rect">
            <a:avLst/>
          </a:prstGeom>
        </p:spPr>
      </p:pic>
      <p:grpSp>
        <p:nvGrpSpPr>
          <p:cNvPr id="39" name="Group 38">
            <a:extLst>
              <a:ext uri="{FF2B5EF4-FFF2-40B4-BE49-F238E27FC236}">
                <a16:creationId xmlns:a16="http://schemas.microsoft.com/office/drawing/2014/main" id="{6E702B43-125F-7017-23E6-9ECBE0F91762}"/>
              </a:ext>
            </a:extLst>
          </p:cNvPr>
          <p:cNvGrpSpPr/>
          <p:nvPr/>
        </p:nvGrpSpPr>
        <p:grpSpPr>
          <a:xfrm>
            <a:off x="857371" y="1796040"/>
            <a:ext cx="2926775" cy="1081068"/>
            <a:chOff x="411335" y="2451107"/>
            <a:chExt cx="2926775" cy="1081068"/>
          </a:xfrm>
          <a:effectLst>
            <a:glow rad="228600">
              <a:schemeClr val="accent6">
                <a:satMod val="175000"/>
                <a:alpha val="40000"/>
              </a:schemeClr>
            </a:glow>
            <a:outerShdw blurRad="152400" dist="317500" dir="5400000" sx="90000" sy="-19000" rotWithShape="0">
              <a:prstClr val="black">
                <a:alpha val="15000"/>
              </a:prstClr>
            </a:outerShdw>
          </a:effectLst>
        </p:grpSpPr>
        <p:sp>
          <p:nvSpPr>
            <p:cNvPr id="12" name="Rectangle: Rounded Corners 11">
              <a:extLst>
                <a:ext uri="{FF2B5EF4-FFF2-40B4-BE49-F238E27FC236}">
                  <a16:creationId xmlns:a16="http://schemas.microsoft.com/office/drawing/2014/main" id="{8D5ED33A-B0DF-C01A-5571-817BD1F6C180}"/>
                </a:ext>
              </a:extLst>
            </p:cNvPr>
            <p:cNvSpPr/>
            <p:nvPr/>
          </p:nvSpPr>
          <p:spPr>
            <a:xfrm>
              <a:off x="411335" y="2451107"/>
              <a:ext cx="2926775" cy="1081068"/>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F783F2F-CE05-D0BB-793F-96351D0569CA}"/>
                </a:ext>
              </a:extLst>
            </p:cNvPr>
            <p:cNvSpPr txBox="1"/>
            <p:nvPr/>
          </p:nvSpPr>
          <p:spPr>
            <a:xfrm>
              <a:off x="460921" y="2518942"/>
              <a:ext cx="2877189"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a:t>
              </a:r>
              <a:r>
                <a:rPr lang="en-US" sz="2800" dirty="0"/>
                <a:t> </a:t>
              </a:r>
              <a:r>
                <a:rPr lang="en-US" sz="2800" b="1" dirty="0"/>
                <a:t>Pronoun</a:t>
              </a:r>
            </a:p>
          </p:txBody>
        </p:sp>
      </p:grpSp>
      <p:grpSp>
        <p:nvGrpSpPr>
          <p:cNvPr id="40" name="Group 39">
            <a:extLst>
              <a:ext uri="{FF2B5EF4-FFF2-40B4-BE49-F238E27FC236}">
                <a16:creationId xmlns:a16="http://schemas.microsoft.com/office/drawing/2014/main" id="{655F0690-7B51-B2B0-BD05-EA337A0F0338}"/>
              </a:ext>
            </a:extLst>
          </p:cNvPr>
          <p:cNvGrpSpPr/>
          <p:nvPr/>
        </p:nvGrpSpPr>
        <p:grpSpPr>
          <a:xfrm>
            <a:off x="8577653" y="1796040"/>
            <a:ext cx="3054361" cy="1201016"/>
            <a:chOff x="8815516" y="2342875"/>
            <a:chExt cx="3054361" cy="1201016"/>
          </a:xfrm>
          <a:effectLst>
            <a:glow rad="139700">
              <a:schemeClr val="accent6">
                <a:satMod val="175000"/>
                <a:alpha val="40000"/>
              </a:schemeClr>
            </a:glow>
            <a:outerShdw blurRad="152400" dist="317500" dir="5400000" sx="90000" sy="-19000" rotWithShape="0">
              <a:prstClr val="black">
                <a:alpha val="15000"/>
              </a:prstClr>
            </a:outerShdw>
          </a:effectLst>
        </p:grpSpPr>
        <p:pic>
          <p:nvPicPr>
            <p:cNvPr id="38" name="Picture 37">
              <a:extLst>
                <a:ext uri="{FF2B5EF4-FFF2-40B4-BE49-F238E27FC236}">
                  <a16:creationId xmlns:a16="http://schemas.microsoft.com/office/drawing/2014/main" id="{3A4694B3-755E-E53A-E5A5-03B07DBCD1E6}"/>
                </a:ext>
              </a:extLst>
            </p:cNvPr>
            <p:cNvPicPr>
              <a:picLocks noChangeAspect="1"/>
            </p:cNvPicPr>
            <p:nvPr/>
          </p:nvPicPr>
          <p:blipFill>
            <a:blip r:embed="rId4"/>
            <a:stretch>
              <a:fillRect/>
            </a:stretch>
          </p:blipFill>
          <p:spPr>
            <a:xfrm>
              <a:off x="8815516" y="2342875"/>
              <a:ext cx="3054361" cy="1201016"/>
            </a:xfrm>
            <a:prstGeom prst="rect">
              <a:avLst/>
            </a:prstGeom>
          </p:spPr>
        </p:pic>
        <p:sp>
          <p:nvSpPr>
            <p:cNvPr id="15" name="TextBox 14">
              <a:extLst>
                <a:ext uri="{FF2B5EF4-FFF2-40B4-BE49-F238E27FC236}">
                  <a16:creationId xmlns:a16="http://schemas.microsoft.com/office/drawing/2014/main" id="{D7583675-6A6E-458E-2671-880EAFAF36F4}"/>
                </a:ext>
              </a:extLst>
            </p:cNvPr>
            <p:cNvSpPr txBox="1"/>
            <p:nvPr/>
          </p:nvSpPr>
          <p:spPr>
            <a:xfrm>
              <a:off x="8931175" y="2430028"/>
              <a:ext cx="2875935"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 Adjective</a:t>
              </a:r>
            </a:p>
          </p:txBody>
        </p:sp>
      </p:grpSp>
      <p:sp>
        <p:nvSpPr>
          <p:cNvPr id="3" name="Rectangular Callout 2">
            <a:extLst>
              <a:ext uri="{FF2B5EF4-FFF2-40B4-BE49-F238E27FC236}">
                <a16:creationId xmlns:a16="http://schemas.microsoft.com/office/drawing/2014/main" id="{A59F51DC-C238-5047-A144-F8EEB3FC86D7}"/>
              </a:ext>
            </a:extLst>
          </p:cNvPr>
          <p:cNvSpPr/>
          <p:nvPr/>
        </p:nvSpPr>
        <p:spPr>
          <a:xfrm>
            <a:off x="683240" y="4369450"/>
            <a:ext cx="3519241" cy="824920"/>
          </a:xfrm>
          <a:prstGeom prst="wedgeRectCallout">
            <a:avLst>
              <a:gd name="adj1" fmla="val 68412"/>
              <a:gd name="adj2" fmla="val 128113"/>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Is this book</a:t>
            </a:r>
            <a:r>
              <a:rPr lang="en-US" sz="2400" dirty="0"/>
              <a:t> </a:t>
            </a:r>
            <a:r>
              <a:rPr lang="en-US" sz="2400" b="1" u="sng" dirty="0">
                <a:solidFill>
                  <a:srgbClr val="FF0000"/>
                </a:solidFill>
              </a:rPr>
              <a:t>yours</a:t>
            </a:r>
            <a:r>
              <a:rPr lang="en-US" sz="2400" dirty="0">
                <a:solidFill>
                  <a:schemeClr val="tx1"/>
                </a:solidFill>
              </a:rPr>
              <a:t>?</a:t>
            </a:r>
            <a:endParaRPr lang="en-US" sz="2400" b="1" u="sng" dirty="0">
              <a:solidFill>
                <a:srgbClr val="FF0000"/>
              </a:solidFill>
            </a:endParaRPr>
          </a:p>
        </p:txBody>
      </p:sp>
      <p:sp>
        <p:nvSpPr>
          <p:cNvPr id="21" name="Rectangular Callout 20">
            <a:extLst>
              <a:ext uri="{FF2B5EF4-FFF2-40B4-BE49-F238E27FC236}">
                <a16:creationId xmlns:a16="http://schemas.microsoft.com/office/drawing/2014/main" id="{1028493C-6C91-7F43-9773-20366B4856BA}"/>
              </a:ext>
            </a:extLst>
          </p:cNvPr>
          <p:cNvSpPr/>
          <p:nvPr/>
        </p:nvSpPr>
        <p:spPr>
          <a:xfrm>
            <a:off x="8427590" y="4216697"/>
            <a:ext cx="3519241" cy="824920"/>
          </a:xfrm>
          <a:prstGeom prst="wedgeRectCallout">
            <a:avLst>
              <a:gd name="adj1" fmla="val -75838"/>
              <a:gd name="adj2" fmla="val 147225"/>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Is this </a:t>
            </a:r>
            <a:r>
              <a:rPr lang="en-US" sz="2400" b="1" u="sng" dirty="0">
                <a:solidFill>
                  <a:srgbClr val="FF0000"/>
                </a:solidFill>
              </a:rPr>
              <a:t>your</a:t>
            </a:r>
            <a:r>
              <a:rPr lang="en-US" sz="2400" b="1" dirty="0">
                <a:solidFill>
                  <a:srgbClr val="FF0000"/>
                </a:solidFill>
              </a:rPr>
              <a:t> </a:t>
            </a:r>
            <a:r>
              <a:rPr lang="en-US" sz="2400" dirty="0">
                <a:solidFill>
                  <a:schemeClr val="tx1"/>
                </a:solidFill>
              </a:rPr>
              <a:t>book?</a:t>
            </a:r>
            <a:endParaRPr lang="en-US" sz="2400" b="1" u="sng" dirty="0">
              <a:solidFill>
                <a:srgbClr val="FF0000"/>
              </a:solidFill>
            </a:endParaRPr>
          </a:p>
        </p:txBody>
      </p:sp>
      <p:pic>
        <p:nvPicPr>
          <p:cNvPr id="14" name="Picture 13">
            <a:extLst>
              <a:ext uri="{FF2B5EF4-FFF2-40B4-BE49-F238E27FC236}">
                <a16:creationId xmlns:a16="http://schemas.microsoft.com/office/drawing/2014/main" id="{EAB1B3F7-73BF-5548-AC7C-12554E12BCDA}"/>
              </a:ext>
            </a:extLst>
          </p:cNvPr>
          <p:cNvPicPr>
            <a:picLocks noChangeAspect="1"/>
          </p:cNvPicPr>
          <p:nvPr/>
        </p:nvPicPr>
        <p:blipFill>
          <a:blip r:embed="rId5"/>
          <a:stretch>
            <a:fillRect/>
          </a:stretch>
        </p:blipFill>
        <p:spPr>
          <a:xfrm>
            <a:off x="5359971" y="4756768"/>
            <a:ext cx="1566808" cy="1798476"/>
          </a:xfrm>
          <a:prstGeom prst="rect">
            <a:avLst/>
          </a:prstGeom>
        </p:spPr>
      </p:pic>
    </p:spTree>
    <p:extLst>
      <p:ext uri="{BB962C8B-B14F-4D97-AF65-F5344CB8AC3E}">
        <p14:creationId xmlns:p14="http://schemas.microsoft.com/office/powerpoint/2010/main" val="26892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9"/>
                                        </p:tgtEl>
                                        <p:attrNameLst>
                                          <p:attrName>style.visibility</p:attrName>
                                        </p:attrNameLst>
                                      </p:cBhvr>
                                      <p:to>
                                        <p:strVal val="visible"/>
                                      </p:to>
                                    </p:set>
                                  </p:childTnLst>
                                </p:cTn>
                              </p:par>
                            </p:childTnLst>
                          </p:cTn>
                        </p:par>
                        <p:par>
                          <p:cTn id="7" fill="hold">
                            <p:stCondLst>
                              <p:cond delay="250"/>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0"/>
                                        </p:tgtEl>
                                        <p:attrNameLst>
                                          <p:attrName>style.visibility</p:attrName>
                                        </p:attrNameLst>
                                      </p:cBhvr>
                                      <p:to>
                                        <p:strVal val="visible"/>
                                      </p:to>
                                    </p:set>
                                  </p:childTnLst>
                                </p:cTn>
                              </p:par>
                            </p:childTnLst>
                          </p:cTn>
                        </p:par>
                        <p:par>
                          <p:cTn id="15" fill="hold">
                            <p:stCondLst>
                              <p:cond delay="25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p:spPr>
        <p:txBody>
          <a:bodyPr/>
          <a:lstStyle/>
          <a:p>
            <a:r>
              <a:rPr lang="en-IN" u="sng" dirty="0"/>
              <a:t>Examples</a:t>
            </a:r>
          </a:p>
        </p:txBody>
      </p:sp>
      <p:pic>
        <p:nvPicPr>
          <p:cNvPr id="7" name="Picture 6">
            <a:extLst>
              <a:ext uri="{FF2B5EF4-FFF2-40B4-BE49-F238E27FC236}">
                <a16:creationId xmlns:a16="http://schemas.microsoft.com/office/drawing/2014/main" id="{30341038-D6FD-3675-35EF-B7FE1EA214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366154" y="1042481"/>
            <a:ext cx="3479429" cy="3479429"/>
          </a:xfrm>
          <a:prstGeom prst="rect">
            <a:avLst/>
          </a:prstGeom>
        </p:spPr>
      </p:pic>
      <p:grpSp>
        <p:nvGrpSpPr>
          <p:cNvPr id="39" name="Group 38">
            <a:extLst>
              <a:ext uri="{FF2B5EF4-FFF2-40B4-BE49-F238E27FC236}">
                <a16:creationId xmlns:a16="http://schemas.microsoft.com/office/drawing/2014/main" id="{6E702B43-125F-7017-23E6-9ECBE0F91762}"/>
              </a:ext>
            </a:extLst>
          </p:cNvPr>
          <p:cNvGrpSpPr/>
          <p:nvPr/>
        </p:nvGrpSpPr>
        <p:grpSpPr>
          <a:xfrm>
            <a:off x="857371" y="1796040"/>
            <a:ext cx="2926775" cy="1081068"/>
            <a:chOff x="411335" y="2451107"/>
            <a:chExt cx="2926775" cy="1081068"/>
          </a:xfrm>
          <a:effectLst>
            <a:glow rad="228600">
              <a:schemeClr val="accent6">
                <a:satMod val="175000"/>
                <a:alpha val="40000"/>
              </a:schemeClr>
            </a:glow>
            <a:outerShdw blurRad="152400" dist="317500" dir="5400000" sx="90000" sy="-19000" rotWithShape="0">
              <a:prstClr val="black">
                <a:alpha val="15000"/>
              </a:prstClr>
            </a:outerShdw>
          </a:effectLst>
        </p:grpSpPr>
        <p:sp>
          <p:nvSpPr>
            <p:cNvPr id="12" name="Rectangle: Rounded Corners 11">
              <a:extLst>
                <a:ext uri="{FF2B5EF4-FFF2-40B4-BE49-F238E27FC236}">
                  <a16:creationId xmlns:a16="http://schemas.microsoft.com/office/drawing/2014/main" id="{8D5ED33A-B0DF-C01A-5571-817BD1F6C180}"/>
                </a:ext>
              </a:extLst>
            </p:cNvPr>
            <p:cNvSpPr/>
            <p:nvPr/>
          </p:nvSpPr>
          <p:spPr>
            <a:xfrm>
              <a:off x="411335" y="2451107"/>
              <a:ext cx="2926775" cy="1081068"/>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F783F2F-CE05-D0BB-793F-96351D0569CA}"/>
                </a:ext>
              </a:extLst>
            </p:cNvPr>
            <p:cNvSpPr txBox="1"/>
            <p:nvPr/>
          </p:nvSpPr>
          <p:spPr>
            <a:xfrm>
              <a:off x="460921" y="2518942"/>
              <a:ext cx="2877189"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a:t>
              </a:r>
              <a:r>
                <a:rPr lang="en-US" sz="2800" dirty="0"/>
                <a:t> </a:t>
              </a:r>
              <a:r>
                <a:rPr lang="en-US" sz="2800" b="1" dirty="0"/>
                <a:t>Pronoun</a:t>
              </a:r>
            </a:p>
          </p:txBody>
        </p:sp>
      </p:grpSp>
      <p:grpSp>
        <p:nvGrpSpPr>
          <p:cNvPr id="40" name="Group 39">
            <a:extLst>
              <a:ext uri="{FF2B5EF4-FFF2-40B4-BE49-F238E27FC236}">
                <a16:creationId xmlns:a16="http://schemas.microsoft.com/office/drawing/2014/main" id="{655F0690-7B51-B2B0-BD05-EA337A0F0338}"/>
              </a:ext>
            </a:extLst>
          </p:cNvPr>
          <p:cNvGrpSpPr/>
          <p:nvPr/>
        </p:nvGrpSpPr>
        <p:grpSpPr>
          <a:xfrm>
            <a:off x="8577653" y="1796040"/>
            <a:ext cx="3054361" cy="1201016"/>
            <a:chOff x="8815516" y="2342875"/>
            <a:chExt cx="3054361" cy="1201016"/>
          </a:xfrm>
          <a:effectLst>
            <a:glow rad="139700">
              <a:schemeClr val="accent6">
                <a:satMod val="175000"/>
                <a:alpha val="40000"/>
              </a:schemeClr>
            </a:glow>
            <a:outerShdw blurRad="152400" dist="317500" dir="5400000" sx="90000" sy="-19000" rotWithShape="0">
              <a:prstClr val="black">
                <a:alpha val="15000"/>
              </a:prstClr>
            </a:outerShdw>
          </a:effectLst>
        </p:grpSpPr>
        <p:pic>
          <p:nvPicPr>
            <p:cNvPr id="38" name="Picture 37">
              <a:extLst>
                <a:ext uri="{FF2B5EF4-FFF2-40B4-BE49-F238E27FC236}">
                  <a16:creationId xmlns:a16="http://schemas.microsoft.com/office/drawing/2014/main" id="{3A4694B3-755E-E53A-E5A5-03B07DBCD1E6}"/>
                </a:ext>
              </a:extLst>
            </p:cNvPr>
            <p:cNvPicPr>
              <a:picLocks noChangeAspect="1"/>
            </p:cNvPicPr>
            <p:nvPr/>
          </p:nvPicPr>
          <p:blipFill>
            <a:blip r:embed="rId4"/>
            <a:stretch>
              <a:fillRect/>
            </a:stretch>
          </p:blipFill>
          <p:spPr>
            <a:xfrm>
              <a:off x="8815516" y="2342875"/>
              <a:ext cx="3054361" cy="1201016"/>
            </a:xfrm>
            <a:prstGeom prst="rect">
              <a:avLst/>
            </a:prstGeom>
          </p:spPr>
        </p:pic>
        <p:sp>
          <p:nvSpPr>
            <p:cNvPr id="15" name="TextBox 14">
              <a:extLst>
                <a:ext uri="{FF2B5EF4-FFF2-40B4-BE49-F238E27FC236}">
                  <a16:creationId xmlns:a16="http://schemas.microsoft.com/office/drawing/2014/main" id="{D7583675-6A6E-458E-2671-880EAFAF36F4}"/>
                </a:ext>
              </a:extLst>
            </p:cNvPr>
            <p:cNvSpPr txBox="1"/>
            <p:nvPr/>
          </p:nvSpPr>
          <p:spPr>
            <a:xfrm>
              <a:off x="8931175" y="2430028"/>
              <a:ext cx="2875935"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 Adjective</a:t>
              </a:r>
            </a:p>
          </p:txBody>
        </p:sp>
      </p:grpSp>
      <p:sp>
        <p:nvSpPr>
          <p:cNvPr id="3" name="Rectangular Callout 2">
            <a:extLst>
              <a:ext uri="{FF2B5EF4-FFF2-40B4-BE49-F238E27FC236}">
                <a16:creationId xmlns:a16="http://schemas.microsoft.com/office/drawing/2014/main" id="{A59F51DC-C238-5047-A144-F8EEB3FC86D7}"/>
              </a:ext>
            </a:extLst>
          </p:cNvPr>
          <p:cNvSpPr/>
          <p:nvPr/>
        </p:nvSpPr>
        <p:spPr>
          <a:xfrm>
            <a:off x="683240" y="4369450"/>
            <a:ext cx="3519241" cy="824920"/>
          </a:xfrm>
          <a:prstGeom prst="wedgeRectCallout">
            <a:avLst>
              <a:gd name="adj1" fmla="val 68412"/>
              <a:gd name="adj2" fmla="val 128113"/>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That ball is</a:t>
            </a:r>
            <a:r>
              <a:rPr lang="en-US" sz="2400" dirty="0"/>
              <a:t> </a:t>
            </a:r>
            <a:r>
              <a:rPr lang="en-US" sz="2400" b="1" u="sng" dirty="0">
                <a:solidFill>
                  <a:srgbClr val="FF0000"/>
                </a:solidFill>
              </a:rPr>
              <a:t>his</a:t>
            </a:r>
            <a:r>
              <a:rPr lang="en-US" sz="2400" dirty="0">
                <a:solidFill>
                  <a:schemeClr val="tx1"/>
                </a:solidFill>
              </a:rPr>
              <a:t>.</a:t>
            </a:r>
            <a:endParaRPr lang="en-US" sz="2400" b="1" u="sng" dirty="0">
              <a:solidFill>
                <a:srgbClr val="FF0000"/>
              </a:solidFill>
            </a:endParaRPr>
          </a:p>
        </p:txBody>
      </p:sp>
      <p:sp>
        <p:nvSpPr>
          <p:cNvPr id="21" name="Rectangular Callout 20">
            <a:extLst>
              <a:ext uri="{FF2B5EF4-FFF2-40B4-BE49-F238E27FC236}">
                <a16:creationId xmlns:a16="http://schemas.microsoft.com/office/drawing/2014/main" id="{1028493C-6C91-7F43-9773-20366B4856BA}"/>
              </a:ext>
            </a:extLst>
          </p:cNvPr>
          <p:cNvSpPr/>
          <p:nvPr/>
        </p:nvSpPr>
        <p:spPr>
          <a:xfrm>
            <a:off x="8427590" y="4216697"/>
            <a:ext cx="3519241" cy="824920"/>
          </a:xfrm>
          <a:prstGeom prst="wedgeRectCallout">
            <a:avLst>
              <a:gd name="adj1" fmla="val -75838"/>
              <a:gd name="adj2" fmla="val 147225"/>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That is </a:t>
            </a:r>
            <a:r>
              <a:rPr lang="en-US" sz="2400" b="1" u="sng" dirty="0">
                <a:solidFill>
                  <a:srgbClr val="FF0000"/>
                </a:solidFill>
              </a:rPr>
              <a:t>his</a:t>
            </a:r>
            <a:r>
              <a:rPr lang="en-US" sz="2400" b="1" dirty="0">
                <a:solidFill>
                  <a:srgbClr val="FF0000"/>
                </a:solidFill>
              </a:rPr>
              <a:t> </a:t>
            </a:r>
            <a:r>
              <a:rPr lang="en-US" sz="2400" dirty="0">
                <a:solidFill>
                  <a:schemeClr val="tx1"/>
                </a:solidFill>
              </a:rPr>
              <a:t>ball.</a:t>
            </a:r>
            <a:endParaRPr lang="en-US" sz="2400" b="1" u="sng" dirty="0">
              <a:solidFill>
                <a:srgbClr val="FF0000"/>
              </a:solidFill>
            </a:endParaRPr>
          </a:p>
        </p:txBody>
      </p:sp>
      <p:pic>
        <p:nvPicPr>
          <p:cNvPr id="16" name="Picture 15">
            <a:extLst>
              <a:ext uri="{FF2B5EF4-FFF2-40B4-BE49-F238E27FC236}">
                <a16:creationId xmlns:a16="http://schemas.microsoft.com/office/drawing/2014/main" id="{DC8FC87F-79B7-B741-A281-1C7779681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290" y="4771550"/>
            <a:ext cx="2541665" cy="2042863"/>
          </a:xfrm>
          <a:prstGeom prst="rect">
            <a:avLst/>
          </a:prstGeom>
        </p:spPr>
      </p:pic>
    </p:spTree>
    <p:extLst>
      <p:ext uri="{BB962C8B-B14F-4D97-AF65-F5344CB8AC3E}">
        <p14:creationId xmlns:p14="http://schemas.microsoft.com/office/powerpoint/2010/main" val="41273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9"/>
                                        </p:tgtEl>
                                        <p:attrNameLst>
                                          <p:attrName>style.visibility</p:attrName>
                                        </p:attrNameLst>
                                      </p:cBhvr>
                                      <p:to>
                                        <p:strVal val="visible"/>
                                      </p:to>
                                    </p:set>
                                  </p:childTnLst>
                                </p:cTn>
                              </p:par>
                            </p:childTnLst>
                          </p:cTn>
                        </p:par>
                        <p:par>
                          <p:cTn id="7" fill="hold">
                            <p:stCondLst>
                              <p:cond delay="250"/>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0"/>
                                        </p:tgtEl>
                                        <p:attrNameLst>
                                          <p:attrName>style.visibility</p:attrName>
                                        </p:attrNameLst>
                                      </p:cBhvr>
                                      <p:to>
                                        <p:strVal val="visible"/>
                                      </p:to>
                                    </p:set>
                                  </p:childTnLst>
                                </p:cTn>
                              </p:par>
                            </p:childTnLst>
                          </p:cTn>
                        </p:par>
                        <p:par>
                          <p:cTn id="15" fill="hold">
                            <p:stCondLst>
                              <p:cond delay="25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p:spPr>
        <p:txBody>
          <a:bodyPr/>
          <a:lstStyle/>
          <a:p>
            <a:r>
              <a:rPr lang="en-IN" u="sng" dirty="0"/>
              <a:t>Examples</a:t>
            </a:r>
          </a:p>
        </p:txBody>
      </p:sp>
      <p:pic>
        <p:nvPicPr>
          <p:cNvPr id="7" name="Picture 6">
            <a:extLst>
              <a:ext uri="{FF2B5EF4-FFF2-40B4-BE49-F238E27FC236}">
                <a16:creationId xmlns:a16="http://schemas.microsoft.com/office/drawing/2014/main" id="{30341038-D6FD-3675-35EF-B7FE1EA214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54248" y="846307"/>
            <a:ext cx="2303240" cy="3163117"/>
          </a:xfrm>
          <a:prstGeom prst="rect">
            <a:avLst/>
          </a:prstGeom>
        </p:spPr>
      </p:pic>
      <p:grpSp>
        <p:nvGrpSpPr>
          <p:cNvPr id="39" name="Group 38">
            <a:extLst>
              <a:ext uri="{FF2B5EF4-FFF2-40B4-BE49-F238E27FC236}">
                <a16:creationId xmlns:a16="http://schemas.microsoft.com/office/drawing/2014/main" id="{6E702B43-125F-7017-23E6-9ECBE0F91762}"/>
              </a:ext>
            </a:extLst>
          </p:cNvPr>
          <p:cNvGrpSpPr/>
          <p:nvPr/>
        </p:nvGrpSpPr>
        <p:grpSpPr>
          <a:xfrm>
            <a:off x="857371" y="1796040"/>
            <a:ext cx="2926775" cy="1081068"/>
            <a:chOff x="411335" y="2451107"/>
            <a:chExt cx="2926775" cy="1081068"/>
          </a:xfrm>
          <a:effectLst>
            <a:glow rad="228600">
              <a:schemeClr val="accent6">
                <a:satMod val="175000"/>
                <a:alpha val="40000"/>
              </a:schemeClr>
            </a:glow>
            <a:outerShdw blurRad="152400" dist="317500" dir="5400000" sx="90000" sy="-19000" rotWithShape="0">
              <a:prstClr val="black">
                <a:alpha val="15000"/>
              </a:prstClr>
            </a:outerShdw>
          </a:effectLst>
        </p:grpSpPr>
        <p:sp>
          <p:nvSpPr>
            <p:cNvPr id="12" name="Rectangle: Rounded Corners 11">
              <a:extLst>
                <a:ext uri="{FF2B5EF4-FFF2-40B4-BE49-F238E27FC236}">
                  <a16:creationId xmlns:a16="http://schemas.microsoft.com/office/drawing/2014/main" id="{8D5ED33A-B0DF-C01A-5571-817BD1F6C180}"/>
                </a:ext>
              </a:extLst>
            </p:cNvPr>
            <p:cNvSpPr/>
            <p:nvPr/>
          </p:nvSpPr>
          <p:spPr>
            <a:xfrm>
              <a:off x="411335" y="2451107"/>
              <a:ext cx="2926775" cy="1081068"/>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F783F2F-CE05-D0BB-793F-96351D0569CA}"/>
                </a:ext>
              </a:extLst>
            </p:cNvPr>
            <p:cNvSpPr txBox="1"/>
            <p:nvPr/>
          </p:nvSpPr>
          <p:spPr>
            <a:xfrm>
              <a:off x="460921" y="2518942"/>
              <a:ext cx="2877189"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a:t>
              </a:r>
              <a:r>
                <a:rPr lang="en-US" sz="2800" dirty="0"/>
                <a:t> </a:t>
              </a:r>
              <a:r>
                <a:rPr lang="en-US" sz="2800" b="1" dirty="0"/>
                <a:t>Pronoun</a:t>
              </a:r>
            </a:p>
          </p:txBody>
        </p:sp>
      </p:grpSp>
      <p:grpSp>
        <p:nvGrpSpPr>
          <p:cNvPr id="40" name="Group 39">
            <a:extLst>
              <a:ext uri="{FF2B5EF4-FFF2-40B4-BE49-F238E27FC236}">
                <a16:creationId xmlns:a16="http://schemas.microsoft.com/office/drawing/2014/main" id="{655F0690-7B51-B2B0-BD05-EA337A0F0338}"/>
              </a:ext>
            </a:extLst>
          </p:cNvPr>
          <p:cNvGrpSpPr/>
          <p:nvPr/>
        </p:nvGrpSpPr>
        <p:grpSpPr>
          <a:xfrm>
            <a:off x="8577653" y="1796040"/>
            <a:ext cx="3054361" cy="1201016"/>
            <a:chOff x="8815516" y="2342875"/>
            <a:chExt cx="3054361" cy="1201016"/>
          </a:xfrm>
          <a:effectLst>
            <a:glow rad="139700">
              <a:schemeClr val="accent6">
                <a:satMod val="175000"/>
                <a:alpha val="40000"/>
              </a:schemeClr>
            </a:glow>
            <a:outerShdw blurRad="152400" dist="317500" dir="5400000" sx="90000" sy="-19000" rotWithShape="0">
              <a:prstClr val="black">
                <a:alpha val="15000"/>
              </a:prstClr>
            </a:outerShdw>
          </a:effectLst>
        </p:grpSpPr>
        <p:pic>
          <p:nvPicPr>
            <p:cNvPr id="38" name="Picture 37">
              <a:extLst>
                <a:ext uri="{FF2B5EF4-FFF2-40B4-BE49-F238E27FC236}">
                  <a16:creationId xmlns:a16="http://schemas.microsoft.com/office/drawing/2014/main" id="{3A4694B3-755E-E53A-E5A5-03B07DBCD1E6}"/>
                </a:ext>
              </a:extLst>
            </p:cNvPr>
            <p:cNvPicPr>
              <a:picLocks noChangeAspect="1"/>
            </p:cNvPicPr>
            <p:nvPr/>
          </p:nvPicPr>
          <p:blipFill>
            <a:blip r:embed="rId4"/>
            <a:stretch>
              <a:fillRect/>
            </a:stretch>
          </p:blipFill>
          <p:spPr>
            <a:xfrm>
              <a:off x="8815516" y="2342875"/>
              <a:ext cx="3054361" cy="1201016"/>
            </a:xfrm>
            <a:prstGeom prst="rect">
              <a:avLst/>
            </a:prstGeom>
          </p:spPr>
        </p:pic>
        <p:sp>
          <p:nvSpPr>
            <p:cNvPr id="15" name="TextBox 14">
              <a:extLst>
                <a:ext uri="{FF2B5EF4-FFF2-40B4-BE49-F238E27FC236}">
                  <a16:creationId xmlns:a16="http://schemas.microsoft.com/office/drawing/2014/main" id="{D7583675-6A6E-458E-2671-880EAFAF36F4}"/>
                </a:ext>
              </a:extLst>
            </p:cNvPr>
            <p:cNvSpPr txBox="1"/>
            <p:nvPr/>
          </p:nvSpPr>
          <p:spPr>
            <a:xfrm>
              <a:off x="8931175" y="2430028"/>
              <a:ext cx="2875935"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 Adjective</a:t>
              </a:r>
            </a:p>
          </p:txBody>
        </p:sp>
      </p:grpSp>
      <p:sp>
        <p:nvSpPr>
          <p:cNvPr id="3" name="Rectangular Callout 2">
            <a:extLst>
              <a:ext uri="{FF2B5EF4-FFF2-40B4-BE49-F238E27FC236}">
                <a16:creationId xmlns:a16="http://schemas.microsoft.com/office/drawing/2014/main" id="{A59F51DC-C238-5047-A144-F8EEB3FC86D7}"/>
              </a:ext>
            </a:extLst>
          </p:cNvPr>
          <p:cNvSpPr/>
          <p:nvPr/>
        </p:nvSpPr>
        <p:spPr>
          <a:xfrm>
            <a:off x="683240" y="4369450"/>
            <a:ext cx="3519241" cy="824920"/>
          </a:xfrm>
          <a:prstGeom prst="wedgeRectCallout">
            <a:avLst>
              <a:gd name="adj1" fmla="val 68412"/>
              <a:gd name="adj2" fmla="val 128113"/>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bag is</a:t>
            </a:r>
            <a:r>
              <a:rPr lang="en-US" sz="2400" dirty="0"/>
              <a:t> </a:t>
            </a:r>
            <a:r>
              <a:rPr lang="en-US" sz="2400" b="1" u="sng" dirty="0">
                <a:solidFill>
                  <a:srgbClr val="FF0000"/>
                </a:solidFill>
              </a:rPr>
              <a:t>hers</a:t>
            </a:r>
            <a:r>
              <a:rPr lang="en-US" sz="2400" dirty="0">
                <a:solidFill>
                  <a:schemeClr val="tx1"/>
                </a:solidFill>
              </a:rPr>
              <a:t>.</a:t>
            </a:r>
            <a:endParaRPr lang="en-US" sz="2400" b="1" u="sng" dirty="0">
              <a:solidFill>
                <a:srgbClr val="FF0000"/>
              </a:solidFill>
            </a:endParaRPr>
          </a:p>
        </p:txBody>
      </p:sp>
      <p:sp>
        <p:nvSpPr>
          <p:cNvPr id="21" name="Rectangular Callout 20">
            <a:extLst>
              <a:ext uri="{FF2B5EF4-FFF2-40B4-BE49-F238E27FC236}">
                <a16:creationId xmlns:a16="http://schemas.microsoft.com/office/drawing/2014/main" id="{1028493C-6C91-7F43-9773-20366B4856BA}"/>
              </a:ext>
            </a:extLst>
          </p:cNvPr>
          <p:cNvSpPr/>
          <p:nvPr/>
        </p:nvSpPr>
        <p:spPr>
          <a:xfrm>
            <a:off x="8427590" y="4216697"/>
            <a:ext cx="3519241" cy="824920"/>
          </a:xfrm>
          <a:prstGeom prst="wedgeRectCallout">
            <a:avLst>
              <a:gd name="adj1" fmla="val -75838"/>
              <a:gd name="adj2" fmla="val 147225"/>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is </a:t>
            </a:r>
            <a:r>
              <a:rPr lang="en-US" sz="2400" b="1" u="sng" dirty="0">
                <a:solidFill>
                  <a:srgbClr val="FF0000"/>
                </a:solidFill>
              </a:rPr>
              <a:t>her</a:t>
            </a:r>
            <a:r>
              <a:rPr lang="en-US" sz="2400" b="1" dirty="0">
                <a:solidFill>
                  <a:srgbClr val="FF0000"/>
                </a:solidFill>
              </a:rPr>
              <a:t> </a:t>
            </a:r>
            <a:r>
              <a:rPr lang="en-US" sz="2400" dirty="0">
                <a:solidFill>
                  <a:schemeClr val="tx1"/>
                </a:solidFill>
              </a:rPr>
              <a:t>bag.</a:t>
            </a:r>
            <a:endParaRPr lang="en-US" sz="2400" b="1" u="sng" dirty="0">
              <a:solidFill>
                <a:srgbClr val="FF0000"/>
              </a:solidFill>
            </a:endParaRPr>
          </a:p>
        </p:txBody>
      </p:sp>
      <p:pic>
        <p:nvPicPr>
          <p:cNvPr id="14" name="Picture 13">
            <a:extLst>
              <a:ext uri="{FF2B5EF4-FFF2-40B4-BE49-F238E27FC236}">
                <a16:creationId xmlns:a16="http://schemas.microsoft.com/office/drawing/2014/main" id="{5BCAF84E-D36C-E14A-B39F-4A87D8EA4D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797" y="4120604"/>
            <a:ext cx="2357368" cy="2499160"/>
          </a:xfrm>
          <a:prstGeom prst="rect">
            <a:avLst/>
          </a:prstGeom>
        </p:spPr>
      </p:pic>
    </p:spTree>
    <p:extLst>
      <p:ext uri="{BB962C8B-B14F-4D97-AF65-F5344CB8AC3E}">
        <p14:creationId xmlns:p14="http://schemas.microsoft.com/office/powerpoint/2010/main" val="348706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9"/>
                                        </p:tgtEl>
                                        <p:attrNameLst>
                                          <p:attrName>style.visibility</p:attrName>
                                        </p:attrNameLst>
                                      </p:cBhvr>
                                      <p:to>
                                        <p:strVal val="visible"/>
                                      </p:to>
                                    </p:set>
                                  </p:childTnLst>
                                </p:cTn>
                              </p:par>
                            </p:childTnLst>
                          </p:cTn>
                        </p:par>
                        <p:par>
                          <p:cTn id="7" fill="hold">
                            <p:stCondLst>
                              <p:cond delay="250"/>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0"/>
                                        </p:tgtEl>
                                        <p:attrNameLst>
                                          <p:attrName>style.visibility</p:attrName>
                                        </p:attrNameLst>
                                      </p:cBhvr>
                                      <p:to>
                                        <p:strVal val="visible"/>
                                      </p:to>
                                    </p:set>
                                  </p:childTnLst>
                                </p:cTn>
                              </p:par>
                            </p:childTnLst>
                          </p:cTn>
                        </p:par>
                        <p:par>
                          <p:cTn id="15" fill="hold">
                            <p:stCondLst>
                              <p:cond delay="25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p:spPr>
        <p:txBody>
          <a:bodyPr/>
          <a:lstStyle/>
          <a:p>
            <a:r>
              <a:rPr lang="en-IN" u="sng" dirty="0"/>
              <a:t>Examples</a:t>
            </a:r>
          </a:p>
        </p:txBody>
      </p:sp>
      <p:pic>
        <p:nvPicPr>
          <p:cNvPr id="7" name="Picture 6">
            <a:extLst>
              <a:ext uri="{FF2B5EF4-FFF2-40B4-BE49-F238E27FC236}">
                <a16:creationId xmlns:a16="http://schemas.microsoft.com/office/drawing/2014/main" id="{30341038-D6FD-3675-35EF-B7FE1EA214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72064" y="1049203"/>
            <a:ext cx="4193728" cy="2778345"/>
          </a:xfrm>
          <a:prstGeom prst="rect">
            <a:avLst/>
          </a:prstGeom>
        </p:spPr>
      </p:pic>
      <p:grpSp>
        <p:nvGrpSpPr>
          <p:cNvPr id="39" name="Group 38">
            <a:extLst>
              <a:ext uri="{FF2B5EF4-FFF2-40B4-BE49-F238E27FC236}">
                <a16:creationId xmlns:a16="http://schemas.microsoft.com/office/drawing/2014/main" id="{6E702B43-125F-7017-23E6-9ECBE0F91762}"/>
              </a:ext>
            </a:extLst>
          </p:cNvPr>
          <p:cNvGrpSpPr/>
          <p:nvPr/>
        </p:nvGrpSpPr>
        <p:grpSpPr>
          <a:xfrm>
            <a:off x="857371" y="1796040"/>
            <a:ext cx="2926775" cy="1081068"/>
            <a:chOff x="411335" y="2451107"/>
            <a:chExt cx="2926775" cy="1081068"/>
          </a:xfrm>
          <a:effectLst>
            <a:glow rad="228600">
              <a:schemeClr val="accent6">
                <a:satMod val="175000"/>
                <a:alpha val="40000"/>
              </a:schemeClr>
            </a:glow>
            <a:outerShdw blurRad="152400" dist="317500" dir="5400000" sx="90000" sy="-19000" rotWithShape="0">
              <a:prstClr val="black">
                <a:alpha val="15000"/>
              </a:prstClr>
            </a:outerShdw>
          </a:effectLst>
        </p:grpSpPr>
        <p:sp>
          <p:nvSpPr>
            <p:cNvPr id="12" name="Rectangle: Rounded Corners 11">
              <a:extLst>
                <a:ext uri="{FF2B5EF4-FFF2-40B4-BE49-F238E27FC236}">
                  <a16:creationId xmlns:a16="http://schemas.microsoft.com/office/drawing/2014/main" id="{8D5ED33A-B0DF-C01A-5571-817BD1F6C180}"/>
                </a:ext>
              </a:extLst>
            </p:cNvPr>
            <p:cNvSpPr/>
            <p:nvPr/>
          </p:nvSpPr>
          <p:spPr>
            <a:xfrm>
              <a:off x="411335" y="2451107"/>
              <a:ext cx="2926775" cy="1081068"/>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F783F2F-CE05-D0BB-793F-96351D0569CA}"/>
                </a:ext>
              </a:extLst>
            </p:cNvPr>
            <p:cNvSpPr txBox="1"/>
            <p:nvPr/>
          </p:nvSpPr>
          <p:spPr>
            <a:xfrm>
              <a:off x="460921" y="2518942"/>
              <a:ext cx="2877189"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a:t>
              </a:r>
              <a:r>
                <a:rPr lang="en-US" sz="2800" dirty="0"/>
                <a:t> </a:t>
              </a:r>
              <a:r>
                <a:rPr lang="en-US" sz="2800" b="1" dirty="0"/>
                <a:t>Pronoun</a:t>
              </a:r>
            </a:p>
          </p:txBody>
        </p:sp>
      </p:grpSp>
      <p:grpSp>
        <p:nvGrpSpPr>
          <p:cNvPr id="40" name="Group 39">
            <a:extLst>
              <a:ext uri="{FF2B5EF4-FFF2-40B4-BE49-F238E27FC236}">
                <a16:creationId xmlns:a16="http://schemas.microsoft.com/office/drawing/2014/main" id="{655F0690-7B51-B2B0-BD05-EA337A0F0338}"/>
              </a:ext>
            </a:extLst>
          </p:cNvPr>
          <p:cNvGrpSpPr/>
          <p:nvPr/>
        </p:nvGrpSpPr>
        <p:grpSpPr>
          <a:xfrm>
            <a:off x="8577653" y="1796040"/>
            <a:ext cx="3054361" cy="1201016"/>
            <a:chOff x="8815516" y="2342875"/>
            <a:chExt cx="3054361" cy="1201016"/>
          </a:xfrm>
          <a:effectLst>
            <a:glow rad="139700">
              <a:schemeClr val="accent6">
                <a:satMod val="175000"/>
                <a:alpha val="40000"/>
              </a:schemeClr>
            </a:glow>
            <a:outerShdw blurRad="152400" dist="317500" dir="5400000" sx="90000" sy="-19000" rotWithShape="0">
              <a:prstClr val="black">
                <a:alpha val="15000"/>
              </a:prstClr>
            </a:outerShdw>
          </a:effectLst>
        </p:grpSpPr>
        <p:pic>
          <p:nvPicPr>
            <p:cNvPr id="38" name="Picture 37">
              <a:extLst>
                <a:ext uri="{FF2B5EF4-FFF2-40B4-BE49-F238E27FC236}">
                  <a16:creationId xmlns:a16="http://schemas.microsoft.com/office/drawing/2014/main" id="{3A4694B3-755E-E53A-E5A5-03B07DBCD1E6}"/>
                </a:ext>
              </a:extLst>
            </p:cNvPr>
            <p:cNvPicPr>
              <a:picLocks noChangeAspect="1"/>
            </p:cNvPicPr>
            <p:nvPr/>
          </p:nvPicPr>
          <p:blipFill>
            <a:blip r:embed="rId4"/>
            <a:stretch>
              <a:fillRect/>
            </a:stretch>
          </p:blipFill>
          <p:spPr>
            <a:xfrm>
              <a:off x="8815516" y="2342875"/>
              <a:ext cx="3054361" cy="1201016"/>
            </a:xfrm>
            <a:prstGeom prst="rect">
              <a:avLst/>
            </a:prstGeom>
          </p:spPr>
        </p:pic>
        <p:sp>
          <p:nvSpPr>
            <p:cNvPr id="15" name="TextBox 14">
              <a:extLst>
                <a:ext uri="{FF2B5EF4-FFF2-40B4-BE49-F238E27FC236}">
                  <a16:creationId xmlns:a16="http://schemas.microsoft.com/office/drawing/2014/main" id="{D7583675-6A6E-458E-2671-880EAFAF36F4}"/>
                </a:ext>
              </a:extLst>
            </p:cNvPr>
            <p:cNvSpPr txBox="1"/>
            <p:nvPr/>
          </p:nvSpPr>
          <p:spPr>
            <a:xfrm>
              <a:off x="8931175" y="2430028"/>
              <a:ext cx="2875935"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 Adjective</a:t>
              </a:r>
            </a:p>
          </p:txBody>
        </p:sp>
      </p:grpSp>
      <p:sp>
        <p:nvSpPr>
          <p:cNvPr id="3" name="Rectangular Callout 2">
            <a:extLst>
              <a:ext uri="{FF2B5EF4-FFF2-40B4-BE49-F238E27FC236}">
                <a16:creationId xmlns:a16="http://schemas.microsoft.com/office/drawing/2014/main" id="{A59F51DC-C238-5047-A144-F8EEB3FC86D7}"/>
              </a:ext>
            </a:extLst>
          </p:cNvPr>
          <p:cNvSpPr/>
          <p:nvPr/>
        </p:nvSpPr>
        <p:spPr>
          <a:xfrm>
            <a:off x="683240" y="4369450"/>
            <a:ext cx="3519241" cy="824920"/>
          </a:xfrm>
          <a:prstGeom prst="wedgeRectCallout">
            <a:avLst>
              <a:gd name="adj1" fmla="val 68412"/>
              <a:gd name="adj2" fmla="val 128113"/>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bicycle is</a:t>
            </a:r>
            <a:r>
              <a:rPr lang="en-US" sz="2400" dirty="0"/>
              <a:t> </a:t>
            </a:r>
            <a:r>
              <a:rPr lang="en-US" sz="2400" b="1" u="sng" dirty="0">
                <a:solidFill>
                  <a:srgbClr val="FF0000"/>
                </a:solidFill>
              </a:rPr>
              <a:t>ours</a:t>
            </a:r>
            <a:r>
              <a:rPr lang="en-US" sz="2400" dirty="0">
                <a:solidFill>
                  <a:schemeClr val="tx1"/>
                </a:solidFill>
              </a:rPr>
              <a:t>.</a:t>
            </a:r>
            <a:endParaRPr lang="en-US" sz="2400" b="1" u="sng" dirty="0">
              <a:solidFill>
                <a:srgbClr val="FF0000"/>
              </a:solidFill>
            </a:endParaRPr>
          </a:p>
        </p:txBody>
      </p:sp>
      <p:sp>
        <p:nvSpPr>
          <p:cNvPr id="21" name="Rectangular Callout 20">
            <a:extLst>
              <a:ext uri="{FF2B5EF4-FFF2-40B4-BE49-F238E27FC236}">
                <a16:creationId xmlns:a16="http://schemas.microsoft.com/office/drawing/2014/main" id="{1028493C-6C91-7F43-9773-20366B4856BA}"/>
              </a:ext>
            </a:extLst>
          </p:cNvPr>
          <p:cNvSpPr/>
          <p:nvPr/>
        </p:nvSpPr>
        <p:spPr>
          <a:xfrm>
            <a:off x="8427590" y="4216697"/>
            <a:ext cx="3519241" cy="824920"/>
          </a:xfrm>
          <a:prstGeom prst="wedgeRectCallout">
            <a:avLst>
              <a:gd name="adj1" fmla="val -75838"/>
              <a:gd name="adj2" fmla="val 147225"/>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This is </a:t>
            </a:r>
            <a:r>
              <a:rPr lang="en-US" sz="2400" b="1" u="sng" dirty="0">
                <a:solidFill>
                  <a:srgbClr val="FF0000"/>
                </a:solidFill>
              </a:rPr>
              <a:t>our</a:t>
            </a:r>
            <a:r>
              <a:rPr lang="en-US" sz="2400" b="1" dirty="0">
                <a:solidFill>
                  <a:srgbClr val="FF0000"/>
                </a:solidFill>
              </a:rPr>
              <a:t> </a:t>
            </a:r>
            <a:r>
              <a:rPr lang="en-US" sz="2400" dirty="0">
                <a:solidFill>
                  <a:schemeClr val="tx1"/>
                </a:solidFill>
              </a:rPr>
              <a:t>bicycle.</a:t>
            </a:r>
            <a:endParaRPr lang="en-US" sz="2400" b="1" u="sng" dirty="0">
              <a:solidFill>
                <a:srgbClr val="FF0000"/>
              </a:solidFill>
            </a:endParaRPr>
          </a:p>
        </p:txBody>
      </p:sp>
      <p:pic>
        <p:nvPicPr>
          <p:cNvPr id="16" name="Picture 15">
            <a:extLst>
              <a:ext uri="{FF2B5EF4-FFF2-40B4-BE49-F238E27FC236}">
                <a16:creationId xmlns:a16="http://schemas.microsoft.com/office/drawing/2014/main" id="{61E1A45D-7719-8A48-B7CB-EB42956C65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9905" y="4555406"/>
            <a:ext cx="2221890" cy="1897285"/>
          </a:xfrm>
          <a:prstGeom prst="rect">
            <a:avLst/>
          </a:prstGeom>
        </p:spPr>
      </p:pic>
    </p:spTree>
    <p:extLst>
      <p:ext uri="{BB962C8B-B14F-4D97-AF65-F5344CB8AC3E}">
        <p14:creationId xmlns:p14="http://schemas.microsoft.com/office/powerpoint/2010/main" val="17770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9"/>
                                        </p:tgtEl>
                                        <p:attrNameLst>
                                          <p:attrName>style.visibility</p:attrName>
                                        </p:attrNameLst>
                                      </p:cBhvr>
                                      <p:to>
                                        <p:strVal val="visible"/>
                                      </p:to>
                                    </p:set>
                                  </p:childTnLst>
                                </p:cTn>
                              </p:par>
                            </p:childTnLst>
                          </p:cTn>
                        </p:par>
                        <p:par>
                          <p:cTn id="7" fill="hold">
                            <p:stCondLst>
                              <p:cond delay="250"/>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0"/>
                                        </p:tgtEl>
                                        <p:attrNameLst>
                                          <p:attrName>style.visibility</p:attrName>
                                        </p:attrNameLst>
                                      </p:cBhvr>
                                      <p:to>
                                        <p:strVal val="visible"/>
                                      </p:to>
                                    </p:set>
                                  </p:childTnLst>
                                </p:cTn>
                              </p:par>
                            </p:childTnLst>
                          </p:cTn>
                        </p:par>
                        <p:par>
                          <p:cTn id="15" fill="hold">
                            <p:stCondLst>
                              <p:cond delay="25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p:spPr>
        <p:txBody>
          <a:bodyPr/>
          <a:lstStyle/>
          <a:p>
            <a:r>
              <a:rPr lang="en-IN" u="sng" dirty="0"/>
              <a:t>Examples</a:t>
            </a:r>
          </a:p>
        </p:txBody>
      </p:sp>
      <p:pic>
        <p:nvPicPr>
          <p:cNvPr id="7" name="Picture 6">
            <a:extLst>
              <a:ext uri="{FF2B5EF4-FFF2-40B4-BE49-F238E27FC236}">
                <a16:creationId xmlns:a16="http://schemas.microsoft.com/office/drawing/2014/main" id="{30341038-D6FD-3675-35EF-B7FE1EA214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14277" y="1014989"/>
            <a:ext cx="3983182" cy="2856233"/>
          </a:xfrm>
          <a:prstGeom prst="rect">
            <a:avLst/>
          </a:prstGeom>
        </p:spPr>
      </p:pic>
      <p:grpSp>
        <p:nvGrpSpPr>
          <p:cNvPr id="39" name="Group 38">
            <a:extLst>
              <a:ext uri="{FF2B5EF4-FFF2-40B4-BE49-F238E27FC236}">
                <a16:creationId xmlns:a16="http://schemas.microsoft.com/office/drawing/2014/main" id="{6E702B43-125F-7017-23E6-9ECBE0F91762}"/>
              </a:ext>
            </a:extLst>
          </p:cNvPr>
          <p:cNvGrpSpPr/>
          <p:nvPr/>
        </p:nvGrpSpPr>
        <p:grpSpPr>
          <a:xfrm>
            <a:off x="857371" y="1796040"/>
            <a:ext cx="2926775" cy="1081068"/>
            <a:chOff x="411335" y="2451107"/>
            <a:chExt cx="2926775" cy="1081068"/>
          </a:xfrm>
          <a:effectLst>
            <a:glow rad="228600">
              <a:schemeClr val="accent6">
                <a:satMod val="175000"/>
                <a:alpha val="40000"/>
              </a:schemeClr>
            </a:glow>
            <a:outerShdw blurRad="152400" dist="317500" dir="5400000" sx="90000" sy="-19000" rotWithShape="0">
              <a:prstClr val="black">
                <a:alpha val="15000"/>
              </a:prstClr>
            </a:outerShdw>
          </a:effectLst>
        </p:grpSpPr>
        <p:sp>
          <p:nvSpPr>
            <p:cNvPr id="12" name="Rectangle: Rounded Corners 11">
              <a:extLst>
                <a:ext uri="{FF2B5EF4-FFF2-40B4-BE49-F238E27FC236}">
                  <a16:creationId xmlns:a16="http://schemas.microsoft.com/office/drawing/2014/main" id="{8D5ED33A-B0DF-C01A-5571-817BD1F6C180}"/>
                </a:ext>
              </a:extLst>
            </p:cNvPr>
            <p:cNvSpPr/>
            <p:nvPr/>
          </p:nvSpPr>
          <p:spPr>
            <a:xfrm>
              <a:off x="411335" y="2451107"/>
              <a:ext cx="2926775" cy="1081068"/>
            </a:xfrm>
            <a:prstGeom prst="roundRect">
              <a:avLst/>
            </a:prstGeom>
            <a:scene3d>
              <a:camera prst="orthographicFront"/>
              <a:lightRig rig="threePt" dir="t"/>
            </a:scene3d>
            <a:sp3d>
              <a:bevelT w="152400" h="50800" prst="softRound"/>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3" name="TextBox 12">
              <a:extLst>
                <a:ext uri="{FF2B5EF4-FFF2-40B4-BE49-F238E27FC236}">
                  <a16:creationId xmlns:a16="http://schemas.microsoft.com/office/drawing/2014/main" id="{FF783F2F-CE05-D0BB-793F-96351D0569CA}"/>
                </a:ext>
              </a:extLst>
            </p:cNvPr>
            <p:cNvSpPr txBox="1"/>
            <p:nvPr/>
          </p:nvSpPr>
          <p:spPr>
            <a:xfrm>
              <a:off x="460921" y="2518942"/>
              <a:ext cx="2877189"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a:t>
              </a:r>
              <a:r>
                <a:rPr lang="en-US" sz="2800" dirty="0"/>
                <a:t> </a:t>
              </a:r>
              <a:r>
                <a:rPr lang="en-US" sz="2800" b="1" dirty="0"/>
                <a:t>Pronoun</a:t>
              </a:r>
            </a:p>
          </p:txBody>
        </p:sp>
      </p:grpSp>
      <p:grpSp>
        <p:nvGrpSpPr>
          <p:cNvPr id="40" name="Group 39">
            <a:extLst>
              <a:ext uri="{FF2B5EF4-FFF2-40B4-BE49-F238E27FC236}">
                <a16:creationId xmlns:a16="http://schemas.microsoft.com/office/drawing/2014/main" id="{655F0690-7B51-B2B0-BD05-EA337A0F0338}"/>
              </a:ext>
            </a:extLst>
          </p:cNvPr>
          <p:cNvGrpSpPr/>
          <p:nvPr/>
        </p:nvGrpSpPr>
        <p:grpSpPr>
          <a:xfrm>
            <a:off x="8577653" y="1796040"/>
            <a:ext cx="3054361" cy="1201016"/>
            <a:chOff x="8815516" y="2342875"/>
            <a:chExt cx="3054361" cy="1201016"/>
          </a:xfrm>
          <a:effectLst>
            <a:glow rad="139700">
              <a:schemeClr val="accent6">
                <a:satMod val="175000"/>
                <a:alpha val="40000"/>
              </a:schemeClr>
            </a:glow>
            <a:outerShdw blurRad="152400" dist="317500" dir="5400000" sx="90000" sy="-19000" rotWithShape="0">
              <a:prstClr val="black">
                <a:alpha val="15000"/>
              </a:prstClr>
            </a:outerShdw>
          </a:effectLst>
        </p:grpSpPr>
        <p:pic>
          <p:nvPicPr>
            <p:cNvPr id="38" name="Picture 37">
              <a:extLst>
                <a:ext uri="{FF2B5EF4-FFF2-40B4-BE49-F238E27FC236}">
                  <a16:creationId xmlns:a16="http://schemas.microsoft.com/office/drawing/2014/main" id="{3A4694B3-755E-E53A-E5A5-03B07DBCD1E6}"/>
                </a:ext>
              </a:extLst>
            </p:cNvPr>
            <p:cNvPicPr>
              <a:picLocks noChangeAspect="1"/>
            </p:cNvPicPr>
            <p:nvPr/>
          </p:nvPicPr>
          <p:blipFill>
            <a:blip r:embed="rId4"/>
            <a:stretch>
              <a:fillRect/>
            </a:stretch>
          </p:blipFill>
          <p:spPr>
            <a:xfrm>
              <a:off x="8815516" y="2342875"/>
              <a:ext cx="3054361" cy="1201016"/>
            </a:xfrm>
            <a:prstGeom prst="rect">
              <a:avLst/>
            </a:prstGeom>
          </p:spPr>
        </p:pic>
        <p:sp>
          <p:nvSpPr>
            <p:cNvPr id="15" name="TextBox 14">
              <a:extLst>
                <a:ext uri="{FF2B5EF4-FFF2-40B4-BE49-F238E27FC236}">
                  <a16:creationId xmlns:a16="http://schemas.microsoft.com/office/drawing/2014/main" id="{D7583675-6A6E-458E-2671-880EAFAF36F4}"/>
                </a:ext>
              </a:extLst>
            </p:cNvPr>
            <p:cNvSpPr txBox="1"/>
            <p:nvPr/>
          </p:nvSpPr>
          <p:spPr>
            <a:xfrm>
              <a:off x="8931175" y="2430028"/>
              <a:ext cx="2875935" cy="954107"/>
            </a:xfrm>
            <a:prstGeom prst="rect">
              <a:avLst/>
            </a:prstGeom>
            <a:noFill/>
            <a:effectLst/>
            <a:scene3d>
              <a:camera prst="orthographicFront"/>
              <a:lightRig rig="threePt" dir="t"/>
            </a:scene3d>
            <a:sp3d>
              <a:bevelT w="152400" h="50800" prst="softRound"/>
            </a:sp3d>
          </p:spPr>
          <p:txBody>
            <a:bodyPr wrap="square" rtlCol="0">
              <a:spAutoFit/>
            </a:bodyPr>
            <a:lstStyle/>
            <a:p>
              <a:pPr algn="ctr"/>
              <a:r>
                <a:rPr lang="en-US" sz="2800" b="1" dirty="0"/>
                <a:t>Possessive Adjective</a:t>
              </a:r>
            </a:p>
          </p:txBody>
        </p:sp>
      </p:grpSp>
      <p:sp>
        <p:nvSpPr>
          <p:cNvPr id="3" name="Rectangular Callout 2">
            <a:extLst>
              <a:ext uri="{FF2B5EF4-FFF2-40B4-BE49-F238E27FC236}">
                <a16:creationId xmlns:a16="http://schemas.microsoft.com/office/drawing/2014/main" id="{A59F51DC-C238-5047-A144-F8EEB3FC86D7}"/>
              </a:ext>
            </a:extLst>
          </p:cNvPr>
          <p:cNvSpPr/>
          <p:nvPr/>
        </p:nvSpPr>
        <p:spPr>
          <a:xfrm>
            <a:off x="683240" y="4369450"/>
            <a:ext cx="3519241" cy="824920"/>
          </a:xfrm>
          <a:prstGeom prst="wedgeRectCallout">
            <a:avLst>
              <a:gd name="adj1" fmla="val 68412"/>
              <a:gd name="adj2" fmla="val 128113"/>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That house is</a:t>
            </a:r>
            <a:r>
              <a:rPr lang="en-US" sz="2400" dirty="0"/>
              <a:t> </a:t>
            </a:r>
            <a:r>
              <a:rPr lang="en-US" sz="2400" b="1" u="sng" dirty="0">
                <a:solidFill>
                  <a:srgbClr val="FF0000"/>
                </a:solidFill>
              </a:rPr>
              <a:t>theirs</a:t>
            </a:r>
            <a:r>
              <a:rPr lang="en-US" sz="2400" dirty="0">
                <a:solidFill>
                  <a:schemeClr val="tx1"/>
                </a:solidFill>
              </a:rPr>
              <a:t>.</a:t>
            </a:r>
            <a:endParaRPr lang="en-US" sz="2400" b="1" u="sng" dirty="0">
              <a:solidFill>
                <a:srgbClr val="FF0000"/>
              </a:solidFill>
            </a:endParaRPr>
          </a:p>
        </p:txBody>
      </p:sp>
      <p:sp>
        <p:nvSpPr>
          <p:cNvPr id="21" name="Rectangular Callout 20">
            <a:extLst>
              <a:ext uri="{FF2B5EF4-FFF2-40B4-BE49-F238E27FC236}">
                <a16:creationId xmlns:a16="http://schemas.microsoft.com/office/drawing/2014/main" id="{1028493C-6C91-7F43-9773-20366B4856BA}"/>
              </a:ext>
            </a:extLst>
          </p:cNvPr>
          <p:cNvSpPr/>
          <p:nvPr/>
        </p:nvSpPr>
        <p:spPr>
          <a:xfrm>
            <a:off x="8427590" y="4216697"/>
            <a:ext cx="3519241" cy="824920"/>
          </a:xfrm>
          <a:prstGeom prst="wedgeRectCallout">
            <a:avLst>
              <a:gd name="adj1" fmla="val -75838"/>
              <a:gd name="adj2" fmla="val 147225"/>
            </a:avLst>
          </a:prstGeom>
          <a:solidFill>
            <a:srgbClr val="F9C2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That is </a:t>
            </a:r>
            <a:r>
              <a:rPr lang="en-US" sz="2400" b="1" u="sng" dirty="0">
                <a:solidFill>
                  <a:srgbClr val="FF0000"/>
                </a:solidFill>
              </a:rPr>
              <a:t>their</a:t>
            </a:r>
            <a:r>
              <a:rPr lang="en-US" sz="2400" b="1" dirty="0">
                <a:solidFill>
                  <a:srgbClr val="FF0000"/>
                </a:solidFill>
              </a:rPr>
              <a:t> </a:t>
            </a:r>
            <a:r>
              <a:rPr lang="en-US" sz="2400" dirty="0">
                <a:solidFill>
                  <a:schemeClr val="tx1"/>
                </a:solidFill>
              </a:rPr>
              <a:t>house.</a:t>
            </a:r>
            <a:endParaRPr lang="en-US" sz="2400" b="1" u="sng" dirty="0">
              <a:solidFill>
                <a:srgbClr val="FF0000"/>
              </a:solidFill>
            </a:endParaRPr>
          </a:p>
        </p:txBody>
      </p:sp>
      <p:pic>
        <p:nvPicPr>
          <p:cNvPr id="14" name="Picture 13">
            <a:extLst>
              <a:ext uri="{FF2B5EF4-FFF2-40B4-BE49-F238E27FC236}">
                <a16:creationId xmlns:a16="http://schemas.microsoft.com/office/drawing/2014/main" id="{5DD2F110-434D-8744-B8D8-0793E7055C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7477" y="4422734"/>
            <a:ext cx="2005781" cy="2254083"/>
          </a:xfrm>
          <a:prstGeom prst="rect">
            <a:avLst/>
          </a:prstGeom>
        </p:spPr>
      </p:pic>
    </p:spTree>
    <p:extLst>
      <p:ext uri="{BB962C8B-B14F-4D97-AF65-F5344CB8AC3E}">
        <p14:creationId xmlns:p14="http://schemas.microsoft.com/office/powerpoint/2010/main" val="36359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49"/>
                                          </p:stCondLst>
                                        </p:cTn>
                                        <p:tgtEl>
                                          <p:spTgt spid="39"/>
                                        </p:tgtEl>
                                        <p:attrNameLst>
                                          <p:attrName>style.visibility</p:attrName>
                                        </p:attrNameLst>
                                      </p:cBhvr>
                                      <p:to>
                                        <p:strVal val="visible"/>
                                      </p:to>
                                    </p:set>
                                  </p:childTnLst>
                                </p:cTn>
                              </p:par>
                            </p:childTnLst>
                          </p:cTn>
                        </p:par>
                        <p:par>
                          <p:cTn id="7" fill="hold">
                            <p:stCondLst>
                              <p:cond delay="250"/>
                            </p:stCondLst>
                            <p:childTnLst>
                              <p:par>
                                <p:cTn id="8" presetID="22" presetClass="entr" presetSubtype="2"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40"/>
                                        </p:tgtEl>
                                        <p:attrNameLst>
                                          <p:attrName>style.visibility</p:attrName>
                                        </p:attrNameLst>
                                      </p:cBhvr>
                                      <p:to>
                                        <p:strVal val="visible"/>
                                      </p:to>
                                    </p:set>
                                  </p:childTnLst>
                                </p:cTn>
                              </p:par>
                            </p:childTnLst>
                          </p:cTn>
                        </p:par>
                        <p:par>
                          <p:cTn id="15" fill="hold">
                            <p:stCondLst>
                              <p:cond delay="25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pptB114.tmp</Template>
  <TotalTime>2028</TotalTime>
  <Words>1234</Words>
  <Application>Microsoft Office PowerPoint</Application>
  <PresentationFormat>Widescreen</PresentationFormat>
  <Paragraphs>131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-apple-system</vt:lpstr>
      <vt:lpstr>Arial</vt:lpstr>
      <vt:lpstr>Calibri</vt:lpstr>
      <vt:lpstr>Montserrat</vt:lpstr>
      <vt:lpstr>noto sans</vt:lpstr>
      <vt:lpstr>Open Sans</vt:lpstr>
      <vt:lpstr>Wingdings</vt:lpstr>
      <vt:lpstr>DD</vt:lpstr>
      <vt:lpstr>Possessive Adjectives</vt:lpstr>
      <vt:lpstr>Possessive Pronoun and Possessive Adjective </vt:lpstr>
      <vt:lpstr>Possessive Pronoun and Possessive Adjective</vt:lpstr>
      <vt:lpstr>Examples</vt:lpstr>
      <vt:lpstr>Examples</vt:lpstr>
      <vt:lpstr>Examples</vt:lpstr>
      <vt:lpstr>Examples</vt:lpstr>
      <vt:lpstr>Examples</vt:lpstr>
      <vt:lpstr>Examples</vt:lpstr>
      <vt:lpstr>MM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Possessive Adjectives</dc:title>
  <dc:creator>kurapati divya</dc:creator>
  <cp:lastModifiedBy>chittur</cp:lastModifiedBy>
  <cp:revision>21</cp:revision>
  <dcterms:created xsi:type="dcterms:W3CDTF">2022-12-02T08:07:29Z</dcterms:created>
  <dcterms:modified xsi:type="dcterms:W3CDTF">2022-12-27T11:05:23Z</dcterms:modified>
</cp:coreProperties>
</file>