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Lst>
  <p:notesMasterIdLst>
    <p:notesMasterId r:id="rId15"/>
  </p:notesMasterIdLst>
  <p:sldIdLst>
    <p:sldId id="272" r:id="rId3"/>
    <p:sldId id="260" r:id="rId4"/>
    <p:sldId id="261" r:id="rId5"/>
    <p:sldId id="262" r:id="rId6"/>
    <p:sldId id="263" r:id="rId7"/>
    <p:sldId id="264" r:id="rId8"/>
    <p:sldId id="265" r:id="rId9"/>
    <p:sldId id="266" r:id="rId10"/>
    <p:sldId id="267" r:id="rId11"/>
    <p:sldId id="268" r:id="rId12"/>
    <p:sldId id="269"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470" autoAdjust="0"/>
  </p:normalViewPr>
  <p:slideViewPr>
    <p:cSldViewPr>
      <p:cViewPr varScale="1">
        <p:scale>
          <a:sx n="36" d="100"/>
          <a:sy n="36" d="100"/>
        </p:scale>
        <p:origin x="1748" y="4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2/8/2023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extLst>
      <p:ext uri="{BB962C8B-B14F-4D97-AF65-F5344CB8AC3E}">
        <p14:creationId xmlns:p14="http://schemas.microsoft.com/office/powerpoint/2010/main" val="3586603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Boy Question - https://pixabay.com/illustrations/question-mark-asking-answer-q-and-a-3978394/</a:t>
            </a:r>
            <a:endParaRPr lang="en-IN" b="0" dirty="0"/>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E69404-76F5-4205-AB8A-DE608B1B0BD3}"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2:</a:t>
            </a:r>
            <a:r>
              <a:rPr lang="en-IE" sz="1200" kern="1200" dirty="0">
                <a:solidFill>
                  <a:schemeClr val="tx1"/>
                </a:solidFill>
                <a:effectLst/>
                <a:latin typeface="+mn-lt"/>
                <a:ea typeface="+mn-ea"/>
                <a:cs typeface="+mn-cs"/>
              </a:rPr>
              <a:t> Rewrite the following sentences using possessive pronouns. The first one has been done for you.</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10</a:t>
            </a:fld>
            <a:endParaRPr lang="en-IN"/>
          </a:p>
        </p:txBody>
      </p:sp>
    </p:spTree>
    <p:extLst>
      <p:ext uri="{BB962C8B-B14F-4D97-AF65-F5344CB8AC3E}">
        <p14:creationId xmlns:p14="http://schemas.microsoft.com/office/powerpoint/2010/main" val="2869182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2:</a:t>
            </a:r>
            <a:r>
              <a:rPr lang="en-IE" sz="1200" kern="1200" dirty="0">
                <a:solidFill>
                  <a:schemeClr val="tx1"/>
                </a:solidFill>
                <a:effectLst/>
                <a:latin typeface="+mn-lt"/>
                <a:ea typeface="+mn-ea"/>
                <a:cs typeface="+mn-cs"/>
              </a:rPr>
              <a:t> Rewrite the following sentences using possessive pronouns. The first one has been done for you.</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11</a:t>
            </a:fld>
            <a:endParaRPr lang="en-IN"/>
          </a:p>
        </p:txBody>
      </p:sp>
    </p:spTree>
    <p:extLst>
      <p:ext uri="{BB962C8B-B14F-4D97-AF65-F5344CB8AC3E}">
        <p14:creationId xmlns:p14="http://schemas.microsoft.com/office/powerpoint/2010/main" val="982794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a:t>
            </a:r>
            <a:r>
              <a:rPr lang="en-IN" sz="1200" b="1" i="0" u="none" strike="noStrike" kern="1200">
                <a:solidFill>
                  <a:schemeClr val="tx1"/>
                </a:solidFill>
                <a:latin typeface="+mn-lt"/>
                <a:ea typeface="+mn-ea"/>
                <a:cs typeface="+mn-cs"/>
              </a:rPr>
              <a:t>- </a:t>
            </a:r>
            <a:r>
              <a:rPr lang="en-IN" sz="1200" b="0" i="0" u="none" strike="noStrike" kern="120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E69404-76F5-4205-AB8A-DE608B1B0BD3}"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1:</a:t>
            </a:r>
            <a:r>
              <a:rPr lang="en-IE" sz="1200" kern="1200" dirty="0">
                <a:solidFill>
                  <a:schemeClr val="tx1"/>
                </a:solidFill>
                <a:effectLst/>
                <a:latin typeface="+mn-lt"/>
                <a:ea typeface="+mn-ea"/>
                <a:cs typeface="+mn-cs"/>
              </a:rPr>
              <a:t> Choose the correct possessive pronoun to complete the sentence.</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2</a:t>
            </a:fld>
            <a:endParaRPr lang="en-IN"/>
          </a:p>
        </p:txBody>
      </p:sp>
    </p:spTree>
    <p:extLst>
      <p:ext uri="{BB962C8B-B14F-4D97-AF65-F5344CB8AC3E}">
        <p14:creationId xmlns:p14="http://schemas.microsoft.com/office/powerpoint/2010/main" val="5492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1:</a:t>
            </a:r>
            <a:r>
              <a:rPr lang="en-IE" sz="1200" kern="1200" dirty="0">
                <a:solidFill>
                  <a:schemeClr val="tx1"/>
                </a:solidFill>
                <a:effectLst/>
                <a:latin typeface="+mn-lt"/>
                <a:ea typeface="+mn-ea"/>
                <a:cs typeface="+mn-cs"/>
              </a:rPr>
              <a:t> Choose the correct possessive pronoun to complete the sentence.</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3</a:t>
            </a:fld>
            <a:endParaRPr lang="en-IN"/>
          </a:p>
        </p:txBody>
      </p:sp>
    </p:spTree>
    <p:extLst>
      <p:ext uri="{BB962C8B-B14F-4D97-AF65-F5344CB8AC3E}">
        <p14:creationId xmlns:p14="http://schemas.microsoft.com/office/powerpoint/2010/main" val="11680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1:</a:t>
            </a:r>
            <a:r>
              <a:rPr lang="en-IE" sz="1200" kern="1200" dirty="0">
                <a:solidFill>
                  <a:schemeClr val="tx1"/>
                </a:solidFill>
                <a:effectLst/>
                <a:latin typeface="+mn-lt"/>
                <a:ea typeface="+mn-ea"/>
                <a:cs typeface="+mn-cs"/>
              </a:rPr>
              <a:t> Choose the correct possessive pronoun to complete the sentence.</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4</a:t>
            </a:fld>
            <a:endParaRPr lang="en-IN"/>
          </a:p>
        </p:txBody>
      </p:sp>
    </p:spTree>
    <p:extLst>
      <p:ext uri="{BB962C8B-B14F-4D97-AF65-F5344CB8AC3E}">
        <p14:creationId xmlns:p14="http://schemas.microsoft.com/office/powerpoint/2010/main" val="150396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1:</a:t>
            </a:r>
            <a:r>
              <a:rPr lang="en-IE" sz="1200" kern="1200" dirty="0">
                <a:solidFill>
                  <a:schemeClr val="tx1"/>
                </a:solidFill>
                <a:effectLst/>
                <a:latin typeface="+mn-lt"/>
                <a:ea typeface="+mn-ea"/>
                <a:cs typeface="+mn-cs"/>
              </a:rPr>
              <a:t> Choose the correct possessive pronoun to complete the sentence.</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5</a:t>
            </a:fld>
            <a:endParaRPr lang="en-IN"/>
          </a:p>
        </p:txBody>
      </p:sp>
    </p:spTree>
    <p:extLst>
      <p:ext uri="{BB962C8B-B14F-4D97-AF65-F5344CB8AC3E}">
        <p14:creationId xmlns:p14="http://schemas.microsoft.com/office/powerpoint/2010/main" val="116364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1:</a:t>
            </a:r>
            <a:r>
              <a:rPr lang="en-IE" sz="1200" kern="1200" dirty="0">
                <a:solidFill>
                  <a:schemeClr val="tx1"/>
                </a:solidFill>
                <a:effectLst/>
                <a:latin typeface="+mn-lt"/>
                <a:ea typeface="+mn-ea"/>
                <a:cs typeface="+mn-cs"/>
              </a:rPr>
              <a:t> Choose the correct possessive pronoun to complete the sentence.</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6</a:t>
            </a:fld>
            <a:endParaRPr lang="en-IN"/>
          </a:p>
        </p:txBody>
      </p:sp>
    </p:spTree>
    <p:extLst>
      <p:ext uri="{BB962C8B-B14F-4D97-AF65-F5344CB8AC3E}">
        <p14:creationId xmlns:p14="http://schemas.microsoft.com/office/powerpoint/2010/main" val="700916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1:</a:t>
            </a:r>
            <a:r>
              <a:rPr lang="en-IE" sz="1200" kern="1200" dirty="0">
                <a:solidFill>
                  <a:schemeClr val="tx1"/>
                </a:solidFill>
                <a:effectLst/>
                <a:latin typeface="+mn-lt"/>
                <a:ea typeface="+mn-ea"/>
                <a:cs typeface="+mn-cs"/>
              </a:rPr>
              <a:t> Choose the correct possessive pronoun to complete the sentence.</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7</a:t>
            </a:fld>
            <a:endParaRPr lang="en-IN"/>
          </a:p>
        </p:txBody>
      </p:sp>
    </p:spTree>
    <p:extLst>
      <p:ext uri="{BB962C8B-B14F-4D97-AF65-F5344CB8AC3E}">
        <p14:creationId xmlns:p14="http://schemas.microsoft.com/office/powerpoint/2010/main" val="1453813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2:</a:t>
            </a:r>
            <a:r>
              <a:rPr lang="en-IE" sz="1200" kern="1200" dirty="0">
                <a:solidFill>
                  <a:schemeClr val="tx1"/>
                </a:solidFill>
                <a:effectLst/>
                <a:latin typeface="+mn-lt"/>
                <a:ea typeface="+mn-ea"/>
                <a:cs typeface="+mn-cs"/>
              </a:rPr>
              <a:t> Rewrite the following sentences using possessive pronouns. The first one has been done for you.</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8</a:t>
            </a:fld>
            <a:endParaRPr lang="en-IN"/>
          </a:p>
        </p:txBody>
      </p:sp>
    </p:spTree>
    <p:extLst>
      <p:ext uri="{BB962C8B-B14F-4D97-AF65-F5344CB8AC3E}">
        <p14:creationId xmlns:p14="http://schemas.microsoft.com/office/powerpoint/2010/main" val="1041800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b="1" kern="1200" dirty="0">
                <a:solidFill>
                  <a:schemeClr val="tx1"/>
                </a:solidFill>
                <a:effectLst/>
                <a:latin typeface="+mn-lt"/>
                <a:ea typeface="+mn-ea"/>
                <a:cs typeface="+mn-cs"/>
              </a:rPr>
              <a:t>Exercise 2:</a:t>
            </a:r>
            <a:r>
              <a:rPr lang="en-IE" sz="1200" kern="1200" dirty="0">
                <a:solidFill>
                  <a:schemeClr val="tx1"/>
                </a:solidFill>
                <a:effectLst/>
                <a:latin typeface="+mn-lt"/>
                <a:ea typeface="+mn-ea"/>
                <a:cs typeface="+mn-cs"/>
              </a:rPr>
              <a:t> Rewrite the following sentences using possessive pronouns. The first one has been done for you.</a:t>
            </a:r>
            <a:endParaRPr lang="en-IN" sz="1200" kern="1200" dirty="0">
              <a:solidFill>
                <a:schemeClr val="tx1"/>
              </a:solidFill>
              <a:effectLst/>
              <a:latin typeface="+mn-lt"/>
              <a:ea typeface="+mn-ea"/>
              <a:cs typeface="+mn-cs"/>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9</a:t>
            </a:fld>
            <a:endParaRPr lang="en-IN"/>
          </a:p>
        </p:txBody>
      </p:sp>
    </p:spTree>
    <p:extLst>
      <p:ext uri="{BB962C8B-B14F-4D97-AF65-F5344CB8AC3E}">
        <p14:creationId xmlns:p14="http://schemas.microsoft.com/office/powerpoint/2010/main" val="27631443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9519" y="95208"/>
            <a:ext cx="678726" cy="720000"/>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
        <p:nvSpPr>
          <p:cNvPr id="4" name="TextBox 3">
            <a:extLst>
              <a:ext uri="{FF2B5EF4-FFF2-40B4-BE49-F238E27FC236}">
                <a16:creationId xmlns:a16="http://schemas.microsoft.com/office/drawing/2014/main" id="{A120F470-3693-9954-988B-96B639C7CF03}"/>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extLst>
      <p:ext uri="{BB962C8B-B14F-4D97-AF65-F5344CB8AC3E}">
        <p14:creationId xmlns:p14="http://schemas.microsoft.com/office/powerpoint/2010/main" val="69796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Graphical user interface, application&#10;&#10;Description automatically generated">
            <a:extLst>
              <a:ext uri="{FF2B5EF4-FFF2-40B4-BE49-F238E27FC236}">
                <a16:creationId xmlns:a16="http://schemas.microsoft.com/office/drawing/2014/main" id="{F8BD128D-DFC7-14FE-744B-8C56BBC182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A2A4EE51-F265-ABE4-BD5E-F5666A5B0E6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Tree>
    <p:extLst>
      <p:ext uri="{BB962C8B-B14F-4D97-AF65-F5344CB8AC3E}">
        <p14:creationId xmlns:p14="http://schemas.microsoft.com/office/powerpoint/2010/main" val="308277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3" name="Picture 2" descr="Graphical user interface, application&#10;&#10;Description automatically generated">
            <a:extLst>
              <a:ext uri="{FF2B5EF4-FFF2-40B4-BE49-F238E27FC236}">
                <a16:creationId xmlns:a16="http://schemas.microsoft.com/office/drawing/2014/main" id="{E0147C26-2572-002B-C677-04D0BB285F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37CC845F-1E3C-1D67-0A1A-3495A531A3D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Tree>
    <p:extLst>
      <p:ext uri="{BB962C8B-B14F-4D97-AF65-F5344CB8AC3E}">
        <p14:creationId xmlns:p14="http://schemas.microsoft.com/office/powerpoint/2010/main" val="6802025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42975"/>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329B230-3CC3-7B9A-2840-E94B634BB4F6}"/>
              </a:ext>
            </a:extLst>
          </p:cNvPr>
          <p:cNvSpPr>
            <a:spLocks noGrp="1"/>
          </p:cNvSpPr>
          <p:nvPr>
            <p:ph type="ctrTitle"/>
          </p:nvPr>
        </p:nvSpPr>
        <p:spPr>
          <a:xfrm>
            <a:off x="914400" y="2552700"/>
            <a:ext cx="10363200" cy="1752601"/>
          </a:xfrm>
        </p:spPr>
        <p:txBody>
          <a:bodyPr/>
          <a:lstStyle/>
          <a:p>
            <a:r>
              <a:rPr lang="en-IN" dirty="0"/>
              <a:t>Test your Knowledge</a:t>
            </a:r>
          </a:p>
        </p:txBody>
      </p:sp>
      <p:pic>
        <p:nvPicPr>
          <p:cNvPr id="5" name="Picture 6" descr="Free illustrations of Question mark">
            <a:extLst>
              <a:ext uri="{FF2B5EF4-FFF2-40B4-BE49-F238E27FC236}">
                <a16:creationId xmlns:a16="http://schemas.microsoft.com/office/drawing/2014/main" id="{1BAC91FB-AD07-A84D-05BD-F37BE99E7CD2}"/>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1844" r="20695"/>
          <a:stretch/>
        </p:blipFill>
        <p:spPr bwMode="auto">
          <a:xfrm>
            <a:off x="1127448" y="1737219"/>
            <a:ext cx="1944216" cy="3383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Ques"/>
          <p:cNvGrpSpPr/>
          <p:nvPr/>
        </p:nvGrpSpPr>
        <p:grpSpPr>
          <a:xfrm>
            <a:off x="263352" y="3090293"/>
            <a:ext cx="5688632" cy="1152605"/>
            <a:chOff x="263352" y="3090293"/>
            <a:chExt cx="5688632" cy="1152605"/>
          </a:xfrm>
        </p:grpSpPr>
        <p:sp>
          <p:nvSpPr>
            <p:cNvPr id="9" name="Flowchart: Alternate Process 8"/>
            <p:cNvSpPr/>
            <p:nvPr/>
          </p:nvSpPr>
          <p:spPr>
            <a:xfrm>
              <a:off x="263352" y="3429000"/>
              <a:ext cx="5688632" cy="81389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sz="2800"/>
            </a:p>
          </p:txBody>
        </p:sp>
        <p:sp>
          <p:nvSpPr>
            <p:cNvPr id="10"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That is his basketball. </a:t>
              </a:r>
              <a:endParaRPr lang="en-IN" sz="2800" dirty="0"/>
            </a:p>
          </p:txBody>
        </p:sp>
        <p:sp>
          <p:nvSpPr>
            <p:cNvPr id="11" name="Q1"/>
            <p:cNvSpPr/>
            <p:nvPr/>
          </p:nvSpPr>
          <p:spPr>
            <a:xfrm>
              <a:off x="522414" y="3090293"/>
              <a:ext cx="925642" cy="677414"/>
            </a:xfrm>
            <a:prstGeom prst="flowChartOffpageConnector">
              <a:avLst/>
            </a:prstGeom>
            <a:solidFill>
              <a:schemeClr val="accent2">
                <a:lumMod val="5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12" name="TextBox 11"/>
            <p:cNvSpPr txBox="1"/>
            <p:nvPr/>
          </p:nvSpPr>
          <p:spPr>
            <a:xfrm>
              <a:off x="678291" y="3112618"/>
              <a:ext cx="610280" cy="523220"/>
            </a:xfrm>
            <a:prstGeom prst="rect">
              <a:avLst/>
            </a:prstGeom>
            <a:noFill/>
          </p:spPr>
          <p:txBody>
            <a:bodyPr wrap="square" rtlCol="0">
              <a:spAutoFit/>
            </a:bodyPr>
            <a:lstStyle/>
            <a:p>
              <a:pPr algn="ctr"/>
              <a:r>
                <a:rPr lang="en-IN" sz="2800" dirty="0">
                  <a:solidFill>
                    <a:schemeClr val="bg1"/>
                  </a:solidFill>
                </a:rPr>
                <a:t>Q4</a:t>
              </a:r>
            </a:p>
          </p:txBody>
        </p:sp>
      </p:grpSp>
      <p:grpSp>
        <p:nvGrpSpPr>
          <p:cNvPr id="13" name="Title Block"/>
          <p:cNvGrpSpPr/>
          <p:nvPr/>
        </p:nvGrpSpPr>
        <p:grpSpPr>
          <a:xfrm>
            <a:off x="263352" y="63855"/>
            <a:ext cx="10945216" cy="1445872"/>
            <a:chOff x="263352" y="63855"/>
            <a:chExt cx="11377264" cy="1445872"/>
          </a:xfrm>
        </p:grpSpPr>
        <p:grpSp>
          <p:nvGrpSpPr>
            <p:cNvPr id="25" name="Title Block"/>
            <p:cNvGrpSpPr/>
            <p:nvPr/>
          </p:nvGrpSpPr>
          <p:grpSpPr>
            <a:xfrm>
              <a:off x="263352" y="63855"/>
              <a:ext cx="11377264" cy="869477"/>
              <a:chOff x="703406" y="63855"/>
              <a:chExt cx="10541985" cy="777812"/>
            </a:xfrm>
          </p:grpSpPr>
          <p:sp>
            <p:nvSpPr>
              <p:cNvPr id="26" name="Title 1 Box"/>
              <p:cNvSpPr/>
              <p:nvPr/>
            </p:nvSpPr>
            <p:spPr>
              <a:xfrm>
                <a:off x="839416" y="201912"/>
                <a:ext cx="10139089" cy="63975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205202"/>
                  <a:ext cx="2480577" cy="57819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-2 </a:t>
                  </a:r>
                </a:p>
              </p:txBody>
            </p:sp>
          </p:grpSp>
          <p:sp>
            <p:nvSpPr>
              <p:cNvPr id="28" name="Rectangle 27"/>
              <p:cNvSpPr/>
              <p:nvPr/>
            </p:nvSpPr>
            <p:spPr>
              <a:xfrm>
                <a:off x="3319993" y="173319"/>
                <a:ext cx="7925398" cy="5781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IE" sz="3600" dirty="0"/>
                  <a:t>Rewrite the sentences</a:t>
                </a:r>
                <a:endParaRPr lang="en-IN" sz="3600" dirty="0"/>
              </a:p>
            </p:txBody>
          </p:sp>
        </p:grpSp>
        <p:sp>
          <p:nvSpPr>
            <p:cNvPr id="7" name="Rectangle 6"/>
            <p:cNvSpPr/>
            <p:nvPr/>
          </p:nvSpPr>
          <p:spPr>
            <a:xfrm>
              <a:off x="1712437" y="863396"/>
              <a:ext cx="192023" cy="64633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endParaRPr lang="en-IN" sz="3600" dirty="0"/>
            </a:p>
          </p:txBody>
        </p:sp>
      </p:grpSp>
      <p:grpSp>
        <p:nvGrpSpPr>
          <p:cNvPr id="3" name="Insrtuction"/>
          <p:cNvGrpSpPr/>
          <p:nvPr/>
        </p:nvGrpSpPr>
        <p:grpSpPr>
          <a:xfrm>
            <a:off x="541625" y="1585191"/>
            <a:ext cx="10638851" cy="735747"/>
            <a:chOff x="2262291" y="1166202"/>
            <a:chExt cx="8669182" cy="735747"/>
          </a:xfrm>
        </p:grpSpPr>
        <p:sp>
          <p:nvSpPr>
            <p:cNvPr id="2" name="Flowchart: Alternate Process 1"/>
            <p:cNvSpPr/>
            <p:nvPr/>
          </p:nvSpPr>
          <p:spPr>
            <a:xfrm>
              <a:off x="2620132" y="1248173"/>
              <a:ext cx="8311341" cy="578882"/>
            </a:xfrm>
            <a:prstGeom prst="flowChartAlternateProcess">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en-IE" sz="2800" dirty="0"/>
                <a:t>Rewrite the following sentences using possessive pronouns</a:t>
              </a:r>
              <a:endParaRPr lang="en-IN" sz="2800" dirty="0"/>
            </a:p>
          </p:txBody>
        </p:sp>
        <p:sp>
          <p:nvSpPr>
            <p:cNvPr id="41" name="Flowchart: Terminator 40"/>
            <p:cNvSpPr/>
            <p:nvPr/>
          </p:nvSpPr>
          <p:spPr>
            <a:xfrm>
              <a:off x="2262291" y="1166202"/>
              <a:ext cx="1579645" cy="735747"/>
            </a:xfrm>
            <a:prstGeom prst="flowChartTerminator">
              <a:avLst/>
            </a:prstGeom>
            <a:solidFill>
              <a:schemeClr val="tx1"/>
            </a:solidFill>
          </p:spPr>
          <p:style>
            <a:lnRef idx="2">
              <a:schemeClr val="dk1"/>
            </a:lnRef>
            <a:fillRef idx="1">
              <a:schemeClr val="lt1"/>
            </a:fillRef>
            <a:effectRef idx="0">
              <a:schemeClr val="dk1"/>
            </a:effectRef>
            <a:fontRef idx="minor">
              <a:schemeClr val="dk1"/>
            </a:fontRef>
          </p:style>
          <p:txBody>
            <a:bodyPr wrap="none">
              <a:spAutoFit/>
            </a:bodyPr>
            <a:lstStyle/>
            <a:p>
              <a:pPr algn="ctr"/>
              <a:r>
                <a:rPr lang="en-IE" sz="2800" dirty="0">
                  <a:solidFill>
                    <a:schemeClr val="bg1"/>
                  </a:solidFill>
                </a:rPr>
                <a:t>Instruction</a:t>
              </a:r>
            </a:p>
          </p:txBody>
        </p:sp>
      </p:grpSp>
      <p:grpSp>
        <p:nvGrpSpPr>
          <p:cNvPr id="46" name="ANS"/>
          <p:cNvGrpSpPr/>
          <p:nvPr/>
        </p:nvGrpSpPr>
        <p:grpSpPr>
          <a:xfrm flipH="1">
            <a:off x="6211046" y="3090293"/>
            <a:ext cx="5688632" cy="1152605"/>
            <a:chOff x="263352" y="3090293"/>
            <a:chExt cx="5688632" cy="1152605"/>
          </a:xfrm>
        </p:grpSpPr>
        <p:sp>
          <p:nvSpPr>
            <p:cNvPr id="47" name="Flowchart: Alternate Process 46"/>
            <p:cNvSpPr/>
            <p:nvPr/>
          </p:nvSpPr>
          <p:spPr>
            <a:xfrm>
              <a:off x="263352" y="3429000"/>
              <a:ext cx="5688632" cy="813898"/>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2800"/>
            </a:p>
          </p:txBody>
        </p:sp>
        <p:sp>
          <p:nvSpPr>
            <p:cNvPr id="48"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That basketball is his.</a:t>
              </a:r>
              <a:endParaRPr lang="en-IN" sz="2800" dirty="0"/>
            </a:p>
          </p:txBody>
        </p:sp>
        <p:sp>
          <p:nvSpPr>
            <p:cNvPr id="49" name="Q1"/>
            <p:cNvSpPr/>
            <p:nvPr/>
          </p:nvSpPr>
          <p:spPr>
            <a:xfrm>
              <a:off x="522414" y="3090293"/>
              <a:ext cx="925642" cy="677414"/>
            </a:xfrm>
            <a:prstGeom prst="flowChartOffpageConnector">
              <a:avLst/>
            </a:prstGeom>
            <a:solidFill>
              <a:schemeClr val="accent3">
                <a:lumMod val="50000"/>
              </a:schemeClr>
            </a:solidFill>
            <a:ln>
              <a:solidFill>
                <a:schemeClr val="accent3">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50" name="TextBox 49"/>
            <p:cNvSpPr txBox="1"/>
            <p:nvPr/>
          </p:nvSpPr>
          <p:spPr>
            <a:xfrm>
              <a:off x="602157" y="3112618"/>
              <a:ext cx="766157" cy="523220"/>
            </a:xfrm>
            <a:prstGeom prst="rect">
              <a:avLst/>
            </a:prstGeom>
            <a:noFill/>
          </p:spPr>
          <p:txBody>
            <a:bodyPr wrap="square" rtlCol="0">
              <a:spAutoFit/>
            </a:bodyPr>
            <a:lstStyle/>
            <a:p>
              <a:pPr algn="ctr"/>
              <a:r>
                <a:rPr lang="en-IN" sz="2800" dirty="0">
                  <a:solidFill>
                    <a:schemeClr val="bg1"/>
                  </a:solidFill>
                </a:rPr>
                <a:t>Ans</a:t>
              </a:r>
            </a:p>
          </p:txBody>
        </p:sp>
      </p:grpSp>
      <p:grpSp>
        <p:nvGrpSpPr>
          <p:cNvPr id="23" name="Ques"/>
          <p:cNvGrpSpPr/>
          <p:nvPr/>
        </p:nvGrpSpPr>
        <p:grpSpPr>
          <a:xfrm>
            <a:off x="263352" y="4656831"/>
            <a:ext cx="5688632" cy="1152605"/>
            <a:chOff x="263352" y="3090293"/>
            <a:chExt cx="5688632" cy="1152605"/>
          </a:xfrm>
        </p:grpSpPr>
        <p:sp>
          <p:nvSpPr>
            <p:cNvPr id="24" name="Flowchart: Alternate Process 23"/>
            <p:cNvSpPr/>
            <p:nvPr/>
          </p:nvSpPr>
          <p:spPr>
            <a:xfrm>
              <a:off x="263352" y="3429000"/>
              <a:ext cx="5688632" cy="81389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sz="2800"/>
            </a:p>
          </p:txBody>
        </p:sp>
        <p:sp>
          <p:nvSpPr>
            <p:cNvPr id="31"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That is their house. </a:t>
              </a:r>
              <a:endParaRPr lang="en-IN" sz="2800" dirty="0"/>
            </a:p>
          </p:txBody>
        </p:sp>
        <p:sp>
          <p:nvSpPr>
            <p:cNvPr id="32" name="Q1"/>
            <p:cNvSpPr/>
            <p:nvPr/>
          </p:nvSpPr>
          <p:spPr>
            <a:xfrm>
              <a:off x="522414" y="3090293"/>
              <a:ext cx="925642" cy="677414"/>
            </a:xfrm>
            <a:prstGeom prst="flowChartOffpageConnector">
              <a:avLst/>
            </a:prstGeom>
            <a:solidFill>
              <a:schemeClr val="accent2">
                <a:lumMod val="5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33" name="TextBox 32"/>
            <p:cNvSpPr txBox="1"/>
            <p:nvPr/>
          </p:nvSpPr>
          <p:spPr>
            <a:xfrm>
              <a:off x="678291" y="3112618"/>
              <a:ext cx="610280" cy="523220"/>
            </a:xfrm>
            <a:prstGeom prst="rect">
              <a:avLst/>
            </a:prstGeom>
            <a:noFill/>
          </p:spPr>
          <p:txBody>
            <a:bodyPr wrap="square" rtlCol="0">
              <a:spAutoFit/>
            </a:bodyPr>
            <a:lstStyle/>
            <a:p>
              <a:pPr algn="ctr"/>
              <a:r>
                <a:rPr lang="en-IN" sz="2800" dirty="0">
                  <a:solidFill>
                    <a:schemeClr val="bg1"/>
                  </a:solidFill>
                </a:rPr>
                <a:t>Q5</a:t>
              </a:r>
            </a:p>
          </p:txBody>
        </p:sp>
      </p:grpSp>
      <p:grpSp>
        <p:nvGrpSpPr>
          <p:cNvPr id="34" name="ANS"/>
          <p:cNvGrpSpPr/>
          <p:nvPr/>
        </p:nvGrpSpPr>
        <p:grpSpPr>
          <a:xfrm flipH="1">
            <a:off x="6211046" y="4656831"/>
            <a:ext cx="5688632" cy="1152605"/>
            <a:chOff x="263352" y="3090293"/>
            <a:chExt cx="5688632" cy="1152605"/>
          </a:xfrm>
        </p:grpSpPr>
        <p:sp>
          <p:nvSpPr>
            <p:cNvPr id="35" name="Flowchart: Alternate Process 34"/>
            <p:cNvSpPr/>
            <p:nvPr/>
          </p:nvSpPr>
          <p:spPr>
            <a:xfrm>
              <a:off x="263352" y="3429000"/>
              <a:ext cx="5688632" cy="813898"/>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2800"/>
            </a:p>
          </p:txBody>
        </p:sp>
        <p:sp>
          <p:nvSpPr>
            <p:cNvPr id="36"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That house is theirs.</a:t>
              </a:r>
              <a:endParaRPr lang="en-IN" sz="2800" dirty="0"/>
            </a:p>
          </p:txBody>
        </p:sp>
        <p:sp>
          <p:nvSpPr>
            <p:cNvPr id="37" name="Q1"/>
            <p:cNvSpPr/>
            <p:nvPr/>
          </p:nvSpPr>
          <p:spPr>
            <a:xfrm>
              <a:off x="522414" y="3090293"/>
              <a:ext cx="925642" cy="677414"/>
            </a:xfrm>
            <a:prstGeom prst="flowChartOffpageConnector">
              <a:avLst/>
            </a:prstGeom>
            <a:solidFill>
              <a:schemeClr val="accent3">
                <a:lumMod val="50000"/>
              </a:schemeClr>
            </a:solidFill>
            <a:ln>
              <a:solidFill>
                <a:schemeClr val="accent3">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38" name="TextBox 37"/>
            <p:cNvSpPr txBox="1"/>
            <p:nvPr/>
          </p:nvSpPr>
          <p:spPr>
            <a:xfrm>
              <a:off x="602157" y="3112618"/>
              <a:ext cx="766157" cy="523220"/>
            </a:xfrm>
            <a:prstGeom prst="rect">
              <a:avLst/>
            </a:prstGeom>
            <a:noFill/>
          </p:spPr>
          <p:txBody>
            <a:bodyPr wrap="square" rtlCol="0">
              <a:spAutoFit/>
            </a:bodyPr>
            <a:lstStyle/>
            <a:p>
              <a:pPr algn="ctr"/>
              <a:r>
                <a:rPr lang="en-IN" sz="2800" dirty="0">
                  <a:solidFill>
                    <a:schemeClr val="bg1"/>
                  </a:solidFill>
                </a:rPr>
                <a:t>Ans</a:t>
              </a:r>
            </a:p>
          </p:txBody>
        </p:sp>
      </p:grpSp>
    </p:spTree>
    <p:extLst>
      <p:ext uri="{BB962C8B-B14F-4D97-AF65-F5344CB8AC3E}">
        <p14:creationId xmlns:p14="http://schemas.microsoft.com/office/powerpoint/2010/main" val="149786717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nodeType="afterEffect">
                                  <p:stCondLst>
                                    <p:cond delay="100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3000" fill="hold"/>
                                        <p:tgtEl>
                                          <p:spTgt spid="4"/>
                                        </p:tgtEl>
                                        <p:attrNameLst>
                                          <p:attrName>ppt_x</p:attrName>
                                        </p:attrNameLst>
                                      </p:cBhvr>
                                      <p:tavLst>
                                        <p:tav tm="0">
                                          <p:val>
                                            <p:strVal val="0-#ppt_w/2"/>
                                          </p:val>
                                        </p:tav>
                                        <p:tav tm="100000">
                                          <p:val>
                                            <p:strVal val="#ppt_x"/>
                                          </p:val>
                                        </p:tav>
                                      </p:tavLst>
                                    </p:anim>
                                    <p:anim calcmode="lin" valueType="num">
                                      <p:cBhvr additive="base">
                                        <p:cTn id="11" dur="3000" fill="hold"/>
                                        <p:tgtEl>
                                          <p:spTgt spid="4"/>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1000"/>
                                  </p:stCondLst>
                                  <p:childTnLst>
                                    <p:set>
                                      <p:cBhvr>
                                        <p:cTn id="13" dur="1" fill="hold">
                                          <p:stCondLst>
                                            <p:cond delay="0"/>
                                          </p:stCondLst>
                                        </p:cTn>
                                        <p:tgtEl>
                                          <p:spTgt spid="23"/>
                                        </p:tgtEl>
                                        <p:attrNameLst>
                                          <p:attrName>style.visibility</p:attrName>
                                        </p:attrNameLst>
                                      </p:cBhvr>
                                      <p:to>
                                        <p:strVal val="visible"/>
                                      </p:to>
                                    </p:set>
                                    <p:anim calcmode="lin" valueType="num">
                                      <p:cBhvr additive="base">
                                        <p:cTn id="14" dur="3000" fill="hold"/>
                                        <p:tgtEl>
                                          <p:spTgt spid="23"/>
                                        </p:tgtEl>
                                        <p:attrNameLst>
                                          <p:attrName>ppt_x</p:attrName>
                                        </p:attrNameLst>
                                      </p:cBhvr>
                                      <p:tavLst>
                                        <p:tav tm="0">
                                          <p:val>
                                            <p:strVal val="0-#ppt_w/2"/>
                                          </p:val>
                                        </p:tav>
                                        <p:tav tm="100000">
                                          <p:val>
                                            <p:strVal val="#ppt_x"/>
                                          </p:val>
                                        </p:tav>
                                      </p:tavLst>
                                    </p:anim>
                                    <p:anim calcmode="lin" valueType="num">
                                      <p:cBhvr additive="base">
                                        <p:cTn id="15" dur="3000" fill="hold"/>
                                        <p:tgtEl>
                                          <p:spTgt spid="23"/>
                                        </p:tgtEl>
                                        <p:attrNameLst>
                                          <p:attrName>ppt_y</p:attrName>
                                        </p:attrNameLst>
                                      </p:cBhvr>
                                      <p:tavLst>
                                        <p:tav tm="0">
                                          <p:val>
                                            <p:strVal val="#ppt_y"/>
                                          </p:val>
                                        </p:tav>
                                        <p:tav tm="100000">
                                          <p:val>
                                            <p:strVal val="#ppt_y"/>
                                          </p:val>
                                        </p:tav>
                                      </p:tavLst>
                                    </p:anim>
                                  </p:childTnLst>
                                </p:cTn>
                              </p:par>
                            </p:childTnLst>
                          </p:cTn>
                        </p:par>
                        <p:par>
                          <p:cTn id="16" fill="hold">
                            <p:stCondLst>
                              <p:cond delay="4000"/>
                            </p:stCondLst>
                            <p:childTnLst>
                              <p:par>
                                <p:cTn id="17" presetID="2" presetClass="entr" presetSubtype="2" fill="hold" nodeType="afterEffect">
                                  <p:stCondLst>
                                    <p:cond delay="500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3000" fill="hold"/>
                                        <p:tgtEl>
                                          <p:spTgt spid="46"/>
                                        </p:tgtEl>
                                        <p:attrNameLst>
                                          <p:attrName>ppt_x</p:attrName>
                                        </p:attrNameLst>
                                      </p:cBhvr>
                                      <p:tavLst>
                                        <p:tav tm="0">
                                          <p:val>
                                            <p:strVal val="1+#ppt_w/2"/>
                                          </p:val>
                                        </p:tav>
                                        <p:tav tm="100000">
                                          <p:val>
                                            <p:strVal val="#ppt_x"/>
                                          </p:val>
                                        </p:tav>
                                      </p:tavLst>
                                    </p:anim>
                                    <p:anim calcmode="lin" valueType="num">
                                      <p:cBhvr additive="base">
                                        <p:cTn id="20" dur="3000" fill="hold"/>
                                        <p:tgtEl>
                                          <p:spTgt spid="46"/>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500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3000" fill="hold"/>
                                        <p:tgtEl>
                                          <p:spTgt spid="34"/>
                                        </p:tgtEl>
                                        <p:attrNameLst>
                                          <p:attrName>ppt_x</p:attrName>
                                        </p:attrNameLst>
                                      </p:cBhvr>
                                      <p:tavLst>
                                        <p:tav tm="0">
                                          <p:val>
                                            <p:strVal val="1+#ppt_w/2"/>
                                          </p:val>
                                        </p:tav>
                                        <p:tav tm="100000">
                                          <p:val>
                                            <p:strVal val="#ppt_x"/>
                                          </p:val>
                                        </p:tav>
                                      </p:tavLst>
                                    </p:anim>
                                    <p:anim calcmode="lin" valueType="num">
                                      <p:cBhvr additive="base">
                                        <p:cTn id="24" dur="3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Title Block"/>
          <p:cNvGrpSpPr/>
          <p:nvPr/>
        </p:nvGrpSpPr>
        <p:grpSpPr>
          <a:xfrm>
            <a:off x="263352" y="63855"/>
            <a:ext cx="10945216" cy="1445872"/>
            <a:chOff x="263352" y="63855"/>
            <a:chExt cx="11377264" cy="1445872"/>
          </a:xfrm>
        </p:grpSpPr>
        <p:grpSp>
          <p:nvGrpSpPr>
            <p:cNvPr id="25" name="Title Block"/>
            <p:cNvGrpSpPr/>
            <p:nvPr/>
          </p:nvGrpSpPr>
          <p:grpSpPr>
            <a:xfrm>
              <a:off x="263352" y="63855"/>
              <a:ext cx="11377264" cy="869477"/>
              <a:chOff x="703406" y="63855"/>
              <a:chExt cx="10541985" cy="777812"/>
            </a:xfrm>
          </p:grpSpPr>
          <p:sp>
            <p:nvSpPr>
              <p:cNvPr id="26" name="Title 1 Box"/>
              <p:cNvSpPr/>
              <p:nvPr/>
            </p:nvSpPr>
            <p:spPr>
              <a:xfrm>
                <a:off x="839416" y="201912"/>
                <a:ext cx="10139089" cy="63975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205202"/>
                  <a:ext cx="2480577" cy="57819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-2 </a:t>
                  </a:r>
                </a:p>
              </p:txBody>
            </p:sp>
          </p:grpSp>
          <p:sp>
            <p:nvSpPr>
              <p:cNvPr id="28" name="Rectangle 27"/>
              <p:cNvSpPr/>
              <p:nvPr/>
            </p:nvSpPr>
            <p:spPr>
              <a:xfrm>
                <a:off x="3319993" y="173319"/>
                <a:ext cx="7925398" cy="5781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IE" sz="3600" dirty="0"/>
                  <a:t>Rewrite the sentences</a:t>
                </a:r>
                <a:endParaRPr lang="en-IN" sz="3600" dirty="0"/>
              </a:p>
            </p:txBody>
          </p:sp>
        </p:grpSp>
        <p:sp>
          <p:nvSpPr>
            <p:cNvPr id="7" name="Rectangle 6"/>
            <p:cNvSpPr/>
            <p:nvPr/>
          </p:nvSpPr>
          <p:spPr>
            <a:xfrm>
              <a:off x="1712437" y="863396"/>
              <a:ext cx="192023" cy="64633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endParaRPr lang="en-IN" sz="3600" dirty="0"/>
            </a:p>
          </p:txBody>
        </p:sp>
      </p:grpSp>
      <p:grpSp>
        <p:nvGrpSpPr>
          <p:cNvPr id="3" name="Insrtuction"/>
          <p:cNvGrpSpPr/>
          <p:nvPr/>
        </p:nvGrpSpPr>
        <p:grpSpPr>
          <a:xfrm>
            <a:off x="541625" y="1585191"/>
            <a:ext cx="10638851" cy="735747"/>
            <a:chOff x="2262291" y="1166202"/>
            <a:chExt cx="8669182" cy="735747"/>
          </a:xfrm>
        </p:grpSpPr>
        <p:sp>
          <p:nvSpPr>
            <p:cNvPr id="2" name="Flowchart: Alternate Process 1"/>
            <p:cNvSpPr/>
            <p:nvPr/>
          </p:nvSpPr>
          <p:spPr>
            <a:xfrm>
              <a:off x="2620132" y="1248173"/>
              <a:ext cx="8311341" cy="578882"/>
            </a:xfrm>
            <a:prstGeom prst="flowChartAlternateProcess">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en-IE" sz="2800" dirty="0"/>
                <a:t>Rewrite the following sentences using possessive pronouns</a:t>
              </a:r>
              <a:endParaRPr lang="en-IN" sz="2800" dirty="0"/>
            </a:p>
          </p:txBody>
        </p:sp>
        <p:sp>
          <p:nvSpPr>
            <p:cNvPr id="41" name="Flowchart: Terminator 40"/>
            <p:cNvSpPr/>
            <p:nvPr/>
          </p:nvSpPr>
          <p:spPr>
            <a:xfrm>
              <a:off x="2262291" y="1166202"/>
              <a:ext cx="1579645" cy="735747"/>
            </a:xfrm>
            <a:prstGeom prst="flowChartTerminator">
              <a:avLst/>
            </a:prstGeom>
            <a:solidFill>
              <a:schemeClr val="tx1"/>
            </a:solidFill>
          </p:spPr>
          <p:style>
            <a:lnRef idx="2">
              <a:schemeClr val="dk1"/>
            </a:lnRef>
            <a:fillRef idx="1">
              <a:schemeClr val="lt1"/>
            </a:fillRef>
            <a:effectRef idx="0">
              <a:schemeClr val="dk1"/>
            </a:effectRef>
            <a:fontRef idx="minor">
              <a:schemeClr val="dk1"/>
            </a:fontRef>
          </p:style>
          <p:txBody>
            <a:bodyPr wrap="none">
              <a:spAutoFit/>
            </a:bodyPr>
            <a:lstStyle/>
            <a:p>
              <a:pPr algn="ctr"/>
              <a:r>
                <a:rPr lang="en-IE" sz="2800" dirty="0">
                  <a:solidFill>
                    <a:schemeClr val="bg1"/>
                  </a:solidFill>
                </a:rPr>
                <a:t>Instruction</a:t>
              </a:r>
            </a:p>
          </p:txBody>
        </p:sp>
      </p:grpSp>
      <p:grpSp>
        <p:nvGrpSpPr>
          <p:cNvPr id="23" name="Ques"/>
          <p:cNvGrpSpPr/>
          <p:nvPr/>
        </p:nvGrpSpPr>
        <p:grpSpPr>
          <a:xfrm>
            <a:off x="261773" y="3433355"/>
            <a:ext cx="5688632" cy="1152605"/>
            <a:chOff x="263352" y="3090293"/>
            <a:chExt cx="5688632" cy="1152605"/>
          </a:xfrm>
        </p:grpSpPr>
        <p:sp>
          <p:nvSpPr>
            <p:cNvPr id="24" name="Flowchart: Alternate Process 23"/>
            <p:cNvSpPr/>
            <p:nvPr/>
          </p:nvSpPr>
          <p:spPr>
            <a:xfrm>
              <a:off x="263352" y="3429000"/>
              <a:ext cx="5688632" cy="81389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sz="2800"/>
            </a:p>
          </p:txBody>
        </p:sp>
        <p:sp>
          <p:nvSpPr>
            <p:cNvPr id="31"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This is your textbook. </a:t>
              </a:r>
              <a:endParaRPr lang="en-IN" sz="2800" dirty="0"/>
            </a:p>
          </p:txBody>
        </p:sp>
        <p:sp>
          <p:nvSpPr>
            <p:cNvPr id="32" name="Q1"/>
            <p:cNvSpPr/>
            <p:nvPr/>
          </p:nvSpPr>
          <p:spPr>
            <a:xfrm>
              <a:off x="522414" y="3090293"/>
              <a:ext cx="925642" cy="677414"/>
            </a:xfrm>
            <a:prstGeom prst="flowChartOffpageConnector">
              <a:avLst/>
            </a:prstGeom>
            <a:solidFill>
              <a:schemeClr val="accent2">
                <a:lumMod val="5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33" name="TextBox 32"/>
            <p:cNvSpPr txBox="1"/>
            <p:nvPr/>
          </p:nvSpPr>
          <p:spPr>
            <a:xfrm>
              <a:off x="678291" y="3112618"/>
              <a:ext cx="610280" cy="523220"/>
            </a:xfrm>
            <a:prstGeom prst="rect">
              <a:avLst/>
            </a:prstGeom>
            <a:noFill/>
          </p:spPr>
          <p:txBody>
            <a:bodyPr wrap="square" rtlCol="0">
              <a:spAutoFit/>
            </a:bodyPr>
            <a:lstStyle/>
            <a:p>
              <a:pPr algn="ctr"/>
              <a:r>
                <a:rPr lang="en-IN" sz="2800" dirty="0">
                  <a:solidFill>
                    <a:schemeClr val="bg1"/>
                  </a:solidFill>
                </a:rPr>
                <a:t>Q6</a:t>
              </a:r>
            </a:p>
          </p:txBody>
        </p:sp>
      </p:grpSp>
      <p:grpSp>
        <p:nvGrpSpPr>
          <p:cNvPr id="34" name="ANS"/>
          <p:cNvGrpSpPr/>
          <p:nvPr/>
        </p:nvGrpSpPr>
        <p:grpSpPr>
          <a:xfrm flipH="1">
            <a:off x="6209467" y="3433355"/>
            <a:ext cx="5688632" cy="1152605"/>
            <a:chOff x="263352" y="3090293"/>
            <a:chExt cx="5688632" cy="1152605"/>
          </a:xfrm>
        </p:grpSpPr>
        <p:sp>
          <p:nvSpPr>
            <p:cNvPr id="35" name="Flowchart: Alternate Process 34"/>
            <p:cNvSpPr/>
            <p:nvPr/>
          </p:nvSpPr>
          <p:spPr>
            <a:xfrm>
              <a:off x="263352" y="3429000"/>
              <a:ext cx="5688632" cy="813898"/>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2800"/>
            </a:p>
          </p:txBody>
        </p:sp>
        <p:sp>
          <p:nvSpPr>
            <p:cNvPr id="36"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This textbook is yours.</a:t>
              </a:r>
              <a:endParaRPr lang="en-IN" sz="2800" dirty="0"/>
            </a:p>
          </p:txBody>
        </p:sp>
        <p:sp>
          <p:nvSpPr>
            <p:cNvPr id="37" name="Q1"/>
            <p:cNvSpPr/>
            <p:nvPr/>
          </p:nvSpPr>
          <p:spPr>
            <a:xfrm>
              <a:off x="522414" y="3090293"/>
              <a:ext cx="925642" cy="677414"/>
            </a:xfrm>
            <a:prstGeom prst="flowChartOffpageConnector">
              <a:avLst/>
            </a:prstGeom>
            <a:solidFill>
              <a:schemeClr val="accent3">
                <a:lumMod val="50000"/>
              </a:schemeClr>
            </a:solidFill>
            <a:ln>
              <a:solidFill>
                <a:schemeClr val="accent3">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38" name="TextBox 37"/>
            <p:cNvSpPr txBox="1"/>
            <p:nvPr/>
          </p:nvSpPr>
          <p:spPr>
            <a:xfrm>
              <a:off x="602157" y="3112618"/>
              <a:ext cx="766157" cy="523220"/>
            </a:xfrm>
            <a:prstGeom prst="rect">
              <a:avLst/>
            </a:prstGeom>
            <a:noFill/>
          </p:spPr>
          <p:txBody>
            <a:bodyPr wrap="square" rtlCol="0">
              <a:spAutoFit/>
            </a:bodyPr>
            <a:lstStyle/>
            <a:p>
              <a:pPr algn="ctr"/>
              <a:r>
                <a:rPr lang="en-IN" sz="2800" dirty="0">
                  <a:solidFill>
                    <a:schemeClr val="bg1"/>
                  </a:solidFill>
                </a:rPr>
                <a:t>Ans</a:t>
              </a:r>
            </a:p>
          </p:txBody>
        </p:sp>
      </p:grpSp>
    </p:spTree>
    <p:extLst>
      <p:ext uri="{BB962C8B-B14F-4D97-AF65-F5344CB8AC3E}">
        <p14:creationId xmlns:p14="http://schemas.microsoft.com/office/powerpoint/2010/main" val="30164417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nodeType="afterEffect">
                                  <p:stCondLst>
                                    <p:cond delay="0"/>
                                  </p:stCondLst>
                                  <p:childTnLst>
                                    <p:set>
                                      <p:cBhvr>
                                        <p:cTn id="9" dur="1" fill="hold">
                                          <p:stCondLst>
                                            <p:cond delay="0"/>
                                          </p:stCondLst>
                                        </p:cTn>
                                        <p:tgtEl>
                                          <p:spTgt spid="23"/>
                                        </p:tgtEl>
                                        <p:attrNameLst>
                                          <p:attrName>style.visibility</p:attrName>
                                        </p:attrNameLst>
                                      </p:cBhvr>
                                      <p:to>
                                        <p:strVal val="visible"/>
                                      </p:to>
                                    </p:set>
                                    <p:anim calcmode="lin" valueType="num">
                                      <p:cBhvr additive="base">
                                        <p:cTn id="10" dur="3000" fill="hold"/>
                                        <p:tgtEl>
                                          <p:spTgt spid="23"/>
                                        </p:tgtEl>
                                        <p:attrNameLst>
                                          <p:attrName>ppt_x</p:attrName>
                                        </p:attrNameLst>
                                      </p:cBhvr>
                                      <p:tavLst>
                                        <p:tav tm="0">
                                          <p:val>
                                            <p:strVal val="0-#ppt_w/2"/>
                                          </p:val>
                                        </p:tav>
                                        <p:tav tm="100000">
                                          <p:val>
                                            <p:strVal val="#ppt_x"/>
                                          </p:val>
                                        </p:tav>
                                      </p:tavLst>
                                    </p:anim>
                                    <p:anim calcmode="lin" valueType="num">
                                      <p:cBhvr additive="base">
                                        <p:cTn id="11" dur="3000" fill="hold"/>
                                        <p:tgtEl>
                                          <p:spTgt spid="23"/>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5000"/>
                                  </p:stCondLst>
                                  <p:childTnLst>
                                    <p:set>
                                      <p:cBhvr>
                                        <p:cTn id="13" dur="1" fill="hold">
                                          <p:stCondLst>
                                            <p:cond delay="0"/>
                                          </p:stCondLst>
                                        </p:cTn>
                                        <p:tgtEl>
                                          <p:spTgt spid="34"/>
                                        </p:tgtEl>
                                        <p:attrNameLst>
                                          <p:attrName>style.visibility</p:attrName>
                                        </p:attrNameLst>
                                      </p:cBhvr>
                                      <p:to>
                                        <p:strVal val="visible"/>
                                      </p:to>
                                    </p:set>
                                    <p:anim calcmode="lin" valueType="num">
                                      <p:cBhvr additive="base">
                                        <p:cTn id="14" dur="3000" fill="hold"/>
                                        <p:tgtEl>
                                          <p:spTgt spid="34"/>
                                        </p:tgtEl>
                                        <p:attrNameLst>
                                          <p:attrName>ppt_x</p:attrName>
                                        </p:attrNameLst>
                                      </p:cBhvr>
                                      <p:tavLst>
                                        <p:tav tm="0">
                                          <p:val>
                                            <p:strVal val="1+#ppt_w/2"/>
                                          </p:val>
                                        </p:tav>
                                        <p:tav tm="100000">
                                          <p:val>
                                            <p:strVal val="#ppt_x"/>
                                          </p:val>
                                        </p:tav>
                                      </p:tavLst>
                                    </p:anim>
                                    <p:anim calcmode="lin" valueType="num">
                                      <p:cBhvr additive="base">
                                        <p:cTn id="15" dur="3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399DBFA-B0B0-F5EC-05FD-CC7847093C0D}"/>
              </a:ext>
            </a:extLst>
          </p:cNvPr>
          <p:cNvSpPr>
            <a:spLocks noGrp="1"/>
          </p:cNvSpPr>
          <p:nvPr>
            <p:ph type="title" idx="4294967295"/>
          </p:nvPr>
        </p:nvSpPr>
        <p:spPr>
          <a:xfrm>
            <a:off x="3287688" y="44624"/>
            <a:ext cx="5092048" cy="500042"/>
          </a:xfrm>
          <a:prstGeom prst="rect">
            <a:avLst/>
          </a:prstGeom>
        </p:spPr>
        <p:txBody>
          <a:bodyPr>
            <a:normAutofit fontScale="90000"/>
          </a:bodyPr>
          <a:lstStyle/>
          <a:p>
            <a:r>
              <a:rPr lang="en-IN" dirty="0"/>
              <a:t>Attribution / Citation</a:t>
            </a:r>
          </a:p>
        </p:txBody>
      </p:sp>
      <p:graphicFrame>
        <p:nvGraphicFramePr>
          <p:cNvPr id="7" name="Table 6">
            <a:extLst>
              <a:ext uri="{FF2B5EF4-FFF2-40B4-BE49-F238E27FC236}">
                <a16:creationId xmlns:a16="http://schemas.microsoft.com/office/drawing/2014/main" id="{07FF2C7C-8911-46AA-0A57-9FA08B9CCC84}"/>
              </a:ext>
            </a:extLst>
          </p:cNvPr>
          <p:cNvGraphicFramePr>
            <a:graphicFrameLocks noGrp="1"/>
          </p:cNvGraphicFramePr>
          <p:nvPr/>
        </p:nvGraphicFramePr>
        <p:xfrm>
          <a:off x="1127448" y="700345"/>
          <a:ext cx="9937103" cy="144780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a:solidFill>
                            <a:schemeClr val="tx1"/>
                          </a:solidFill>
                          <a:latin typeface="+mn-lt"/>
                          <a:ea typeface="+mn-ea"/>
                          <a:cs typeface="+mn-cs"/>
                        </a:rPr>
                        <a:t>Boy Question - https://pixabay.com/illustrations/question-mark-asking-answer-q-and-a-3978394/</a:t>
                      </a:r>
                      <a:endParaRPr lang="en-IN" sz="900" b="0" dirty="0"/>
                    </a:p>
                    <a:p>
                      <a:endParaRPr lang="en-IN" sz="900" dirty="0"/>
                    </a:p>
                    <a:p>
                      <a:endParaRPr lang="en-IN" sz="900" dirty="0"/>
                    </a:p>
                    <a:p>
                      <a:endParaRPr lang="en-IN" sz="900" dirty="0"/>
                    </a:p>
                    <a:p>
                      <a:endParaRPr lang="en-IN" sz="900" dirty="0"/>
                    </a:p>
                    <a:p>
                      <a:endParaRPr lang="en-IN" sz="900" dirty="0"/>
                    </a:p>
                    <a:p>
                      <a:endParaRPr lang="en-IN" sz="900" dirty="0"/>
                    </a:p>
                  </a:txBody>
                  <a:tcPr/>
                </a:tc>
                <a:tc>
                  <a:txBody>
                    <a:bodyPr/>
                    <a:lstStyle/>
                    <a:p>
                      <a:r>
                        <a:rPr lang="en-IN" sz="900" dirty="0" err="1"/>
                        <a:t>Peggy_Marco</a:t>
                      </a:r>
                      <a:endParaRPr lang="en-IN" sz="900" dirty="0"/>
                    </a:p>
                  </a:txBody>
                  <a:tcPr/>
                </a:tc>
                <a:extLst>
                  <a:ext uri="{0D108BD9-81ED-4DB2-BD59-A6C34878D82A}">
                    <a16:rowId xmlns:a16="http://schemas.microsoft.com/office/drawing/2014/main" val="10001"/>
                  </a:ext>
                </a:extLst>
              </a:tr>
            </a:tbl>
          </a:graphicData>
        </a:graphic>
      </p:graphicFrame>
      <p:pic>
        <p:nvPicPr>
          <p:cNvPr id="2" name="Picture 6" descr="Free illustrations of Question mark">
            <a:extLst>
              <a:ext uri="{FF2B5EF4-FFF2-40B4-BE49-F238E27FC236}">
                <a16:creationId xmlns:a16="http://schemas.microsoft.com/office/drawing/2014/main" id="{5639795A-D5F8-5FA0-B63A-ABED0DDA9540}"/>
              </a:ext>
            </a:extLst>
          </p:cNvPr>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1844" r="20695"/>
          <a:stretch/>
        </p:blipFill>
        <p:spPr bwMode="auto">
          <a:xfrm>
            <a:off x="2495600" y="1124744"/>
            <a:ext cx="537891" cy="9361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Question Block"/>
          <p:cNvGrpSpPr/>
          <p:nvPr/>
        </p:nvGrpSpPr>
        <p:grpSpPr>
          <a:xfrm>
            <a:off x="728122" y="1412177"/>
            <a:ext cx="10219720" cy="653106"/>
            <a:chOff x="703155" y="1103708"/>
            <a:chExt cx="9790900" cy="653106"/>
          </a:xfrm>
        </p:grpSpPr>
        <p:sp>
          <p:nvSpPr>
            <p:cNvPr id="9" name="Flowchart: Alternate Process 8"/>
            <p:cNvSpPr/>
            <p:nvPr/>
          </p:nvSpPr>
          <p:spPr>
            <a:xfrm>
              <a:off x="1507459" y="1114607"/>
              <a:ext cx="8986596" cy="642207"/>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Question"/>
            <p:cNvSpPr txBox="1"/>
            <p:nvPr/>
          </p:nvSpPr>
          <p:spPr>
            <a:xfrm>
              <a:off x="1898513" y="1103708"/>
              <a:ext cx="8013911" cy="584775"/>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r>
                <a:rPr lang="en-IE" sz="3200" dirty="0"/>
                <a:t>Give the ball back to them. It is ________.</a:t>
              </a:r>
              <a:endParaRPr lang="en-IN" sz="3200" dirty="0"/>
            </a:p>
          </p:txBody>
        </p:sp>
        <p:sp>
          <p:nvSpPr>
            <p:cNvPr id="11" name="Q1"/>
            <p:cNvSpPr/>
            <p:nvPr/>
          </p:nvSpPr>
          <p:spPr>
            <a:xfrm>
              <a:off x="703155" y="1127237"/>
              <a:ext cx="1195358" cy="599275"/>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12" name="TextBox 11"/>
            <p:cNvSpPr txBox="1"/>
            <p:nvPr/>
          </p:nvSpPr>
          <p:spPr>
            <a:xfrm>
              <a:off x="839416" y="1114607"/>
              <a:ext cx="804177" cy="584775"/>
            </a:xfrm>
            <a:prstGeom prst="rect">
              <a:avLst/>
            </a:prstGeom>
            <a:noFill/>
          </p:spPr>
          <p:txBody>
            <a:bodyPr wrap="square" rtlCol="0">
              <a:spAutoFit/>
            </a:bodyPr>
            <a:lstStyle/>
            <a:p>
              <a:pPr algn="ctr"/>
              <a:r>
                <a:rPr lang="en-IN" sz="3200" dirty="0"/>
                <a:t>Q1</a:t>
              </a:r>
            </a:p>
          </p:txBody>
        </p:sp>
      </p:grpSp>
      <p:grpSp>
        <p:nvGrpSpPr>
          <p:cNvPr id="67" name="Options"/>
          <p:cNvGrpSpPr/>
          <p:nvPr/>
        </p:nvGrpSpPr>
        <p:grpSpPr>
          <a:xfrm>
            <a:off x="845384" y="2650684"/>
            <a:ext cx="9010718" cy="2392709"/>
            <a:chOff x="845384" y="2650684"/>
            <a:chExt cx="9010718" cy="2392709"/>
          </a:xfrm>
        </p:grpSpPr>
        <p:sp>
          <p:nvSpPr>
            <p:cNvPr id="14" name="Box A"/>
            <p:cNvSpPr txBox="1"/>
            <p:nvPr/>
          </p:nvSpPr>
          <p:spPr>
            <a:xfrm>
              <a:off x="845384" y="2650684"/>
              <a:ext cx="629903"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A</a:t>
              </a:r>
              <a:endParaRPr lang="en-IN" sz="1600" b="1" dirty="0">
                <a:solidFill>
                  <a:schemeClr val="bg1"/>
                </a:solidFill>
              </a:endParaRPr>
            </a:p>
          </p:txBody>
        </p:sp>
        <p:sp>
          <p:nvSpPr>
            <p:cNvPr id="15" name="Option A"/>
            <p:cNvSpPr txBox="1"/>
            <p:nvPr/>
          </p:nvSpPr>
          <p:spPr>
            <a:xfrm flipH="1">
              <a:off x="972228" y="2792023"/>
              <a:ext cx="2231069"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his</a:t>
              </a:r>
            </a:p>
          </p:txBody>
        </p:sp>
        <p:sp>
          <p:nvSpPr>
            <p:cNvPr id="17" name="Box B"/>
            <p:cNvSpPr txBox="1"/>
            <p:nvPr/>
          </p:nvSpPr>
          <p:spPr>
            <a:xfrm>
              <a:off x="7524526" y="2650685"/>
              <a:ext cx="605835"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B</a:t>
              </a:r>
              <a:endParaRPr lang="en-IN" sz="1600" b="1" dirty="0">
                <a:solidFill>
                  <a:schemeClr val="bg1"/>
                </a:solidFill>
              </a:endParaRPr>
            </a:p>
          </p:txBody>
        </p:sp>
        <p:sp>
          <p:nvSpPr>
            <p:cNvPr id="18" name="Option B"/>
            <p:cNvSpPr txBox="1"/>
            <p:nvPr/>
          </p:nvSpPr>
          <p:spPr>
            <a:xfrm flipH="1">
              <a:off x="7675310" y="278223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hers</a:t>
              </a:r>
            </a:p>
          </p:txBody>
        </p:sp>
        <p:sp>
          <p:nvSpPr>
            <p:cNvPr id="20" name="Box C"/>
            <p:cNvSpPr txBox="1"/>
            <p:nvPr/>
          </p:nvSpPr>
          <p:spPr>
            <a:xfrm>
              <a:off x="845384" y="4221088"/>
              <a:ext cx="669094"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C</a:t>
              </a:r>
              <a:endParaRPr lang="en-IN" sz="1600" b="1" dirty="0">
                <a:solidFill>
                  <a:schemeClr val="bg1"/>
                </a:solidFill>
              </a:endParaRPr>
            </a:p>
          </p:txBody>
        </p:sp>
        <p:sp>
          <p:nvSpPr>
            <p:cNvPr id="21" name="Option C"/>
            <p:cNvSpPr txBox="1"/>
            <p:nvPr/>
          </p:nvSpPr>
          <p:spPr>
            <a:xfrm flipH="1">
              <a:off x="972229" y="4350614"/>
              <a:ext cx="2231068"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yours</a:t>
              </a:r>
            </a:p>
          </p:txBody>
        </p:sp>
        <p:sp>
          <p:nvSpPr>
            <p:cNvPr id="23" name="Box D"/>
            <p:cNvSpPr txBox="1"/>
            <p:nvPr/>
          </p:nvSpPr>
          <p:spPr>
            <a:xfrm>
              <a:off x="7524526" y="4221088"/>
              <a:ext cx="643529"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D</a:t>
              </a:r>
              <a:endParaRPr lang="en-IN" sz="1600" b="1" dirty="0">
                <a:solidFill>
                  <a:schemeClr val="bg1"/>
                </a:solidFill>
              </a:endParaRPr>
            </a:p>
          </p:txBody>
        </p:sp>
        <p:sp>
          <p:nvSpPr>
            <p:cNvPr id="24" name="Option D"/>
            <p:cNvSpPr txBox="1"/>
            <p:nvPr/>
          </p:nvSpPr>
          <p:spPr>
            <a:xfrm flipH="1">
              <a:off x="7675310" y="435061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theirs</a:t>
              </a:r>
            </a:p>
          </p:txBody>
        </p:sp>
      </p:grpSp>
      <p:grpSp>
        <p:nvGrpSpPr>
          <p:cNvPr id="25" name="Title Block"/>
          <p:cNvGrpSpPr/>
          <p:nvPr/>
        </p:nvGrpSpPr>
        <p:grpSpPr>
          <a:xfrm>
            <a:off x="263352" y="63855"/>
            <a:ext cx="10801200" cy="844865"/>
            <a:chOff x="703406" y="63855"/>
            <a:chExt cx="10008215" cy="755795"/>
          </a:xfrm>
        </p:grpSpPr>
        <p:sp>
          <p:nvSpPr>
            <p:cNvPr id="26" name="Title 1 Box"/>
            <p:cNvSpPr/>
            <p:nvPr/>
          </p:nvSpPr>
          <p:spPr>
            <a:xfrm>
              <a:off x="839416" y="201911"/>
              <a:ext cx="9740929" cy="617739"/>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171133"/>
                <a:ext cx="2480577" cy="646331"/>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-1 </a:t>
                </a:r>
              </a:p>
            </p:txBody>
          </p:sp>
        </p:grpSp>
        <p:sp>
          <p:nvSpPr>
            <p:cNvPr id="28" name="Rectangle 27"/>
            <p:cNvSpPr/>
            <p:nvPr/>
          </p:nvSpPr>
          <p:spPr>
            <a:xfrm>
              <a:off x="3183022" y="173319"/>
              <a:ext cx="7528599" cy="646331"/>
            </a:xfrm>
            <a:prstGeom prst="rect">
              <a:avLst/>
            </a:prstGeom>
          </p:spPr>
          <p:txBody>
            <a:bodyPr wrap="none">
              <a:spAutoFit/>
            </a:bodyPr>
            <a:lstStyle/>
            <a:p>
              <a:r>
                <a:rPr lang="en-IE" sz="3600" dirty="0"/>
                <a:t>Choose the correct possessive pronoun</a:t>
              </a:r>
              <a:endParaRPr lang="en-IN" sz="3600" dirty="0"/>
            </a:p>
          </p:txBody>
        </p:sp>
      </p:grpSp>
      <p:grpSp>
        <p:nvGrpSpPr>
          <p:cNvPr id="68" name="Answers"/>
          <p:cNvGrpSpPr/>
          <p:nvPr/>
        </p:nvGrpSpPr>
        <p:grpSpPr>
          <a:xfrm>
            <a:off x="3386389" y="2701438"/>
            <a:ext cx="7358287" cy="2430791"/>
            <a:chOff x="3386389" y="2701438"/>
            <a:chExt cx="7358287" cy="2430791"/>
          </a:xfrm>
        </p:grpSpPr>
        <p:sp>
          <p:nvSpPr>
            <p:cNvPr id="37" name="Correct"/>
            <p:cNvSpPr txBox="1"/>
            <p:nvPr/>
          </p:nvSpPr>
          <p:spPr>
            <a:xfrm>
              <a:off x="9936796" y="4254268"/>
              <a:ext cx="807880" cy="830997"/>
            </a:xfrm>
            <a:prstGeom prst="rect">
              <a:avLst/>
            </a:prstGeom>
            <a:noFill/>
          </p:spPr>
          <p:txBody>
            <a:bodyPr wrap="square" rtlCol="0">
              <a:spAutoFit/>
            </a:bodyPr>
            <a:lstStyle/>
            <a:p>
              <a:pPr algn="ctr"/>
              <a:r>
                <a:rPr lang="en-IN" sz="4800" b="1" dirty="0">
                  <a:solidFill>
                    <a:srgbClr val="00B050"/>
                  </a:solidFill>
                  <a:sym typeface="Wingdings" panose="05000000000000000000" pitchFamily="2" charset="2"/>
                </a:rPr>
                <a:t></a:t>
              </a:r>
              <a:endParaRPr lang="en-IN" sz="4800" b="1" dirty="0">
                <a:solidFill>
                  <a:srgbClr val="00B050"/>
                </a:solidFill>
              </a:endParaRPr>
            </a:p>
          </p:txBody>
        </p:sp>
        <p:sp>
          <p:nvSpPr>
            <p:cNvPr id="39" name="Wrong 3"/>
            <p:cNvSpPr txBox="1"/>
            <p:nvPr/>
          </p:nvSpPr>
          <p:spPr>
            <a:xfrm>
              <a:off x="3386389" y="4301232"/>
              <a:ext cx="603085"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sp>
          <p:nvSpPr>
            <p:cNvPr id="40" name="Wrong 2"/>
            <p:cNvSpPr txBox="1"/>
            <p:nvPr/>
          </p:nvSpPr>
          <p:spPr>
            <a:xfrm>
              <a:off x="10074519" y="2701438"/>
              <a:ext cx="567760" cy="84397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sp>
          <p:nvSpPr>
            <p:cNvPr id="38" name="Wrong 1"/>
            <p:cNvSpPr txBox="1"/>
            <p:nvPr/>
          </p:nvSpPr>
          <p:spPr>
            <a:xfrm>
              <a:off x="3407072" y="2737787"/>
              <a:ext cx="567760" cy="84397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grpSp>
    </p:spTree>
    <p:extLst>
      <p:ext uri="{BB962C8B-B14F-4D97-AF65-F5344CB8AC3E}">
        <p14:creationId xmlns:p14="http://schemas.microsoft.com/office/powerpoint/2010/main" val="22857757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2500"/>
                                  </p:stCondLst>
                                  <p:childTnLst>
                                    <p:set>
                                      <p:cBhvr>
                                        <p:cTn id="9"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67"/>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Question Block"/>
          <p:cNvGrpSpPr/>
          <p:nvPr/>
        </p:nvGrpSpPr>
        <p:grpSpPr>
          <a:xfrm>
            <a:off x="728122" y="1412177"/>
            <a:ext cx="10219720" cy="653106"/>
            <a:chOff x="703155" y="1103708"/>
            <a:chExt cx="9790900" cy="653106"/>
          </a:xfrm>
        </p:grpSpPr>
        <p:sp>
          <p:nvSpPr>
            <p:cNvPr id="9" name="Flowchart: Alternate Process 8"/>
            <p:cNvSpPr/>
            <p:nvPr/>
          </p:nvSpPr>
          <p:spPr>
            <a:xfrm>
              <a:off x="1507459" y="1114607"/>
              <a:ext cx="8986596" cy="642207"/>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10" name="Question"/>
            <p:cNvSpPr txBox="1"/>
            <p:nvPr/>
          </p:nvSpPr>
          <p:spPr>
            <a:xfrm>
              <a:off x="1898513" y="1103708"/>
              <a:ext cx="8013911" cy="584775"/>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r>
                <a:rPr lang="en-IE" sz="3200" dirty="0"/>
                <a:t>I bought this blue bicycle. It is _______.</a:t>
              </a:r>
              <a:endParaRPr lang="en-IN" sz="3200" dirty="0"/>
            </a:p>
          </p:txBody>
        </p:sp>
        <p:sp>
          <p:nvSpPr>
            <p:cNvPr id="11" name="Q1"/>
            <p:cNvSpPr/>
            <p:nvPr/>
          </p:nvSpPr>
          <p:spPr>
            <a:xfrm>
              <a:off x="703155" y="1127237"/>
              <a:ext cx="1195358" cy="599275"/>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sz="3200"/>
            </a:p>
          </p:txBody>
        </p:sp>
        <p:sp>
          <p:nvSpPr>
            <p:cNvPr id="12" name="TextBox 11"/>
            <p:cNvSpPr txBox="1"/>
            <p:nvPr/>
          </p:nvSpPr>
          <p:spPr>
            <a:xfrm>
              <a:off x="839416" y="1114607"/>
              <a:ext cx="804177" cy="584775"/>
            </a:xfrm>
            <a:prstGeom prst="rect">
              <a:avLst/>
            </a:prstGeom>
            <a:noFill/>
          </p:spPr>
          <p:txBody>
            <a:bodyPr wrap="square" rtlCol="0">
              <a:spAutoFit/>
            </a:bodyPr>
            <a:lstStyle/>
            <a:p>
              <a:pPr algn="ctr"/>
              <a:r>
                <a:rPr lang="en-IN" sz="3200" dirty="0"/>
                <a:t>Q2</a:t>
              </a:r>
            </a:p>
          </p:txBody>
        </p:sp>
      </p:grpSp>
      <p:grpSp>
        <p:nvGrpSpPr>
          <p:cNvPr id="67" name="Options"/>
          <p:cNvGrpSpPr/>
          <p:nvPr/>
        </p:nvGrpSpPr>
        <p:grpSpPr>
          <a:xfrm>
            <a:off x="845384" y="2650684"/>
            <a:ext cx="9010718" cy="2392709"/>
            <a:chOff x="845384" y="2650684"/>
            <a:chExt cx="9010718" cy="2392709"/>
          </a:xfrm>
        </p:grpSpPr>
        <p:sp>
          <p:nvSpPr>
            <p:cNvPr id="14" name="Box A"/>
            <p:cNvSpPr txBox="1"/>
            <p:nvPr/>
          </p:nvSpPr>
          <p:spPr>
            <a:xfrm>
              <a:off x="845384" y="2650684"/>
              <a:ext cx="629903"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A</a:t>
              </a:r>
            </a:p>
          </p:txBody>
        </p:sp>
        <p:sp>
          <p:nvSpPr>
            <p:cNvPr id="15" name="Option A"/>
            <p:cNvSpPr txBox="1"/>
            <p:nvPr/>
          </p:nvSpPr>
          <p:spPr>
            <a:xfrm flipH="1">
              <a:off x="972228" y="2792023"/>
              <a:ext cx="2231069"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his</a:t>
              </a:r>
            </a:p>
          </p:txBody>
        </p:sp>
        <p:sp>
          <p:nvSpPr>
            <p:cNvPr id="17" name="Box B"/>
            <p:cNvSpPr txBox="1"/>
            <p:nvPr/>
          </p:nvSpPr>
          <p:spPr>
            <a:xfrm>
              <a:off x="7524526" y="2650685"/>
              <a:ext cx="605835"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B</a:t>
              </a:r>
            </a:p>
          </p:txBody>
        </p:sp>
        <p:sp>
          <p:nvSpPr>
            <p:cNvPr id="18" name="Option B"/>
            <p:cNvSpPr txBox="1"/>
            <p:nvPr/>
          </p:nvSpPr>
          <p:spPr>
            <a:xfrm flipH="1">
              <a:off x="7675310" y="278223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hers</a:t>
              </a:r>
            </a:p>
          </p:txBody>
        </p:sp>
        <p:sp>
          <p:nvSpPr>
            <p:cNvPr id="20" name="Box C"/>
            <p:cNvSpPr txBox="1"/>
            <p:nvPr/>
          </p:nvSpPr>
          <p:spPr>
            <a:xfrm>
              <a:off x="845384" y="4221088"/>
              <a:ext cx="669094"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C</a:t>
              </a:r>
            </a:p>
          </p:txBody>
        </p:sp>
        <p:sp>
          <p:nvSpPr>
            <p:cNvPr id="21" name="Option C"/>
            <p:cNvSpPr txBox="1"/>
            <p:nvPr/>
          </p:nvSpPr>
          <p:spPr>
            <a:xfrm flipH="1">
              <a:off x="972229" y="4350614"/>
              <a:ext cx="2231068"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mine</a:t>
              </a:r>
            </a:p>
          </p:txBody>
        </p:sp>
        <p:sp>
          <p:nvSpPr>
            <p:cNvPr id="23" name="Box D"/>
            <p:cNvSpPr txBox="1"/>
            <p:nvPr/>
          </p:nvSpPr>
          <p:spPr>
            <a:xfrm>
              <a:off x="7524526" y="4221088"/>
              <a:ext cx="643529"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D</a:t>
              </a:r>
            </a:p>
          </p:txBody>
        </p:sp>
        <p:sp>
          <p:nvSpPr>
            <p:cNvPr id="24" name="Option D"/>
            <p:cNvSpPr txBox="1"/>
            <p:nvPr/>
          </p:nvSpPr>
          <p:spPr>
            <a:xfrm flipH="1">
              <a:off x="7675310" y="435061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theirs</a:t>
              </a:r>
            </a:p>
          </p:txBody>
        </p:sp>
      </p:grpSp>
      <p:grpSp>
        <p:nvGrpSpPr>
          <p:cNvPr id="25" name="Title Block"/>
          <p:cNvGrpSpPr/>
          <p:nvPr/>
        </p:nvGrpSpPr>
        <p:grpSpPr>
          <a:xfrm>
            <a:off x="263352" y="63855"/>
            <a:ext cx="10801200" cy="844865"/>
            <a:chOff x="703406" y="63855"/>
            <a:chExt cx="10008215" cy="755795"/>
          </a:xfrm>
        </p:grpSpPr>
        <p:sp>
          <p:nvSpPr>
            <p:cNvPr id="26" name="Title 1 Box"/>
            <p:cNvSpPr/>
            <p:nvPr/>
          </p:nvSpPr>
          <p:spPr>
            <a:xfrm>
              <a:off x="839416" y="201911"/>
              <a:ext cx="9740929" cy="617739"/>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171133"/>
                <a:ext cx="2480577" cy="646331"/>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-1 </a:t>
                </a:r>
              </a:p>
            </p:txBody>
          </p:sp>
        </p:grpSp>
        <p:sp>
          <p:nvSpPr>
            <p:cNvPr id="28" name="Rectangle 27"/>
            <p:cNvSpPr/>
            <p:nvPr/>
          </p:nvSpPr>
          <p:spPr>
            <a:xfrm>
              <a:off x="3183022" y="173319"/>
              <a:ext cx="7528599" cy="646331"/>
            </a:xfrm>
            <a:prstGeom prst="rect">
              <a:avLst/>
            </a:prstGeom>
          </p:spPr>
          <p:txBody>
            <a:bodyPr wrap="none">
              <a:spAutoFit/>
            </a:bodyPr>
            <a:lstStyle/>
            <a:p>
              <a:r>
                <a:rPr lang="en-IE" sz="3600" dirty="0"/>
                <a:t>Choose the correct possessive pronoun</a:t>
              </a:r>
              <a:endParaRPr lang="en-IN" sz="3600" dirty="0"/>
            </a:p>
          </p:txBody>
        </p:sp>
      </p:grpSp>
      <p:grpSp>
        <p:nvGrpSpPr>
          <p:cNvPr id="68" name="Answers"/>
          <p:cNvGrpSpPr/>
          <p:nvPr/>
        </p:nvGrpSpPr>
        <p:grpSpPr>
          <a:xfrm>
            <a:off x="3203297" y="2701438"/>
            <a:ext cx="7474307" cy="2387839"/>
            <a:chOff x="3203297" y="2701438"/>
            <a:chExt cx="7474307" cy="2387839"/>
          </a:xfrm>
        </p:grpSpPr>
        <p:sp>
          <p:nvSpPr>
            <p:cNvPr id="37" name="Correct"/>
            <p:cNvSpPr txBox="1"/>
            <p:nvPr/>
          </p:nvSpPr>
          <p:spPr>
            <a:xfrm>
              <a:off x="3203297" y="4253918"/>
              <a:ext cx="807880" cy="830997"/>
            </a:xfrm>
            <a:prstGeom prst="rect">
              <a:avLst/>
            </a:prstGeom>
            <a:noFill/>
          </p:spPr>
          <p:txBody>
            <a:bodyPr wrap="square" rtlCol="0">
              <a:spAutoFit/>
            </a:bodyPr>
            <a:lstStyle/>
            <a:p>
              <a:pPr algn="ctr"/>
              <a:r>
                <a:rPr lang="en-IN" sz="4800" b="1" dirty="0">
                  <a:solidFill>
                    <a:srgbClr val="00B050"/>
                  </a:solidFill>
                  <a:sym typeface="Wingdings" panose="05000000000000000000" pitchFamily="2" charset="2"/>
                </a:rPr>
                <a:t></a:t>
              </a:r>
              <a:endParaRPr lang="en-IN" sz="4800" b="1" dirty="0">
                <a:solidFill>
                  <a:srgbClr val="00B050"/>
                </a:solidFill>
              </a:endParaRPr>
            </a:p>
          </p:txBody>
        </p:sp>
        <p:sp>
          <p:nvSpPr>
            <p:cNvPr id="39" name="Wrong 3"/>
            <p:cNvSpPr txBox="1"/>
            <p:nvPr/>
          </p:nvSpPr>
          <p:spPr>
            <a:xfrm>
              <a:off x="10074519" y="4258280"/>
              <a:ext cx="603085"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sp>
          <p:nvSpPr>
            <p:cNvPr id="40" name="Wrong 2"/>
            <p:cNvSpPr txBox="1"/>
            <p:nvPr/>
          </p:nvSpPr>
          <p:spPr>
            <a:xfrm>
              <a:off x="10074519" y="2701438"/>
              <a:ext cx="567760" cy="84397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sp>
          <p:nvSpPr>
            <p:cNvPr id="38" name="Wrong 1"/>
            <p:cNvSpPr txBox="1"/>
            <p:nvPr/>
          </p:nvSpPr>
          <p:spPr>
            <a:xfrm>
              <a:off x="3407072" y="2737787"/>
              <a:ext cx="567760" cy="84397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grpSp>
    </p:spTree>
    <p:extLst>
      <p:ext uri="{BB962C8B-B14F-4D97-AF65-F5344CB8AC3E}">
        <p14:creationId xmlns:p14="http://schemas.microsoft.com/office/powerpoint/2010/main" val="16205044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2500"/>
                                  </p:stCondLst>
                                  <p:childTnLst>
                                    <p:set>
                                      <p:cBhvr>
                                        <p:cTn id="9"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67"/>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Question Block"/>
          <p:cNvGrpSpPr/>
          <p:nvPr/>
        </p:nvGrpSpPr>
        <p:grpSpPr>
          <a:xfrm>
            <a:off x="728122" y="1412177"/>
            <a:ext cx="10219720" cy="653106"/>
            <a:chOff x="703155" y="1103708"/>
            <a:chExt cx="9790900" cy="653106"/>
          </a:xfrm>
        </p:grpSpPr>
        <p:sp>
          <p:nvSpPr>
            <p:cNvPr id="9" name="Flowchart: Alternate Process 8"/>
            <p:cNvSpPr/>
            <p:nvPr/>
          </p:nvSpPr>
          <p:spPr>
            <a:xfrm>
              <a:off x="1507459" y="1114607"/>
              <a:ext cx="8986596" cy="642207"/>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10" name="Question"/>
            <p:cNvSpPr txBox="1"/>
            <p:nvPr/>
          </p:nvSpPr>
          <p:spPr>
            <a:xfrm>
              <a:off x="1898513" y="1103708"/>
              <a:ext cx="8013911" cy="584775"/>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r>
                <a:rPr lang="en-IE" sz="3200" dirty="0"/>
                <a:t>Give this book back to </a:t>
              </a:r>
              <a:r>
                <a:rPr lang="en-IE" sz="3200" dirty="0" err="1"/>
                <a:t>Saitej</a:t>
              </a:r>
              <a:r>
                <a:rPr lang="en-IE" sz="3200" dirty="0"/>
                <a:t>. It is _______.</a:t>
              </a:r>
              <a:endParaRPr lang="en-IN" sz="3200" dirty="0"/>
            </a:p>
          </p:txBody>
        </p:sp>
        <p:sp>
          <p:nvSpPr>
            <p:cNvPr id="11" name="Q1"/>
            <p:cNvSpPr/>
            <p:nvPr/>
          </p:nvSpPr>
          <p:spPr>
            <a:xfrm>
              <a:off x="703155" y="1127237"/>
              <a:ext cx="1195358" cy="599275"/>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sz="3200"/>
            </a:p>
          </p:txBody>
        </p:sp>
        <p:sp>
          <p:nvSpPr>
            <p:cNvPr id="12" name="TextBox 11"/>
            <p:cNvSpPr txBox="1"/>
            <p:nvPr/>
          </p:nvSpPr>
          <p:spPr>
            <a:xfrm>
              <a:off x="839416" y="1114607"/>
              <a:ext cx="804177" cy="584775"/>
            </a:xfrm>
            <a:prstGeom prst="rect">
              <a:avLst/>
            </a:prstGeom>
            <a:noFill/>
          </p:spPr>
          <p:txBody>
            <a:bodyPr wrap="square" rtlCol="0">
              <a:spAutoFit/>
            </a:bodyPr>
            <a:lstStyle/>
            <a:p>
              <a:pPr algn="ctr"/>
              <a:r>
                <a:rPr lang="en-IN" sz="3200" dirty="0"/>
                <a:t>Q3</a:t>
              </a:r>
            </a:p>
          </p:txBody>
        </p:sp>
      </p:grpSp>
      <p:grpSp>
        <p:nvGrpSpPr>
          <p:cNvPr id="67" name="Options"/>
          <p:cNvGrpSpPr/>
          <p:nvPr/>
        </p:nvGrpSpPr>
        <p:grpSpPr>
          <a:xfrm>
            <a:off x="845384" y="2650684"/>
            <a:ext cx="9010718" cy="2392709"/>
            <a:chOff x="845384" y="2650684"/>
            <a:chExt cx="9010718" cy="2392709"/>
          </a:xfrm>
        </p:grpSpPr>
        <p:sp>
          <p:nvSpPr>
            <p:cNvPr id="14" name="Box A"/>
            <p:cNvSpPr txBox="1"/>
            <p:nvPr/>
          </p:nvSpPr>
          <p:spPr>
            <a:xfrm>
              <a:off x="845384" y="2650684"/>
              <a:ext cx="629903"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A</a:t>
              </a:r>
            </a:p>
          </p:txBody>
        </p:sp>
        <p:sp>
          <p:nvSpPr>
            <p:cNvPr id="15" name="Option A"/>
            <p:cNvSpPr txBox="1"/>
            <p:nvPr/>
          </p:nvSpPr>
          <p:spPr>
            <a:xfrm flipH="1">
              <a:off x="972228" y="2792023"/>
              <a:ext cx="2231069"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his</a:t>
              </a:r>
            </a:p>
          </p:txBody>
        </p:sp>
        <p:sp>
          <p:nvSpPr>
            <p:cNvPr id="17" name="Box B"/>
            <p:cNvSpPr txBox="1"/>
            <p:nvPr/>
          </p:nvSpPr>
          <p:spPr>
            <a:xfrm>
              <a:off x="7524526" y="2650685"/>
              <a:ext cx="605835"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B</a:t>
              </a:r>
            </a:p>
          </p:txBody>
        </p:sp>
        <p:sp>
          <p:nvSpPr>
            <p:cNvPr id="18" name="Option B"/>
            <p:cNvSpPr txBox="1"/>
            <p:nvPr/>
          </p:nvSpPr>
          <p:spPr>
            <a:xfrm flipH="1">
              <a:off x="7675310" y="278223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hers</a:t>
              </a:r>
            </a:p>
          </p:txBody>
        </p:sp>
        <p:sp>
          <p:nvSpPr>
            <p:cNvPr id="20" name="Box C"/>
            <p:cNvSpPr txBox="1"/>
            <p:nvPr/>
          </p:nvSpPr>
          <p:spPr>
            <a:xfrm>
              <a:off x="845384" y="4221088"/>
              <a:ext cx="669094"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C</a:t>
              </a:r>
            </a:p>
          </p:txBody>
        </p:sp>
        <p:sp>
          <p:nvSpPr>
            <p:cNvPr id="21" name="Option C"/>
            <p:cNvSpPr txBox="1"/>
            <p:nvPr/>
          </p:nvSpPr>
          <p:spPr>
            <a:xfrm flipH="1">
              <a:off x="972229" y="4350614"/>
              <a:ext cx="2231068"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ours</a:t>
              </a:r>
            </a:p>
          </p:txBody>
        </p:sp>
        <p:sp>
          <p:nvSpPr>
            <p:cNvPr id="23" name="Box D"/>
            <p:cNvSpPr txBox="1"/>
            <p:nvPr/>
          </p:nvSpPr>
          <p:spPr>
            <a:xfrm>
              <a:off x="7524526" y="4221088"/>
              <a:ext cx="643529"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D</a:t>
              </a:r>
            </a:p>
          </p:txBody>
        </p:sp>
        <p:sp>
          <p:nvSpPr>
            <p:cNvPr id="24" name="Option D"/>
            <p:cNvSpPr txBox="1"/>
            <p:nvPr/>
          </p:nvSpPr>
          <p:spPr>
            <a:xfrm flipH="1">
              <a:off x="7675310" y="435061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theirs</a:t>
              </a:r>
            </a:p>
          </p:txBody>
        </p:sp>
      </p:grpSp>
      <p:grpSp>
        <p:nvGrpSpPr>
          <p:cNvPr id="25" name="Title Block"/>
          <p:cNvGrpSpPr/>
          <p:nvPr/>
        </p:nvGrpSpPr>
        <p:grpSpPr>
          <a:xfrm>
            <a:off x="263352" y="63855"/>
            <a:ext cx="10801200" cy="844865"/>
            <a:chOff x="703406" y="63855"/>
            <a:chExt cx="10008215" cy="755795"/>
          </a:xfrm>
        </p:grpSpPr>
        <p:sp>
          <p:nvSpPr>
            <p:cNvPr id="26" name="Title 1 Box"/>
            <p:cNvSpPr/>
            <p:nvPr/>
          </p:nvSpPr>
          <p:spPr>
            <a:xfrm>
              <a:off x="839416" y="201911"/>
              <a:ext cx="9740929" cy="617739"/>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171133"/>
                <a:ext cx="2480577" cy="646331"/>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-1 </a:t>
                </a:r>
              </a:p>
            </p:txBody>
          </p:sp>
        </p:grpSp>
        <p:sp>
          <p:nvSpPr>
            <p:cNvPr id="28" name="Rectangle 27"/>
            <p:cNvSpPr/>
            <p:nvPr/>
          </p:nvSpPr>
          <p:spPr>
            <a:xfrm>
              <a:off x="3183022" y="173319"/>
              <a:ext cx="7528599" cy="646331"/>
            </a:xfrm>
            <a:prstGeom prst="rect">
              <a:avLst/>
            </a:prstGeom>
          </p:spPr>
          <p:txBody>
            <a:bodyPr wrap="none">
              <a:spAutoFit/>
            </a:bodyPr>
            <a:lstStyle/>
            <a:p>
              <a:r>
                <a:rPr lang="en-IE" sz="3600" dirty="0"/>
                <a:t>Choose the correct possessive pronoun</a:t>
              </a:r>
              <a:endParaRPr lang="en-IN" sz="3600" dirty="0"/>
            </a:p>
          </p:txBody>
        </p:sp>
      </p:grpSp>
      <p:grpSp>
        <p:nvGrpSpPr>
          <p:cNvPr id="68" name="Answers"/>
          <p:cNvGrpSpPr/>
          <p:nvPr/>
        </p:nvGrpSpPr>
        <p:grpSpPr>
          <a:xfrm>
            <a:off x="3288086" y="2626593"/>
            <a:ext cx="7340297" cy="2505636"/>
            <a:chOff x="3288086" y="2626593"/>
            <a:chExt cx="7340297" cy="2505636"/>
          </a:xfrm>
        </p:grpSpPr>
        <p:sp>
          <p:nvSpPr>
            <p:cNvPr id="37" name="Correct"/>
            <p:cNvSpPr txBox="1"/>
            <p:nvPr/>
          </p:nvSpPr>
          <p:spPr>
            <a:xfrm>
              <a:off x="3288086" y="2694948"/>
              <a:ext cx="807880" cy="830997"/>
            </a:xfrm>
            <a:prstGeom prst="rect">
              <a:avLst/>
            </a:prstGeom>
            <a:noFill/>
          </p:spPr>
          <p:txBody>
            <a:bodyPr wrap="square" rtlCol="0">
              <a:spAutoFit/>
            </a:bodyPr>
            <a:lstStyle/>
            <a:p>
              <a:pPr algn="ctr"/>
              <a:r>
                <a:rPr lang="en-IN" sz="4800" b="1" dirty="0">
                  <a:solidFill>
                    <a:srgbClr val="00B050"/>
                  </a:solidFill>
                  <a:sym typeface="Wingdings" panose="05000000000000000000" pitchFamily="2" charset="2"/>
                </a:rPr>
                <a:t></a:t>
              </a:r>
              <a:endParaRPr lang="en-IN" sz="4800" b="1" dirty="0">
                <a:solidFill>
                  <a:srgbClr val="00B050"/>
                </a:solidFill>
              </a:endParaRPr>
            </a:p>
          </p:txBody>
        </p:sp>
        <p:sp>
          <p:nvSpPr>
            <p:cNvPr id="39" name="Wrong 3"/>
            <p:cNvSpPr txBox="1"/>
            <p:nvPr/>
          </p:nvSpPr>
          <p:spPr>
            <a:xfrm>
              <a:off x="3386389" y="4301232"/>
              <a:ext cx="603085"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800" b="1" dirty="0">
                <a:solidFill>
                  <a:srgbClr val="FF0000"/>
                </a:solidFill>
              </a:endParaRPr>
            </a:p>
          </p:txBody>
        </p:sp>
        <p:sp>
          <p:nvSpPr>
            <p:cNvPr id="40" name="Wrong 2"/>
            <p:cNvSpPr txBox="1"/>
            <p:nvPr/>
          </p:nvSpPr>
          <p:spPr>
            <a:xfrm>
              <a:off x="10060623" y="4301232"/>
              <a:ext cx="567760"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800" b="1" dirty="0">
                <a:solidFill>
                  <a:srgbClr val="FF0000"/>
                </a:solidFill>
              </a:endParaRPr>
            </a:p>
          </p:txBody>
        </p:sp>
        <p:sp>
          <p:nvSpPr>
            <p:cNvPr id="38" name="Wrong 1"/>
            <p:cNvSpPr txBox="1"/>
            <p:nvPr/>
          </p:nvSpPr>
          <p:spPr>
            <a:xfrm>
              <a:off x="10060623" y="2626593"/>
              <a:ext cx="567760"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800" b="1" dirty="0">
                <a:solidFill>
                  <a:srgbClr val="FF0000"/>
                </a:solidFill>
              </a:endParaRPr>
            </a:p>
          </p:txBody>
        </p:sp>
      </p:grpSp>
    </p:spTree>
    <p:extLst>
      <p:ext uri="{BB962C8B-B14F-4D97-AF65-F5344CB8AC3E}">
        <p14:creationId xmlns:p14="http://schemas.microsoft.com/office/powerpoint/2010/main" val="326757390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2500"/>
                                  </p:stCondLst>
                                  <p:childTnLst>
                                    <p:set>
                                      <p:cBhvr>
                                        <p:cTn id="9"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67"/>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Question Block"/>
          <p:cNvGrpSpPr/>
          <p:nvPr/>
        </p:nvGrpSpPr>
        <p:grpSpPr>
          <a:xfrm>
            <a:off x="728122" y="1412177"/>
            <a:ext cx="10219720" cy="653106"/>
            <a:chOff x="703155" y="1103708"/>
            <a:chExt cx="9790900" cy="653106"/>
          </a:xfrm>
        </p:grpSpPr>
        <p:sp>
          <p:nvSpPr>
            <p:cNvPr id="9" name="Flowchart: Alternate Process 8"/>
            <p:cNvSpPr/>
            <p:nvPr/>
          </p:nvSpPr>
          <p:spPr>
            <a:xfrm>
              <a:off x="1507459" y="1114607"/>
              <a:ext cx="8986596" cy="642207"/>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10" name="Question"/>
            <p:cNvSpPr txBox="1"/>
            <p:nvPr/>
          </p:nvSpPr>
          <p:spPr>
            <a:xfrm>
              <a:off x="1898513" y="1103708"/>
              <a:ext cx="8013911" cy="584775"/>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r>
                <a:rPr lang="en-IE" sz="3200" dirty="0"/>
                <a:t>I have gifted the pen to you. It is now ________. </a:t>
              </a:r>
              <a:endParaRPr lang="en-IN" sz="3200" dirty="0"/>
            </a:p>
          </p:txBody>
        </p:sp>
        <p:sp>
          <p:nvSpPr>
            <p:cNvPr id="11" name="Q1"/>
            <p:cNvSpPr/>
            <p:nvPr/>
          </p:nvSpPr>
          <p:spPr>
            <a:xfrm>
              <a:off x="703155" y="1127237"/>
              <a:ext cx="1195358" cy="599275"/>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sz="3200"/>
            </a:p>
          </p:txBody>
        </p:sp>
        <p:sp>
          <p:nvSpPr>
            <p:cNvPr id="12" name="TextBox 11"/>
            <p:cNvSpPr txBox="1"/>
            <p:nvPr/>
          </p:nvSpPr>
          <p:spPr>
            <a:xfrm>
              <a:off x="839416" y="1114607"/>
              <a:ext cx="804177" cy="584775"/>
            </a:xfrm>
            <a:prstGeom prst="rect">
              <a:avLst/>
            </a:prstGeom>
            <a:noFill/>
          </p:spPr>
          <p:txBody>
            <a:bodyPr wrap="square" rtlCol="0">
              <a:spAutoFit/>
            </a:bodyPr>
            <a:lstStyle/>
            <a:p>
              <a:pPr algn="ctr"/>
              <a:r>
                <a:rPr lang="en-IN" sz="3200" dirty="0"/>
                <a:t>Q4</a:t>
              </a:r>
            </a:p>
          </p:txBody>
        </p:sp>
      </p:grpSp>
      <p:grpSp>
        <p:nvGrpSpPr>
          <p:cNvPr id="67" name="Options"/>
          <p:cNvGrpSpPr/>
          <p:nvPr/>
        </p:nvGrpSpPr>
        <p:grpSpPr>
          <a:xfrm>
            <a:off x="845384" y="2650684"/>
            <a:ext cx="9010718" cy="2392709"/>
            <a:chOff x="845384" y="2650684"/>
            <a:chExt cx="9010718" cy="2392709"/>
          </a:xfrm>
        </p:grpSpPr>
        <p:sp>
          <p:nvSpPr>
            <p:cNvPr id="14" name="Box A"/>
            <p:cNvSpPr txBox="1"/>
            <p:nvPr/>
          </p:nvSpPr>
          <p:spPr>
            <a:xfrm>
              <a:off x="845384" y="2650684"/>
              <a:ext cx="629903"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A</a:t>
              </a:r>
            </a:p>
          </p:txBody>
        </p:sp>
        <p:sp>
          <p:nvSpPr>
            <p:cNvPr id="15" name="Option A"/>
            <p:cNvSpPr txBox="1"/>
            <p:nvPr/>
          </p:nvSpPr>
          <p:spPr>
            <a:xfrm flipH="1">
              <a:off x="972228" y="2792023"/>
              <a:ext cx="2231069"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his</a:t>
              </a:r>
            </a:p>
          </p:txBody>
        </p:sp>
        <p:sp>
          <p:nvSpPr>
            <p:cNvPr id="17" name="Box B"/>
            <p:cNvSpPr txBox="1"/>
            <p:nvPr/>
          </p:nvSpPr>
          <p:spPr>
            <a:xfrm>
              <a:off x="7524526" y="2650685"/>
              <a:ext cx="605835"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B</a:t>
              </a:r>
            </a:p>
          </p:txBody>
        </p:sp>
        <p:sp>
          <p:nvSpPr>
            <p:cNvPr id="18" name="Option B"/>
            <p:cNvSpPr txBox="1"/>
            <p:nvPr/>
          </p:nvSpPr>
          <p:spPr>
            <a:xfrm flipH="1">
              <a:off x="7675310" y="278223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ours</a:t>
              </a:r>
            </a:p>
          </p:txBody>
        </p:sp>
        <p:sp>
          <p:nvSpPr>
            <p:cNvPr id="20" name="Box C"/>
            <p:cNvSpPr txBox="1"/>
            <p:nvPr/>
          </p:nvSpPr>
          <p:spPr>
            <a:xfrm>
              <a:off x="845384" y="4221088"/>
              <a:ext cx="669094"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C</a:t>
              </a:r>
            </a:p>
          </p:txBody>
        </p:sp>
        <p:sp>
          <p:nvSpPr>
            <p:cNvPr id="21" name="Option C"/>
            <p:cNvSpPr txBox="1"/>
            <p:nvPr/>
          </p:nvSpPr>
          <p:spPr>
            <a:xfrm flipH="1">
              <a:off x="972229" y="4350614"/>
              <a:ext cx="2231068"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mine</a:t>
              </a:r>
            </a:p>
          </p:txBody>
        </p:sp>
        <p:sp>
          <p:nvSpPr>
            <p:cNvPr id="23" name="Box D"/>
            <p:cNvSpPr txBox="1"/>
            <p:nvPr/>
          </p:nvSpPr>
          <p:spPr>
            <a:xfrm>
              <a:off x="7524526" y="4221088"/>
              <a:ext cx="643529"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D</a:t>
              </a:r>
            </a:p>
          </p:txBody>
        </p:sp>
        <p:sp>
          <p:nvSpPr>
            <p:cNvPr id="24" name="Option D"/>
            <p:cNvSpPr txBox="1"/>
            <p:nvPr/>
          </p:nvSpPr>
          <p:spPr>
            <a:xfrm flipH="1">
              <a:off x="7675310" y="435061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yours</a:t>
              </a:r>
            </a:p>
          </p:txBody>
        </p:sp>
      </p:grpSp>
      <p:grpSp>
        <p:nvGrpSpPr>
          <p:cNvPr id="25" name="Title Block"/>
          <p:cNvGrpSpPr/>
          <p:nvPr/>
        </p:nvGrpSpPr>
        <p:grpSpPr>
          <a:xfrm>
            <a:off x="263352" y="63855"/>
            <a:ext cx="10801200" cy="844865"/>
            <a:chOff x="703406" y="63855"/>
            <a:chExt cx="10008215" cy="755795"/>
          </a:xfrm>
        </p:grpSpPr>
        <p:sp>
          <p:nvSpPr>
            <p:cNvPr id="26" name="Title 1 Box"/>
            <p:cNvSpPr/>
            <p:nvPr/>
          </p:nvSpPr>
          <p:spPr>
            <a:xfrm>
              <a:off x="839416" y="201911"/>
              <a:ext cx="9740929" cy="617739"/>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171133"/>
                <a:ext cx="2480577" cy="646331"/>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-1 </a:t>
                </a:r>
              </a:p>
            </p:txBody>
          </p:sp>
        </p:grpSp>
        <p:sp>
          <p:nvSpPr>
            <p:cNvPr id="28" name="Rectangle 27"/>
            <p:cNvSpPr/>
            <p:nvPr/>
          </p:nvSpPr>
          <p:spPr>
            <a:xfrm>
              <a:off x="3183022" y="173319"/>
              <a:ext cx="7528599" cy="646331"/>
            </a:xfrm>
            <a:prstGeom prst="rect">
              <a:avLst/>
            </a:prstGeom>
          </p:spPr>
          <p:txBody>
            <a:bodyPr wrap="none">
              <a:spAutoFit/>
            </a:bodyPr>
            <a:lstStyle/>
            <a:p>
              <a:r>
                <a:rPr lang="en-IE" sz="3600" dirty="0"/>
                <a:t>Choose the correct possessive pronoun</a:t>
              </a:r>
              <a:endParaRPr lang="en-IN" sz="3600" dirty="0"/>
            </a:p>
          </p:txBody>
        </p:sp>
      </p:grpSp>
      <p:grpSp>
        <p:nvGrpSpPr>
          <p:cNvPr id="68" name="Answers"/>
          <p:cNvGrpSpPr/>
          <p:nvPr/>
        </p:nvGrpSpPr>
        <p:grpSpPr>
          <a:xfrm>
            <a:off x="3386389" y="2701438"/>
            <a:ext cx="7358287" cy="2430791"/>
            <a:chOff x="3386389" y="2701438"/>
            <a:chExt cx="7358287" cy="2430791"/>
          </a:xfrm>
        </p:grpSpPr>
        <p:sp>
          <p:nvSpPr>
            <p:cNvPr id="37" name="Correct"/>
            <p:cNvSpPr txBox="1"/>
            <p:nvPr/>
          </p:nvSpPr>
          <p:spPr>
            <a:xfrm>
              <a:off x="9936796" y="4254268"/>
              <a:ext cx="807880" cy="830997"/>
            </a:xfrm>
            <a:prstGeom prst="rect">
              <a:avLst/>
            </a:prstGeom>
            <a:noFill/>
          </p:spPr>
          <p:txBody>
            <a:bodyPr wrap="square" rtlCol="0">
              <a:spAutoFit/>
            </a:bodyPr>
            <a:lstStyle/>
            <a:p>
              <a:pPr algn="ctr"/>
              <a:r>
                <a:rPr lang="en-IN" sz="4800" b="1" dirty="0">
                  <a:solidFill>
                    <a:srgbClr val="00B050"/>
                  </a:solidFill>
                  <a:sym typeface="Wingdings" panose="05000000000000000000" pitchFamily="2" charset="2"/>
                </a:rPr>
                <a:t></a:t>
              </a:r>
              <a:endParaRPr lang="en-IN" sz="4800" b="1" dirty="0">
                <a:solidFill>
                  <a:srgbClr val="00B050"/>
                </a:solidFill>
              </a:endParaRPr>
            </a:p>
          </p:txBody>
        </p:sp>
        <p:sp>
          <p:nvSpPr>
            <p:cNvPr id="39" name="Wrong 3"/>
            <p:cNvSpPr txBox="1"/>
            <p:nvPr/>
          </p:nvSpPr>
          <p:spPr>
            <a:xfrm>
              <a:off x="3386389" y="4301232"/>
              <a:ext cx="603085"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800" b="1" dirty="0">
                <a:solidFill>
                  <a:srgbClr val="FF0000"/>
                </a:solidFill>
              </a:endParaRPr>
            </a:p>
          </p:txBody>
        </p:sp>
        <p:sp>
          <p:nvSpPr>
            <p:cNvPr id="40" name="Wrong 2"/>
            <p:cNvSpPr txBox="1"/>
            <p:nvPr/>
          </p:nvSpPr>
          <p:spPr>
            <a:xfrm>
              <a:off x="10074519" y="2701438"/>
              <a:ext cx="567760"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800" b="1" dirty="0">
                <a:solidFill>
                  <a:srgbClr val="FF0000"/>
                </a:solidFill>
              </a:endParaRPr>
            </a:p>
          </p:txBody>
        </p:sp>
        <p:sp>
          <p:nvSpPr>
            <p:cNvPr id="38" name="Wrong 1"/>
            <p:cNvSpPr txBox="1"/>
            <p:nvPr/>
          </p:nvSpPr>
          <p:spPr>
            <a:xfrm>
              <a:off x="3407072" y="2737787"/>
              <a:ext cx="567760"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800" b="1" dirty="0">
                <a:solidFill>
                  <a:srgbClr val="FF0000"/>
                </a:solidFill>
              </a:endParaRPr>
            </a:p>
          </p:txBody>
        </p:sp>
      </p:grpSp>
    </p:spTree>
    <p:extLst>
      <p:ext uri="{BB962C8B-B14F-4D97-AF65-F5344CB8AC3E}">
        <p14:creationId xmlns:p14="http://schemas.microsoft.com/office/powerpoint/2010/main" val="354978274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2500"/>
                                  </p:stCondLst>
                                  <p:childTnLst>
                                    <p:set>
                                      <p:cBhvr>
                                        <p:cTn id="9"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67"/>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Question Block"/>
          <p:cNvGrpSpPr/>
          <p:nvPr/>
        </p:nvGrpSpPr>
        <p:grpSpPr>
          <a:xfrm>
            <a:off x="728122" y="1412177"/>
            <a:ext cx="10219720" cy="653106"/>
            <a:chOff x="703155" y="1103708"/>
            <a:chExt cx="9790900" cy="653106"/>
          </a:xfrm>
        </p:grpSpPr>
        <p:sp>
          <p:nvSpPr>
            <p:cNvPr id="9" name="Flowchart: Alternate Process 8"/>
            <p:cNvSpPr/>
            <p:nvPr/>
          </p:nvSpPr>
          <p:spPr>
            <a:xfrm>
              <a:off x="1507459" y="1114607"/>
              <a:ext cx="8986596" cy="642207"/>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10" name="Question"/>
            <p:cNvSpPr txBox="1"/>
            <p:nvPr/>
          </p:nvSpPr>
          <p:spPr>
            <a:xfrm>
              <a:off x="1898513" y="1103708"/>
              <a:ext cx="8013911" cy="584775"/>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r>
                <a:rPr lang="en-IE" sz="3200" dirty="0"/>
                <a:t>Is this Swapna’s room? No, the other room is ___.</a:t>
              </a:r>
              <a:endParaRPr lang="en-IN" sz="3200" dirty="0"/>
            </a:p>
          </p:txBody>
        </p:sp>
        <p:sp>
          <p:nvSpPr>
            <p:cNvPr id="11" name="Q1"/>
            <p:cNvSpPr/>
            <p:nvPr/>
          </p:nvSpPr>
          <p:spPr>
            <a:xfrm>
              <a:off x="703155" y="1127237"/>
              <a:ext cx="1195358" cy="599275"/>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sz="3200"/>
            </a:p>
          </p:txBody>
        </p:sp>
        <p:sp>
          <p:nvSpPr>
            <p:cNvPr id="12" name="TextBox 11"/>
            <p:cNvSpPr txBox="1"/>
            <p:nvPr/>
          </p:nvSpPr>
          <p:spPr>
            <a:xfrm>
              <a:off x="839416" y="1114607"/>
              <a:ext cx="804177" cy="584775"/>
            </a:xfrm>
            <a:prstGeom prst="rect">
              <a:avLst/>
            </a:prstGeom>
            <a:noFill/>
          </p:spPr>
          <p:txBody>
            <a:bodyPr wrap="square" rtlCol="0">
              <a:spAutoFit/>
            </a:bodyPr>
            <a:lstStyle/>
            <a:p>
              <a:pPr algn="ctr"/>
              <a:r>
                <a:rPr lang="en-IN" sz="3200" dirty="0"/>
                <a:t>Q5</a:t>
              </a:r>
            </a:p>
          </p:txBody>
        </p:sp>
      </p:grpSp>
      <p:grpSp>
        <p:nvGrpSpPr>
          <p:cNvPr id="67" name="Options"/>
          <p:cNvGrpSpPr/>
          <p:nvPr/>
        </p:nvGrpSpPr>
        <p:grpSpPr>
          <a:xfrm>
            <a:off x="845384" y="2650684"/>
            <a:ext cx="9010718" cy="2392709"/>
            <a:chOff x="845384" y="2650684"/>
            <a:chExt cx="9010718" cy="2392709"/>
          </a:xfrm>
        </p:grpSpPr>
        <p:sp>
          <p:nvSpPr>
            <p:cNvPr id="14" name="Box A"/>
            <p:cNvSpPr txBox="1"/>
            <p:nvPr/>
          </p:nvSpPr>
          <p:spPr>
            <a:xfrm>
              <a:off x="845384" y="2650684"/>
              <a:ext cx="629903"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A</a:t>
              </a:r>
            </a:p>
          </p:txBody>
        </p:sp>
        <p:sp>
          <p:nvSpPr>
            <p:cNvPr id="15" name="Option A"/>
            <p:cNvSpPr txBox="1"/>
            <p:nvPr/>
          </p:nvSpPr>
          <p:spPr>
            <a:xfrm flipH="1">
              <a:off x="972228" y="2792023"/>
              <a:ext cx="2231069"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his</a:t>
              </a:r>
            </a:p>
          </p:txBody>
        </p:sp>
        <p:sp>
          <p:nvSpPr>
            <p:cNvPr id="17" name="Box B"/>
            <p:cNvSpPr txBox="1"/>
            <p:nvPr/>
          </p:nvSpPr>
          <p:spPr>
            <a:xfrm>
              <a:off x="7524526" y="2650685"/>
              <a:ext cx="605835"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B</a:t>
              </a:r>
            </a:p>
          </p:txBody>
        </p:sp>
        <p:sp>
          <p:nvSpPr>
            <p:cNvPr id="18" name="Option B"/>
            <p:cNvSpPr txBox="1"/>
            <p:nvPr/>
          </p:nvSpPr>
          <p:spPr>
            <a:xfrm flipH="1">
              <a:off x="7675310" y="278223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hers</a:t>
              </a:r>
            </a:p>
          </p:txBody>
        </p:sp>
        <p:sp>
          <p:nvSpPr>
            <p:cNvPr id="20" name="Box C"/>
            <p:cNvSpPr txBox="1"/>
            <p:nvPr/>
          </p:nvSpPr>
          <p:spPr>
            <a:xfrm>
              <a:off x="845384" y="4221088"/>
              <a:ext cx="669094"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C</a:t>
              </a:r>
            </a:p>
          </p:txBody>
        </p:sp>
        <p:sp>
          <p:nvSpPr>
            <p:cNvPr id="21" name="Option C"/>
            <p:cNvSpPr txBox="1"/>
            <p:nvPr/>
          </p:nvSpPr>
          <p:spPr>
            <a:xfrm flipH="1">
              <a:off x="972229" y="4350614"/>
              <a:ext cx="2231068"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mine</a:t>
              </a:r>
            </a:p>
          </p:txBody>
        </p:sp>
        <p:sp>
          <p:nvSpPr>
            <p:cNvPr id="23" name="Box D"/>
            <p:cNvSpPr txBox="1"/>
            <p:nvPr/>
          </p:nvSpPr>
          <p:spPr>
            <a:xfrm>
              <a:off x="7524526" y="4221088"/>
              <a:ext cx="643529"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D</a:t>
              </a:r>
            </a:p>
          </p:txBody>
        </p:sp>
        <p:sp>
          <p:nvSpPr>
            <p:cNvPr id="24" name="Option D"/>
            <p:cNvSpPr txBox="1"/>
            <p:nvPr/>
          </p:nvSpPr>
          <p:spPr>
            <a:xfrm flipH="1">
              <a:off x="7675310" y="435061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theirs</a:t>
              </a:r>
            </a:p>
          </p:txBody>
        </p:sp>
      </p:grpSp>
      <p:grpSp>
        <p:nvGrpSpPr>
          <p:cNvPr id="25" name="Title Block"/>
          <p:cNvGrpSpPr/>
          <p:nvPr/>
        </p:nvGrpSpPr>
        <p:grpSpPr>
          <a:xfrm>
            <a:off x="263352" y="63855"/>
            <a:ext cx="10801200" cy="844865"/>
            <a:chOff x="703406" y="63855"/>
            <a:chExt cx="10008215" cy="755795"/>
          </a:xfrm>
        </p:grpSpPr>
        <p:sp>
          <p:nvSpPr>
            <p:cNvPr id="26" name="Title 1 Box"/>
            <p:cNvSpPr/>
            <p:nvPr/>
          </p:nvSpPr>
          <p:spPr>
            <a:xfrm>
              <a:off x="839416" y="201911"/>
              <a:ext cx="9740929" cy="617739"/>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171133"/>
                <a:ext cx="2480577" cy="646331"/>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-1 </a:t>
                </a:r>
              </a:p>
            </p:txBody>
          </p:sp>
        </p:grpSp>
        <p:sp>
          <p:nvSpPr>
            <p:cNvPr id="28" name="Rectangle 27"/>
            <p:cNvSpPr/>
            <p:nvPr/>
          </p:nvSpPr>
          <p:spPr>
            <a:xfrm>
              <a:off x="3183022" y="173319"/>
              <a:ext cx="7528599" cy="646331"/>
            </a:xfrm>
            <a:prstGeom prst="rect">
              <a:avLst/>
            </a:prstGeom>
          </p:spPr>
          <p:txBody>
            <a:bodyPr wrap="none">
              <a:spAutoFit/>
            </a:bodyPr>
            <a:lstStyle/>
            <a:p>
              <a:r>
                <a:rPr lang="en-IE" sz="3600" dirty="0"/>
                <a:t>Choose the correct possessive pronoun</a:t>
              </a:r>
              <a:endParaRPr lang="en-IN" sz="3600" dirty="0"/>
            </a:p>
          </p:txBody>
        </p:sp>
      </p:grpSp>
      <p:grpSp>
        <p:nvGrpSpPr>
          <p:cNvPr id="68" name="Answers"/>
          <p:cNvGrpSpPr/>
          <p:nvPr/>
        </p:nvGrpSpPr>
        <p:grpSpPr>
          <a:xfrm>
            <a:off x="3386389" y="2694948"/>
            <a:ext cx="7382149" cy="2437281"/>
            <a:chOff x="3386389" y="2694948"/>
            <a:chExt cx="7382149" cy="2437281"/>
          </a:xfrm>
        </p:grpSpPr>
        <p:sp>
          <p:nvSpPr>
            <p:cNvPr id="37" name="Correct"/>
            <p:cNvSpPr txBox="1"/>
            <p:nvPr/>
          </p:nvSpPr>
          <p:spPr>
            <a:xfrm>
              <a:off x="9960658" y="2694948"/>
              <a:ext cx="807880" cy="830997"/>
            </a:xfrm>
            <a:prstGeom prst="rect">
              <a:avLst/>
            </a:prstGeom>
            <a:noFill/>
          </p:spPr>
          <p:txBody>
            <a:bodyPr wrap="square" rtlCol="0">
              <a:spAutoFit/>
            </a:bodyPr>
            <a:lstStyle/>
            <a:p>
              <a:pPr algn="ctr"/>
              <a:r>
                <a:rPr lang="en-IN" sz="4800" b="1" dirty="0">
                  <a:solidFill>
                    <a:srgbClr val="00B050"/>
                  </a:solidFill>
                  <a:sym typeface="Wingdings" panose="05000000000000000000" pitchFamily="2" charset="2"/>
                </a:rPr>
                <a:t></a:t>
              </a:r>
              <a:endParaRPr lang="en-IN" sz="4800" b="1" dirty="0">
                <a:solidFill>
                  <a:srgbClr val="00B050"/>
                </a:solidFill>
              </a:endParaRPr>
            </a:p>
          </p:txBody>
        </p:sp>
        <p:sp>
          <p:nvSpPr>
            <p:cNvPr id="39" name="Wrong 3"/>
            <p:cNvSpPr txBox="1"/>
            <p:nvPr/>
          </p:nvSpPr>
          <p:spPr>
            <a:xfrm>
              <a:off x="3386389" y="4301232"/>
              <a:ext cx="603085"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sp>
          <p:nvSpPr>
            <p:cNvPr id="40" name="Wrong 2"/>
            <p:cNvSpPr txBox="1"/>
            <p:nvPr/>
          </p:nvSpPr>
          <p:spPr>
            <a:xfrm>
              <a:off x="10080718" y="4251790"/>
              <a:ext cx="567760" cy="84397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sp>
          <p:nvSpPr>
            <p:cNvPr id="38" name="Wrong 1"/>
            <p:cNvSpPr txBox="1"/>
            <p:nvPr/>
          </p:nvSpPr>
          <p:spPr>
            <a:xfrm>
              <a:off x="3407072" y="2737787"/>
              <a:ext cx="567760" cy="84397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grpSp>
    </p:spTree>
    <p:extLst>
      <p:ext uri="{BB962C8B-B14F-4D97-AF65-F5344CB8AC3E}">
        <p14:creationId xmlns:p14="http://schemas.microsoft.com/office/powerpoint/2010/main" val="8752966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2500"/>
                                  </p:stCondLst>
                                  <p:childTnLst>
                                    <p:set>
                                      <p:cBhvr>
                                        <p:cTn id="9"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67"/>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Question Block"/>
          <p:cNvGrpSpPr/>
          <p:nvPr/>
        </p:nvGrpSpPr>
        <p:grpSpPr>
          <a:xfrm>
            <a:off x="728122" y="1412177"/>
            <a:ext cx="11128518" cy="1092454"/>
            <a:chOff x="703155" y="1103708"/>
            <a:chExt cx="9790900" cy="1092454"/>
          </a:xfrm>
        </p:grpSpPr>
        <p:sp>
          <p:nvSpPr>
            <p:cNvPr id="9" name="Flowchart: Alternate Process 8"/>
            <p:cNvSpPr/>
            <p:nvPr/>
          </p:nvSpPr>
          <p:spPr>
            <a:xfrm>
              <a:off x="1507459" y="1114607"/>
              <a:ext cx="8986596" cy="1081555"/>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Question"/>
            <p:cNvSpPr txBox="1"/>
            <p:nvPr/>
          </p:nvSpPr>
          <p:spPr>
            <a:xfrm>
              <a:off x="1898513" y="1103708"/>
              <a:ext cx="8013911" cy="1077218"/>
            </a:xfrm>
            <a:prstGeom prst="rect">
              <a:avLst/>
            </a:prstGeom>
            <a:noFill/>
            <a:ln>
              <a:noFill/>
            </a:ln>
            <a:effectLst>
              <a:outerShdw blurRad="44450" dist="27940" dir="5400000" algn="ctr">
                <a:srgbClr val="000000">
                  <a:alpha val="32000"/>
                </a:srgbClr>
              </a:outerShdw>
            </a:effectLst>
          </p:spPr>
          <p:txBody>
            <a:bodyPr wrap="square" rtlCol="0">
              <a:spAutoFit/>
            </a:bodyPr>
            <a:lstStyle/>
            <a:p>
              <a:r>
                <a:rPr lang="en-IE" sz="3200" dirty="0"/>
                <a:t>Our neighbours lent us their ladder because ______ was broken.</a:t>
              </a:r>
              <a:endParaRPr lang="en-IN" sz="3200" dirty="0"/>
            </a:p>
          </p:txBody>
        </p:sp>
        <p:sp>
          <p:nvSpPr>
            <p:cNvPr id="11" name="Q1"/>
            <p:cNvSpPr/>
            <p:nvPr/>
          </p:nvSpPr>
          <p:spPr>
            <a:xfrm>
              <a:off x="703155" y="1127237"/>
              <a:ext cx="1195358" cy="599275"/>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12" name="TextBox 11"/>
            <p:cNvSpPr txBox="1"/>
            <p:nvPr/>
          </p:nvSpPr>
          <p:spPr>
            <a:xfrm>
              <a:off x="839416" y="1114607"/>
              <a:ext cx="804177" cy="584775"/>
            </a:xfrm>
            <a:prstGeom prst="rect">
              <a:avLst/>
            </a:prstGeom>
            <a:noFill/>
          </p:spPr>
          <p:txBody>
            <a:bodyPr wrap="square" rtlCol="0">
              <a:spAutoFit/>
            </a:bodyPr>
            <a:lstStyle/>
            <a:p>
              <a:pPr algn="ctr"/>
              <a:r>
                <a:rPr lang="en-IN" sz="3200" dirty="0"/>
                <a:t>Q6</a:t>
              </a:r>
            </a:p>
          </p:txBody>
        </p:sp>
      </p:grpSp>
      <p:grpSp>
        <p:nvGrpSpPr>
          <p:cNvPr id="67" name="Options"/>
          <p:cNvGrpSpPr/>
          <p:nvPr/>
        </p:nvGrpSpPr>
        <p:grpSpPr>
          <a:xfrm>
            <a:off x="713514" y="3151233"/>
            <a:ext cx="9010718" cy="2392709"/>
            <a:chOff x="845384" y="2650684"/>
            <a:chExt cx="9010718" cy="2392709"/>
          </a:xfrm>
        </p:grpSpPr>
        <p:sp>
          <p:nvSpPr>
            <p:cNvPr id="14" name="Box A"/>
            <p:cNvSpPr txBox="1"/>
            <p:nvPr/>
          </p:nvSpPr>
          <p:spPr>
            <a:xfrm>
              <a:off x="845384" y="2650684"/>
              <a:ext cx="629903"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A</a:t>
              </a:r>
              <a:endParaRPr lang="en-IN" sz="1600" b="1" dirty="0">
                <a:solidFill>
                  <a:schemeClr val="bg1"/>
                </a:solidFill>
              </a:endParaRPr>
            </a:p>
          </p:txBody>
        </p:sp>
        <p:sp>
          <p:nvSpPr>
            <p:cNvPr id="15" name="Option A"/>
            <p:cNvSpPr txBox="1"/>
            <p:nvPr/>
          </p:nvSpPr>
          <p:spPr>
            <a:xfrm flipH="1">
              <a:off x="972228" y="2792023"/>
              <a:ext cx="2231069"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mine</a:t>
              </a:r>
            </a:p>
          </p:txBody>
        </p:sp>
        <p:sp>
          <p:nvSpPr>
            <p:cNvPr id="17" name="Box B"/>
            <p:cNvSpPr txBox="1"/>
            <p:nvPr/>
          </p:nvSpPr>
          <p:spPr>
            <a:xfrm>
              <a:off x="7524526" y="2650685"/>
              <a:ext cx="605835"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B</a:t>
              </a:r>
              <a:endParaRPr lang="en-IN" sz="1600" b="1" dirty="0">
                <a:solidFill>
                  <a:schemeClr val="bg1"/>
                </a:solidFill>
              </a:endParaRPr>
            </a:p>
          </p:txBody>
        </p:sp>
        <p:sp>
          <p:nvSpPr>
            <p:cNvPr id="18" name="Option B"/>
            <p:cNvSpPr txBox="1"/>
            <p:nvPr/>
          </p:nvSpPr>
          <p:spPr>
            <a:xfrm flipH="1">
              <a:off x="7675310" y="278223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hers</a:t>
              </a:r>
            </a:p>
          </p:txBody>
        </p:sp>
        <p:sp>
          <p:nvSpPr>
            <p:cNvPr id="20" name="Box C"/>
            <p:cNvSpPr txBox="1"/>
            <p:nvPr/>
          </p:nvSpPr>
          <p:spPr>
            <a:xfrm>
              <a:off x="845384" y="4221088"/>
              <a:ext cx="669094"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C</a:t>
              </a:r>
              <a:endParaRPr lang="en-IN" sz="1600" b="1" dirty="0">
                <a:solidFill>
                  <a:schemeClr val="bg1"/>
                </a:solidFill>
              </a:endParaRPr>
            </a:p>
          </p:txBody>
        </p:sp>
        <p:sp>
          <p:nvSpPr>
            <p:cNvPr id="21" name="Option C"/>
            <p:cNvSpPr txBox="1"/>
            <p:nvPr/>
          </p:nvSpPr>
          <p:spPr>
            <a:xfrm flipH="1">
              <a:off x="972229" y="4350614"/>
              <a:ext cx="2231068"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ours</a:t>
              </a:r>
            </a:p>
          </p:txBody>
        </p:sp>
        <p:sp>
          <p:nvSpPr>
            <p:cNvPr id="23" name="Box D"/>
            <p:cNvSpPr txBox="1"/>
            <p:nvPr/>
          </p:nvSpPr>
          <p:spPr>
            <a:xfrm>
              <a:off x="7524526" y="4221088"/>
              <a:ext cx="643529" cy="822305"/>
            </a:xfrm>
            <a:prstGeom prst="flowChartDelay">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solidFill>
                    <a:schemeClr val="bg1"/>
                  </a:solidFill>
                </a:rPr>
                <a:t>D</a:t>
              </a:r>
              <a:endParaRPr lang="en-IN" sz="1600" b="1" dirty="0">
                <a:solidFill>
                  <a:schemeClr val="bg1"/>
                </a:solidFill>
              </a:endParaRPr>
            </a:p>
          </p:txBody>
        </p:sp>
        <p:sp>
          <p:nvSpPr>
            <p:cNvPr id="24" name="Option D"/>
            <p:cNvSpPr txBox="1"/>
            <p:nvPr/>
          </p:nvSpPr>
          <p:spPr>
            <a:xfrm flipH="1">
              <a:off x="7675310" y="4350614"/>
              <a:ext cx="2180792" cy="584775"/>
            </a:xfrm>
            <a:prstGeom prst="flowChartOnlineStorage">
              <a:avLst/>
            </a:prstGeom>
            <a:solidFill>
              <a:schemeClr val="accent5">
                <a:lumMod val="40000"/>
                <a:lumOff val="60000"/>
              </a:schemeClr>
            </a:solidFill>
            <a:ln w="12700">
              <a:noFill/>
            </a:ln>
            <a:effectLst>
              <a:outerShdw blurRad="44450" dist="27940" dir="5400000" algn="ctr">
                <a:srgbClr val="000000">
                  <a:alpha val="32000"/>
                </a:srgbClr>
              </a:outerShdw>
            </a:effectLst>
          </p:spPr>
          <p:txBody>
            <a:bodyPr wrap="square" rtlCol="0">
              <a:spAutoFit/>
            </a:bodyPr>
            <a:lstStyle/>
            <a:p>
              <a:pPr algn="ctr"/>
              <a:r>
                <a:rPr lang="en-IN" sz="3200" dirty="0"/>
                <a:t>theirs</a:t>
              </a:r>
            </a:p>
          </p:txBody>
        </p:sp>
      </p:grpSp>
      <p:grpSp>
        <p:nvGrpSpPr>
          <p:cNvPr id="25" name="Title Block"/>
          <p:cNvGrpSpPr/>
          <p:nvPr/>
        </p:nvGrpSpPr>
        <p:grpSpPr>
          <a:xfrm>
            <a:off x="263352" y="63855"/>
            <a:ext cx="10801200" cy="844865"/>
            <a:chOff x="703406" y="63855"/>
            <a:chExt cx="10008215" cy="755795"/>
          </a:xfrm>
        </p:grpSpPr>
        <p:sp>
          <p:nvSpPr>
            <p:cNvPr id="26" name="Title 1 Box"/>
            <p:cNvSpPr/>
            <p:nvPr/>
          </p:nvSpPr>
          <p:spPr>
            <a:xfrm>
              <a:off x="839416" y="201911"/>
              <a:ext cx="9740929" cy="617739"/>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171133"/>
                <a:ext cx="2480577" cy="646331"/>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-1 </a:t>
                </a:r>
              </a:p>
            </p:txBody>
          </p:sp>
        </p:grpSp>
        <p:sp>
          <p:nvSpPr>
            <p:cNvPr id="28" name="Rectangle 27"/>
            <p:cNvSpPr/>
            <p:nvPr/>
          </p:nvSpPr>
          <p:spPr>
            <a:xfrm>
              <a:off x="3183022" y="173319"/>
              <a:ext cx="7528599" cy="646331"/>
            </a:xfrm>
            <a:prstGeom prst="rect">
              <a:avLst/>
            </a:prstGeom>
          </p:spPr>
          <p:txBody>
            <a:bodyPr wrap="none">
              <a:spAutoFit/>
            </a:bodyPr>
            <a:lstStyle/>
            <a:p>
              <a:r>
                <a:rPr lang="en-IE" sz="3600" dirty="0"/>
                <a:t>Choose the correct possessive pronoun</a:t>
              </a:r>
              <a:endParaRPr lang="en-IN" sz="3600" dirty="0"/>
            </a:p>
          </p:txBody>
        </p:sp>
      </p:grpSp>
      <p:grpSp>
        <p:nvGrpSpPr>
          <p:cNvPr id="68" name="Answers"/>
          <p:cNvGrpSpPr/>
          <p:nvPr/>
        </p:nvGrpSpPr>
        <p:grpSpPr>
          <a:xfrm>
            <a:off x="3155142" y="3201987"/>
            <a:ext cx="7372929" cy="2445028"/>
            <a:chOff x="3287012" y="2701438"/>
            <a:chExt cx="7372929" cy="2445028"/>
          </a:xfrm>
        </p:grpSpPr>
        <p:sp>
          <p:nvSpPr>
            <p:cNvPr id="37" name="Correct"/>
            <p:cNvSpPr txBox="1"/>
            <p:nvPr/>
          </p:nvSpPr>
          <p:spPr>
            <a:xfrm>
              <a:off x="3287012" y="4315469"/>
              <a:ext cx="807880" cy="830997"/>
            </a:xfrm>
            <a:prstGeom prst="rect">
              <a:avLst/>
            </a:prstGeom>
            <a:noFill/>
          </p:spPr>
          <p:txBody>
            <a:bodyPr wrap="square" rtlCol="0">
              <a:spAutoFit/>
            </a:bodyPr>
            <a:lstStyle/>
            <a:p>
              <a:pPr algn="ctr"/>
              <a:r>
                <a:rPr lang="en-IN" sz="4800" b="1" dirty="0">
                  <a:solidFill>
                    <a:srgbClr val="00B050"/>
                  </a:solidFill>
                  <a:sym typeface="Wingdings" panose="05000000000000000000" pitchFamily="2" charset="2"/>
                </a:rPr>
                <a:t></a:t>
              </a:r>
              <a:endParaRPr lang="en-IN" sz="4800" b="1" dirty="0">
                <a:solidFill>
                  <a:srgbClr val="00B050"/>
                </a:solidFill>
              </a:endParaRPr>
            </a:p>
          </p:txBody>
        </p:sp>
        <p:sp>
          <p:nvSpPr>
            <p:cNvPr id="39" name="Wrong 3"/>
            <p:cNvSpPr txBox="1"/>
            <p:nvPr/>
          </p:nvSpPr>
          <p:spPr>
            <a:xfrm>
              <a:off x="10056856" y="4258280"/>
              <a:ext cx="603085" cy="83099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sp>
          <p:nvSpPr>
            <p:cNvPr id="40" name="Wrong 2"/>
            <p:cNvSpPr txBox="1"/>
            <p:nvPr/>
          </p:nvSpPr>
          <p:spPr>
            <a:xfrm>
              <a:off x="10074519" y="2701438"/>
              <a:ext cx="567760" cy="84397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sp>
          <p:nvSpPr>
            <p:cNvPr id="38" name="Wrong 1"/>
            <p:cNvSpPr txBox="1"/>
            <p:nvPr/>
          </p:nvSpPr>
          <p:spPr>
            <a:xfrm>
              <a:off x="3407072" y="2737787"/>
              <a:ext cx="567760" cy="843977"/>
            </a:xfrm>
            <a:prstGeom prst="rect">
              <a:avLst/>
            </a:prstGeom>
            <a:noFill/>
          </p:spPr>
          <p:txBody>
            <a:bodyPr wrap="square" rtlCol="0">
              <a:spAutoFit/>
            </a:bodyPr>
            <a:lstStyle/>
            <a:p>
              <a:pPr algn="ctr"/>
              <a:r>
                <a:rPr lang="en-IN" sz="4800" b="1" dirty="0">
                  <a:solidFill>
                    <a:srgbClr val="FF0000"/>
                  </a:solidFill>
                  <a:sym typeface="Wingdings" panose="05000000000000000000" pitchFamily="2" charset="2"/>
                </a:rPr>
                <a:t></a:t>
              </a:r>
              <a:endParaRPr lang="en-IN" sz="4400" b="1" dirty="0">
                <a:solidFill>
                  <a:srgbClr val="FF0000"/>
                </a:solidFill>
              </a:endParaRPr>
            </a:p>
          </p:txBody>
        </p:sp>
      </p:grpSp>
    </p:spTree>
    <p:extLst>
      <p:ext uri="{BB962C8B-B14F-4D97-AF65-F5344CB8AC3E}">
        <p14:creationId xmlns:p14="http://schemas.microsoft.com/office/powerpoint/2010/main" val="309400801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2500"/>
                                  </p:stCondLst>
                                  <p:childTnLst>
                                    <p:set>
                                      <p:cBhvr>
                                        <p:cTn id="9"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67"/>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Ques"/>
          <p:cNvGrpSpPr/>
          <p:nvPr/>
        </p:nvGrpSpPr>
        <p:grpSpPr>
          <a:xfrm>
            <a:off x="247455" y="3246284"/>
            <a:ext cx="5688632" cy="1152605"/>
            <a:chOff x="263352" y="3090293"/>
            <a:chExt cx="5688632" cy="1152605"/>
          </a:xfrm>
        </p:grpSpPr>
        <p:sp>
          <p:nvSpPr>
            <p:cNvPr id="9" name="Flowchart: Alternate Process 8"/>
            <p:cNvSpPr/>
            <p:nvPr/>
          </p:nvSpPr>
          <p:spPr>
            <a:xfrm>
              <a:off x="263352" y="3429000"/>
              <a:ext cx="5688632" cy="81389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sz="2800"/>
            </a:p>
          </p:txBody>
        </p:sp>
        <p:sp>
          <p:nvSpPr>
            <p:cNvPr id="10"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That is my bat.</a:t>
              </a:r>
              <a:endParaRPr lang="en-IN" sz="2800" dirty="0"/>
            </a:p>
          </p:txBody>
        </p:sp>
        <p:sp>
          <p:nvSpPr>
            <p:cNvPr id="11" name="Q1"/>
            <p:cNvSpPr/>
            <p:nvPr/>
          </p:nvSpPr>
          <p:spPr>
            <a:xfrm>
              <a:off x="522414" y="3090293"/>
              <a:ext cx="925642" cy="677414"/>
            </a:xfrm>
            <a:prstGeom prst="flowChartOffpageConnector">
              <a:avLst/>
            </a:prstGeom>
            <a:solidFill>
              <a:schemeClr val="accent2">
                <a:lumMod val="5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12" name="TextBox 11"/>
            <p:cNvSpPr txBox="1"/>
            <p:nvPr/>
          </p:nvSpPr>
          <p:spPr>
            <a:xfrm>
              <a:off x="678291" y="3112618"/>
              <a:ext cx="610280" cy="523220"/>
            </a:xfrm>
            <a:prstGeom prst="rect">
              <a:avLst/>
            </a:prstGeom>
            <a:noFill/>
          </p:spPr>
          <p:txBody>
            <a:bodyPr wrap="square" rtlCol="0">
              <a:spAutoFit/>
            </a:bodyPr>
            <a:lstStyle/>
            <a:p>
              <a:pPr algn="ctr"/>
              <a:r>
                <a:rPr lang="en-IN" sz="2800" dirty="0">
                  <a:solidFill>
                    <a:schemeClr val="bg1"/>
                  </a:solidFill>
                </a:rPr>
                <a:t>Q1</a:t>
              </a:r>
            </a:p>
          </p:txBody>
        </p:sp>
      </p:grpSp>
      <p:grpSp>
        <p:nvGrpSpPr>
          <p:cNvPr id="13" name="Title Block"/>
          <p:cNvGrpSpPr/>
          <p:nvPr/>
        </p:nvGrpSpPr>
        <p:grpSpPr>
          <a:xfrm>
            <a:off x="263352" y="63855"/>
            <a:ext cx="10945216" cy="1445872"/>
            <a:chOff x="263352" y="63855"/>
            <a:chExt cx="11377264" cy="1445872"/>
          </a:xfrm>
        </p:grpSpPr>
        <p:grpSp>
          <p:nvGrpSpPr>
            <p:cNvPr id="25" name="Title Block"/>
            <p:cNvGrpSpPr/>
            <p:nvPr/>
          </p:nvGrpSpPr>
          <p:grpSpPr>
            <a:xfrm>
              <a:off x="263352" y="63855"/>
              <a:ext cx="11377264" cy="869477"/>
              <a:chOff x="703406" y="63855"/>
              <a:chExt cx="10541985" cy="777812"/>
            </a:xfrm>
          </p:grpSpPr>
          <p:sp>
            <p:nvSpPr>
              <p:cNvPr id="26" name="Title 1 Box"/>
              <p:cNvSpPr/>
              <p:nvPr/>
            </p:nvSpPr>
            <p:spPr>
              <a:xfrm>
                <a:off x="839416" y="201912"/>
                <a:ext cx="10139089" cy="63975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205202"/>
                  <a:ext cx="2480577" cy="57819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-2 </a:t>
                  </a:r>
                </a:p>
              </p:txBody>
            </p:sp>
          </p:grpSp>
          <p:sp>
            <p:nvSpPr>
              <p:cNvPr id="28" name="Rectangle 27"/>
              <p:cNvSpPr/>
              <p:nvPr/>
            </p:nvSpPr>
            <p:spPr>
              <a:xfrm>
                <a:off x="3319993" y="173319"/>
                <a:ext cx="7925398" cy="5781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IE" sz="3600" dirty="0"/>
                  <a:t>Rewrite the sentences</a:t>
                </a:r>
                <a:endParaRPr lang="en-IN" sz="3600" dirty="0"/>
              </a:p>
            </p:txBody>
          </p:sp>
        </p:grpSp>
        <p:sp>
          <p:nvSpPr>
            <p:cNvPr id="7" name="Rectangle 6"/>
            <p:cNvSpPr/>
            <p:nvPr/>
          </p:nvSpPr>
          <p:spPr>
            <a:xfrm>
              <a:off x="1712437" y="863396"/>
              <a:ext cx="192023" cy="64633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endParaRPr lang="en-IN" sz="3600" dirty="0"/>
            </a:p>
          </p:txBody>
        </p:sp>
      </p:grpSp>
      <p:grpSp>
        <p:nvGrpSpPr>
          <p:cNvPr id="3" name="Insrtuction"/>
          <p:cNvGrpSpPr/>
          <p:nvPr/>
        </p:nvGrpSpPr>
        <p:grpSpPr>
          <a:xfrm>
            <a:off x="1008861" y="1248173"/>
            <a:ext cx="10199707" cy="1366929"/>
            <a:chOff x="2620132" y="1248173"/>
            <a:chExt cx="8311341" cy="1366929"/>
          </a:xfrm>
        </p:grpSpPr>
        <p:sp>
          <p:nvSpPr>
            <p:cNvPr id="2" name="Flowchart: Alternate Process 1"/>
            <p:cNvSpPr/>
            <p:nvPr/>
          </p:nvSpPr>
          <p:spPr>
            <a:xfrm>
              <a:off x="2620132" y="1248173"/>
              <a:ext cx="8311341" cy="1055608"/>
            </a:xfrm>
            <a:prstGeom prst="flowChartAlternateProcess">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IE" sz="2800" dirty="0"/>
                <a:t>Rewrite the following sentences using possessive pronouns (1</a:t>
              </a:r>
              <a:r>
                <a:rPr lang="en-IE" sz="2800" baseline="30000" dirty="0"/>
                <a:t>st</a:t>
              </a:r>
              <a:r>
                <a:rPr lang="en-IE" sz="2800" dirty="0"/>
                <a:t> one has been done)</a:t>
              </a:r>
              <a:endParaRPr lang="en-IN" sz="2800" dirty="0"/>
            </a:p>
          </p:txBody>
        </p:sp>
        <p:sp>
          <p:nvSpPr>
            <p:cNvPr id="41" name="Flowchart: Terminator 40"/>
            <p:cNvSpPr/>
            <p:nvPr/>
          </p:nvSpPr>
          <p:spPr>
            <a:xfrm>
              <a:off x="3017064" y="1879355"/>
              <a:ext cx="1579645" cy="735747"/>
            </a:xfrm>
            <a:prstGeom prst="flowChartTerminator">
              <a:avLst/>
            </a:prstGeom>
            <a:solidFill>
              <a:schemeClr val="tx1"/>
            </a:solidFill>
          </p:spPr>
          <p:style>
            <a:lnRef idx="2">
              <a:schemeClr val="dk1"/>
            </a:lnRef>
            <a:fillRef idx="1">
              <a:schemeClr val="lt1"/>
            </a:fillRef>
            <a:effectRef idx="0">
              <a:schemeClr val="dk1"/>
            </a:effectRef>
            <a:fontRef idx="minor">
              <a:schemeClr val="dk1"/>
            </a:fontRef>
          </p:style>
          <p:txBody>
            <a:bodyPr wrap="none">
              <a:spAutoFit/>
            </a:bodyPr>
            <a:lstStyle/>
            <a:p>
              <a:pPr algn="ctr"/>
              <a:r>
                <a:rPr lang="en-IE" sz="2800" dirty="0">
                  <a:solidFill>
                    <a:schemeClr val="bg1"/>
                  </a:solidFill>
                </a:rPr>
                <a:t>Instruction</a:t>
              </a:r>
            </a:p>
          </p:txBody>
        </p:sp>
      </p:grpSp>
      <p:grpSp>
        <p:nvGrpSpPr>
          <p:cNvPr id="46" name="ANS"/>
          <p:cNvGrpSpPr/>
          <p:nvPr/>
        </p:nvGrpSpPr>
        <p:grpSpPr>
          <a:xfrm flipH="1">
            <a:off x="6195149" y="3246284"/>
            <a:ext cx="5688632" cy="1152605"/>
            <a:chOff x="263352" y="3090293"/>
            <a:chExt cx="5688632" cy="1152605"/>
          </a:xfrm>
        </p:grpSpPr>
        <p:sp>
          <p:nvSpPr>
            <p:cNvPr id="47" name="Flowchart: Alternate Process 46"/>
            <p:cNvSpPr/>
            <p:nvPr/>
          </p:nvSpPr>
          <p:spPr>
            <a:xfrm>
              <a:off x="263352" y="3429000"/>
              <a:ext cx="5688632" cy="813898"/>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2800"/>
            </a:p>
          </p:txBody>
        </p:sp>
        <p:sp>
          <p:nvSpPr>
            <p:cNvPr id="48"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That bat is mine.</a:t>
              </a:r>
              <a:endParaRPr lang="en-IN" sz="2800" dirty="0"/>
            </a:p>
          </p:txBody>
        </p:sp>
        <p:sp>
          <p:nvSpPr>
            <p:cNvPr id="49" name="Q1"/>
            <p:cNvSpPr/>
            <p:nvPr/>
          </p:nvSpPr>
          <p:spPr>
            <a:xfrm>
              <a:off x="522414" y="3090293"/>
              <a:ext cx="925642" cy="677414"/>
            </a:xfrm>
            <a:prstGeom prst="flowChartOffpageConnector">
              <a:avLst/>
            </a:prstGeom>
            <a:solidFill>
              <a:schemeClr val="accent3">
                <a:lumMod val="50000"/>
              </a:schemeClr>
            </a:solidFill>
            <a:ln>
              <a:solidFill>
                <a:schemeClr val="accent3">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50" name="TextBox 49"/>
            <p:cNvSpPr txBox="1"/>
            <p:nvPr/>
          </p:nvSpPr>
          <p:spPr>
            <a:xfrm>
              <a:off x="602157" y="3112618"/>
              <a:ext cx="766157" cy="523220"/>
            </a:xfrm>
            <a:prstGeom prst="rect">
              <a:avLst/>
            </a:prstGeom>
            <a:noFill/>
          </p:spPr>
          <p:txBody>
            <a:bodyPr wrap="square" rtlCol="0">
              <a:spAutoFit/>
            </a:bodyPr>
            <a:lstStyle/>
            <a:p>
              <a:pPr algn="ctr"/>
              <a:r>
                <a:rPr lang="en-IN" sz="2800" dirty="0">
                  <a:solidFill>
                    <a:schemeClr val="bg1"/>
                  </a:solidFill>
                </a:rPr>
                <a:t>Ans</a:t>
              </a:r>
            </a:p>
          </p:txBody>
        </p:sp>
      </p:grpSp>
    </p:spTree>
    <p:extLst>
      <p:ext uri="{BB962C8B-B14F-4D97-AF65-F5344CB8AC3E}">
        <p14:creationId xmlns:p14="http://schemas.microsoft.com/office/powerpoint/2010/main" val="34462617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nodeType="afterEffect">
                                  <p:stCondLst>
                                    <p:cond delay="100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3000" fill="hold"/>
                                        <p:tgtEl>
                                          <p:spTgt spid="4"/>
                                        </p:tgtEl>
                                        <p:attrNameLst>
                                          <p:attrName>ppt_x</p:attrName>
                                        </p:attrNameLst>
                                      </p:cBhvr>
                                      <p:tavLst>
                                        <p:tav tm="0">
                                          <p:val>
                                            <p:strVal val="0-#ppt_w/2"/>
                                          </p:val>
                                        </p:tav>
                                        <p:tav tm="100000">
                                          <p:val>
                                            <p:strVal val="#ppt_x"/>
                                          </p:val>
                                        </p:tav>
                                      </p:tavLst>
                                    </p:anim>
                                    <p:anim calcmode="lin" valueType="num">
                                      <p:cBhvr additive="base">
                                        <p:cTn id="11" dur="3000" fill="hold"/>
                                        <p:tgtEl>
                                          <p:spTgt spid="4"/>
                                        </p:tgtEl>
                                        <p:attrNameLst>
                                          <p:attrName>ppt_y</p:attrName>
                                        </p:attrNameLst>
                                      </p:cBhvr>
                                      <p:tavLst>
                                        <p:tav tm="0">
                                          <p:val>
                                            <p:strVal val="#ppt_y"/>
                                          </p:val>
                                        </p:tav>
                                        <p:tav tm="100000">
                                          <p:val>
                                            <p:strVal val="#ppt_y"/>
                                          </p:val>
                                        </p:tav>
                                      </p:tavLst>
                                    </p:anim>
                                  </p:childTnLst>
                                </p:cTn>
                              </p:par>
                            </p:childTnLst>
                          </p:cTn>
                        </p:par>
                        <p:par>
                          <p:cTn id="12" fill="hold">
                            <p:stCondLst>
                              <p:cond delay="4000"/>
                            </p:stCondLst>
                            <p:childTnLst>
                              <p:par>
                                <p:cTn id="13" presetID="2" presetClass="entr" presetSubtype="2" fill="hold" nodeType="afterEffect">
                                  <p:stCondLst>
                                    <p:cond delay="3000"/>
                                  </p:stCondLst>
                                  <p:childTnLst>
                                    <p:set>
                                      <p:cBhvr>
                                        <p:cTn id="14" dur="1" fill="hold">
                                          <p:stCondLst>
                                            <p:cond delay="0"/>
                                          </p:stCondLst>
                                        </p:cTn>
                                        <p:tgtEl>
                                          <p:spTgt spid="46"/>
                                        </p:tgtEl>
                                        <p:attrNameLst>
                                          <p:attrName>style.visibility</p:attrName>
                                        </p:attrNameLst>
                                      </p:cBhvr>
                                      <p:to>
                                        <p:strVal val="visible"/>
                                      </p:to>
                                    </p:set>
                                    <p:anim calcmode="lin" valueType="num">
                                      <p:cBhvr additive="base">
                                        <p:cTn id="15" dur="3000" fill="hold"/>
                                        <p:tgtEl>
                                          <p:spTgt spid="46"/>
                                        </p:tgtEl>
                                        <p:attrNameLst>
                                          <p:attrName>ppt_x</p:attrName>
                                        </p:attrNameLst>
                                      </p:cBhvr>
                                      <p:tavLst>
                                        <p:tav tm="0">
                                          <p:val>
                                            <p:strVal val="1+#ppt_w/2"/>
                                          </p:val>
                                        </p:tav>
                                        <p:tav tm="100000">
                                          <p:val>
                                            <p:strVal val="#ppt_x"/>
                                          </p:val>
                                        </p:tav>
                                      </p:tavLst>
                                    </p:anim>
                                    <p:anim calcmode="lin" valueType="num">
                                      <p:cBhvr additive="base">
                                        <p:cTn id="16" dur="30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Ques"/>
          <p:cNvGrpSpPr/>
          <p:nvPr/>
        </p:nvGrpSpPr>
        <p:grpSpPr>
          <a:xfrm>
            <a:off x="263352" y="3090293"/>
            <a:ext cx="5688632" cy="1152605"/>
            <a:chOff x="263352" y="3090293"/>
            <a:chExt cx="5688632" cy="1152605"/>
          </a:xfrm>
        </p:grpSpPr>
        <p:sp>
          <p:nvSpPr>
            <p:cNvPr id="9" name="Flowchart: Alternate Process 8"/>
            <p:cNvSpPr/>
            <p:nvPr/>
          </p:nvSpPr>
          <p:spPr>
            <a:xfrm>
              <a:off x="263352" y="3429000"/>
              <a:ext cx="5688632" cy="81389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sz="2800"/>
            </a:p>
          </p:txBody>
        </p:sp>
        <p:sp>
          <p:nvSpPr>
            <p:cNvPr id="10"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This is her ribbon. </a:t>
              </a:r>
              <a:endParaRPr lang="en-IN" sz="2800" dirty="0"/>
            </a:p>
          </p:txBody>
        </p:sp>
        <p:sp>
          <p:nvSpPr>
            <p:cNvPr id="11" name="Q1"/>
            <p:cNvSpPr/>
            <p:nvPr/>
          </p:nvSpPr>
          <p:spPr>
            <a:xfrm>
              <a:off x="522414" y="3090293"/>
              <a:ext cx="925642" cy="677414"/>
            </a:xfrm>
            <a:prstGeom prst="flowChartOffpageConnector">
              <a:avLst/>
            </a:prstGeom>
            <a:solidFill>
              <a:schemeClr val="accent2">
                <a:lumMod val="5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12" name="TextBox 11"/>
            <p:cNvSpPr txBox="1"/>
            <p:nvPr/>
          </p:nvSpPr>
          <p:spPr>
            <a:xfrm>
              <a:off x="678291" y="3112618"/>
              <a:ext cx="610280" cy="523220"/>
            </a:xfrm>
            <a:prstGeom prst="rect">
              <a:avLst/>
            </a:prstGeom>
            <a:noFill/>
          </p:spPr>
          <p:txBody>
            <a:bodyPr wrap="square" rtlCol="0">
              <a:spAutoFit/>
            </a:bodyPr>
            <a:lstStyle/>
            <a:p>
              <a:pPr algn="ctr"/>
              <a:r>
                <a:rPr lang="en-IN" sz="2800" dirty="0">
                  <a:solidFill>
                    <a:schemeClr val="bg1"/>
                  </a:solidFill>
                </a:rPr>
                <a:t>Q2</a:t>
              </a:r>
            </a:p>
          </p:txBody>
        </p:sp>
      </p:grpSp>
      <p:grpSp>
        <p:nvGrpSpPr>
          <p:cNvPr id="13" name="Title Block"/>
          <p:cNvGrpSpPr/>
          <p:nvPr/>
        </p:nvGrpSpPr>
        <p:grpSpPr>
          <a:xfrm>
            <a:off x="263352" y="63855"/>
            <a:ext cx="10945216" cy="1445872"/>
            <a:chOff x="263352" y="63855"/>
            <a:chExt cx="11377264" cy="1445872"/>
          </a:xfrm>
        </p:grpSpPr>
        <p:grpSp>
          <p:nvGrpSpPr>
            <p:cNvPr id="25" name="Title Block"/>
            <p:cNvGrpSpPr/>
            <p:nvPr/>
          </p:nvGrpSpPr>
          <p:grpSpPr>
            <a:xfrm>
              <a:off x="263352" y="63855"/>
              <a:ext cx="11377264" cy="869477"/>
              <a:chOff x="703406" y="63855"/>
              <a:chExt cx="10541985" cy="777812"/>
            </a:xfrm>
          </p:grpSpPr>
          <p:sp>
            <p:nvSpPr>
              <p:cNvPr id="26" name="Title 1 Box"/>
              <p:cNvSpPr/>
              <p:nvPr/>
            </p:nvSpPr>
            <p:spPr>
              <a:xfrm>
                <a:off x="839416" y="201912"/>
                <a:ext cx="10139089" cy="63975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Execise -1"/>
              <p:cNvGrpSpPr/>
              <p:nvPr/>
            </p:nvGrpSpPr>
            <p:grpSpPr>
              <a:xfrm>
                <a:off x="703406" y="63855"/>
                <a:ext cx="2480578" cy="668348"/>
                <a:chOff x="263352" y="161746"/>
                <a:chExt cx="2480578" cy="668348"/>
              </a:xfrm>
              <a:solidFill>
                <a:schemeClr val="accent5">
                  <a:lumMod val="20000"/>
                  <a:lumOff val="80000"/>
                </a:schemeClr>
              </a:solidFill>
            </p:grpSpPr>
            <p:sp>
              <p:nvSpPr>
                <p:cNvPr id="29" name="Rounded Rectangle 28"/>
                <p:cNvSpPr/>
                <p:nvPr/>
              </p:nvSpPr>
              <p:spPr>
                <a:xfrm>
                  <a:off x="263352" y="161746"/>
                  <a:ext cx="2480578" cy="66834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TextBox 29"/>
                <p:cNvSpPr txBox="1"/>
                <p:nvPr/>
              </p:nvSpPr>
              <p:spPr>
                <a:xfrm>
                  <a:off x="263352" y="205202"/>
                  <a:ext cx="2480577" cy="57819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ctr">
                  <a:spAutoFit/>
                </a:bodyPr>
                <a:lstStyle/>
                <a:p>
                  <a:pPr algn="ctr"/>
                  <a:r>
                    <a:rPr lang="en-IN" sz="3600" dirty="0"/>
                    <a:t>Exercise</a:t>
                  </a:r>
                  <a:r>
                    <a:rPr lang="en-IN" sz="3200" dirty="0"/>
                    <a:t> -2 </a:t>
                  </a:r>
                </a:p>
              </p:txBody>
            </p:sp>
          </p:grpSp>
          <p:sp>
            <p:nvSpPr>
              <p:cNvPr id="28" name="Rectangle 27"/>
              <p:cNvSpPr/>
              <p:nvPr/>
            </p:nvSpPr>
            <p:spPr>
              <a:xfrm>
                <a:off x="3319993" y="173319"/>
                <a:ext cx="7925398" cy="5781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IE" sz="3600" dirty="0"/>
                  <a:t>Rewrite the sentences</a:t>
                </a:r>
                <a:endParaRPr lang="en-IN" sz="3600" dirty="0"/>
              </a:p>
            </p:txBody>
          </p:sp>
        </p:grpSp>
        <p:sp>
          <p:nvSpPr>
            <p:cNvPr id="7" name="Rectangle 6"/>
            <p:cNvSpPr/>
            <p:nvPr/>
          </p:nvSpPr>
          <p:spPr>
            <a:xfrm>
              <a:off x="1712437" y="863396"/>
              <a:ext cx="192023" cy="64633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endParaRPr lang="en-IN" sz="3600" dirty="0"/>
            </a:p>
          </p:txBody>
        </p:sp>
      </p:grpSp>
      <p:grpSp>
        <p:nvGrpSpPr>
          <p:cNvPr id="3" name="Insrtuction"/>
          <p:cNvGrpSpPr/>
          <p:nvPr/>
        </p:nvGrpSpPr>
        <p:grpSpPr>
          <a:xfrm>
            <a:off x="541625" y="1585191"/>
            <a:ext cx="10638851" cy="735747"/>
            <a:chOff x="2262291" y="1166202"/>
            <a:chExt cx="8669182" cy="735747"/>
          </a:xfrm>
        </p:grpSpPr>
        <p:sp>
          <p:nvSpPr>
            <p:cNvPr id="2" name="Flowchart: Alternate Process 1"/>
            <p:cNvSpPr/>
            <p:nvPr/>
          </p:nvSpPr>
          <p:spPr>
            <a:xfrm>
              <a:off x="2620132" y="1248173"/>
              <a:ext cx="8311341" cy="578882"/>
            </a:xfrm>
            <a:prstGeom prst="flowChartAlternateProcess">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en-IE" sz="2800" dirty="0"/>
                <a:t>Rewrite the following sentences using possessive pronouns</a:t>
              </a:r>
              <a:endParaRPr lang="en-IN" sz="2800" dirty="0"/>
            </a:p>
          </p:txBody>
        </p:sp>
        <p:sp>
          <p:nvSpPr>
            <p:cNvPr id="41" name="Flowchart: Terminator 40"/>
            <p:cNvSpPr/>
            <p:nvPr/>
          </p:nvSpPr>
          <p:spPr>
            <a:xfrm>
              <a:off x="2262291" y="1166202"/>
              <a:ext cx="1579645" cy="735747"/>
            </a:xfrm>
            <a:prstGeom prst="flowChartTerminator">
              <a:avLst/>
            </a:prstGeom>
            <a:solidFill>
              <a:schemeClr val="tx1"/>
            </a:solidFill>
          </p:spPr>
          <p:style>
            <a:lnRef idx="2">
              <a:schemeClr val="dk1"/>
            </a:lnRef>
            <a:fillRef idx="1">
              <a:schemeClr val="lt1"/>
            </a:fillRef>
            <a:effectRef idx="0">
              <a:schemeClr val="dk1"/>
            </a:effectRef>
            <a:fontRef idx="minor">
              <a:schemeClr val="dk1"/>
            </a:fontRef>
          </p:style>
          <p:txBody>
            <a:bodyPr wrap="none">
              <a:spAutoFit/>
            </a:bodyPr>
            <a:lstStyle/>
            <a:p>
              <a:pPr algn="ctr"/>
              <a:r>
                <a:rPr lang="en-IE" sz="2800" dirty="0">
                  <a:solidFill>
                    <a:schemeClr val="bg1"/>
                  </a:solidFill>
                </a:rPr>
                <a:t>Instruction</a:t>
              </a:r>
            </a:p>
          </p:txBody>
        </p:sp>
      </p:grpSp>
      <p:grpSp>
        <p:nvGrpSpPr>
          <p:cNvPr id="46" name="ANS"/>
          <p:cNvGrpSpPr/>
          <p:nvPr/>
        </p:nvGrpSpPr>
        <p:grpSpPr>
          <a:xfrm flipH="1">
            <a:off x="6211046" y="3090293"/>
            <a:ext cx="5688632" cy="1152605"/>
            <a:chOff x="263352" y="3090293"/>
            <a:chExt cx="5688632" cy="1152605"/>
          </a:xfrm>
        </p:grpSpPr>
        <p:sp>
          <p:nvSpPr>
            <p:cNvPr id="47" name="Flowchart: Alternate Process 46"/>
            <p:cNvSpPr/>
            <p:nvPr/>
          </p:nvSpPr>
          <p:spPr>
            <a:xfrm>
              <a:off x="263352" y="3429000"/>
              <a:ext cx="5688632" cy="813898"/>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2800"/>
            </a:p>
          </p:txBody>
        </p:sp>
        <p:sp>
          <p:nvSpPr>
            <p:cNvPr id="48"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This ribbon is hers.</a:t>
              </a:r>
              <a:endParaRPr lang="en-IN" sz="2800" dirty="0"/>
            </a:p>
          </p:txBody>
        </p:sp>
        <p:sp>
          <p:nvSpPr>
            <p:cNvPr id="49" name="Q1"/>
            <p:cNvSpPr/>
            <p:nvPr/>
          </p:nvSpPr>
          <p:spPr>
            <a:xfrm>
              <a:off x="522414" y="3090293"/>
              <a:ext cx="925642" cy="677414"/>
            </a:xfrm>
            <a:prstGeom prst="flowChartOffpageConnector">
              <a:avLst/>
            </a:prstGeom>
            <a:solidFill>
              <a:schemeClr val="accent3">
                <a:lumMod val="50000"/>
              </a:schemeClr>
            </a:solidFill>
            <a:ln>
              <a:solidFill>
                <a:schemeClr val="accent3">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50" name="TextBox 49"/>
            <p:cNvSpPr txBox="1"/>
            <p:nvPr/>
          </p:nvSpPr>
          <p:spPr>
            <a:xfrm>
              <a:off x="602157" y="3112618"/>
              <a:ext cx="766157" cy="523220"/>
            </a:xfrm>
            <a:prstGeom prst="rect">
              <a:avLst/>
            </a:prstGeom>
            <a:noFill/>
          </p:spPr>
          <p:txBody>
            <a:bodyPr wrap="square" rtlCol="0">
              <a:spAutoFit/>
            </a:bodyPr>
            <a:lstStyle/>
            <a:p>
              <a:pPr algn="ctr"/>
              <a:r>
                <a:rPr lang="en-IN" sz="2800" dirty="0">
                  <a:solidFill>
                    <a:schemeClr val="bg1"/>
                  </a:solidFill>
                </a:rPr>
                <a:t>Ans</a:t>
              </a:r>
            </a:p>
          </p:txBody>
        </p:sp>
      </p:grpSp>
      <p:grpSp>
        <p:nvGrpSpPr>
          <p:cNvPr id="23" name="Ques"/>
          <p:cNvGrpSpPr/>
          <p:nvPr/>
        </p:nvGrpSpPr>
        <p:grpSpPr>
          <a:xfrm>
            <a:off x="263352" y="4656831"/>
            <a:ext cx="5688632" cy="1152605"/>
            <a:chOff x="263352" y="3090293"/>
            <a:chExt cx="5688632" cy="1152605"/>
          </a:xfrm>
        </p:grpSpPr>
        <p:sp>
          <p:nvSpPr>
            <p:cNvPr id="24" name="Flowchart: Alternate Process 23"/>
            <p:cNvSpPr/>
            <p:nvPr/>
          </p:nvSpPr>
          <p:spPr>
            <a:xfrm>
              <a:off x="263352" y="3429000"/>
              <a:ext cx="5688632" cy="81389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sz="2800"/>
            </a:p>
          </p:txBody>
        </p:sp>
        <p:sp>
          <p:nvSpPr>
            <p:cNvPr id="31"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These are our toys.</a:t>
              </a:r>
              <a:endParaRPr lang="en-IN" sz="2800" dirty="0"/>
            </a:p>
          </p:txBody>
        </p:sp>
        <p:sp>
          <p:nvSpPr>
            <p:cNvPr id="32" name="Q1"/>
            <p:cNvSpPr/>
            <p:nvPr/>
          </p:nvSpPr>
          <p:spPr>
            <a:xfrm>
              <a:off x="522414" y="3090293"/>
              <a:ext cx="925642" cy="677414"/>
            </a:xfrm>
            <a:prstGeom prst="flowChartOffpageConnector">
              <a:avLst/>
            </a:prstGeom>
            <a:solidFill>
              <a:schemeClr val="accent2">
                <a:lumMod val="5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33" name="TextBox 32"/>
            <p:cNvSpPr txBox="1"/>
            <p:nvPr/>
          </p:nvSpPr>
          <p:spPr>
            <a:xfrm>
              <a:off x="678291" y="3112618"/>
              <a:ext cx="610280" cy="523220"/>
            </a:xfrm>
            <a:prstGeom prst="rect">
              <a:avLst/>
            </a:prstGeom>
            <a:noFill/>
          </p:spPr>
          <p:txBody>
            <a:bodyPr wrap="square" rtlCol="0">
              <a:spAutoFit/>
            </a:bodyPr>
            <a:lstStyle/>
            <a:p>
              <a:pPr algn="ctr"/>
              <a:r>
                <a:rPr lang="en-IN" sz="2800" dirty="0">
                  <a:solidFill>
                    <a:schemeClr val="bg1"/>
                  </a:solidFill>
                </a:rPr>
                <a:t>Q3</a:t>
              </a:r>
            </a:p>
          </p:txBody>
        </p:sp>
      </p:grpSp>
      <p:grpSp>
        <p:nvGrpSpPr>
          <p:cNvPr id="34" name="ANS"/>
          <p:cNvGrpSpPr/>
          <p:nvPr/>
        </p:nvGrpSpPr>
        <p:grpSpPr>
          <a:xfrm flipH="1">
            <a:off x="6211046" y="4656831"/>
            <a:ext cx="5688632" cy="1152605"/>
            <a:chOff x="263352" y="3090293"/>
            <a:chExt cx="5688632" cy="1152605"/>
          </a:xfrm>
        </p:grpSpPr>
        <p:sp>
          <p:nvSpPr>
            <p:cNvPr id="35" name="Flowchart: Alternate Process 34"/>
            <p:cNvSpPr/>
            <p:nvPr/>
          </p:nvSpPr>
          <p:spPr>
            <a:xfrm>
              <a:off x="263352" y="3429000"/>
              <a:ext cx="5688632" cy="813898"/>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sz="2800"/>
            </a:p>
          </p:txBody>
        </p:sp>
        <p:sp>
          <p:nvSpPr>
            <p:cNvPr id="36" name="Question"/>
            <p:cNvSpPr txBox="1"/>
            <p:nvPr/>
          </p:nvSpPr>
          <p:spPr>
            <a:xfrm>
              <a:off x="404565" y="3635838"/>
              <a:ext cx="5455636" cy="523220"/>
            </a:xfrm>
            <a:prstGeom prst="rect">
              <a:avLst/>
            </a:prstGeom>
            <a:noFill/>
            <a:ln>
              <a:noFill/>
            </a:ln>
            <a:effectLst>
              <a:outerShdw blurRad="44450" dist="27940" dir="5400000" algn="ctr">
                <a:srgbClr val="000000">
                  <a:alpha val="32000"/>
                </a:srgbClr>
              </a:outerShdw>
            </a:effectLst>
          </p:spPr>
          <p:txBody>
            <a:bodyPr wrap="square" rtlCol="0">
              <a:spAutoFit/>
            </a:bodyPr>
            <a:lstStyle/>
            <a:p>
              <a:pPr lvl="0" algn="ctr"/>
              <a:r>
                <a:rPr lang="en-IE" sz="2800" dirty="0"/>
                <a:t>These toys are ours.</a:t>
              </a:r>
              <a:endParaRPr lang="en-IN" sz="2800" dirty="0"/>
            </a:p>
          </p:txBody>
        </p:sp>
        <p:sp>
          <p:nvSpPr>
            <p:cNvPr id="37" name="Q1"/>
            <p:cNvSpPr/>
            <p:nvPr/>
          </p:nvSpPr>
          <p:spPr>
            <a:xfrm>
              <a:off x="522414" y="3090293"/>
              <a:ext cx="925642" cy="677414"/>
            </a:xfrm>
            <a:prstGeom prst="flowChartOffpageConnector">
              <a:avLst/>
            </a:prstGeom>
            <a:solidFill>
              <a:schemeClr val="accent3">
                <a:lumMod val="50000"/>
              </a:schemeClr>
            </a:solidFill>
            <a:ln>
              <a:solidFill>
                <a:schemeClr val="accent3">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2800"/>
            </a:p>
          </p:txBody>
        </p:sp>
        <p:sp>
          <p:nvSpPr>
            <p:cNvPr id="38" name="TextBox 37"/>
            <p:cNvSpPr txBox="1"/>
            <p:nvPr/>
          </p:nvSpPr>
          <p:spPr>
            <a:xfrm>
              <a:off x="602157" y="3112618"/>
              <a:ext cx="766157" cy="523220"/>
            </a:xfrm>
            <a:prstGeom prst="rect">
              <a:avLst/>
            </a:prstGeom>
            <a:noFill/>
          </p:spPr>
          <p:txBody>
            <a:bodyPr wrap="square" rtlCol="0">
              <a:spAutoFit/>
            </a:bodyPr>
            <a:lstStyle/>
            <a:p>
              <a:pPr algn="ctr"/>
              <a:r>
                <a:rPr lang="en-IN" sz="2800" dirty="0">
                  <a:solidFill>
                    <a:schemeClr val="bg1"/>
                  </a:solidFill>
                </a:rPr>
                <a:t>Ans</a:t>
              </a:r>
            </a:p>
          </p:txBody>
        </p:sp>
      </p:grpSp>
    </p:spTree>
    <p:extLst>
      <p:ext uri="{BB962C8B-B14F-4D97-AF65-F5344CB8AC3E}">
        <p14:creationId xmlns:p14="http://schemas.microsoft.com/office/powerpoint/2010/main" val="42880584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nodeType="afterEffect">
                                  <p:stCondLst>
                                    <p:cond delay="100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3000" fill="hold"/>
                                        <p:tgtEl>
                                          <p:spTgt spid="4"/>
                                        </p:tgtEl>
                                        <p:attrNameLst>
                                          <p:attrName>ppt_x</p:attrName>
                                        </p:attrNameLst>
                                      </p:cBhvr>
                                      <p:tavLst>
                                        <p:tav tm="0">
                                          <p:val>
                                            <p:strVal val="0-#ppt_w/2"/>
                                          </p:val>
                                        </p:tav>
                                        <p:tav tm="100000">
                                          <p:val>
                                            <p:strVal val="#ppt_x"/>
                                          </p:val>
                                        </p:tav>
                                      </p:tavLst>
                                    </p:anim>
                                    <p:anim calcmode="lin" valueType="num">
                                      <p:cBhvr additive="base">
                                        <p:cTn id="11" dur="3000" fill="hold"/>
                                        <p:tgtEl>
                                          <p:spTgt spid="4"/>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1000"/>
                                  </p:stCondLst>
                                  <p:childTnLst>
                                    <p:set>
                                      <p:cBhvr>
                                        <p:cTn id="13" dur="1" fill="hold">
                                          <p:stCondLst>
                                            <p:cond delay="0"/>
                                          </p:stCondLst>
                                        </p:cTn>
                                        <p:tgtEl>
                                          <p:spTgt spid="23"/>
                                        </p:tgtEl>
                                        <p:attrNameLst>
                                          <p:attrName>style.visibility</p:attrName>
                                        </p:attrNameLst>
                                      </p:cBhvr>
                                      <p:to>
                                        <p:strVal val="visible"/>
                                      </p:to>
                                    </p:set>
                                    <p:anim calcmode="lin" valueType="num">
                                      <p:cBhvr additive="base">
                                        <p:cTn id="14" dur="3000" fill="hold"/>
                                        <p:tgtEl>
                                          <p:spTgt spid="23"/>
                                        </p:tgtEl>
                                        <p:attrNameLst>
                                          <p:attrName>ppt_x</p:attrName>
                                        </p:attrNameLst>
                                      </p:cBhvr>
                                      <p:tavLst>
                                        <p:tav tm="0">
                                          <p:val>
                                            <p:strVal val="0-#ppt_w/2"/>
                                          </p:val>
                                        </p:tav>
                                        <p:tav tm="100000">
                                          <p:val>
                                            <p:strVal val="#ppt_x"/>
                                          </p:val>
                                        </p:tav>
                                      </p:tavLst>
                                    </p:anim>
                                    <p:anim calcmode="lin" valueType="num">
                                      <p:cBhvr additive="base">
                                        <p:cTn id="15" dur="3000" fill="hold"/>
                                        <p:tgtEl>
                                          <p:spTgt spid="23"/>
                                        </p:tgtEl>
                                        <p:attrNameLst>
                                          <p:attrName>ppt_y</p:attrName>
                                        </p:attrNameLst>
                                      </p:cBhvr>
                                      <p:tavLst>
                                        <p:tav tm="0">
                                          <p:val>
                                            <p:strVal val="#ppt_y"/>
                                          </p:val>
                                        </p:tav>
                                        <p:tav tm="100000">
                                          <p:val>
                                            <p:strVal val="#ppt_y"/>
                                          </p:val>
                                        </p:tav>
                                      </p:tavLst>
                                    </p:anim>
                                  </p:childTnLst>
                                </p:cTn>
                              </p:par>
                            </p:childTnLst>
                          </p:cTn>
                        </p:par>
                        <p:par>
                          <p:cTn id="16" fill="hold">
                            <p:stCondLst>
                              <p:cond delay="4000"/>
                            </p:stCondLst>
                            <p:childTnLst>
                              <p:par>
                                <p:cTn id="17" presetID="2" presetClass="entr" presetSubtype="2" fill="hold" nodeType="afterEffect">
                                  <p:stCondLst>
                                    <p:cond delay="500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3000" fill="hold"/>
                                        <p:tgtEl>
                                          <p:spTgt spid="46"/>
                                        </p:tgtEl>
                                        <p:attrNameLst>
                                          <p:attrName>ppt_x</p:attrName>
                                        </p:attrNameLst>
                                      </p:cBhvr>
                                      <p:tavLst>
                                        <p:tav tm="0">
                                          <p:val>
                                            <p:strVal val="1+#ppt_w/2"/>
                                          </p:val>
                                        </p:tav>
                                        <p:tav tm="100000">
                                          <p:val>
                                            <p:strVal val="#ppt_x"/>
                                          </p:val>
                                        </p:tav>
                                      </p:tavLst>
                                    </p:anim>
                                    <p:anim calcmode="lin" valueType="num">
                                      <p:cBhvr additive="base">
                                        <p:cTn id="20" dur="3000" fill="hold"/>
                                        <p:tgtEl>
                                          <p:spTgt spid="46"/>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500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3000" fill="hold"/>
                                        <p:tgtEl>
                                          <p:spTgt spid="34"/>
                                        </p:tgtEl>
                                        <p:attrNameLst>
                                          <p:attrName>ppt_x</p:attrName>
                                        </p:attrNameLst>
                                      </p:cBhvr>
                                      <p:tavLst>
                                        <p:tav tm="0">
                                          <p:val>
                                            <p:strVal val="1+#ppt_w/2"/>
                                          </p:val>
                                        </p:tav>
                                        <p:tav tm="100000">
                                          <p:val>
                                            <p:strVal val="#ppt_x"/>
                                          </p:val>
                                        </p:tav>
                                      </p:tavLst>
                                    </p:anim>
                                    <p:anim calcmode="lin" valueType="num">
                                      <p:cBhvr additive="base">
                                        <p:cTn id="24" dur="3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730</TotalTime>
  <Words>912</Words>
  <Application>Microsoft Office PowerPoint</Application>
  <PresentationFormat>Widescreen</PresentationFormat>
  <Paragraphs>210</Paragraphs>
  <Slides>12</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Wingdings</vt:lpstr>
      <vt:lpstr>DD</vt:lpstr>
      <vt:lpstr>1_DD</vt:lpstr>
      <vt:lpstr>Test your Knowledge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Attribution / 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20</cp:revision>
  <dcterms:created xsi:type="dcterms:W3CDTF">2020-08-28T09:38:22Z</dcterms:created>
  <dcterms:modified xsi:type="dcterms:W3CDTF">2023-02-09T03:26:26Z</dcterms:modified>
</cp:coreProperties>
</file>