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9" r:id="rId3"/>
    <p:sldId id="261" r:id="rId4"/>
    <p:sldId id="260" r:id="rId5"/>
    <p:sldId id="262"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B4"/>
    <a:srgbClr val="FFE4EC"/>
    <a:srgbClr val="A5E3FF"/>
    <a:srgbClr val="E127D5"/>
    <a:srgbClr val="FFA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488"/>
    <p:restoredTop sz="69389" autoAdjust="0"/>
  </p:normalViewPr>
  <p:slideViewPr>
    <p:cSldViewPr>
      <p:cViewPr varScale="1">
        <p:scale>
          <a:sx n="38" d="100"/>
          <a:sy n="38" d="100"/>
        </p:scale>
        <p:origin x="792" y="40"/>
      </p:cViewPr>
      <p:guideLst>
        <p:guide orient="horz" pos="2160"/>
        <p:guide pos="3840"/>
      </p:guideLst>
    </p:cSldViewPr>
  </p:slideViewPr>
  <p:notesTextViewPr>
    <p:cViewPr>
      <p:scale>
        <a:sx n="100" d="100"/>
        <a:sy n="100" d="100"/>
      </p:scale>
      <p:origin x="0" y="0"/>
    </p:cViewPr>
  </p:notesTextViewPr>
  <p:notesViewPr>
    <p:cSldViewPr>
      <p:cViewPr varScale="1">
        <p:scale>
          <a:sx n="84" d="100"/>
          <a:sy n="84" d="100"/>
        </p:scale>
        <p:origin x="3960"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3E5A31-8C43-A721-5FE9-D5932B339E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7ACC66-65F8-0AFF-AC99-921C1F438F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44A2B-4FD1-9A46-A71A-280C13CF0584}" type="datetimeFigureOut">
              <a:rPr lang="en-US" smtClean="0"/>
              <a:t>8/25/2022</a:t>
            </a:fld>
            <a:endParaRPr lang="en-US"/>
          </a:p>
        </p:txBody>
      </p:sp>
      <p:sp>
        <p:nvSpPr>
          <p:cNvPr id="4" name="Footer Placeholder 3">
            <a:extLst>
              <a:ext uri="{FF2B5EF4-FFF2-40B4-BE49-F238E27FC236}">
                <a16:creationId xmlns:a16="http://schemas.microsoft.com/office/drawing/2014/main" id="{E0BDEC4E-8E24-BCF2-513D-5CFF764F16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075F2A-A162-F14F-7ED1-1B614CEE81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F6970B-103D-6C4F-918B-1126CABF6777}" type="slidenum">
              <a:rPr lang="en-US" smtClean="0"/>
              <a:t>‹#›</a:t>
            </a:fld>
            <a:endParaRPr lang="en-US"/>
          </a:p>
        </p:txBody>
      </p:sp>
    </p:spTree>
    <p:extLst>
      <p:ext uri="{BB962C8B-B14F-4D97-AF65-F5344CB8AC3E}">
        <p14:creationId xmlns:p14="http://schemas.microsoft.com/office/powerpoint/2010/main" val="1163204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8/25/2022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&lt;children&gt; https://</a:t>
            </a:r>
            <a:r>
              <a:rPr lang="en-IN" dirty="0" err="1"/>
              <a:t>pixabay.com</a:t>
            </a:r>
            <a:r>
              <a:rPr lang="en-IN" dirty="0"/>
              <a:t>/vectors/children-playing-exercise-play-310223/&gt;</a:t>
            </a:r>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Ready to Swim - &lt;https://</a:t>
            </a:r>
            <a:r>
              <a:rPr lang="en-IN" dirty="0" err="1"/>
              <a:t>drive.google.com</a:t>
            </a:r>
            <a:r>
              <a:rPr lang="en-IN" dirty="0"/>
              <a:t>/drive/folders/15qDOenWHco1QoHyOdPQSL2IlUGKaJKmo&gt;</a:t>
            </a:r>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Swimming - &lt;https://</a:t>
            </a:r>
            <a:r>
              <a:rPr lang="en-IN" dirty="0" err="1"/>
              <a:t>drive.google.com</a:t>
            </a:r>
            <a:r>
              <a:rPr lang="en-IN" dirty="0"/>
              <a:t>/drive/folders/1H2MUWAj1l9fsi4ZDQKCPeu3bwOIT5qjf&gt;</a:t>
            </a:r>
          </a:p>
        </p:txBody>
      </p:sp>
      <p:sp>
        <p:nvSpPr>
          <p:cNvPr id="4" name="Slide Number Placeholder 3"/>
          <p:cNvSpPr>
            <a:spLocks noGrp="1"/>
          </p:cNvSpPr>
          <p:nvPr>
            <p:ph type="sldNum" sz="quarter" idx="10"/>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9491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Picnic - https://</a:t>
            </a:r>
            <a:r>
              <a:rPr lang="en-IN" dirty="0" err="1"/>
              <a:t>drive.google.com</a:t>
            </a:r>
            <a:r>
              <a:rPr lang="en-IN" dirty="0"/>
              <a:t>/drive/folders/1MDm2DGDddxjp7jMNYQzDLkuWFVqvqcr1</a:t>
            </a:r>
          </a:p>
        </p:txBody>
      </p:sp>
      <p:sp>
        <p:nvSpPr>
          <p:cNvPr id="4" name="Slide Number Placeholder 3"/>
          <p:cNvSpPr>
            <a:spLocks noGrp="1"/>
          </p:cNvSpPr>
          <p:nvPr>
            <p:ph type="sldNum" sz="quarter" idx="10"/>
          </p:nvPr>
        </p:nvSpPr>
        <p:spPr/>
        <p:txBody>
          <a:bodyPr/>
          <a:lstStyle/>
          <a:p>
            <a:fld id="{9FDD9F57-8124-4820-B21D-41E3E4B5EDC9}" type="slidenum">
              <a:rPr lang="en-IN" smtClean="0"/>
              <a:pPr/>
              <a:t>4</a:t>
            </a:fld>
            <a:endParaRPr lang="en-IN"/>
          </a:p>
        </p:txBody>
      </p:sp>
    </p:spTree>
    <p:extLst>
      <p:ext uri="{BB962C8B-B14F-4D97-AF65-F5344CB8AC3E}">
        <p14:creationId xmlns:p14="http://schemas.microsoft.com/office/powerpoint/2010/main" val="419463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Lunch - https://</a:t>
            </a:r>
            <a:r>
              <a:rPr lang="en-IN" dirty="0" err="1"/>
              <a:t>drive.google.com</a:t>
            </a:r>
            <a:r>
              <a:rPr lang="en-IN" dirty="0"/>
              <a:t>/drive/folders/1rep9chACmkYtWhT2x5OWNf5M3ll2PLAY</a:t>
            </a:r>
          </a:p>
        </p:txBody>
      </p:sp>
      <p:sp>
        <p:nvSpPr>
          <p:cNvPr id="4" name="Slide Number Placeholder 3"/>
          <p:cNvSpPr>
            <a:spLocks noGrp="1"/>
          </p:cNvSpPr>
          <p:nvPr>
            <p:ph type="sldNum" sz="quarter" idx="10"/>
          </p:nvPr>
        </p:nvSpPr>
        <p:spPr/>
        <p:txBody>
          <a:bodyPr/>
          <a:lstStyle/>
          <a:p>
            <a:fld id="{9FDD9F57-8124-4820-B21D-41E3E4B5EDC9}" type="slidenum">
              <a:rPr lang="en-IN" smtClean="0"/>
              <a:pPr/>
              <a:t>5</a:t>
            </a:fld>
            <a:endParaRPr lang="en-IN"/>
          </a:p>
        </p:txBody>
      </p:sp>
    </p:spTree>
    <p:extLst>
      <p:ext uri="{BB962C8B-B14F-4D97-AF65-F5344CB8AC3E}">
        <p14:creationId xmlns:p14="http://schemas.microsoft.com/office/powerpoint/2010/main" val="1459322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54305" y="764704"/>
            <a:ext cx="6232813" cy="1434620"/>
          </a:xfrm>
          <a:prstGeom prst="rect">
            <a:avLst/>
          </a:prstGeom>
        </p:spPr>
        <p:txBody>
          <a:bodyPr anchor="ctr">
            <a:noAutofit/>
          </a:bodyPr>
          <a:lstStyle>
            <a:lvl1pPr>
              <a:defRPr sz="5400" b="1"/>
            </a:lvl1pPr>
          </a:lstStyle>
          <a:p>
            <a:r>
              <a:rPr lang="en-US" dirty="0"/>
              <a:t>Kiran with his friends</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1BB734F-FD0E-B986-EBF4-17D3C9A0C8B7}"/>
              </a:ext>
            </a:extLst>
          </p:cNvPr>
          <p:cNvGrpSpPr/>
          <p:nvPr/>
        </p:nvGrpSpPr>
        <p:grpSpPr>
          <a:xfrm>
            <a:off x="2807750" y="908720"/>
            <a:ext cx="7536720" cy="1287387"/>
            <a:chOff x="3198552" y="260648"/>
            <a:chExt cx="5400600" cy="792088"/>
          </a:xfrm>
        </p:grpSpPr>
        <p:sp>
          <p:nvSpPr>
            <p:cNvPr id="7" name="Rectangle: Rounded Corners 18">
              <a:extLst>
                <a:ext uri="{FF2B5EF4-FFF2-40B4-BE49-F238E27FC236}">
                  <a16:creationId xmlns:a16="http://schemas.microsoft.com/office/drawing/2014/main" id="{957496C3-7BE2-8F04-0B9D-0B8376708388}"/>
                </a:ext>
              </a:extLst>
            </p:cNvPr>
            <p:cNvSpPr/>
            <p:nvPr/>
          </p:nvSpPr>
          <p:spPr>
            <a:xfrm rot="203296">
              <a:off x="3306564" y="260648"/>
              <a:ext cx="5184576" cy="792088"/>
            </a:xfrm>
            <a:prstGeom prst="roundRect">
              <a:avLst/>
            </a:prstGeom>
            <a:solidFill>
              <a:srgbClr val="D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Rounded Corners 19">
              <a:extLst>
                <a:ext uri="{FF2B5EF4-FFF2-40B4-BE49-F238E27FC236}">
                  <a16:creationId xmlns:a16="http://schemas.microsoft.com/office/drawing/2014/main" id="{60B9BAA3-B86B-8172-2925-6D5A35A2E27C}"/>
                </a:ext>
              </a:extLst>
            </p:cNvPr>
            <p:cNvSpPr/>
            <p:nvPr/>
          </p:nvSpPr>
          <p:spPr>
            <a:xfrm>
              <a:off x="3198552" y="260648"/>
              <a:ext cx="5400600" cy="792088"/>
            </a:xfrm>
            <a:prstGeom prst="roundRect">
              <a:avLst/>
            </a:prstGeom>
            <a:solidFill>
              <a:schemeClr val="bg1"/>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endParaRPr>
            </a:p>
          </p:txBody>
        </p:sp>
      </p:grpSp>
      <p:sp>
        <p:nvSpPr>
          <p:cNvPr id="2" name="Title 1"/>
          <p:cNvSpPr>
            <a:spLocks noGrp="1"/>
          </p:cNvSpPr>
          <p:nvPr>
            <p:ph type="ctrTitle"/>
          </p:nvPr>
        </p:nvSpPr>
        <p:spPr>
          <a:xfrm>
            <a:off x="3261141" y="1247230"/>
            <a:ext cx="6629935" cy="810576"/>
          </a:xfrm>
        </p:spPr>
        <p:txBody>
          <a:bodyPr/>
          <a:lstStyle/>
          <a:p>
            <a:r>
              <a:rPr lang="en-IN" dirty="0"/>
              <a:t>Kiran with his friends</a:t>
            </a:r>
          </a:p>
        </p:txBody>
      </p:sp>
      <p:pic>
        <p:nvPicPr>
          <p:cNvPr id="5" name="Picture 4" descr="A picture containing text, dark&#10;&#10;Description automatically generated">
            <a:extLst>
              <a:ext uri="{FF2B5EF4-FFF2-40B4-BE49-F238E27FC236}">
                <a16:creationId xmlns:a16="http://schemas.microsoft.com/office/drawing/2014/main" id="{9DCD5905-0334-4A34-BB48-2DC081EAF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603" y="2593155"/>
            <a:ext cx="6889014" cy="2612327"/>
          </a:xfrm>
          <a:prstGeom prst="rect">
            <a:avLst/>
          </a:prstGeom>
          <a:ln>
            <a:solidFill>
              <a:srgbClr val="C00000"/>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A2286B-28B5-0D89-3673-99D7C556BD07}"/>
              </a:ext>
            </a:extLst>
          </p:cNvPr>
          <p:cNvGrpSpPr/>
          <p:nvPr/>
        </p:nvGrpSpPr>
        <p:grpSpPr>
          <a:xfrm>
            <a:off x="3611723" y="404664"/>
            <a:ext cx="4968552" cy="1264499"/>
            <a:chOff x="1199455" y="4278368"/>
            <a:chExt cx="4185465" cy="907930"/>
          </a:xfrm>
        </p:grpSpPr>
        <p:sp>
          <p:nvSpPr>
            <p:cNvPr id="8" name="Rectangle: Rounded Corners 26">
              <a:extLst>
                <a:ext uri="{FF2B5EF4-FFF2-40B4-BE49-F238E27FC236}">
                  <a16:creationId xmlns:a16="http://schemas.microsoft.com/office/drawing/2014/main" id="{6EBE6289-8241-6FC7-1CA1-B1F36FA624C9}"/>
                </a:ext>
              </a:extLst>
            </p:cNvPr>
            <p:cNvSpPr/>
            <p:nvPr/>
          </p:nvSpPr>
          <p:spPr>
            <a:xfrm>
              <a:off x="1199455" y="4278368"/>
              <a:ext cx="4185465" cy="90793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Rounded Corners 27">
              <a:extLst>
                <a:ext uri="{FF2B5EF4-FFF2-40B4-BE49-F238E27FC236}">
                  <a16:creationId xmlns:a16="http://schemas.microsoft.com/office/drawing/2014/main" id="{E23C2317-2F2A-46E9-1529-9F294A8B8339}"/>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a:xfrm>
            <a:off x="1399702" y="721139"/>
            <a:ext cx="9296427" cy="654032"/>
          </a:xfrm>
        </p:spPr>
        <p:txBody>
          <a:bodyPr>
            <a:normAutofit/>
          </a:bodyPr>
          <a:lstStyle/>
          <a:p>
            <a:r>
              <a:rPr lang="en-IE" dirty="0"/>
              <a:t>Kiran </a:t>
            </a:r>
            <a:r>
              <a:rPr lang="en-IE" dirty="0">
                <a:solidFill>
                  <a:srgbClr val="FF0000"/>
                </a:solidFill>
              </a:rPr>
              <a:t>With</a:t>
            </a:r>
            <a:r>
              <a:rPr lang="en-IE" dirty="0"/>
              <a:t> his Friends</a:t>
            </a:r>
            <a:endParaRPr lang="en-IN" dirty="0"/>
          </a:p>
        </p:txBody>
      </p:sp>
      <p:sp>
        <p:nvSpPr>
          <p:cNvPr id="3" name="Text Placeholder 2"/>
          <p:cNvSpPr>
            <a:spLocks noGrp="1"/>
          </p:cNvSpPr>
          <p:nvPr>
            <p:ph type="body" sz="quarter" idx="10"/>
          </p:nvPr>
        </p:nvSpPr>
        <p:spPr>
          <a:xfrm>
            <a:off x="1631504" y="2556785"/>
            <a:ext cx="5616624" cy="2843380"/>
          </a:xfrm>
          <a:solidFill>
            <a:schemeClr val="accent4">
              <a:lumMod val="20000"/>
              <a:lumOff val="80000"/>
            </a:schemeClr>
          </a:solidFill>
        </p:spPr>
        <p:style>
          <a:lnRef idx="0">
            <a:schemeClr val="accent1"/>
          </a:lnRef>
          <a:fillRef idx="3">
            <a:schemeClr val="accent1"/>
          </a:fillRef>
          <a:effectRef idx="3">
            <a:schemeClr val="accent1"/>
          </a:effectRef>
          <a:fontRef idx="minor">
            <a:schemeClr val="lt1"/>
          </a:fontRef>
        </p:style>
        <p:txBody>
          <a:bodyPr/>
          <a:lstStyle/>
          <a:p>
            <a:pPr marL="0" indent="0">
              <a:buNone/>
            </a:pPr>
            <a:r>
              <a:rPr lang="en-IE" sz="2800" dirty="0">
                <a:solidFill>
                  <a:schemeClr val="tx1"/>
                </a:solidFill>
              </a:rPr>
              <a:t>It was Sunday morning and Kiran was excited to spend the day </a:t>
            </a:r>
            <a:r>
              <a:rPr lang="en-IE" sz="2800" dirty="0">
                <a:solidFill>
                  <a:srgbClr val="FF0000"/>
                </a:solidFill>
              </a:rPr>
              <a:t>with</a:t>
            </a:r>
            <a:r>
              <a:rPr lang="en-IE" sz="2800" dirty="0"/>
              <a:t> </a:t>
            </a:r>
            <a:r>
              <a:rPr lang="en-IE" sz="2800" dirty="0">
                <a:solidFill>
                  <a:schemeClr val="tx1"/>
                </a:solidFill>
              </a:rPr>
              <a:t>his friends. </a:t>
            </a:r>
          </a:p>
          <a:p>
            <a:pPr marL="0" indent="0">
              <a:buNone/>
            </a:pPr>
            <a:endParaRPr lang="en-IE" sz="2800" dirty="0">
              <a:solidFill>
                <a:schemeClr val="tx1"/>
              </a:solidFill>
            </a:endParaRPr>
          </a:p>
          <a:p>
            <a:pPr marL="0" indent="0">
              <a:buNone/>
            </a:pPr>
            <a:r>
              <a:rPr lang="en-IE" sz="2800" dirty="0">
                <a:solidFill>
                  <a:schemeClr val="tx1"/>
                </a:solidFill>
              </a:rPr>
              <a:t>He got up early to be </a:t>
            </a:r>
            <a:r>
              <a:rPr lang="en-IE" sz="2800" dirty="0">
                <a:solidFill>
                  <a:srgbClr val="FF0000"/>
                </a:solidFill>
              </a:rPr>
              <a:t>with</a:t>
            </a:r>
            <a:r>
              <a:rPr lang="en-IE" sz="2800" dirty="0"/>
              <a:t> </a:t>
            </a:r>
            <a:r>
              <a:rPr lang="en-IE" sz="2800" dirty="0">
                <a:solidFill>
                  <a:schemeClr val="tx1"/>
                </a:solidFill>
              </a:rPr>
              <a:t>his friends </a:t>
            </a:r>
            <a:r>
              <a:rPr lang="en-IE" sz="2800" dirty="0">
                <a:solidFill>
                  <a:srgbClr val="FF0000"/>
                </a:solidFill>
              </a:rPr>
              <a:t>at</a:t>
            </a:r>
            <a:r>
              <a:rPr lang="en-IE" sz="2800" dirty="0"/>
              <a:t> </a:t>
            </a:r>
            <a:r>
              <a:rPr lang="en-IE" sz="2800" dirty="0">
                <a:solidFill>
                  <a:schemeClr val="tx1"/>
                </a:solidFill>
              </a:rPr>
              <a:t>the riverside.</a:t>
            </a:r>
            <a:endParaRPr lang="en-IN" sz="2800" dirty="0">
              <a:solidFill>
                <a:schemeClr val="tx1"/>
              </a:solidFill>
            </a:endParaRPr>
          </a:p>
        </p:txBody>
      </p:sp>
      <p:pic>
        <p:nvPicPr>
          <p:cNvPr id="4" name="image6.jpg">
            <a:extLst>
              <a:ext uri="{FF2B5EF4-FFF2-40B4-BE49-F238E27FC236}">
                <a16:creationId xmlns:a16="http://schemas.microsoft.com/office/drawing/2014/main" id="{4296FB74-B95C-BBA4-5492-F672A45B0A7A}"/>
              </a:ext>
            </a:extLst>
          </p:cNvPr>
          <p:cNvPicPr/>
          <p:nvPr/>
        </p:nvPicPr>
        <p:blipFill>
          <a:blip r:embed="rId3"/>
          <a:srcRect/>
          <a:stretch>
            <a:fillRect/>
          </a:stretch>
        </p:blipFill>
        <p:spPr>
          <a:xfrm>
            <a:off x="7248128" y="2556785"/>
            <a:ext cx="3258363" cy="2801971"/>
          </a:xfrm>
          <a:prstGeom prst="rect">
            <a:avLst/>
          </a:prstGeom>
          <a:ln>
            <a:solidFill>
              <a:schemeClr val="accent1">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55440" y="1772816"/>
            <a:ext cx="5868654" cy="4464496"/>
          </a:xfrm>
          <a:solidFill>
            <a:schemeClr val="accent6">
              <a:lumMod val="20000"/>
              <a:lumOff val="80000"/>
            </a:schemeClr>
          </a:solidFill>
        </p:spPr>
        <p:style>
          <a:lnRef idx="0">
            <a:schemeClr val="accent1"/>
          </a:lnRef>
          <a:fillRef idx="3">
            <a:schemeClr val="accent1"/>
          </a:fillRef>
          <a:effectRef idx="3">
            <a:schemeClr val="accent1"/>
          </a:effectRef>
          <a:fontRef idx="minor">
            <a:schemeClr val="lt1"/>
          </a:fontRef>
        </p:style>
        <p:txBody>
          <a:bodyPr/>
          <a:lstStyle/>
          <a:p>
            <a:pPr marL="0" indent="0">
              <a:buNone/>
            </a:pPr>
            <a:r>
              <a:rPr lang="en-IE" sz="2800" dirty="0">
                <a:solidFill>
                  <a:srgbClr val="002060"/>
                </a:solidFill>
              </a:rPr>
              <a:t>Kiran’s mother packed him a nice picnic bag. He ran </a:t>
            </a:r>
            <a:r>
              <a:rPr lang="en-IE" sz="2800" dirty="0">
                <a:solidFill>
                  <a:srgbClr val="FF0000"/>
                </a:solidFill>
              </a:rPr>
              <a:t>to</a:t>
            </a:r>
            <a:r>
              <a:rPr lang="en-IE" sz="2800" dirty="0"/>
              <a:t> </a:t>
            </a:r>
            <a:r>
              <a:rPr lang="en-IE" sz="2800" dirty="0">
                <a:solidFill>
                  <a:srgbClr val="002060"/>
                </a:solidFill>
              </a:rPr>
              <a:t>the river and met his friends there. </a:t>
            </a:r>
          </a:p>
          <a:p>
            <a:pPr marL="0" indent="0">
              <a:buNone/>
            </a:pPr>
            <a:endParaRPr lang="en-IE" sz="2800" dirty="0">
              <a:solidFill>
                <a:srgbClr val="002060"/>
              </a:solidFill>
            </a:endParaRPr>
          </a:p>
          <a:p>
            <a:pPr marL="0" indent="0">
              <a:buNone/>
            </a:pPr>
            <a:endParaRPr lang="en-IE" sz="2800" dirty="0">
              <a:solidFill>
                <a:srgbClr val="002060"/>
              </a:solidFill>
            </a:endParaRPr>
          </a:p>
          <a:p>
            <a:pPr marL="0" indent="0">
              <a:buNone/>
            </a:pPr>
            <a:r>
              <a:rPr lang="en-IE" sz="2800" dirty="0">
                <a:solidFill>
                  <a:srgbClr val="002060"/>
                </a:solidFill>
              </a:rPr>
              <a:t>They went swimming</a:t>
            </a:r>
            <a:r>
              <a:rPr lang="en-IE" sz="2800" dirty="0"/>
              <a:t> </a:t>
            </a:r>
            <a:r>
              <a:rPr lang="en-IE" sz="2800" dirty="0">
                <a:solidFill>
                  <a:srgbClr val="FF0000"/>
                </a:solidFill>
              </a:rPr>
              <a:t>in</a:t>
            </a:r>
            <a:r>
              <a:rPr lang="en-IE" sz="2800" dirty="0"/>
              <a:t> </a:t>
            </a:r>
            <a:r>
              <a:rPr lang="en-IE" sz="2800" dirty="0">
                <a:solidFill>
                  <a:srgbClr val="002060"/>
                </a:solidFill>
              </a:rPr>
              <a:t>the river, then they swam</a:t>
            </a:r>
            <a:r>
              <a:rPr lang="en-IE" sz="2800" dirty="0"/>
              <a:t> </a:t>
            </a:r>
            <a:r>
              <a:rPr lang="en-IE" sz="2800" dirty="0">
                <a:solidFill>
                  <a:srgbClr val="FF0000"/>
                </a:solidFill>
              </a:rPr>
              <a:t>across </a:t>
            </a:r>
            <a:r>
              <a:rPr lang="en-IE" sz="2800" dirty="0">
                <a:solidFill>
                  <a:srgbClr val="002060"/>
                </a:solidFill>
              </a:rPr>
              <a:t>the river, got </a:t>
            </a:r>
            <a:r>
              <a:rPr lang="en-IE" sz="2800" dirty="0">
                <a:solidFill>
                  <a:srgbClr val="FF0000"/>
                </a:solidFill>
              </a:rPr>
              <a:t>out of </a:t>
            </a:r>
            <a:r>
              <a:rPr lang="en-IE" sz="2800" dirty="0">
                <a:solidFill>
                  <a:srgbClr val="002060"/>
                </a:solidFill>
              </a:rPr>
              <a:t>the river and had a picnic lunch </a:t>
            </a:r>
            <a:r>
              <a:rPr lang="en-IE" sz="2800" dirty="0">
                <a:solidFill>
                  <a:srgbClr val="FF0000"/>
                </a:solidFill>
              </a:rPr>
              <a:t>under</a:t>
            </a:r>
            <a:r>
              <a:rPr lang="en-IE" sz="2800" dirty="0"/>
              <a:t> </a:t>
            </a:r>
            <a:r>
              <a:rPr lang="en-IE" sz="2800" dirty="0">
                <a:solidFill>
                  <a:srgbClr val="002060"/>
                </a:solidFill>
              </a:rPr>
              <a:t>a tree </a:t>
            </a:r>
            <a:r>
              <a:rPr lang="en-IE" sz="2800" dirty="0">
                <a:solidFill>
                  <a:srgbClr val="FF0000"/>
                </a:solidFill>
              </a:rPr>
              <a:t>near </a:t>
            </a:r>
            <a:r>
              <a:rPr lang="en-IE" sz="2800" dirty="0">
                <a:solidFill>
                  <a:srgbClr val="002060"/>
                </a:solidFill>
              </a:rPr>
              <a:t>the river.</a:t>
            </a:r>
            <a:r>
              <a:rPr lang="en-IN" sz="2800" dirty="0">
                <a:solidFill>
                  <a:srgbClr val="002060"/>
                </a:solidFill>
              </a:rPr>
              <a:t> </a:t>
            </a:r>
          </a:p>
        </p:txBody>
      </p:sp>
      <p:grpSp>
        <p:nvGrpSpPr>
          <p:cNvPr id="11" name="Group 10">
            <a:extLst>
              <a:ext uri="{FF2B5EF4-FFF2-40B4-BE49-F238E27FC236}">
                <a16:creationId xmlns:a16="http://schemas.microsoft.com/office/drawing/2014/main" id="{4D548C6F-7B6B-7594-C042-1F1A679308C0}"/>
              </a:ext>
            </a:extLst>
          </p:cNvPr>
          <p:cNvGrpSpPr/>
          <p:nvPr/>
        </p:nvGrpSpPr>
        <p:grpSpPr>
          <a:xfrm>
            <a:off x="3143672" y="188640"/>
            <a:ext cx="5508613" cy="1008112"/>
            <a:chOff x="1199455" y="4278368"/>
            <a:chExt cx="4185465" cy="907930"/>
          </a:xfrm>
        </p:grpSpPr>
        <p:sp>
          <p:nvSpPr>
            <p:cNvPr id="13" name="Rectangle: Rounded Corners 30">
              <a:extLst>
                <a:ext uri="{FF2B5EF4-FFF2-40B4-BE49-F238E27FC236}">
                  <a16:creationId xmlns:a16="http://schemas.microsoft.com/office/drawing/2014/main" id="{4809DE00-EAE5-2088-7739-BBF9CD508E04}"/>
                </a:ext>
              </a:extLst>
            </p:cNvPr>
            <p:cNvSpPr/>
            <p:nvPr/>
          </p:nvSpPr>
          <p:spPr>
            <a:xfrm>
              <a:off x="1199455" y="4278368"/>
              <a:ext cx="4185465" cy="907930"/>
            </a:xfrm>
            <a:prstGeom prst="roundRect">
              <a:avLst/>
            </a:prstGeom>
            <a:solidFill>
              <a:srgbClr val="00F5D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31">
              <a:extLst>
                <a:ext uri="{FF2B5EF4-FFF2-40B4-BE49-F238E27FC236}">
                  <a16:creationId xmlns:a16="http://schemas.microsoft.com/office/drawing/2014/main" id="{A728C5B7-3022-24B3-A554-9408620B79D0}"/>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p:cNvSpPr>
            <a:spLocks noGrp="1"/>
          </p:cNvSpPr>
          <p:nvPr>
            <p:ph type="title"/>
          </p:nvPr>
        </p:nvSpPr>
        <p:spPr>
          <a:xfrm>
            <a:off x="1249764" y="332906"/>
            <a:ext cx="9296427" cy="654032"/>
          </a:xfrm>
        </p:spPr>
        <p:txBody>
          <a:bodyPr>
            <a:normAutofit/>
          </a:bodyPr>
          <a:lstStyle/>
          <a:p>
            <a:r>
              <a:rPr lang="en-IE" dirty="0"/>
              <a:t>Kiran </a:t>
            </a:r>
            <a:r>
              <a:rPr lang="en-IE" dirty="0">
                <a:solidFill>
                  <a:srgbClr val="FF0000"/>
                </a:solidFill>
              </a:rPr>
              <a:t>With</a:t>
            </a:r>
            <a:r>
              <a:rPr lang="en-IE" dirty="0"/>
              <a:t> his Friends</a:t>
            </a:r>
            <a:endParaRPr lang="en-IN" dirty="0"/>
          </a:p>
        </p:txBody>
      </p:sp>
      <p:pic>
        <p:nvPicPr>
          <p:cNvPr id="15" name="image5.jpg">
            <a:extLst>
              <a:ext uri="{FF2B5EF4-FFF2-40B4-BE49-F238E27FC236}">
                <a16:creationId xmlns:a16="http://schemas.microsoft.com/office/drawing/2014/main" id="{9BAE48DC-3D0F-583D-385B-A0CF6970584B}"/>
              </a:ext>
            </a:extLst>
          </p:cNvPr>
          <p:cNvPicPr/>
          <p:nvPr/>
        </p:nvPicPr>
        <p:blipFill>
          <a:blip r:embed="rId3"/>
          <a:srcRect/>
          <a:stretch>
            <a:fillRect/>
          </a:stretch>
        </p:blipFill>
        <p:spPr>
          <a:xfrm>
            <a:off x="6942846" y="1988840"/>
            <a:ext cx="3924435" cy="4032448"/>
          </a:xfrm>
          <a:prstGeom prst="rect">
            <a:avLst/>
          </a:prstGeom>
          <a:ln>
            <a:solidFill>
              <a:srgbClr val="00B0F0"/>
            </a:solidFill>
          </a:ln>
        </p:spPr>
      </p:pic>
    </p:spTree>
    <p:extLst>
      <p:ext uri="{BB962C8B-B14F-4D97-AF65-F5344CB8AC3E}">
        <p14:creationId xmlns:p14="http://schemas.microsoft.com/office/powerpoint/2010/main" val="24855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E9168C0-5DDB-C6F4-1969-76374573B898}"/>
              </a:ext>
            </a:extLst>
          </p:cNvPr>
          <p:cNvGrpSpPr/>
          <p:nvPr/>
        </p:nvGrpSpPr>
        <p:grpSpPr>
          <a:xfrm>
            <a:off x="3296688" y="383528"/>
            <a:ext cx="5202577" cy="1206819"/>
            <a:chOff x="1199455" y="4278368"/>
            <a:chExt cx="4185465" cy="907930"/>
          </a:xfrm>
        </p:grpSpPr>
        <p:sp>
          <p:nvSpPr>
            <p:cNvPr id="19" name="Rectangle: Rounded Corners 34">
              <a:extLst>
                <a:ext uri="{FF2B5EF4-FFF2-40B4-BE49-F238E27FC236}">
                  <a16:creationId xmlns:a16="http://schemas.microsoft.com/office/drawing/2014/main" id="{33AA4900-2AC4-2929-F9F2-47EC4BFB6ABE}"/>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Rounded Corners 35">
              <a:extLst>
                <a:ext uri="{FF2B5EF4-FFF2-40B4-BE49-F238E27FC236}">
                  <a16:creationId xmlns:a16="http://schemas.microsoft.com/office/drawing/2014/main" id="{827E9FE2-C248-A1D3-9987-CF54B00E5C19}"/>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 name="Text Placeholder 2"/>
          <p:cNvSpPr>
            <a:spLocks noGrp="1"/>
          </p:cNvSpPr>
          <p:nvPr>
            <p:ph type="body" sz="quarter" idx="10"/>
          </p:nvPr>
        </p:nvSpPr>
        <p:spPr>
          <a:xfrm>
            <a:off x="1337992" y="2107172"/>
            <a:ext cx="5868654" cy="3770100"/>
          </a:xfrm>
          <a:solidFill>
            <a:srgbClr val="FFE4EC"/>
          </a:solidFill>
          <a:ln>
            <a:solidFill>
              <a:srgbClr val="FF0000"/>
            </a:solidFill>
          </a:ln>
        </p:spPr>
        <p:style>
          <a:lnRef idx="0">
            <a:schemeClr val="accent1"/>
          </a:lnRef>
          <a:fillRef idx="3">
            <a:schemeClr val="accent1"/>
          </a:fillRef>
          <a:effectRef idx="3">
            <a:schemeClr val="accent1"/>
          </a:effectRef>
          <a:fontRef idx="minor">
            <a:schemeClr val="lt1"/>
          </a:fontRef>
        </p:style>
        <p:txBody>
          <a:bodyPr/>
          <a:lstStyle/>
          <a:p>
            <a:pPr marL="0" indent="0">
              <a:buNone/>
            </a:pPr>
            <a:r>
              <a:rPr lang="en-IE" sz="2800">
                <a:solidFill>
                  <a:srgbClr val="FF0000"/>
                </a:solidFill>
              </a:rPr>
              <a:t>After</a:t>
            </a:r>
            <a:r>
              <a:rPr lang="en-IE" sz="2800">
                <a:solidFill>
                  <a:srgbClr val="002060"/>
                </a:solidFill>
              </a:rPr>
              <a:t> lunch, </a:t>
            </a:r>
            <a:r>
              <a:rPr lang="en-IE" sz="2800" dirty="0">
                <a:solidFill>
                  <a:srgbClr val="002060"/>
                </a:solidFill>
              </a:rPr>
              <a:t>they took a walk </a:t>
            </a:r>
            <a:r>
              <a:rPr lang="en-IE" sz="2800" dirty="0">
                <a:solidFill>
                  <a:srgbClr val="FF0000"/>
                </a:solidFill>
              </a:rPr>
              <a:t>along</a:t>
            </a:r>
            <a:r>
              <a:rPr lang="en-IE" sz="2800" dirty="0">
                <a:solidFill>
                  <a:srgbClr val="002060"/>
                </a:solidFill>
              </a:rPr>
              <a:t> the river and </a:t>
            </a:r>
            <a:r>
              <a:rPr lang="en-IE" sz="2800" dirty="0">
                <a:solidFill>
                  <a:srgbClr val="FF0000"/>
                </a:solidFill>
              </a:rPr>
              <a:t>in</a:t>
            </a:r>
            <a:r>
              <a:rPr lang="en-IE" sz="2800" dirty="0">
                <a:solidFill>
                  <a:srgbClr val="002060"/>
                </a:solidFill>
              </a:rPr>
              <a:t> the afternoon, they ran back home. </a:t>
            </a:r>
          </a:p>
          <a:p>
            <a:pPr marL="0" indent="0">
              <a:buNone/>
            </a:pPr>
            <a:endParaRPr lang="en-IE" sz="2800" dirty="0">
              <a:solidFill>
                <a:srgbClr val="002060"/>
              </a:solidFill>
            </a:endParaRPr>
          </a:p>
          <a:p>
            <a:pPr marL="0" indent="0">
              <a:buNone/>
            </a:pPr>
            <a:endParaRPr lang="en-IE" sz="2800" dirty="0">
              <a:solidFill>
                <a:srgbClr val="002060"/>
              </a:solidFill>
            </a:endParaRPr>
          </a:p>
          <a:p>
            <a:pPr marL="0" indent="0">
              <a:buNone/>
            </a:pPr>
            <a:r>
              <a:rPr lang="en-IE" sz="2800" dirty="0">
                <a:solidFill>
                  <a:srgbClr val="002060"/>
                </a:solidFill>
              </a:rPr>
              <a:t>Kiran and his friends sat </a:t>
            </a:r>
            <a:r>
              <a:rPr lang="en-IE" sz="2800" dirty="0">
                <a:solidFill>
                  <a:srgbClr val="FF0000"/>
                </a:solidFill>
              </a:rPr>
              <a:t>at</a:t>
            </a:r>
            <a:r>
              <a:rPr lang="en-IE" sz="2800" dirty="0">
                <a:solidFill>
                  <a:srgbClr val="002060"/>
                </a:solidFill>
              </a:rPr>
              <a:t> the table and ate the mangoes that his mother gave them. </a:t>
            </a:r>
            <a:endParaRPr lang="en-IN" sz="2800" dirty="0">
              <a:solidFill>
                <a:srgbClr val="002060"/>
              </a:solidFill>
            </a:endParaRPr>
          </a:p>
        </p:txBody>
      </p:sp>
      <p:sp>
        <p:nvSpPr>
          <p:cNvPr id="2" name="Title 1"/>
          <p:cNvSpPr>
            <a:spLocks noGrp="1"/>
          </p:cNvSpPr>
          <p:nvPr>
            <p:ph type="title"/>
          </p:nvPr>
        </p:nvSpPr>
        <p:spPr>
          <a:xfrm>
            <a:off x="1249762" y="659921"/>
            <a:ext cx="9296427" cy="654032"/>
          </a:xfrm>
        </p:spPr>
        <p:txBody>
          <a:bodyPr>
            <a:normAutofit/>
          </a:bodyPr>
          <a:lstStyle/>
          <a:p>
            <a:r>
              <a:rPr lang="en-IE" dirty="0"/>
              <a:t>Kiran </a:t>
            </a:r>
            <a:r>
              <a:rPr lang="en-IE" dirty="0">
                <a:solidFill>
                  <a:srgbClr val="FF0000"/>
                </a:solidFill>
              </a:rPr>
              <a:t>With</a:t>
            </a:r>
            <a:r>
              <a:rPr lang="en-IE" dirty="0"/>
              <a:t> his Friends</a:t>
            </a:r>
            <a:endParaRPr lang="en-IN" dirty="0"/>
          </a:p>
        </p:txBody>
      </p:sp>
      <p:pic>
        <p:nvPicPr>
          <p:cNvPr id="21" name="image8.jpg">
            <a:extLst>
              <a:ext uri="{FF2B5EF4-FFF2-40B4-BE49-F238E27FC236}">
                <a16:creationId xmlns:a16="http://schemas.microsoft.com/office/drawing/2014/main" id="{43D1A8A8-B194-57DA-86A6-59A79657FBAB}"/>
              </a:ext>
            </a:extLst>
          </p:cNvPr>
          <p:cNvPicPr/>
          <p:nvPr/>
        </p:nvPicPr>
        <p:blipFill>
          <a:blip r:embed="rId3"/>
          <a:srcRect/>
          <a:stretch>
            <a:fillRect/>
          </a:stretch>
        </p:blipFill>
        <p:spPr>
          <a:xfrm>
            <a:off x="7206646" y="2405353"/>
            <a:ext cx="2993810" cy="3194036"/>
          </a:xfrm>
          <a:prstGeom prst="rect">
            <a:avLst/>
          </a:prstGeom>
          <a:ln>
            <a:solidFill>
              <a:srgbClr val="E127D5"/>
            </a:solidFill>
          </a:ln>
        </p:spPr>
      </p:pic>
    </p:spTree>
    <p:extLst>
      <p:ext uri="{BB962C8B-B14F-4D97-AF65-F5344CB8AC3E}">
        <p14:creationId xmlns:p14="http://schemas.microsoft.com/office/powerpoint/2010/main" val="14165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2BB287-588F-39E2-8747-86D8F5F3367F}"/>
              </a:ext>
            </a:extLst>
          </p:cNvPr>
          <p:cNvGrpSpPr/>
          <p:nvPr/>
        </p:nvGrpSpPr>
        <p:grpSpPr>
          <a:xfrm>
            <a:off x="3647728" y="332906"/>
            <a:ext cx="4680520" cy="1004424"/>
            <a:chOff x="1199455" y="4278368"/>
            <a:chExt cx="4185465" cy="907930"/>
          </a:xfrm>
        </p:grpSpPr>
        <p:sp>
          <p:nvSpPr>
            <p:cNvPr id="12" name="Rectangle: Rounded Corners 43">
              <a:extLst>
                <a:ext uri="{FF2B5EF4-FFF2-40B4-BE49-F238E27FC236}">
                  <a16:creationId xmlns:a16="http://schemas.microsoft.com/office/drawing/2014/main" id="{72D45703-9092-FE1C-B74F-9481EBF020A0}"/>
                </a:ext>
              </a:extLst>
            </p:cNvPr>
            <p:cNvSpPr/>
            <p:nvPr/>
          </p:nvSpPr>
          <p:spPr>
            <a:xfrm>
              <a:off x="1199455" y="4278368"/>
              <a:ext cx="4185465" cy="907930"/>
            </a:xfrm>
            <a:prstGeom prst="roundRect">
              <a:avLst/>
            </a:prstGeom>
            <a:solidFill>
              <a:srgbClr val="FCBF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Rounded Corners 44">
              <a:extLst>
                <a:ext uri="{FF2B5EF4-FFF2-40B4-BE49-F238E27FC236}">
                  <a16:creationId xmlns:a16="http://schemas.microsoft.com/office/drawing/2014/main" id="{D2AE3307-0C63-ED17-EE7F-55899071009F}"/>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 name="Text Placeholder 2"/>
          <p:cNvSpPr>
            <a:spLocks noGrp="1"/>
          </p:cNvSpPr>
          <p:nvPr>
            <p:ph type="body" sz="quarter" idx="10"/>
          </p:nvPr>
        </p:nvSpPr>
        <p:spPr>
          <a:xfrm>
            <a:off x="1219200" y="1988840"/>
            <a:ext cx="5920767" cy="4032448"/>
          </a:xfrm>
          <a:solidFill>
            <a:srgbClr val="FFECB4"/>
          </a:solidFill>
        </p:spPr>
        <p:style>
          <a:lnRef idx="0">
            <a:schemeClr val="accent1"/>
          </a:lnRef>
          <a:fillRef idx="3">
            <a:schemeClr val="accent1"/>
          </a:fillRef>
          <a:effectRef idx="3">
            <a:schemeClr val="accent1"/>
          </a:effectRef>
          <a:fontRef idx="minor">
            <a:schemeClr val="lt1"/>
          </a:fontRef>
        </p:style>
        <p:txBody>
          <a:bodyPr/>
          <a:lstStyle/>
          <a:p>
            <a:pPr marL="0" indent="0">
              <a:buNone/>
            </a:pPr>
            <a:r>
              <a:rPr lang="en-IE" sz="2800" dirty="0">
                <a:solidFill>
                  <a:schemeClr val="accent4">
                    <a:lumMod val="50000"/>
                  </a:schemeClr>
                </a:solidFill>
              </a:rPr>
              <a:t>His friends thanked Kiran's mother </a:t>
            </a:r>
            <a:r>
              <a:rPr lang="en-IE" sz="2800" dirty="0">
                <a:solidFill>
                  <a:srgbClr val="FF0000"/>
                </a:solidFill>
              </a:rPr>
              <a:t>for </a:t>
            </a:r>
            <a:r>
              <a:rPr lang="en-IE" sz="2800" dirty="0">
                <a:solidFill>
                  <a:schemeClr val="accent4">
                    <a:lumMod val="50000"/>
                  </a:schemeClr>
                </a:solidFill>
              </a:rPr>
              <a:t>the mangoes and left. Kiran was tired </a:t>
            </a:r>
            <a:r>
              <a:rPr lang="en-IE" sz="2800" dirty="0">
                <a:solidFill>
                  <a:srgbClr val="FF0000"/>
                </a:solidFill>
              </a:rPr>
              <a:t>after</a:t>
            </a:r>
            <a:r>
              <a:rPr lang="en-IE" sz="2800" dirty="0">
                <a:solidFill>
                  <a:schemeClr val="accent4">
                    <a:lumMod val="50000"/>
                  </a:schemeClr>
                </a:solidFill>
              </a:rPr>
              <a:t> a long day </a:t>
            </a:r>
            <a:r>
              <a:rPr lang="en-IE" sz="2800" dirty="0">
                <a:solidFill>
                  <a:srgbClr val="FF0000"/>
                </a:solidFill>
              </a:rPr>
              <a:t>at</a:t>
            </a:r>
            <a:r>
              <a:rPr lang="en-IE" sz="2800" dirty="0">
                <a:solidFill>
                  <a:schemeClr val="accent4">
                    <a:lumMod val="50000"/>
                  </a:schemeClr>
                </a:solidFill>
              </a:rPr>
              <a:t> the river. </a:t>
            </a:r>
          </a:p>
          <a:p>
            <a:pPr marL="0" indent="0">
              <a:buNone/>
            </a:pPr>
            <a:endParaRPr lang="en-IE" sz="2800" dirty="0">
              <a:solidFill>
                <a:schemeClr val="accent4">
                  <a:lumMod val="50000"/>
                </a:schemeClr>
              </a:solidFill>
            </a:endParaRPr>
          </a:p>
          <a:p>
            <a:pPr marL="0" indent="0">
              <a:buNone/>
            </a:pPr>
            <a:endParaRPr lang="en-IE" sz="2800" dirty="0">
              <a:solidFill>
                <a:schemeClr val="accent4">
                  <a:lumMod val="50000"/>
                </a:schemeClr>
              </a:solidFill>
            </a:endParaRPr>
          </a:p>
          <a:p>
            <a:pPr marL="0" indent="0">
              <a:buNone/>
            </a:pPr>
            <a:r>
              <a:rPr lang="en-IE" sz="2800" dirty="0">
                <a:solidFill>
                  <a:schemeClr val="accent4">
                    <a:lumMod val="50000"/>
                  </a:schemeClr>
                </a:solidFill>
              </a:rPr>
              <a:t>He got </a:t>
            </a:r>
            <a:r>
              <a:rPr lang="en-IE" sz="2800" dirty="0">
                <a:solidFill>
                  <a:srgbClr val="FF0000"/>
                </a:solidFill>
              </a:rPr>
              <a:t>into</a:t>
            </a:r>
            <a:r>
              <a:rPr lang="en-IE" sz="2800" dirty="0">
                <a:solidFill>
                  <a:schemeClr val="accent4">
                    <a:lumMod val="50000"/>
                  </a:schemeClr>
                </a:solidFill>
              </a:rPr>
              <a:t> bed and fell asleep, thinking </a:t>
            </a:r>
            <a:r>
              <a:rPr lang="en-IE" sz="2800" dirty="0">
                <a:solidFill>
                  <a:srgbClr val="FF0000"/>
                </a:solidFill>
              </a:rPr>
              <a:t>of</a:t>
            </a:r>
            <a:r>
              <a:rPr lang="en-IE" sz="2800" dirty="0">
                <a:solidFill>
                  <a:schemeClr val="accent4">
                    <a:lumMod val="50000"/>
                  </a:schemeClr>
                </a:solidFill>
              </a:rPr>
              <a:t> the fun he had </a:t>
            </a:r>
            <a:r>
              <a:rPr lang="en-IE" sz="2800" dirty="0">
                <a:solidFill>
                  <a:srgbClr val="FF0000"/>
                </a:solidFill>
              </a:rPr>
              <a:t>with</a:t>
            </a:r>
            <a:r>
              <a:rPr lang="en-IE" sz="2800" dirty="0">
                <a:solidFill>
                  <a:schemeClr val="accent4">
                    <a:lumMod val="50000"/>
                  </a:schemeClr>
                </a:solidFill>
              </a:rPr>
              <a:t> his friends.</a:t>
            </a:r>
            <a:endParaRPr lang="en-IN" sz="2800" dirty="0">
              <a:solidFill>
                <a:schemeClr val="accent4">
                  <a:lumMod val="50000"/>
                </a:schemeClr>
              </a:solidFill>
            </a:endParaRPr>
          </a:p>
        </p:txBody>
      </p:sp>
      <p:sp>
        <p:nvSpPr>
          <p:cNvPr id="2" name="Title 1"/>
          <p:cNvSpPr>
            <a:spLocks noGrp="1"/>
          </p:cNvSpPr>
          <p:nvPr>
            <p:ph type="title"/>
          </p:nvPr>
        </p:nvSpPr>
        <p:spPr>
          <a:xfrm>
            <a:off x="1294479" y="508102"/>
            <a:ext cx="9296427" cy="654032"/>
          </a:xfrm>
        </p:spPr>
        <p:txBody>
          <a:bodyPr>
            <a:normAutofit/>
          </a:bodyPr>
          <a:lstStyle/>
          <a:p>
            <a:r>
              <a:rPr lang="en-IE" dirty="0"/>
              <a:t>Kiran </a:t>
            </a:r>
            <a:r>
              <a:rPr lang="en-IE" dirty="0">
                <a:solidFill>
                  <a:srgbClr val="FF0000"/>
                </a:solidFill>
              </a:rPr>
              <a:t>With</a:t>
            </a:r>
            <a:r>
              <a:rPr lang="en-IE" dirty="0"/>
              <a:t> his Friends</a:t>
            </a:r>
            <a:endParaRPr lang="en-IN" dirty="0"/>
          </a:p>
        </p:txBody>
      </p:sp>
      <p:pic>
        <p:nvPicPr>
          <p:cNvPr id="17" name="image7.jpg">
            <a:extLst>
              <a:ext uri="{FF2B5EF4-FFF2-40B4-BE49-F238E27FC236}">
                <a16:creationId xmlns:a16="http://schemas.microsoft.com/office/drawing/2014/main" id="{F34B6F19-3A65-456D-B85B-E5285B372033}"/>
              </a:ext>
            </a:extLst>
          </p:cNvPr>
          <p:cNvPicPr/>
          <p:nvPr/>
        </p:nvPicPr>
        <p:blipFill>
          <a:blip r:embed="rId3"/>
          <a:srcRect/>
          <a:stretch>
            <a:fillRect/>
          </a:stretch>
        </p:blipFill>
        <p:spPr>
          <a:xfrm>
            <a:off x="7176120" y="2240868"/>
            <a:ext cx="3414786" cy="3528392"/>
          </a:xfrm>
          <a:prstGeom prst="rect">
            <a:avLst/>
          </a:prstGeom>
          <a:ln>
            <a:solidFill>
              <a:srgbClr val="FFC000"/>
            </a:solidFill>
          </a:ln>
        </p:spPr>
      </p:pic>
    </p:spTree>
    <p:extLst>
      <p:ext uri="{BB962C8B-B14F-4D97-AF65-F5344CB8AC3E}">
        <p14:creationId xmlns:p14="http://schemas.microsoft.com/office/powerpoint/2010/main" val="166720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val="2971189443"/>
              </p:ext>
            </p:extLst>
          </p:nvPr>
        </p:nvGraphicFramePr>
        <p:xfrm>
          <a:off x="1127448" y="700345"/>
          <a:ext cx="9937104" cy="545730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&lt;children&gt; https://</a:t>
                      </a:r>
                      <a:r>
                        <a:rPr lang="en-IN" sz="900" dirty="0" err="1"/>
                        <a:t>pixabay.com</a:t>
                      </a:r>
                      <a:r>
                        <a:rPr lang="en-IN" sz="900" dirty="0"/>
                        <a:t>/vectors/children-playing-exercise-play-310223/&gt;</a:t>
                      </a:r>
                    </a:p>
                    <a:p>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https://</a:t>
                      </a:r>
                      <a:r>
                        <a:rPr lang="en-IN" sz="900" dirty="0" err="1"/>
                        <a:t>drive.google.com</a:t>
                      </a:r>
                      <a:r>
                        <a:rPr lang="en-IN" sz="900" dirty="0"/>
                        <a:t>/drive/folders/1H2MUWAj1l9fsi4ZDQKCPeu3bwOIT5qjf</a:t>
                      </a:r>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https://</a:t>
                      </a:r>
                      <a:r>
                        <a:rPr lang="en-IN" sz="900" dirty="0" err="1"/>
                        <a:t>drive.google.com</a:t>
                      </a:r>
                      <a:r>
                        <a:rPr lang="en-IN" sz="900" dirty="0"/>
                        <a:t>/drive/folders/15qDOenWHco1QoHyOdPQSL2IlUGKaJKmo</a:t>
                      </a:r>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r>
                        <a:rPr lang="en-IN" sz="900" dirty="0"/>
                        <a:t>https://</a:t>
                      </a:r>
                      <a:r>
                        <a:rPr lang="en-IN" sz="900" dirty="0" err="1"/>
                        <a:t>drive.google.com</a:t>
                      </a:r>
                      <a:r>
                        <a:rPr lang="en-IN" sz="900" dirty="0"/>
                        <a:t>/drive/folders/1MDm2DGDddxjp7jMNYQzDLkuWFVqvqcr1</a:t>
                      </a:r>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r>
                        <a:rPr lang="en-IN" sz="900" dirty="0"/>
                        <a:t>https://</a:t>
                      </a:r>
                      <a:r>
                        <a:rPr lang="en-IN" sz="900" dirty="0" err="1"/>
                        <a:t>drive.google.com</a:t>
                      </a:r>
                      <a:r>
                        <a:rPr lang="en-IN" sz="900"/>
                        <a:t>/drive/folders/1rep9chACmkYtWhT2x5OWNf5M3ll2PLAY</a:t>
                      </a:r>
                      <a:endParaRPr lang="en-IN" sz="900" dirty="0"/>
                    </a:p>
                  </a:txBody>
                  <a:tcPr/>
                </a:tc>
                <a:extLst>
                  <a:ext uri="{0D108BD9-81ED-4DB2-BD59-A6C34878D82A}">
                    <a16:rowId xmlns:a16="http://schemas.microsoft.com/office/drawing/2014/main" val="10005"/>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6"/>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7"/>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8"/>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09"/>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0"/>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1"/>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2"/>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val="10013"/>
                  </a:ext>
                </a:extLst>
              </a:tr>
            </a:tbl>
          </a:graphicData>
        </a:graphic>
      </p:graphicFrame>
      <p:pic>
        <p:nvPicPr>
          <p:cNvPr id="5" name="Picture 4" descr="A picture containing text, dark&#10;&#10;Description automatically generated">
            <a:extLst>
              <a:ext uri="{FF2B5EF4-FFF2-40B4-BE49-F238E27FC236}">
                <a16:creationId xmlns:a16="http://schemas.microsoft.com/office/drawing/2014/main" id="{A5F3B029-8AFF-36F2-75B9-4D4751874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124744"/>
            <a:ext cx="463600" cy="231800"/>
          </a:xfrm>
          <a:prstGeom prst="rect">
            <a:avLst/>
          </a:prstGeom>
        </p:spPr>
      </p:pic>
      <p:pic>
        <p:nvPicPr>
          <p:cNvPr id="6" name="image6.jpg">
            <a:extLst>
              <a:ext uri="{FF2B5EF4-FFF2-40B4-BE49-F238E27FC236}">
                <a16:creationId xmlns:a16="http://schemas.microsoft.com/office/drawing/2014/main" id="{15C2A8A0-5E2D-A256-8F89-B0FDB8A43E2A}"/>
              </a:ext>
            </a:extLst>
          </p:cNvPr>
          <p:cNvPicPr/>
          <p:nvPr/>
        </p:nvPicPr>
        <p:blipFill>
          <a:blip r:embed="rId4"/>
          <a:srcRect/>
          <a:stretch>
            <a:fillRect/>
          </a:stretch>
        </p:blipFill>
        <p:spPr>
          <a:xfrm>
            <a:off x="2512018" y="1585709"/>
            <a:ext cx="375174" cy="174165"/>
          </a:xfrm>
          <a:prstGeom prst="rect">
            <a:avLst/>
          </a:prstGeom>
          <a:ln>
            <a:solidFill>
              <a:schemeClr val="accent1">
                <a:lumMod val="50000"/>
              </a:schemeClr>
            </a:solidFill>
          </a:ln>
        </p:spPr>
      </p:pic>
      <p:pic>
        <p:nvPicPr>
          <p:cNvPr id="7" name="image5.jpg">
            <a:extLst>
              <a:ext uri="{FF2B5EF4-FFF2-40B4-BE49-F238E27FC236}">
                <a16:creationId xmlns:a16="http://schemas.microsoft.com/office/drawing/2014/main" id="{9010D030-5926-CD3F-00BD-B3E199E6ACA1}"/>
              </a:ext>
            </a:extLst>
          </p:cNvPr>
          <p:cNvPicPr/>
          <p:nvPr/>
        </p:nvPicPr>
        <p:blipFill>
          <a:blip r:embed="rId5"/>
          <a:srcRect/>
          <a:stretch>
            <a:fillRect/>
          </a:stretch>
        </p:blipFill>
        <p:spPr>
          <a:xfrm>
            <a:off x="2610950" y="1976438"/>
            <a:ext cx="199606" cy="186766"/>
          </a:xfrm>
          <a:prstGeom prst="rect">
            <a:avLst/>
          </a:prstGeom>
          <a:ln>
            <a:solidFill>
              <a:srgbClr val="00B0F0"/>
            </a:solidFill>
          </a:ln>
        </p:spPr>
      </p:pic>
      <p:pic>
        <p:nvPicPr>
          <p:cNvPr id="8" name="image8.jpg">
            <a:extLst>
              <a:ext uri="{FF2B5EF4-FFF2-40B4-BE49-F238E27FC236}">
                <a16:creationId xmlns:a16="http://schemas.microsoft.com/office/drawing/2014/main" id="{21F50EE0-B67A-1579-E4F2-166B88BE272D}"/>
              </a:ext>
            </a:extLst>
          </p:cNvPr>
          <p:cNvPicPr/>
          <p:nvPr/>
        </p:nvPicPr>
        <p:blipFill>
          <a:blip r:embed="rId6"/>
          <a:srcRect/>
          <a:stretch>
            <a:fillRect/>
          </a:stretch>
        </p:blipFill>
        <p:spPr>
          <a:xfrm>
            <a:off x="2570852" y="2367267"/>
            <a:ext cx="257506" cy="144016"/>
          </a:xfrm>
          <a:prstGeom prst="rect">
            <a:avLst/>
          </a:prstGeom>
          <a:ln>
            <a:solidFill>
              <a:srgbClr val="E127D5"/>
            </a:solidFill>
          </a:ln>
        </p:spPr>
      </p:pic>
      <p:pic>
        <p:nvPicPr>
          <p:cNvPr id="9" name="image7.jpg">
            <a:extLst>
              <a:ext uri="{FF2B5EF4-FFF2-40B4-BE49-F238E27FC236}">
                <a16:creationId xmlns:a16="http://schemas.microsoft.com/office/drawing/2014/main" id="{E8C77353-95F4-711B-9B29-E6404057D4EA}"/>
              </a:ext>
            </a:extLst>
          </p:cNvPr>
          <p:cNvPicPr/>
          <p:nvPr/>
        </p:nvPicPr>
        <p:blipFill>
          <a:blip r:embed="rId7"/>
          <a:srcRect/>
          <a:stretch>
            <a:fillRect/>
          </a:stretch>
        </p:blipFill>
        <p:spPr>
          <a:xfrm>
            <a:off x="2602741" y="2715346"/>
            <a:ext cx="216024" cy="288032"/>
          </a:xfrm>
          <a:prstGeom prst="rect">
            <a:avLst/>
          </a:prstGeom>
          <a:ln>
            <a:solidFill>
              <a:srgbClr val="FFC000"/>
            </a:solidFill>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Template>
  <TotalTime>11264</TotalTime>
  <Words>678</Words>
  <Application>Microsoft Office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DD</vt:lpstr>
      <vt:lpstr>Kiran with his friends</vt:lpstr>
      <vt:lpstr>Kiran With his Friends</vt:lpstr>
      <vt:lpstr>Kiran With his Friends</vt:lpstr>
      <vt:lpstr>Kiran With his Friends</vt:lpstr>
      <vt:lpstr>Kiran With his Friends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47</cp:revision>
  <dcterms:created xsi:type="dcterms:W3CDTF">2020-08-28T09:38:22Z</dcterms:created>
  <dcterms:modified xsi:type="dcterms:W3CDTF">2022-08-26T02:17:05Z</dcterms:modified>
</cp:coreProperties>
</file>