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02"/>
    <p:restoredTop sz="95872" autoAdjust="0"/>
  </p:normalViewPr>
  <p:slideViewPr>
    <p:cSldViewPr>
      <p:cViewPr varScale="1">
        <p:scale>
          <a:sx n="72" d="100"/>
          <a:sy n="72" d="100"/>
        </p:scale>
        <p:origin x="612" y="5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9/13/2022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&lt;checkmate&gt;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/photos/checkmate-chess-board-chess-board-1511866/&gt;</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58101F-0C39-197A-90D7-8E52B3729A6D}"/>
              </a:ext>
            </a:extLst>
          </p:cNvPr>
          <p:cNvSpPr txBox="1"/>
          <p:nvPr userDrawn="1">
            <p:extLst>
              <p:ext uri="{1162E1C5-73C7-4A58-AE30-91384D911F3F}">
                <p184:classification xmlns:p184="http://schemas.microsoft.com/office/powerpoint/2018/4/main" val="ftr"/>
              </p:ext>
            </p:extLst>
          </p:nvPr>
        </p:nvSpPr>
        <p:spPr>
          <a:xfrm>
            <a:off x="0" y="6705600"/>
            <a:ext cx="882650"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Classified_Public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32656"/>
            <a:ext cx="10363200" cy="1752600"/>
          </a:xfrm>
        </p:spPr>
        <p:txBody>
          <a:bodyPr/>
          <a:lstStyle/>
          <a:p>
            <a:r>
              <a:rPr lang="en-IN" b="1" dirty="0"/>
              <a:t>Checkmate with Prepositions</a:t>
            </a:r>
          </a:p>
        </p:txBody>
      </p:sp>
      <p:pic>
        <p:nvPicPr>
          <p:cNvPr id="5" name="Picture 4" descr="A picture containing object, chessman, indoor, black&#10;&#10;Description automatically generated">
            <a:extLst>
              <a:ext uri="{FF2B5EF4-FFF2-40B4-BE49-F238E27FC236}">
                <a16:creationId xmlns:a16="http://schemas.microsoft.com/office/drawing/2014/main" id="{28B019B7-9E09-E223-78EA-105AF0D909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988" y="2276872"/>
            <a:ext cx="4280024" cy="28488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2325" y="93879"/>
            <a:ext cx="2225491" cy="540523"/>
          </a:xfrm>
        </p:spPr>
        <p:txBody>
          <a:bodyPr>
            <a:noAutofit/>
          </a:bodyPr>
          <a:lstStyle/>
          <a:p>
            <a:r>
              <a:rPr lang="en-IN" b="1" dirty="0"/>
              <a:t>Puzzle</a:t>
            </a:r>
          </a:p>
        </p:txBody>
      </p:sp>
      <p:sp>
        <p:nvSpPr>
          <p:cNvPr id="3" name="Text Placeholder 2"/>
          <p:cNvSpPr>
            <a:spLocks noGrp="1"/>
          </p:cNvSpPr>
          <p:nvPr>
            <p:ph type="body" sz="quarter" idx="10"/>
          </p:nvPr>
        </p:nvSpPr>
        <p:spPr>
          <a:xfrm>
            <a:off x="7536160" y="2420888"/>
            <a:ext cx="4586439" cy="3600400"/>
          </a:xfrm>
          <a:ln/>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en-IN" sz="2400" u="sng" dirty="0">
                <a:solidFill>
                  <a:schemeClr val="bg1"/>
                </a:solidFill>
              </a:rPr>
              <a:t>Across</a:t>
            </a:r>
          </a:p>
          <a:p>
            <a:pPr marL="0" indent="0">
              <a:buNone/>
            </a:pPr>
            <a:r>
              <a:rPr lang="en-IN" sz="2100" dirty="0">
                <a:solidFill>
                  <a:schemeClr val="bg1"/>
                </a:solidFill>
              </a:rPr>
              <a:t>1. It is difficult to walk ____ the hill.</a:t>
            </a:r>
          </a:p>
          <a:p>
            <a:pPr marL="0" indent="0">
              <a:buNone/>
            </a:pPr>
            <a:r>
              <a:rPr lang="en-IN" sz="2100" dirty="0">
                <a:solidFill>
                  <a:schemeClr val="bg1"/>
                </a:solidFill>
              </a:rPr>
              <a:t>2. Suma kept the pen ___ the bag.</a:t>
            </a:r>
          </a:p>
          <a:p>
            <a:pPr marL="0" indent="0">
              <a:buNone/>
            </a:pPr>
            <a:r>
              <a:rPr lang="en-IN" sz="2100" dirty="0">
                <a:solidFill>
                  <a:schemeClr val="bg1"/>
                </a:solidFill>
              </a:rPr>
              <a:t>4. We like to eat ice-cream ___ the    </a:t>
            </a:r>
          </a:p>
          <a:p>
            <a:pPr marL="0" indent="0">
              <a:buNone/>
            </a:pPr>
            <a:r>
              <a:rPr lang="en-IN" sz="2100" dirty="0">
                <a:solidFill>
                  <a:schemeClr val="bg1"/>
                </a:solidFill>
              </a:rPr>
              <a:t>     summer season.</a:t>
            </a:r>
          </a:p>
          <a:p>
            <a:pPr marL="0" indent="0">
              <a:buNone/>
            </a:pPr>
            <a:r>
              <a:rPr lang="en-IN" sz="2100" dirty="0">
                <a:solidFill>
                  <a:schemeClr val="bg1"/>
                </a:solidFill>
              </a:rPr>
              <a:t>6. Mother bought a new dress ___ me.</a:t>
            </a:r>
          </a:p>
          <a:p>
            <a:pPr marL="0" indent="0">
              <a:buNone/>
            </a:pPr>
            <a:r>
              <a:rPr lang="en-IN" sz="2100" dirty="0">
                <a:solidFill>
                  <a:schemeClr val="bg1"/>
                </a:solidFill>
              </a:rPr>
              <a:t>7. Where do you sit __ lunch time?</a:t>
            </a:r>
          </a:p>
          <a:p>
            <a:pPr marL="0" indent="0">
              <a:buNone/>
            </a:pPr>
            <a:r>
              <a:rPr lang="en-IN" sz="2100" dirty="0">
                <a:solidFill>
                  <a:schemeClr val="bg1"/>
                </a:solidFill>
              </a:rPr>
              <a:t>8. He went __ the road to buy fruits.</a:t>
            </a:r>
          </a:p>
          <a:p>
            <a:pPr marL="0" indent="0">
              <a:buNone/>
            </a:pPr>
            <a:r>
              <a:rPr lang="en-IN" sz="2100" dirty="0">
                <a:solidFill>
                  <a:schemeClr val="bg1"/>
                </a:solidFill>
              </a:rPr>
              <a:t>11. The farmer’s house was __ the river.</a:t>
            </a:r>
          </a:p>
          <a:p>
            <a:pPr marL="0" indent="0">
              <a:buNone/>
            </a:pPr>
            <a:endParaRPr lang="en-IN" sz="2100" dirty="0"/>
          </a:p>
          <a:p>
            <a:pPr marL="0" indent="0">
              <a:buNone/>
            </a:pPr>
            <a:endParaRPr lang="en-IN" sz="2100" dirty="0"/>
          </a:p>
        </p:txBody>
      </p:sp>
      <p:sp>
        <p:nvSpPr>
          <p:cNvPr id="10" name="Text Placeholder 2">
            <a:extLst>
              <a:ext uri="{FF2B5EF4-FFF2-40B4-BE49-F238E27FC236}">
                <a16:creationId xmlns:a16="http://schemas.microsoft.com/office/drawing/2014/main" id="{5AF5C60A-74E7-AC89-CF8E-A576590BCDD8}"/>
              </a:ext>
            </a:extLst>
          </p:cNvPr>
          <p:cNvSpPr txBox="1">
            <a:spLocks/>
          </p:cNvSpPr>
          <p:nvPr/>
        </p:nvSpPr>
        <p:spPr>
          <a:xfrm>
            <a:off x="168483" y="476672"/>
            <a:ext cx="4109007" cy="2397764"/>
          </a:xfrm>
          <a:prstGeom prst="rect">
            <a:avLst/>
          </a:prstGeom>
          <a:ln/>
        </p:spPr>
        <p:style>
          <a:lnRef idx="0">
            <a:schemeClr val="accent4"/>
          </a:lnRef>
          <a:fillRef idx="3">
            <a:schemeClr val="accent4"/>
          </a:fillRef>
          <a:effectRef idx="3">
            <a:schemeClr val="accent4"/>
          </a:effectRef>
          <a:fontRef idx="minor">
            <a:schemeClr val="lt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N" sz="2400" u="sng" dirty="0">
                <a:solidFill>
                  <a:schemeClr val="bg1"/>
                </a:solidFill>
              </a:rPr>
              <a:t>Down</a:t>
            </a:r>
          </a:p>
          <a:p>
            <a:pPr marL="0" indent="0">
              <a:buFont typeface="Arial" pitchFamily="34" charset="0"/>
              <a:buNone/>
            </a:pPr>
            <a:r>
              <a:rPr lang="en-IN" sz="2100" dirty="0">
                <a:solidFill>
                  <a:schemeClr val="bg1"/>
                </a:solidFill>
              </a:rPr>
              <a:t>1. The boy hid __ the table.</a:t>
            </a:r>
          </a:p>
          <a:p>
            <a:pPr marL="0" indent="0">
              <a:buFont typeface="Arial" pitchFamily="34" charset="0"/>
              <a:buNone/>
            </a:pPr>
            <a:r>
              <a:rPr lang="en-IN" sz="2100" dirty="0">
                <a:solidFill>
                  <a:schemeClr val="bg1"/>
                </a:solidFill>
              </a:rPr>
              <a:t>3. Nina goes to school __ her friend.</a:t>
            </a:r>
          </a:p>
          <a:p>
            <a:pPr marL="0" indent="0">
              <a:buFont typeface="Arial" pitchFamily="34" charset="0"/>
              <a:buNone/>
            </a:pPr>
            <a:r>
              <a:rPr lang="en-IN" sz="2100" dirty="0">
                <a:solidFill>
                  <a:schemeClr val="bg1"/>
                </a:solidFill>
              </a:rPr>
              <a:t>5. The dog was running __ the cat.</a:t>
            </a:r>
          </a:p>
          <a:p>
            <a:pPr marL="0" indent="0">
              <a:buFont typeface="Arial" pitchFamily="34" charset="0"/>
              <a:buNone/>
            </a:pPr>
            <a:r>
              <a:rPr lang="en-IN" sz="2100" dirty="0">
                <a:solidFill>
                  <a:schemeClr val="bg1"/>
                </a:solidFill>
              </a:rPr>
              <a:t>9. The cat jumped __ the fence.</a:t>
            </a:r>
          </a:p>
          <a:p>
            <a:pPr marL="0" indent="0">
              <a:buFont typeface="Arial" pitchFamily="34" charset="0"/>
              <a:buNone/>
            </a:pPr>
            <a:r>
              <a:rPr lang="en-IN" sz="2100" dirty="0">
                <a:solidFill>
                  <a:schemeClr val="bg1"/>
                </a:solidFill>
              </a:rPr>
              <a:t>10. The book is __ insects.</a:t>
            </a:r>
          </a:p>
        </p:txBody>
      </p:sp>
      <p:sp>
        <p:nvSpPr>
          <p:cNvPr id="12" name="Rectangle 11">
            <a:extLst>
              <a:ext uri="{FF2B5EF4-FFF2-40B4-BE49-F238E27FC236}">
                <a16:creationId xmlns:a16="http://schemas.microsoft.com/office/drawing/2014/main" id="{DC48CBB5-48BD-D5DC-ADF5-927E9B776908}"/>
              </a:ext>
            </a:extLst>
          </p:cNvPr>
          <p:cNvSpPr/>
          <p:nvPr/>
        </p:nvSpPr>
        <p:spPr>
          <a:xfrm>
            <a:off x="5663952" y="772251"/>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dirty="0"/>
              <a:t>U</a:t>
            </a:r>
            <a:endParaRPr lang="en-US" sz="2800" baseline="30000" dirty="0"/>
          </a:p>
        </p:txBody>
      </p:sp>
      <p:sp>
        <p:nvSpPr>
          <p:cNvPr id="13" name="Rectangle 12">
            <a:extLst>
              <a:ext uri="{FF2B5EF4-FFF2-40B4-BE49-F238E27FC236}">
                <a16:creationId xmlns:a16="http://schemas.microsoft.com/office/drawing/2014/main" id="{701457CD-4C66-69B9-FCE5-2547DFFD5F30}"/>
              </a:ext>
            </a:extLst>
          </p:cNvPr>
          <p:cNvSpPr/>
          <p:nvPr/>
        </p:nvSpPr>
        <p:spPr>
          <a:xfrm>
            <a:off x="6096000" y="772251"/>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t>P</a:t>
            </a:r>
          </a:p>
        </p:txBody>
      </p:sp>
      <p:sp>
        <p:nvSpPr>
          <p:cNvPr id="14" name="TextBox 13">
            <a:extLst>
              <a:ext uri="{FF2B5EF4-FFF2-40B4-BE49-F238E27FC236}">
                <a16:creationId xmlns:a16="http://schemas.microsoft.com/office/drawing/2014/main" id="{2EBD1C3F-C00D-A0F7-0364-ECA88B9E4092}"/>
              </a:ext>
            </a:extLst>
          </p:cNvPr>
          <p:cNvSpPr txBox="1"/>
          <p:nvPr/>
        </p:nvSpPr>
        <p:spPr>
          <a:xfrm>
            <a:off x="5375920" y="764704"/>
            <a:ext cx="288032" cy="369332"/>
          </a:xfrm>
          <a:prstGeom prst="rect">
            <a:avLst/>
          </a:prstGeom>
          <a:noFill/>
        </p:spPr>
        <p:txBody>
          <a:bodyPr wrap="square" rtlCol="0">
            <a:spAutoFit/>
          </a:bodyPr>
          <a:lstStyle/>
          <a:p>
            <a:r>
              <a:rPr lang="en-US" dirty="0"/>
              <a:t>1</a:t>
            </a:r>
          </a:p>
        </p:txBody>
      </p:sp>
      <p:sp>
        <p:nvSpPr>
          <p:cNvPr id="15" name="Rectangle 14">
            <a:extLst>
              <a:ext uri="{FF2B5EF4-FFF2-40B4-BE49-F238E27FC236}">
                <a16:creationId xmlns:a16="http://schemas.microsoft.com/office/drawing/2014/main" id="{8BEC49F1-0569-238C-DC3D-7E77012CA470}"/>
              </a:ext>
            </a:extLst>
          </p:cNvPr>
          <p:cNvSpPr/>
          <p:nvPr/>
        </p:nvSpPr>
        <p:spPr>
          <a:xfrm>
            <a:off x="5228177" y="1229896"/>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sz="2800" baseline="30000" dirty="0"/>
          </a:p>
        </p:txBody>
      </p:sp>
      <p:sp>
        <p:nvSpPr>
          <p:cNvPr id="16" name="Rectangle 15">
            <a:extLst>
              <a:ext uri="{FF2B5EF4-FFF2-40B4-BE49-F238E27FC236}">
                <a16:creationId xmlns:a16="http://schemas.microsoft.com/office/drawing/2014/main" id="{F06B59F0-6577-36E2-B405-6512FC8274F0}"/>
              </a:ext>
            </a:extLst>
          </p:cNvPr>
          <p:cNvSpPr/>
          <p:nvPr/>
        </p:nvSpPr>
        <p:spPr>
          <a:xfrm>
            <a:off x="5663952" y="1237443"/>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17" name="TextBox 16">
            <a:extLst>
              <a:ext uri="{FF2B5EF4-FFF2-40B4-BE49-F238E27FC236}">
                <a16:creationId xmlns:a16="http://schemas.microsoft.com/office/drawing/2014/main" id="{5BA6AC57-CA59-B73A-ADC3-DD7F7686076A}"/>
              </a:ext>
            </a:extLst>
          </p:cNvPr>
          <p:cNvSpPr txBox="1"/>
          <p:nvPr/>
        </p:nvSpPr>
        <p:spPr>
          <a:xfrm>
            <a:off x="4926538" y="1229896"/>
            <a:ext cx="288032" cy="369332"/>
          </a:xfrm>
          <a:prstGeom prst="rect">
            <a:avLst/>
          </a:prstGeom>
          <a:noFill/>
        </p:spPr>
        <p:txBody>
          <a:bodyPr wrap="square" rtlCol="0">
            <a:spAutoFit/>
          </a:bodyPr>
          <a:lstStyle/>
          <a:p>
            <a:r>
              <a:rPr lang="en-US" dirty="0"/>
              <a:t>2</a:t>
            </a:r>
          </a:p>
        </p:txBody>
      </p:sp>
      <p:sp>
        <p:nvSpPr>
          <p:cNvPr id="18" name="Rectangle 17">
            <a:extLst>
              <a:ext uri="{FF2B5EF4-FFF2-40B4-BE49-F238E27FC236}">
                <a16:creationId xmlns:a16="http://schemas.microsoft.com/office/drawing/2014/main" id="{C4976F84-946C-5C31-502D-9BA4EAFBA6EF}"/>
              </a:ext>
            </a:extLst>
          </p:cNvPr>
          <p:cNvSpPr/>
          <p:nvPr/>
        </p:nvSpPr>
        <p:spPr>
          <a:xfrm>
            <a:off x="5671147" y="167560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19" name="Rectangle 18">
            <a:extLst>
              <a:ext uri="{FF2B5EF4-FFF2-40B4-BE49-F238E27FC236}">
                <a16:creationId xmlns:a16="http://schemas.microsoft.com/office/drawing/2014/main" id="{6E774A5F-2065-B7E5-5385-908C78E4AC84}"/>
              </a:ext>
            </a:extLst>
          </p:cNvPr>
          <p:cNvSpPr/>
          <p:nvPr/>
        </p:nvSpPr>
        <p:spPr>
          <a:xfrm>
            <a:off x="6106746" y="167560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0" name="Rectangle 19">
            <a:extLst>
              <a:ext uri="{FF2B5EF4-FFF2-40B4-BE49-F238E27FC236}">
                <a16:creationId xmlns:a16="http://schemas.microsoft.com/office/drawing/2014/main" id="{F793BE44-D5CF-CD9F-AFBF-BEB841844ADA}"/>
              </a:ext>
            </a:extLst>
          </p:cNvPr>
          <p:cNvSpPr/>
          <p:nvPr/>
        </p:nvSpPr>
        <p:spPr>
          <a:xfrm>
            <a:off x="6521095" y="167560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1" name="Rectangle 20">
            <a:extLst>
              <a:ext uri="{FF2B5EF4-FFF2-40B4-BE49-F238E27FC236}">
                <a16:creationId xmlns:a16="http://schemas.microsoft.com/office/drawing/2014/main" id="{3B81104D-66B1-29E2-BCBB-C3D2AFA4F2DD}"/>
              </a:ext>
            </a:extLst>
          </p:cNvPr>
          <p:cNvSpPr/>
          <p:nvPr/>
        </p:nvSpPr>
        <p:spPr>
          <a:xfrm>
            <a:off x="6932292" y="167560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2" name="Rectangle 21">
            <a:extLst>
              <a:ext uri="{FF2B5EF4-FFF2-40B4-BE49-F238E27FC236}">
                <a16:creationId xmlns:a16="http://schemas.microsoft.com/office/drawing/2014/main" id="{78395103-5591-1460-6CA4-1C7DF0EE6C30}"/>
              </a:ext>
            </a:extLst>
          </p:cNvPr>
          <p:cNvSpPr/>
          <p:nvPr/>
        </p:nvSpPr>
        <p:spPr>
          <a:xfrm>
            <a:off x="7374640" y="167560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3" name="Rectangle 22">
            <a:extLst>
              <a:ext uri="{FF2B5EF4-FFF2-40B4-BE49-F238E27FC236}">
                <a16:creationId xmlns:a16="http://schemas.microsoft.com/office/drawing/2014/main" id="{21909839-35AC-1A09-F414-757B1313C494}"/>
              </a:ext>
            </a:extLst>
          </p:cNvPr>
          <p:cNvSpPr/>
          <p:nvPr/>
        </p:nvSpPr>
        <p:spPr>
          <a:xfrm>
            <a:off x="7814469" y="167403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4" name="Rectangle 23">
            <a:extLst>
              <a:ext uri="{FF2B5EF4-FFF2-40B4-BE49-F238E27FC236}">
                <a16:creationId xmlns:a16="http://schemas.microsoft.com/office/drawing/2014/main" id="{D1FF751C-248A-1BBD-E47C-6DE0B43F764C}"/>
              </a:ext>
            </a:extLst>
          </p:cNvPr>
          <p:cNvSpPr/>
          <p:nvPr/>
        </p:nvSpPr>
        <p:spPr>
          <a:xfrm>
            <a:off x="6934454" y="1206949"/>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5" name="Rectangle 24">
            <a:extLst>
              <a:ext uri="{FF2B5EF4-FFF2-40B4-BE49-F238E27FC236}">
                <a16:creationId xmlns:a16="http://schemas.microsoft.com/office/drawing/2014/main" id="{D6DA0361-54A3-38CD-2774-CC065D6AE0F7}"/>
              </a:ext>
            </a:extLst>
          </p:cNvPr>
          <p:cNvSpPr/>
          <p:nvPr/>
        </p:nvSpPr>
        <p:spPr>
          <a:xfrm>
            <a:off x="6927326" y="2124133"/>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6" name="Rectangle 25">
            <a:extLst>
              <a:ext uri="{FF2B5EF4-FFF2-40B4-BE49-F238E27FC236}">
                <a16:creationId xmlns:a16="http://schemas.microsoft.com/office/drawing/2014/main" id="{4BA50456-0391-E4CC-FA63-40C24C0B2C89}"/>
              </a:ext>
            </a:extLst>
          </p:cNvPr>
          <p:cNvSpPr/>
          <p:nvPr/>
        </p:nvSpPr>
        <p:spPr>
          <a:xfrm>
            <a:off x="6927326" y="2572451"/>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7" name="TextBox 26">
            <a:extLst>
              <a:ext uri="{FF2B5EF4-FFF2-40B4-BE49-F238E27FC236}">
                <a16:creationId xmlns:a16="http://schemas.microsoft.com/office/drawing/2014/main" id="{CBCD7760-5349-A841-D34C-8FDC249DEE65}"/>
              </a:ext>
            </a:extLst>
          </p:cNvPr>
          <p:cNvSpPr txBox="1"/>
          <p:nvPr/>
        </p:nvSpPr>
        <p:spPr>
          <a:xfrm>
            <a:off x="6677160" y="1204734"/>
            <a:ext cx="288032" cy="369332"/>
          </a:xfrm>
          <a:prstGeom prst="rect">
            <a:avLst/>
          </a:prstGeom>
          <a:noFill/>
        </p:spPr>
        <p:txBody>
          <a:bodyPr wrap="square" rtlCol="0">
            <a:spAutoFit/>
          </a:bodyPr>
          <a:lstStyle/>
          <a:p>
            <a:r>
              <a:rPr lang="en-US" dirty="0"/>
              <a:t>3</a:t>
            </a:r>
          </a:p>
        </p:txBody>
      </p:sp>
      <p:sp>
        <p:nvSpPr>
          <p:cNvPr id="28" name="Rectangle 27">
            <a:extLst>
              <a:ext uri="{FF2B5EF4-FFF2-40B4-BE49-F238E27FC236}">
                <a16:creationId xmlns:a16="http://schemas.microsoft.com/office/drawing/2014/main" id="{97FF608E-7AA5-10A7-B737-0F4D93D833DB}"/>
              </a:ext>
            </a:extLst>
          </p:cNvPr>
          <p:cNvSpPr/>
          <p:nvPr/>
        </p:nvSpPr>
        <p:spPr>
          <a:xfrm>
            <a:off x="5673630" y="2115547"/>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29" name="Rectangle 28">
            <a:extLst>
              <a:ext uri="{FF2B5EF4-FFF2-40B4-BE49-F238E27FC236}">
                <a16:creationId xmlns:a16="http://schemas.microsoft.com/office/drawing/2014/main" id="{C52ECB54-D80D-F48B-94E4-825653D102BF}"/>
              </a:ext>
            </a:extLst>
          </p:cNvPr>
          <p:cNvSpPr/>
          <p:nvPr/>
        </p:nvSpPr>
        <p:spPr>
          <a:xfrm>
            <a:off x="5673630" y="2563865"/>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0" name="TextBox 29">
            <a:extLst>
              <a:ext uri="{FF2B5EF4-FFF2-40B4-BE49-F238E27FC236}">
                <a16:creationId xmlns:a16="http://schemas.microsoft.com/office/drawing/2014/main" id="{8F5D46D0-F54D-D485-7702-8CA1A3B98470}"/>
              </a:ext>
            </a:extLst>
          </p:cNvPr>
          <p:cNvSpPr txBox="1"/>
          <p:nvPr/>
        </p:nvSpPr>
        <p:spPr>
          <a:xfrm>
            <a:off x="5371575" y="1667578"/>
            <a:ext cx="288032" cy="369332"/>
          </a:xfrm>
          <a:prstGeom prst="rect">
            <a:avLst/>
          </a:prstGeom>
          <a:noFill/>
        </p:spPr>
        <p:txBody>
          <a:bodyPr wrap="square" rtlCol="0">
            <a:spAutoFit/>
          </a:bodyPr>
          <a:lstStyle/>
          <a:p>
            <a:r>
              <a:rPr lang="en-US" dirty="0"/>
              <a:t>4</a:t>
            </a:r>
          </a:p>
        </p:txBody>
      </p:sp>
      <p:sp>
        <p:nvSpPr>
          <p:cNvPr id="31" name="Rectangle 30">
            <a:extLst>
              <a:ext uri="{FF2B5EF4-FFF2-40B4-BE49-F238E27FC236}">
                <a16:creationId xmlns:a16="http://schemas.microsoft.com/office/drawing/2014/main" id="{2875893F-FCDE-FC58-2E6D-EA0954F00B0D}"/>
              </a:ext>
            </a:extLst>
          </p:cNvPr>
          <p:cNvSpPr/>
          <p:nvPr/>
        </p:nvSpPr>
        <p:spPr>
          <a:xfrm>
            <a:off x="4773869" y="2566309"/>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2" name="Rectangle 31">
            <a:extLst>
              <a:ext uri="{FF2B5EF4-FFF2-40B4-BE49-F238E27FC236}">
                <a16:creationId xmlns:a16="http://schemas.microsoft.com/office/drawing/2014/main" id="{1881BB1A-71D8-D3EE-EA47-7B012F5A0592}"/>
              </a:ext>
            </a:extLst>
          </p:cNvPr>
          <p:cNvSpPr/>
          <p:nvPr/>
        </p:nvSpPr>
        <p:spPr>
          <a:xfrm>
            <a:off x="4773869" y="2118268"/>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3" name="Rectangle 32">
            <a:extLst>
              <a:ext uri="{FF2B5EF4-FFF2-40B4-BE49-F238E27FC236}">
                <a16:creationId xmlns:a16="http://schemas.microsoft.com/office/drawing/2014/main" id="{DE8DA4FD-EF9A-8934-EDB8-BAD5CF4414DD}"/>
              </a:ext>
            </a:extLst>
          </p:cNvPr>
          <p:cNvSpPr/>
          <p:nvPr/>
        </p:nvSpPr>
        <p:spPr>
          <a:xfrm>
            <a:off x="4781650" y="3013963"/>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4" name="Rectangle 33">
            <a:extLst>
              <a:ext uri="{FF2B5EF4-FFF2-40B4-BE49-F238E27FC236}">
                <a16:creationId xmlns:a16="http://schemas.microsoft.com/office/drawing/2014/main" id="{884678F5-ECB7-E2A1-FB85-BC8AD6A3C9A7}"/>
              </a:ext>
            </a:extLst>
          </p:cNvPr>
          <p:cNvSpPr/>
          <p:nvPr/>
        </p:nvSpPr>
        <p:spPr>
          <a:xfrm>
            <a:off x="4781650" y="3463636"/>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5" name="Rectangle 34">
            <a:extLst>
              <a:ext uri="{FF2B5EF4-FFF2-40B4-BE49-F238E27FC236}">
                <a16:creationId xmlns:a16="http://schemas.microsoft.com/office/drawing/2014/main" id="{17926616-A817-EA1E-274C-4303156EFB60}"/>
              </a:ext>
            </a:extLst>
          </p:cNvPr>
          <p:cNvSpPr/>
          <p:nvPr/>
        </p:nvSpPr>
        <p:spPr>
          <a:xfrm>
            <a:off x="4781650" y="3913549"/>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6" name="Rectangle 35">
            <a:extLst>
              <a:ext uri="{FF2B5EF4-FFF2-40B4-BE49-F238E27FC236}">
                <a16:creationId xmlns:a16="http://schemas.microsoft.com/office/drawing/2014/main" id="{EC10EC0C-8BB9-1F4C-E188-FC1CC499B4CE}"/>
              </a:ext>
            </a:extLst>
          </p:cNvPr>
          <p:cNvSpPr/>
          <p:nvPr/>
        </p:nvSpPr>
        <p:spPr>
          <a:xfrm>
            <a:off x="5221479" y="2570452"/>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37" name="TextBox 36">
            <a:extLst>
              <a:ext uri="{FF2B5EF4-FFF2-40B4-BE49-F238E27FC236}">
                <a16:creationId xmlns:a16="http://schemas.microsoft.com/office/drawing/2014/main" id="{D5A30E3D-9EEC-39B3-3A1A-A21640FF5DBC}"/>
              </a:ext>
            </a:extLst>
          </p:cNvPr>
          <p:cNvSpPr txBox="1"/>
          <p:nvPr/>
        </p:nvSpPr>
        <p:spPr>
          <a:xfrm>
            <a:off x="4475786" y="2137639"/>
            <a:ext cx="288032" cy="369332"/>
          </a:xfrm>
          <a:prstGeom prst="rect">
            <a:avLst/>
          </a:prstGeom>
          <a:noFill/>
        </p:spPr>
        <p:txBody>
          <a:bodyPr wrap="square" rtlCol="0">
            <a:spAutoFit/>
          </a:bodyPr>
          <a:lstStyle/>
          <a:p>
            <a:r>
              <a:rPr lang="en-US" dirty="0"/>
              <a:t>5</a:t>
            </a:r>
          </a:p>
        </p:txBody>
      </p:sp>
      <p:sp>
        <p:nvSpPr>
          <p:cNvPr id="38" name="TextBox 37">
            <a:extLst>
              <a:ext uri="{FF2B5EF4-FFF2-40B4-BE49-F238E27FC236}">
                <a16:creationId xmlns:a16="http://schemas.microsoft.com/office/drawing/2014/main" id="{D7F2248E-8F18-2AE6-7B3E-033042C5E9F3}"/>
              </a:ext>
            </a:extLst>
          </p:cNvPr>
          <p:cNvSpPr txBox="1"/>
          <p:nvPr/>
        </p:nvSpPr>
        <p:spPr>
          <a:xfrm>
            <a:off x="4470125" y="2570452"/>
            <a:ext cx="288032" cy="369332"/>
          </a:xfrm>
          <a:prstGeom prst="rect">
            <a:avLst/>
          </a:prstGeom>
          <a:noFill/>
        </p:spPr>
        <p:txBody>
          <a:bodyPr wrap="square" rtlCol="0">
            <a:spAutoFit/>
          </a:bodyPr>
          <a:lstStyle/>
          <a:p>
            <a:r>
              <a:rPr lang="en-US" dirty="0"/>
              <a:t>6</a:t>
            </a:r>
          </a:p>
        </p:txBody>
      </p:sp>
      <p:sp>
        <p:nvSpPr>
          <p:cNvPr id="39" name="Rectangle 38">
            <a:extLst>
              <a:ext uri="{FF2B5EF4-FFF2-40B4-BE49-F238E27FC236}">
                <a16:creationId xmlns:a16="http://schemas.microsoft.com/office/drawing/2014/main" id="{21501109-BDB3-8C90-2AE2-BC19EBA476B3}"/>
              </a:ext>
            </a:extLst>
          </p:cNvPr>
          <p:cNvSpPr/>
          <p:nvPr/>
        </p:nvSpPr>
        <p:spPr>
          <a:xfrm>
            <a:off x="4349602" y="3015412"/>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1" name="TextBox 40">
            <a:extLst>
              <a:ext uri="{FF2B5EF4-FFF2-40B4-BE49-F238E27FC236}">
                <a16:creationId xmlns:a16="http://schemas.microsoft.com/office/drawing/2014/main" id="{FCAE9179-AE6D-884A-A4CA-D785DFCB6B38}"/>
              </a:ext>
            </a:extLst>
          </p:cNvPr>
          <p:cNvSpPr txBox="1"/>
          <p:nvPr/>
        </p:nvSpPr>
        <p:spPr>
          <a:xfrm>
            <a:off x="4042202" y="3022549"/>
            <a:ext cx="288032" cy="369332"/>
          </a:xfrm>
          <a:prstGeom prst="rect">
            <a:avLst/>
          </a:prstGeom>
          <a:noFill/>
        </p:spPr>
        <p:txBody>
          <a:bodyPr wrap="square" rtlCol="0">
            <a:spAutoFit/>
          </a:bodyPr>
          <a:lstStyle/>
          <a:p>
            <a:r>
              <a:rPr lang="en-US" dirty="0"/>
              <a:t>7</a:t>
            </a:r>
          </a:p>
        </p:txBody>
      </p:sp>
      <p:sp>
        <p:nvSpPr>
          <p:cNvPr id="42" name="Rectangle 41">
            <a:extLst>
              <a:ext uri="{FF2B5EF4-FFF2-40B4-BE49-F238E27FC236}">
                <a16:creationId xmlns:a16="http://schemas.microsoft.com/office/drawing/2014/main" id="{D86E7D0A-A49F-75A5-3DB2-9D3ED1CBEB9E}"/>
              </a:ext>
            </a:extLst>
          </p:cNvPr>
          <p:cNvSpPr/>
          <p:nvPr/>
        </p:nvSpPr>
        <p:spPr>
          <a:xfrm>
            <a:off x="3897280" y="3913549"/>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3" name="Rectangle 42">
            <a:extLst>
              <a:ext uri="{FF2B5EF4-FFF2-40B4-BE49-F238E27FC236}">
                <a16:creationId xmlns:a16="http://schemas.microsoft.com/office/drawing/2014/main" id="{13C2BC89-8FD4-E9DD-B06F-7FC2B5F4BE70}"/>
              </a:ext>
            </a:extLst>
          </p:cNvPr>
          <p:cNvSpPr/>
          <p:nvPr/>
        </p:nvSpPr>
        <p:spPr>
          <a:xfrm>
            <a:off x="4341821" y="3917541"/>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4" name="Rectangle 43">
            <a:extLst>
              <a:ext uri="{FF2B5EF4-FFF2-40B4-BE49-F238E27FC236}">
                <a16:creationId xmlns:a16="http://schemas.microsoft.com/office/drawing/2014/main" id="{556D2C0F-6434-5665-9557-DC0D62587509}"/>
              </a:ext>
            </a:extLst>
          </p:cNvPr>
          <p:cNvSpPr/>
          <p:nvPr/>
        </p:nvSpPr>
        <p:spPr>
          <a:xfrm>
            <a:off x="5226585" y="3917541"/>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5" name="Rectangle 44">
            <a:extLst>
              <a:ext uri="{FF2B5EF4-FFF2-40B4-BE49-F238E27FC236}">
                <a16:creationId xmlns:a16="http://schemas.microsoft.com/office/drawing/2014/main" id="{AF79A90E-C3AA-4570-94D5-6C044C1ACBE8}"/>
              </a:ext>
            </a:extLst>
          </p:cNvPr>
          <p:cNvSpPr/>
          <p:nvPr/>
        </p:nvSpPr>
        <p:spPr>
          <a:xfrm>
            <a:off x="5660225" y="3913549"/>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6" name="Rectangle 45">
            <a:extLst>
              <a:ext uri="{FF2B5EF4-FFF2-40B4-BE49-F238E27FC236}">
                <a16:creationId xmlns:a16="http://schemas.microsoft.com/office/drawing/2014/main" id="{49EE8772-09B4-9C2A-CBB9-12A6D55CE553}"/>
              </a:ext>
            </a:extLst>
          </p:cNvPr>
          <p:cNvSpPr/>
          <p:nvPr/>
        </p:nvSpPr>
        <p:spPr>
          <a:xfrm>
            <a:off x="6092273" y="3917541"/>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7" name="Rectangle 46">
            <a:extLst>
              <a:ext uri="{FF2B5EF4-FFF2-40B4-BE49-F238E27FC236}">
                <a16:creationId xmlns:a16="http://schemas.microsoft.com/office/drawing/2014/main" id="{D79A8A73-79F4-5651-B008-B4326288CF91}"/>
              </a:ext>
            </a:extLst>
          </p:cNvPr>
          <p:cNvSpPr/>
          <p:nvPr/>
        </p:nvSpPr>
        <p:spPr>
          <a:xfrm>
            <a:off x="5213698" y="4375186"/>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48" name="TextBox 47">
            <a:extLst>
              <a:ext uri="{FF2B5EF4-FFF2-40B4-BE49-F238E27FC236}">
                <a16:creationId xmlns:a16="http://schemas.microsoft.com/office/drawing/2014/main" id="{6C6CA14C-973E-72F4-C026-D426FC39356D}"/>
              </a:ext>
            </a:extLst>
          </p:cNvPr>
          <p:cNvSpPr txBox="1"/>
          <p:nvPr/>
        </p:nvSpPr>
        <p:spPr>
          <a:xfrm>
            <a:off x="3549222" y="3913549"/>
            <a:ext cx="288032" cy="369332"/>
          </a:xfrm>
          <a:prstGeom prst="rect">
            <a:avLst/>
          </a:prstGeom>
          <a:noFill/>
        </p:spPr>
        <p:txBody>
          <a:bodyPr wrap="square" rtlCol="0">
            <a:spAutoFit/>
          </a:bodyPr>
          <a:lstStyle/>
          <a:p>
            <a:r>
              <a:rPr lang="en-US" dirty="0"/>
              <a:t>8</a:t>
            </a:r>
          </a:p>
        </p:txBody>
      </p:sp>
      <p:sp>
        <p:nvSpPr>
          <p:cNvPr id="49" name="TextBox 48">
            <a:extLst>
              <a:ext uri="{FF2B5EF4-FFF2-40B4-BE49-F238E27FC236}">
                <a16:creationId xmlns:a16="http://schemas.microsoft.com/office/drawing/2014/main" id="{0323CB08-3FDF-C964-CD4D-CE465718A038}"/>
              </a:ext>
            </a:extLst>
          </p:cNvPr>
          <p:cNvSpPr txBox="1"/>
          <p:nvPr/>
        </p:nvSpPr>
        <p:spPr>
          <a:xfrm>
            <a:off x="5228177" y="3577328"/>
            <a:ext cx="288032" cy="369332"/>
          </a:xfrm>
          <a:prstGeom prst="rect">
            <a:avLst/>
          </a:prstGeom>
          <a:noFill/>
        </p:spPr>
        <p:txBody>
          <a:bodyPr wrap="square" rtlCol="0">
            <a:spAutoFit/>
          </a:bodyPr>
          <a:lstStyle/>
          <a:p>
            <a:r>
              <a:rPr lang="en-US" dirty="0"/>
              <a:t>9</a:t>
            </a:r>
          </a:p>
        </p:txBody>
      </p:sp>
      <p:sp>
        <p:nvSpPr>
          <p:cNvPr id="50" name="Rectangle 49">
            <a:extLst>
              <a:ext uri="{FF2B5EF4-FFF2-40B4-BE49-F238E27FC236}">
                <a16:creationId xmlns:a16="http://schemas.microsoft.com/office/drawing/2014/main" id="{3ECBF3F1-8BC3-8024-6377-B0A95A8BCDD5}"/>
              </a:ext>
            </a:extLst>
          </p:cNvPr>
          <p:cNvSpPr/>
          <p:nvPr/>
        </p:nvSpPr>
        <p:spPr>
          <a:xfrm>
            <a:off x="5205917" y="4836638"/>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1" name="Rectangle 50">
            <a:extLst>
              <a:ext uri="{FF2B5EF4-FFF2-40B4-BE49-F238E27FC236}">
                <a16:creationId xmlns:a16="http://schemas.microsoft.com/office/drawing/2014/main" id="{65250920-8FB5-7AD3-CD30-1444DDEA4FB3}"/>
              </a:ext>
            </a:extLst>
          </p:cNvPr>
          <p:cNvSpPr/>
          <p:nvPr/>
        </p:nvSpPr>
        <p:spPr>
          <a:xfrm>
            <a:off x="5205917" y="5286736"/>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2" name="Rectangle 51">
            <a:extLst>
              <a:ext uri="{FF2B5EF4-FFF2-40B4-BE49-F238E27FC236}">
                <a16:creationId xmlns:a16="http://schemas.microsoft.com/office/drawing/2014/main" id="{3B6AD865-2C90-D330-CB57-228A6B6A2002}"/>
              </a:ext>
            </a:extLst>
          </p:cNvPr>
          <p:cNvSpPr/>
          <p:nvPr/>
        </p:nvSpPr>
        <p:spPr>
          <a:xfrm>
            <a:off x="3475337" y="4830650"/>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3" name="Rectangle 52">
            <a:extLst>
              <a:ext uri="{FF2B5EF4-FFF2-40B4-BE49-F238E27FC236}">
                <a16:creationId xmlns:a16="http://schemas.microsoft.com/office/drawing/2014/main" id="{7AE74741-9399-21D2-81EB-770669B55586}"/>
              </a:ext>
            </a:extLst>
          </p:cNvPr>
          <p:cNvSpPr/>
          <p:nvPr/>
        </p:nvSpPr>
        <p:spPr>
          <a:xfrm>
            <a:off x="3072684" y="4820452"/>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4" name="Rectangle 53">
            <a:extLst>
              <a:ext uri="{FF2B5EF4-FFF2-40B4-BE49-F238E27FC236}">
                <a16:creationId xmlns:a16="http://schemas.microsoft.com/office/drawing/2014/main" id="{5A422BB0-9C3E-AA11-6D7F-11069B97F44D}"/>
              </a:ext>
            </a:extLst>
          </p:cNvPr>
          <p:cNvSpPr/>
          <p:nvPr/>
        </p:nvSpPr>
        <p:spPr>
          <a:xfrm>
            <a:off x="3908181" y="4834642"/>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5" name="Rectangle 54">
            <a:extLst>
              <a:ext uri="{FF2B5EF4-FFF2-40B4-BE49-F238E27FC236}">
                <a16:creationId xmlns:a16="http://schemas.microsoft.com/office/drawing/2014/main" id="{EF453B07-ED9E-420F-A31C-53E5F42EBF1D}"/>
              </a:ext>
            </a:extLst>
          </p:cNvPr>
          <p:cNvSpPr/>
          <p:nvPr/>
        </p:nvSpPr>
        <p:spPr>
          <a:xfrm>
            <a:off x="4341821" y="4830650"/>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6" name="Rectangle 55">
            <a:extLst>
              <a:ext uri="{FF2B5EF4-FFF2-40B4-BE49-F238E27FC236}">
                <a16:creationId xmlns:a16="http://schemas.microsoft.com/office/drawing/2014/main" id="{60B93814-CFAE-08FF-0930-08CDA9279B02}"/>
              </a:ext>
            </a:extLst>
          </p:cNvPr>
          <p:cNvSpPr/>
          <p:nvPr/>
        </p:nvSpPr>
        <p:spPr>
          <a:xfrm>
            <a:off x="4773869" y="4834642"/>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7" name="Rectangle 56">
            <a:extLst>
              <a:ext uri="{FF2B5EF4-FFF2-40B4-BE49-F238E27FC236}">
                <a16:creationId xmlns:a16="http://schemas.microsoft.com/office/drawing/2014/main" id="{18C907DE-6AEE-8633-9D2D-AD2304D82D21}"/>
              </a:ext>
            </a:extLst>
          </p:cNvPr>
          <p:cNvSpPr/>
          <p:nvPr/>
        </p:nvSpPr>
        <p:spPr>
          <a:xfrm>
            <a:off x="3079445" y="4372100"/>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8" name="Rectangle 57">
            <a:extLst>
              <a:ext uri="{FF2B5EF4-FFF2-40B4-BE49-F238E27FC236}">
                <a16:creationId xmlns:a16="http://schemas.microsoft.com/office/drawing/2014/main" id="{7292EBEC-9A8C-E9AE-521F-FB4892CEC536}"/>
              </a:ext>
            </a:extLst>
          </p:cNvPr>
          <p:cNvSpPr/>
          <p:nvPr/>
        </p:nvSpPr>
        <p:spPr>
          <a:xfrm>
            <a:off x="3072684" y="5267270"/>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59" name="Rectangle 58">
            <a:extLst>
              <a:ext uri="{FF2B5EF4-FFF2-40B4-BE49-F238E27FC236}">
                <a16:creationId xmlns:a16="http://schemas.microsoft.com/office/drawing/2014/main" id="{D95A31A6-B315-3DBC-C700-29217918635D}"/>
              </a:ext>
            </a:extLst>
          </p:cNvPr>
          <p:cNvSpPr/>
          <p:nvPr/>
        </p:nvSpPr>
        <p:spPr>
          <a:xfrm>
            <a:off x="3071664" y="5715622"/>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60" name="TextBox 59">
            <a:extLst>
              <a:ext uri="{FF2B5EF4-FFF2-40B4-BE49-F238E27FC236}">
                <a16:creationId xmlns:a16="http://schemas.microsoft.com/office/drawing/2014/main" id="{7AF70462-BB12-AF38-B691-D0389D211403}"/>
              </a:ext>
            </a:extLst>
          </p:cNvPr>
          <p:cNvSpPr txBox="1"/>
          <p:nvPr/>
        </p:nvSpPr>
        <p:spPr>
          <a:xfrm>
            <a:off x="2982637" y="3990324"/>
            <a:ext cx="468912" cy="369332"/>
          </a:xfrm>
          <a:prstGeom prst="rect">
            <a:avLst/>
          </a:prstGeom>
          <a:noFill/>
        </p:spPr>
        <p:txBody>
          <a:bodyPr wrap="square" rtlCol="0">
            <a:spAutoFit/>
          </a:bodyPr>
          <a:lstStyle/>
          <a:p>
            <a:r>
              <a:rPr lang="en-US" dirty="0"/>
              <a:t>10</a:t>
            </a:r>
          </a:p>
        </p:txBody>
      </p:sp>
      <p:sp>
        <p:nvSpPr>
          <p:cNvPr id="61" name="TextBox 60">
            <a:extLst>
              <a:ext uri="{FF2B5EF4-FFF2-40B4-BE49-F238E27FC236}">
                <a16:creationId xmlns:a16="http://schemas.microsoft.com/office/drawing/2014/main" id="{27731D94-BD43-B45A-D6E4-5F3E5641000F}"/>
              </a:ext>
            </a:extLst>
          </p:cNvPr>
          <p:cNvSpPr txBox="1"/>
          <p:nvPr/>
        </p:nvSpPr>
        <p:spPr>
          <a:xfrm>
            <a:off x="2512749" y="4847603"/>
            <a:ext cx="432048" cy="369332"/>
          </a:xfrm>
          <a:prstGeom prst="rect">
            <a:avLst/>
          </a:prstGeom>
          <a:noFill/>
        </p:spPr>
        <p:txBody>
          <a:bodyPr wrap="square" rtlCol="0">
            <a:spAutoFit/>
          </a:bodyPr>
          <a:lstStyle/>
          <a:p>
            <a:r>
              <a:rPr lang="en-US" dirty="0"/>
              <a:t>11</a:t>
            </a:r>
          </a:p>
        </p:txBody>
      </p:sp>
      <p:sp>
        <p:nvSpPr>
          <p:cNvPr id="62" name="Rectangle 61">
            <a:extLst>
              <a:ext uri="{FF2B5EF4-FFF2-40B4-BE49-F238E27FC236}">
                <a16:creationId xmlns:a16="http://schemas.microsoft.com/office/drawing/2014/main" id="{123CA989-22E5-6B63-4E2F-2F8329349A7B}"/>
              </a:ext>
            </a:extLst>
          </p:cNvPr>
          <p:cNvSpPr/>
          <p:nvPr/>
        </p:nvSpPr>
        <p:spPr>
          <a:xfrm>
            <a:off x="3063321" y="6153988"/>
            <a:ext cx="432048" cy="4500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800" dirty="0"/>
          </a:p>
        </p:txBody>
      </p:sp>
      <p:sp>
        <p:nvSpPr>
          <p:cNvPr id="63" name="TextBox 62">
            <a:extLst>
              <a:ext uri="{FF2B5EF4-FFF2-40B4-BE49-F238E27FC236}">
                <a16:creationId xmlns:a16="http://schemas.microsoft.com/office/drawing/2014/main" id="{6F7017AC-85A6-DB0F-6C86-8256A0AA23F2}"/>
              </a:ext>
            </a:extLst>
          </p:cNvPr>
          <p:cNvSpPr txBox="1"/>
          <p:nvPr/>
        </p:nvSpPr>
        <p:spPr>
          <a:xfrm>
            <a:off x="5645322" y="1184073"/>
            <a:ext cx="417102" cy="523220"/>
          </a:xfrm>
          <a:prstGeom prst="rect">
            <a:avLst/>
          </a:prstGeom>
          <a:noFill/>
        </p:spPr>
        <p:txBody>
          <a:bodyPr wrap="none" rtlCol="0">
            <a:spAutoFit/>
          </a:bodyPr>
          <a:lstStyle/>
          <a:p>
            <a:r>
              <a:rPr lang="en-US" sz="2800" dirty="0"/>
              <a:t>N</a:t>
            </a:r>
          </a:p>
        </p:txBody>
      </p:sp>
      <p:sp>
        <p:nvSpPr>
          <p:cNvPr id="64" name="TextBox 63">
            <a:extLst>
              <a:ext uri="{FF2B5EF4-FFF2-40B4-BE49-F238E27FC236}">
                <a16:creationId xmlns:a16="http://schemas.microsoft.com/office/drawing/2014/main" id="{00B4F246-E438-4DAD-3E13-57CDE2F4547A}"/>
              </a:ext>
            </a:extLst>
          </p:cNvPr>
          <p:cNvSpPr txBox="1"/>
          <p:nvPr/>
        </p:nvSpPr>
        <p:spPr>
          <a:xfrm>
            <a:off x="5661976" y="1637378"/>
            <a:ext cx="417102" cy="523220"/>
          </a:xfrm>
          <a:prstGeom prst="rect">
            <a:avLst/>
          </a:prstGeom>
          <a:noFill/>
        </p:spPr>
        <p:txBody>
          <a:bodyPr wrap="none" rtlCol="0">
            <a:spAutoFit/>
          </a:bodyPr>
          <a:lstStyle/>
          <a:p>
            <a:r>
              <a:rPr lang="en-US" sz="2800" dirty="0"/>
              <a:t>D</a:t>
            </a:r>
          </a:p>
        </p:txBody>
      </p:sp>
      <p:sp>
        <p:nvSpPr>
          <p:cNvPr id="65" name="TextBox 64">
            <a:extLst>
              <a:ext uri="{FF2B5EF4-FFF2-40B4-BE49-F238E27FC236}">
                <a16:creationId xmlns:a16="http://schemas.microsoft.com/office/drawing/2014/main" id="{EEA56633-2252-3284-3E0B-FF09EA7473B9}"/>
              </a:ext>
            </a:extLst>
          </p:cNvPr>
          <p:cNvSpPr txBox="1"/>
          <p:nvPr/>
        </p:nvSpPr>
        <p:spPr>
          <a:xfrm>
            <a:off x="5678620" y="2082489"/>
            <a:ext cx="359394" cy="523220"/>
          </a:xfrm>
          <a:prstGeom prst="rect">
            <a:avLst/>
          </a:prstGeom>
          <a:noFill/>
        </p:spPr>
        <p:txBody>
          <a:bodyPr wrap="none" rtlCol="0">
            <a:spAutoFit/>
          </a:bodyPr>
          <a:lstStyle/>
          <a:p>
            <a:r>
              <a:rPr lang="en-US" sz="2800" dirty="0"/>
              <a:t>E</a:t>
            </a:r>
          </a:p>
        </p:txBody>
      </p:sp>
      <p:sp>
        <p:nvSpPr>
          <p:cNvPr id="66" name="TextBox 65">
            <a:extLst>
              <a:ext uri="{FF2B5EF4-FFF2-40B4-BE49-F238E27FC236}">
                <a16:creationId xmlns:a16="http://schemas.microsoft.com/office/drawing/2014/main" id="{9AE0B7DD-9490-2F5B-524F-31FD8A291C84}"/>
              </a:ext>
            </a:extLst>
          </p:cNvPr>
          <p:cNvSpPr txBox="1"/>
          <p:nvPr/>
        </p:nvSpPr>
        <p:spPr>
          <a:xfrm>
            <a:off x="5693758" y="2546497"/>
            <a:ext cx="380232" cy="523220"/>
          </a:xfrm>
          <a:prstGeom prst="rect">
            <a:avLst/>
          </a:prstGeom>
          <a:noFill/>
        </p:spPr>
        <p:txBody>
          <a:bodyPr wrap="none" rtlCol="0">
            <a:spAutoFit/>
          </a:bodyPr>
          <a:lstStyle/>
          <a:p>
            <a:r>
              <a:rPr lang="en-US" sz="2800" dirty="0"/>
              <a:t>R</a:t>
            </a:r>
          </a:p>
        </p:txBody>
      </p:sp>
      <p:sp>
        <p:nvSpPr>
          <p:cNvPr id="67" name="TextBox 66">
            <a:extLst>
              <a:ext uri="{FF2B5EF4-FFF2-40B4-BE49-F238E27FC236}">
                <a16:creationId xmlns:a16="http://schemas.microsoft.com/office/drawing/2014/main" id="{D9AB62F1-AC37-4127-4675-8A51E86F3A72}"/>
              </a:ext>
            </a:extLst>
          </p:cNvPr>
          <p:cNvSpPr txBox="1"/>
          <p:nvPr/>
        </p:nvSpPr>
        <p:spPr>
          <a:xfrm>
            <a:off x="5234058" y="1205714"/>
            <a:ext cx="274434" cy="523220"/>
          </a:xfrm>
          <a:prstGeom prst="rect">
            <a:avLst/>
          </a:prstGeom>
          <a:noFill/>
        </p:spPr>
        <p:txBody>
          <a:bodyPr wrap="none" rtlCol="0">
            <a:spAutoFit/>
          </a:bodyPr>
          <a:lstStyle/>
          <a:p>
            <a:r>
              <a:rPr lang="en-US" sz="2800" dirty="0"/>
              <a:t>I</a:t>
            </a:r>
          </a:p>
        </p:txBody>
      </p:sp>
      <p:sp>
        <p:nvSpPr>
          <p:cNvPr id="69" name="TextBox 68">
            <a:extLst>
              <a:ext uri="{FF2B5EF4-FFF2-40B4-BE49-F238E27FC236}">
                <a16:creationId xmlns:a16="http://schemas.microsoft.com/office/drawing/2014/main" id="{5F6DAADA-BB05-8934-80FF-9688CDEF632A}"/>
              </a:ext>
            </a:extLst>
          </p:cNvPr>
          <p:cNvSpPr txBox="1"/>
          <p:nvPr/>
        </p:nvSpPr>
        <p:spPr>
          <a:xfrm>
            <a:off x="6501098" y="1637378"/>
            <a:ext cx="380232" cy="523220"/>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800" dirty="0"/>
              <a:t>R</a:t>
            </a:r>
          </a:p>
        </p:txBody>
      </p:sp>
      <p:sp>
        <p:nvSpPr>
          <p:cNvPr id="70" name="TextBox 69">
            <a:extLst>
              <a:ext uri="{FF2B5EF4-FFF2-40B4-BE49-F238E27FC236}">
                <a16:creationId xmlns:a16="http://schemas.microsoft.com/office/drawing/2014/main" id="{9D84A971-A12D-D79D-A11C-5C388B1345D2}"/>
              </a:ext>
            </a:extLst>
          </p:cNvPr>
          <p:cNvSpPr txBox="1"/>
          <p:nvPr/>
        </p:nvSpPr>
        <p:spPr>
          <a:xfrm>
            <a:off x="6133082" y="1637378"/>
            <a:ext cx="415498" cy="523220"/>
          </a:xfrm>
          <a:prstGeom prst="rect">
            <a:avLst/>
          </a:prstGeom>
          <a:noFill/>
        </p:spPr>
        <p:txBody>
          <a:bodyPr wrap="none" rtlCol="0">
            <a:spAutoFit/>
          </a:bodyPr>
          <a:lstStyle/>
          <a:p>
            <a:r>
              <a:rPr lang="en-US" sz="2800" dirty="0"/>
              <a:t>U</a:t>
            </a:r>
          </a:p>
        </p:txBody>
      </p:sp>
      <p:sp>
        <p:nvSpPr>
          <p:cNvPr id="71" name="TextBox 70">
            <a:extLst>
              <a:ext uri="{FF2B5EF4-FFF2-40B4-BE49-F238E27FC236}">
                <a16:creationId xmlns:a16="http://schemas.microsoft.com/office/drawing/2014/main" id="{157E5522-F557-548B-B18C-6FCFF909B861}"/>
              </a:ext>
            </a:extLst>
          </p:cNvPr>
          <p:cNvSpPr txBox="1"/>
          <p:nvPr/>
        </p:nvSpPr>
        <p:spPr>
          <a:xfrm>
            <a:off x="6980509" y="1637378"/>
            <a:ext cx="274434" cy="523220"/>
          </a:xfrm>
          <a:prstGeom prst="rect">
            <a:avLst/>
          </a:prstGeom>
          <a:noFill/>
        </p:spPr>
        <p:txBody>
          <a:bodyPr wrap="none" rtlCol="0">
            <a:spAutoFit/>
          </a:bodyPr>
          <a:lstStyle/>
          <a:p>
            <a:r>
              <a:rPr lang="en-US" sz="2800" dirty="0"/>
              <a:t>I</a:t>
            </a:r>
          </a:p>
        </p:txBody>
      </p:sp>
      <p:sp>
        <p:nvSpPr>
          <p:cNvPr id="72" name="TextBox 71">
            <a:extLst>
              <a:ext uri="{FF2B5EF4-FFF2-40B4-BE49-F238E27FC236}">
                <a16:creationId xmlns:a16="http://schemas.microsoft.com/office/drawing/2014/main" id="{021B05A4-F500-61D9-12F1-051D2FAE41B3}"/>
              </a:ext>
            </a:extLst>
          </p:cNvPr>
          <p:cNvSpPr txBox="1"/>
          <p:nvPr/>
        </p:nvSpPr>
        <p:spPr>
          <a:xfrm>
            <a:off x="7354122" y="1637378"/>
            <a:ext cx="417102" cy="523220"/>
          </a:xfrm>
          <a:prstGeom prst="rect">
            <a:avLst/>
          </a:prstGeom>
          <a:noFill/>
        </p:spPr>
        <p:txBody>
          <a:bodyPr wrap="none" rtlCol="0">
            <a:spAutoFit/>
          </a:bodyPr>
          <a:lstStyle/>
          <a:p>
            <a:r>
              <a:rPr lang="en-US" sz="2800" dirty="0"/>
              <a:t>N</a:t>
            </a:r>
          </a:p>
        </p:txBody>
      </p:sp>
      <p:sp>
        <p:nvSpPr>
          <p:cNvPr id="73" name="TextBox 72">
            <a:extLst>
              <a:ext uri="{FF2B5EF4-FFF2-40B4-BE49-F238E27FC236}">
                <a16:creationId xmlns:a16="http://schemas.microsoft.com/office/drawing/2014/main" id="{D9DEDE85-2228-D9D5-1A4D-EC55F5F67028}"/>
              </a:ext>
            </a:extLst>
          </p:cNvPr>
          <p:cNvSpPr txBox="1"/>
          <p:nvPr/>
        </p:nvSpPr>
        <p:spPr>
          <a:xfrm>
            <a:off x="7814469" y="1637378"/>
            <a:ext cx="417102" cy="523220"/>
          </a:xfrm>
          <a:prstGeom prst="rect">
            <a:avLst/>
          </a:prstGeom>
          <a:noFill/>
        </p:spPr>
        <p:txBody>
          <a:bodyPr wrap="none" rtlCol="0">
            <a:spAutoFit/>
          </a:bodyPr>
          <a:lstStyle/>
          <a:p>
            <a:r>
              <a:rPr lang="en-US" sz="2800" dirty="0"/>
              <a:t>G</a:t>
            </a:r>
          </a:p>
        </p:txBody>
      </p:sp>
      <p:sp>
        <p:nvSpPr>
          <p:cNvPr id="74" name="TextBox 73">
            <a:extLst>
              <a:ext uri="{FF2B5EF4-FFF2-40B4-BE49-F238E27FC236}">
                <a16:creationId xmlns:a16="http://schemas.microsoft.com/office/drawing/2014/main" id="{56DE83A7-402D-0C29-BA0D-FEBB5A258C66}"/>
              </a:ext>
            </a:extLst>
          </p:cNvPr>
          <p:cNvSpPr txBox="1"/>
          <p:nvPr/>
        </p:nvSpPr>
        <p:spPr>
          <a:xfrm>
            <a:off x="6916254" y="2527304"/>
            <a:ext cx="409086" cy="523220"/>
          </a:xfrm>
          <a:prstGeom prst="rect">
            <a:avLst/>
          </a:prstGeom>
          <a:noFill/>
        </p:spPr>
        <p:txBody>
          <a:bodyPr wrap="none" rtlCol="0">
            <a:spAutoFit/>
          </a:bodyPr>
          <a:lstStyle/>
          <a:p>
            <a:r>
              <a:rPr lang="en-US" sz="2800" dirty="0"/>
              <a:t>H</a:t>
            </a:r>
          </a:p>
        </p:txBody>
      </p:sp>
      <p:sp>
        <p:nvSpPr>
          <p:cNvPr id="75" name="TextBox 74">
            <a:extLst>
              <a:ext uri="{FF2B5EF4-FFF2-40B4-BE49-F238E27FC236}">
                <a16:creationId xmlns:a16="http://schemas.microsoft.com/office/drawing/2014/main" id="{5A9266E1-A30E-0328-51D7-666C889ABAAD}"/>
              </a:ext>
            </a:extLst>
          </p:cNvPr>
          <p:cNvSpPr txBox="1"/>
          <p:nvPr/>
        </p:nvSpPr>
        <p:spPr>
          <a:xfrm>
            <a:off x="6949130" y="2096275"/>
            <a:ext cx="359394" cy="523220"/>
          </a:xfrm>
          <a:prstGeom prst="rect">
            <a:avLst/>
          </a:prstGeom>
          <a:noFill/>
        </p:spPr>
        <p:txBody>
          <a:bodyPr wrap="none" rtlCol="0">
            <a:spAutoFit/>
          </a:bodyPr>
          <a:lstStyle/>
          <a:p>
            <a:r>
              <a:rPr lang="en-US" sz="2800" dirty="0"/>
              <a:t>T</a:t>
            </a:r>
          </a:p>
        </p:txBody>
      </p:sp>
      <p:sp>
        <p:nvSpPr>
          <p:cNvPr id="76" name="TextBox 75">
            <a:extLst>
              <a:ext uri="{FF2B5EF4-FFF2-40B4-BE49-F238E27FC236}">
                <a16:creationId xmlns:a16="http://schemas.microsoft.com/office/drawing/2014/main" id="{7F79DC85-9012-E3AE-5940-709B8B887863}"/>
              </a:ext>
            </a:extLst>
          </p:cNvPr>
          <p:cNvSpPr txBox="1"/>
          <p:nvPr/>
        </p:nvSpPr>
        <p:spPr>
          <a:xfrm>
            <a:off x="6914015" y="1184073"/>
            <a:ext cx="503664" cy="523220"/>
          </a:xfrm>
          <a:prstGeom prst="rect">
            <a:avLst/>
          </a:prstGeom>
          <a:noFill/>
        </p:spPr>
        <p:txBody>
          <a:bodyPr wrap="none" rtlCol="0">
            <a:spAutoFit/>
          </a:bodyPr>
          <a:lstStyle/>
          <a:p>
            <a:r>
              <a:rPr lang="en-US" sz="2800" dirty="0"/>
              <a:t>W</a:t>
            </a:r>
          </a:p>
        </p:txBody>
      </p:sp>
      <p:sp>
        <p:nvSpPr>
          <p:cNvPr id="77" name="TextBox 76">
            <a:extLst>
              <a:ext uri="{FF2B5EF4-FFF2-40B4-BE49-F238E27FC236}">
                <a16:creationId xmlns:a16="http://schemas.microsoft.com/office/drawing/2014/main" id="{193FCBE8-69F1-BD1F-DD09-E9892CE85D99}"/>
              </a:ext>
            </a:extLst>
          </p:cNvPr>
          <p:cNvSpPr txBox="1"/>
          <p:nvPr/>
        </p:nvSpPr>
        <p:spPr>
          <a:xfrm>
            <a:off x="4759185" y="3860692"/>
            <a:ext cx="380232" cy="523220"/>
          </a:xfrm>
          <a:prstGeom prst="rect">
            <a:avLst/>
          </a:prstGeom>
          <a:noFill/>
        </p:spPr>
        <p:txBody>
          <a:bodyPr wrap="none" rtlCol="0">
            <a:spAutoFit/>
          </a:bodyPr>
          <a:lstStyle/>
          <a:p>
            <a:r>
              <a:rPr lang="en-US" sz="2800" dirty="0"/>
              <a:t>R</a:t>
            </a:r>
          </a:p>
        </p:txBody>
      </p:sp>
      <p:sp>
        <p:nvSpPr>
          <p:cNvPr id="78" name="TextBox 77">
            <a:extLst>
              <a:ext uri="{FF2B5EF4-FFF2-40B4-BE49-F238E27FC236}">
                <a16:creationId xmlns:a16="http://schemas.microsoft.com/office/drawing/2014/main" id="{35473E50-D0AA-831B-9DA1-51948D57E7C0}"/>
              </a:ext>
            </a:extLst>
          </p:cNvPr>
          <p:cNvSpPr txBox="1"/>
          <p:nvPr/>
        </p:nvSpPr>
        <p:spPr>
          <a:xfrm>
            <a:off x="4788348" y="3479418"/>
            <a:ext cx="359394" cy="523220"/>
          </a:xfrm>
          <a:prstGeom prst="rect">
            <a:avLst/>
          </a:prstGeom>
          <a:noFill/>
        </p:spPr>
        <p:txBody>
          <a:bodyPr wrap="none" rtlCol="0">
            <a:spAutoFit/>
          </a:bodyPr>
          <a:lstStyle/>
          <a:p>
            <a:r>
              <a:rPr lang="en-US" sz="2800" dirty="0"/>
              <a:t>E</a:t>
            </a:r>
          </a:p>
        </p:txBody>
      </p:sp>
      <p:sp>
        <p:nvSpPr>
          <p:cNvPr id="79" name="TextBox 78">
            <a:extLst>
              <a:ext uri="{FF2B5EF4-FFF2-40B4-BE49-F238E27FC236}">
                <a16:creationId xmlns:a16="http://schemas.microsoft.com/office/drawing/2014/main" id="{6B534461-AA9E-7885-6D62-C4075B52A431}"/>
              </a:ext>
            </a:extLst>
          </p:cNvPr>
          <p:cNvSpPr txBox="1"/>
          <p:nvPr/>
        </p:nvSpPr>
        <p:spPr>
          <a:xfrm>
            <a:off x="4779908" y="2969445"/>
            <a:ext cx="359394" cy="523220"/>
          </a:xfrm>
          <a:prstGeom prst="rect">
            <a:avLst/>
          </a:prstGeom>
          <a:noFill/>
        </p:spPr>
        <p:txBody>
          <a:bodyPr wrap="none" rtlCol="0">
            <a:spAutoFit/>
          </a:bodyPr>
          <a:lstStyle/>
          <a:p>
            <a:r>
              <a:rPr lang="en-US" sz="2800" dirty="0"/>
              <a:t>T</a:t>
            </a:r>
          </a:p>
        </p:txBody>
      </p:sp>
      <p:sp>
        <p:nvSpPr>
          <p:cNvPr id="80" name="TextBox 79">
            <a:extLst>
              <a:ext uri="{FF2B5EF4-FFF2-40B4-BE49-F238E27FC236}">
                <a16:creationId xmlns:a16="http://schemas.microsoft.com/office/drawing/2014/main" id="{CDC00183-153B-E832-3264-5906D055FD0A}"/>
              </a:ext>
            </a:extLst>
          </p:cNvPr>
          <p:cNvSpPr txBox="1"/>
          <p:nvPr/>
        </p:nvSpPr>
        <p:spPr>
          <a:xfrm>
            <a:off x="4770939" y="2514496"/>
            <a:ext cx="349776" cy="523220"/>
          </a:xfrm>
          <a:prstGeom prst="rect">
            <a:avLst/>
          </a:prstGeom>
          <a:noFill/>
        </p:spPr>
        <p:txBody>
          <a:bodyPr wrap="none" rtlCol="0">
            <a:spAutoFit/>
          </a:bodyPr>
          <a:lstStyle/>
          <a:p>
            <a:r>
              <a:rPr lang="en-US" sz="2800" dirty="0"/>
              <a:t>F</a:t>
            </a:r>
          </a:p>
        </p:txBody>
      </p:sp>
      <p:sp>
        <p:nvSpPr>
          <p:cNvPr id="81" name="TextBox 80">
            <a:extLst>
              <a:ext uri="{FF2B5EF4-FFF2-40B4-BE49-F238E27FC236}">
                <a16:creationId xmlns:a16="http://schemas.microsoft.com/office/drawing/2014/main" id="{83A1106D-FB4B-CCB8-C999-5B3D88BDDED9}"/>
              </a:ext>
            </a:extLst>
          </p:cNvPr>
          <p:cNvSpPr txBox="1"/>
          <p:nvPr/>
        </p:nvSpPr>
        <p:spPr>
          <a:xfrm>
            <a:off x="4775471" y="2087572"/>
            <a:ext cx="393056" cy="523220"/>
          </a:xfrm>
          <a:prstGeom prst="rect">
            <a:avLst/>
          </a:prstGeom>
          <a:noFill/>
        </p:spPr>
        <p:txBody>
          <a:bodyPr wrap="none" rtlCol="0">
            <a:spAutoFit/>
          </a:bodyPr>
          <a:lstStyle/>
          <a:p>
            <a:r>
              <a:rPr lang="en-US" sz="2800" dirty="0"/>
              <a:t>A</a:t>
            </a:r>
          </a:p>
        </p:txBody>
      </p:sp>
      <p:sp>
        <p:nvSpPr>
          <p:cNvPr id="82" name="TextBox 81">
            <a:extLst>
              <a:ext uri="{FF2B5EF4-FFF2-40B4-BE49-F238E27FC236}">
                <a16:creationId xmlns:a16="http://schemas.microsoft.com/office/drawing/2014/main" id="{2E612390-096F-6D1C-B552-63CDEA112489}"/>
              </a:ext>
            </a:extLst>
          </p:cNvPr>
          <p:cNvSpPr txBox="1"/>
          <p:nvPr/>
        </p:nvSpPr>
        <p:spPr>
          <a:xfrm>
            <a:off x="4347650" y="2977402"/>
            <a:ext cx="393056" cy="523220"/>
          </a:xfrm>
          <a:prstGeom prst="rect">
            <a:avLst/>
          </a:prstGeom>
          <a:noFill/>
        </p:spPr>
        <p:txBody>
          <a:bodyPr wrap="none" rtlCol="0">
            <a:spAutoFit/>
          </a:bodyPr>
          <a:lstStyle/>
          <a:p>
            <a:r>
              <a:rPr lang="en-US" sz="2800" dirty="0"/>
              <a:t>A</a:t>
            </a:r>
          </a:p>
        </p:txBody>
      </p:sp>
      <p:sp>
        <p:nvSpPr>
          <p:cNvPr id="83" name="TextBox 82">
            <a:extLst>
              <a:ext uri="{FF2B5EF4-FFF2-40B4-BE49-F238E27FC236}">
                <a16:creationId xmlns:a16="http://schemas.microsoft.com/office/drawing/2014/main" id="{BA4FF9AD-BE65-BD0D-06B0-1028A5F4CFF5}"/>
              </a:ext>
            </a:extLst>
          </p:cNvPr>
          <p:cNvSpPr txBox="1"/>
          <p:nvPr/>
        </p:nvSpPr>
        <p:spPr>
          <a:xfrm>
            <a:off x="3913439" y="3870810"/>
            <a:ext cx="393056" cy="523220"/>
          </a:xfrm>
          <a:prstGeom prst="rect">
            <a:avLst/>
          </a:prstGeom>
          <a:noFill/>
        </p:spPr>
        <p:txBody>
          <a:bodyPr wrap="none" rtlCol="0">
            <a:spAutoFit/>
          </a:bodyPr>
          <a:lstStyle/>
          <a:p>
            <a:r>
              <a:rPr lang="en-US" sz="2800" dirty="0"/>
              <a:t>A</a:t>
            </a:r>
          </a:p>
        </p:txBody>
      </p:sp>
      <p:sp>
        <p:nvSpPr>
          <p:cNvPr id="84" name="TextBox 83">
            <a:extLst>
              <a:ext uri="{FF2B5EF4-FFF2-40B4-BE49-F238E27FC236}">
                <a16:creationId xmlns:a16="http://schemas.microsoft.com/office/drawing/2014/main" id="{642EFC06-7B77-05BB-0E87-7439899F8295}"/>
              </a:ext>
            </a:extLst>
          </p:cNvPr>
          <p:cNvSpPr txBox="1"/>
          <p:nvPr/>
        </p:nvSpPr>
        <p:spPr>
          <a:xfrm>
            <a:off x="5198545" y="2539532"/>
            <a:ext cx="421910" cy="523220"/>
          </a:xfrm>
          <a:prstGeom prst="rect">
            <a:avLst/>
          </a:prstGeom>
          <a:noFill/>
        </p:spPr>
        <p:txBody>
          <a:bodyPr wrap="none" rtlCol="0">
            <a:spAutoFit/>
          </a:bodyPr>
          <a:lstStyle/>
          <a:p>
            <a:r>
              <a:rPr lang="en-US" sz="2800" dirty="0"/>
              <a:t>O</a:t>
            </a:r>
          </a:p>
        </p:txBody>
      </p:sp>
      <p:sp>
        <p:nvSpPr>
          <p:cNvPr id="85" name="TextBox 84">
            <a:extLst>
              <a:ext uri="{FF2B5EF4-FFF2-40B4-BE49-F238E27FC236}">
                <a16:creationId xmlns:a16="http://schemas.microsoft.com/office/drawing/2014/main" id="{D76FEE01-50EC-1384-F94C-035F5ED87E54}"/>
              </a:ext>
            </a:extLst>
          </p:cNvPr>
          <p:cNvSpPr txBox="1"/>
          <p:nvPr/>
        </p:nvSpPr>
        <p:spPr>
          <a:xfrm>
            <a:off x="5215600" y="3854040"/>
            <a:ext cx="421910" cy="523220"/>
          </a:xfrm>
          <a:prstGeom prst="rect">
            <a:avLst/>
          </a:prstGeom>
          <a:noFill/>
        </p:spPr>
        <p:txBody>
          <a:bodyPr wrap="none" rtlCol="0">
            <a:spAutoFit/>
          </a:bodyPr>
          <a:lstStyle/>
          <a:p>
            <a:r>
              <a:rPr lang="en-US" sz="2800" dirty="0"/>
              <a:t>O</a:t>
            </a:r>
          </a:p>
        </p:txBody>
      </p:sp>
      <p:sp>
        <p:nvSpPr>
          <p:cNvPr id="86" name="TextBox 85">
            <a:extLst>
              <a:ext uri="{FF2B5EF4-FFF2-40B4-BE49-F238E27FC236}">
                <a16:creationId xmlns:a16="http://schemas.microsoft.com/office/drawing/2014/main" id="{5E19CEA8-BA61-4D79-37BB-C912E3855288}"/>
              </a:ext>
            </a:extLst>
          </p:cNvPr>
          <p:cNvSpPr txBox="1"/>
          <p:nvPr/>
        </p:nvSpPr>
        <p:spPr>
          <a:xfrm>
            <a:off x="4329079" y="3870810"/>
            <a:ext cx="375424" cy="523220"/>
          </a:xfrm>
          <a:prstGeom prst="rect">
            <a:avLst/>
          </a:prstGeom>
          <a:noFill/>
        </p:spPr>
        <p:txBody>
          <a:bodyPr wrap="none" rtlCol="0">
            <a:spAutoFit/>
          </a:bodyPr>
          <a:lstStyle/>
          <a:p>
            <a:r>
              <a:rPr lang="en-US" sz="2800" dirty="0"/>
              <a:t>C</a:t>
            </a:r>
          </a:p>
        </p:txBody>
      </p:sp>
      <p:sp>
        <p:nvSpPr>
          <p:cNvPr id="87" name="TextBox 86">
            <a:extLst>
              <a:ext uri="{FF2B5EF4-FFF2-40B4-BE49-F238E27FC236}">
                <a16:creationId xmlns:a16="http://schemas.microsoft.com/office/drawing/2014/main" id="{52D020F2-8C1F-B739-9732-EF654795AF81}"/>
              </a:ext>
            </a:extLst>
          </p:cNvPr>
          <p:cNvSpPr txBox="1"/>
          <p:nvPr/>
        </p:nvSpPr>
        <p:spPr>
          <a:xfrm>
            <a:off x="5716483" y="3888013"/>
            <a:ext cx="349776" cy="523220"/>
          </a:xfrm>
          <a:prstGeom prst="rect">
            <a:avLst/>
          </a:prstGeom>
          <a:noFill/>
        </p:spPr>
        <p:txBody>
          <a:bodyPr wrap="none" rtlCol="0">
            <a:spAutoFit/>
          </a:bodyPr>
          <a:lstStyle/>
          <a:p>
            <a:r>
              <a:rPr lang="en-US" sz="2800" dirty="0"/>
              <a:t>S</a:t>
            </a:r>
          </a:p>
        </p:txBody>
      </p:sp>
      <p:sp>
        <p:nvSpPr>
          <p:cNvPr id="88" name="TextBox 87">
            <a:extLst>
              <a:ext uri="{FF2B5EF4-FFF2-40B4-BE49-F238E27FC236}">
                <a16:creationId xmlns:a16="http://schemas.microsoft.com/office/drawing/2014/main" id="{1572120F-C694-F3BE-AB0C-24B7288FD17C}"/>
              </a:ext>
            </a:extLst>
          </p:cNvPr>
          <p:cNvSpPr txBox="1"/>
          <p:nvPr/>
        </p:nvSpPr>
        <p:spPr>
          <a:xfrm>
            <a:off x="6102793" y="3868903"/>
            <a:ext cx="349776" cy="523220"/>
          </a:xfrm>
          <a:prstGeom prst="rect">
            <a:avLst/>
          </a:prstGeom>
          <a:noFill/>
        </p:spPr>
        <p:txBody>
          <a:bodyPr wrap="none" rtlCol="0">
            <a:spAutoFit/>
          </a:bodyPr>
          <a:lstStyle/>
          <a:p>
            <a:r>
              <a:rPr lang="en-US" sz="2800" dirty="0"/>
              <a:t>S</a:t>
            </a:r>
          </a:p>
        </p:txBody>
      </p:sp>
      <p:sp>
        <p:nvSpPr>
          <p:cNvPr id="89" name="TextBox 88">
            <a:extLst>
              <a:ext uri="{FF2B5EF4-FFF2-40B4-BE49-F238E27FC236}">
                <a16:creationId xmlns:a16="http://schemas.microsoft.com/office/drawing/2014/main" id="{76F0269A-90C9-5C4E-71F1-DBA79DF3ABCC}"/>
              </a:ext>
            </a:extLst>
          </p:cNvPr>
          <p:cNvSpPr txBox="1"/>
          <p:nvPr/>
        </p:nvSpPr>
        <p:spPr>
          <a:xfrm>
            <a:off x="5226256" y="4830251"/>
            <a:ext cx="359394" cy="523220"/>
          </a:xfrm>
          <a:prstGeom prst="rect">
            <a:avLst/>
          </a:prstGeom>
          <a:noFill/>
        </p:spPr>
        <p:txBody>
          <a:bodyPr wrap="none" rtlCol="0">
            <a:spAutoFit/>
          </a:bodyPr>
          <a:lstStyle/>
          <a:p>
            <a:r>
              <a:rPr lang="en-US" sz="2800" dirty="0"/>
              <a:t>E</a:t>
            </a:r>
          </a:p>
        </p:txBody>
      </p:sp>
      <p:sp>
        <p:nvSpPr>
          <p:cNvPr id="90" name="TextBox 89">
            <a:extLst>
              <a:ext uri="{FF2B5EF4-FFF2-40B4-BE49-F238E27FC236}">
                <a16:creationId xmlns:a16="http://schemas.microsoft.com/office/drawing/2014/main" id="{B7B23174-569B-95CC-5946-394F029600C0}"/>
              </a:ext>
            </a:extLst>
          </p:cNvPr>
          <p:cNvSpPr txBox="1"/>
          <p:nvPr/>
        </p:nvSpPr>
        <p:spPr>
          <a:xfrm>
            <a:off x="5241394" y="5294259"/>
            <a:ext cx="380232" cy="523220"/>
          </a:xfrm>
          <a:prstGeom prst="rect">
            <a:avLst/>
          </a:prstGeom>
          <a:noFill/>
        </p:spPr>
        <p:txBody>
          <a:bodyPr wrap="none" rtlCol="0">
            <a:spAutoFit/>
          </a:bodyPr>
          <a:lstStyle/>
          <a:p>
            <a:r>
              <a:rPr lang="en-US" sz="2800" dirty="0"/>
              <a:t>R</a:t>
            </a:r>
          </a:p>
        </p:txBody>
      </p:sp>
      <p:sp>
        <p:nvSpPr>
          <p:cNvPr id="91" name="TextBox 90">
            <a:extLst>
              <a:ext uri="{FF2B5EF4-FFF2-40B4-BE49-F238E27FC236}">
                <a16:creationId xmlns:a16="http://schemas.microsoft.com/office/drawing/2014/main" id="{3AEE53DB-8AB1-0F02-6DD9-DCE15AEBF5A9}"/>
              </a:ext>
            </a:extLst>
          </p:cNvPr>
          <p:cNvSpPr txBox="1"/>
          <p:nvPr/>
        </p:nvSpPr>
        <p:spPr>
          <a:xfrm>
            <a:off x="5211707" y="4355671"/>
            <a:ext cx="388248" cy="523220"/>
          </a:xfrm>
          <a:prstGeom prst="rect">
            <a:avLst/>
          </a:prstGeom>
          <a:noFill/>
        </p:spPr>
        <p:txBody>
          <a:bodyPr wrap="none" rtlCol="0">
            <a:spAutoFit/>
          </a:bodyPr>
          <a:lstStyle/>
          <a:p>
            <a:r>
              <a:rPr lang="en-US" sz="2800" dirty="0"/>
              <a:t>V</a:t>
            </a:r>
          </a:p>
        </p:txBody>
      </p:sp>
      <p:sp>
        <p:nvSpPr>
          <p:cNvPr id="92" name="TextBox 91">
            <a:extLst>
              <a:ext uri="{FF2B5EF4-FFF2-40B4-BE49-F238E27FC236}">
                <a16:creationId xmlns:a16="http://schemas.microsoft.com/office/drawing/2014/main" id="{D802023C-0A2B-AAE1-6555-B8FBB29B401A}"/>
              </a:ext>
            </a:extLst>
          </p:cNvPr>
          <p:cNvSpPr txBox="1"/>
          <p:nvPr/>
        </p:nvSpPr>
        <p:spPr>
          <a:xfrm>
            <a:off x="3089102" y="4359341"/>
            <a:ext cx="393056" cy="523220"/>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800" dirty="0"/>
              <a:t>A</a:t>
            </a:r>
          </a:p>
        </p:txBody>
      </p:sp>
      <p:sp>
        <p:nvSpPr>
          <p:cNvPr id="93" name="TextBox 92">
            <a:extLst>
              <a:ext uri="{FF2B5EF4-FFF2-40B4-BE49-F238E27FC236}">
                <a16:creationId xmlns:a16="http://schemas.microsoft.com/office/drawing/2014/main" id="{AC502DBE-05E8-89FC-F0E0-2530CBB551BF}"/>
              </a:ext>
            </a:extLst>
          </p:cNvPr>
          <p:cNvSpPr txBox="1"/>
          <p:nvPr/>
        </p:nvSpPr>
        <p:spPr>
          <a:xfrm>
            <a:off x="3070072" y="5216935"/>
            <a:ext cx="421910" cy="523220"/>
          </a:xfrm>
          <a:prstGeom prst="rect">
            <a:avLst/>
          </a:prstGeom>
          <a:noFill/>
        </p:spPr>
        <p:txBody>
          <a:bodyPr wrap="none" rtlCol="0">
            <a:spAutoFit/>
          </a:bodyPr>
          <a:lstStyle/>
          <a:p>
            <a:r>
              <a:rPr lang="en-US" sz="2800" dirty="0"/>
              <a:t>O</a:t>
            </a:r>
          </a:p>
        </p:txBody>
      </p:sp>
      <p:sp>
        <p:nvSpPr>
          <p:cNvPr id="94" name="TextBox 93">
            <a:extLst>
              <a:ext uri="{FF2B5EF4-FFF2-40B4-BE49-F238E27FC236}">
                <a16:creationId xmlns:a16="http://schemas.microsoft.com/office/drawing/2014/main" id="{C45776C5-8E67-A889-D855-9D23F18FB6B5}"/>
              </a:ext>
            </a:extLst>
          </p:cNvPr>
          <p:cNvSpPr txBox="1"/>
          <p:nvPr/>
        </p:nvSpPr>
        <p:spPr>
          <a:xfrm>
            <a:off x="3060761" y="5652790"/>
            <a:ext cx="415498" cy="523220"/>
          </a:xfrm>
          <a:prstGeom prst="rect">
            <a:avLst/>
          </a:prstGeom>
          <a:noFill/>
        </p:spPr>
        <p:txBody>
          <a:bodyPr wrap="none" rtlCol="0">
            <a:spAutoFit/>
          </a:bodyPr>
          <a:lstStyle/>
          <a:p>
            <a:r>
              <a:rPr lang="en-US" sz="2800" dirty="0"/>
              <a:t>U</a:t>
            </a:r>
          </a:p>
        </p:txBody>
      </p:sp>
      <p:sp>
        <p:nvSpPr>
          <p:cNvPr id="95" name="TextBox 94">
            <a:extLst>
              <a:ext uri="{FF2B5EF4-FFF2-40B4-BE49-F238E27FC236}">
                <a16:creationId xmlns:a16="http://schemas.microsoft.com/office/drawing/2014/main" id="{A553A6AD-5D6E-3C8C-03BB-2D11715026AD}"/>
              </a:ext>
            </a:extLst>
          </p:cNvPr>
          <p:cNvSpPr txBox="1"/>
          <p:nvPr/>
        </p:nvSpPr>
        <p:spPr>
          <a:xfrm>
            <a:off x="3071049" y="6147825"/>
            <a:ext cx="359394" cy="523220"/>
          </a:xfrm>
          <a:prstGeom prst="rect">
            <a:avLst/>
          </a:prstGeom>
          <a:noFill/>
        </p:spPr>
        <p:txBody>
          <a:bodyPr wrap="none" rtlCol="0">
            <a:spAutoFit/>
          </a:bodyPr>
          <a:lstStyle/>
          <a:p>
            <a:r>
              <a:rPr lang="en-US" sz="2800" dirty="0"/>
              <a:t>T</a:t>
            </a:r>
          </a:p>
        </p:txBody>
      </p:sp>
      <p:sp>
        <p:nvSpPr>
          <p:cNvPr id="96" name="TextBox 95">
            <a:extLst>
              <a:ext uri="{FF2B5EF4-FFF2-40B4-BE49-F238E27FC236}">
                <a16:creationId xmlns:a16="http://schemas.microsoft.com/office/drawing/2014/main" id="{61D3A4F6-1198-B51E-16DC-71FC75C75E5F}"/>
              </a:ext>
            </a:extLst>
          </p:cNvPr>
          <p:cNvSpPr txBox="1"/>
          <p:nvPr/>
        </p:nvSpPr>
        <p:spPr>
          <a:xfrm>
            <a:off x="3095922" y="4828858"/>
            <a:ext cx="380232" cy="523220"/>
          </a:xfrm>
          <a:prstGeom prst="rect">
            <a:avLst/>
          </a:prstGeom>
          <a:noFill/>
        </p:spPr>
        <p:txBody>
          <a:bodyPr wrap="none" rtlCol="0">
            <a:spAutoFit/>
          </a:bodyPr>
          <a:lstStyle/>
          <a:p>
            <a:r>
              <a:rPr lang="en-US" sz="2800" dirty="0"/>
              <a:t>B</a:t>
            </a:r>
          </a:p>
        </p:txBody>
      </p:sp>
      <p:sp>
        <p:nvSpPr>
          <p:cNvPr id="97" name="TextBox 96">
            <a:extLst>
              <a:ext uri="{FF2B5EF4-FFF2-40B4-BE49-F238E27FC236}">
                <a16:creationId xmlns:a16="http://schemas.microsoft.com/office/drawing/2014/main" id="{B2997FF5-EEF9-C86E-DDA8-36849D9D78C8}"/>
              </a:ext>
            </a:extLst>
          </p:cNvPr>
          <p:cNvSpPr txBox="1"/>
          <p:nvPr/>
        </p:nvSpPr>
        <p:spPr>
          <a:xfrm>
            <a:off x="3519049" y="4806649"/>
            <a:ext cx="359394" cy="523220"/>
          </a:xfrm>
          <a:prstGeom prst="rect">
            <a:avLst/>
          </a:prstGeom>
          <a:noFill/>
        </p:spPr>
        <p:txBody>
          <a:bodyPr wrap="none" rtlCol="0">
            <a:spAutoFit/>
          </a:bodyPr>
          <a:lstStyle/>
          <a:p>
            <a:r>
              <a:rPr lang="en-US" sz="2800" dirty="0"/>
              <a:t>E</a:t>
            </a:r>
          </a:p>
        </p:txBody>
      </p:sp>
      <p:sp>
        <p:nvSpPr>
          <p:cNvPr id="98" name="TextBox 97">
            <a:extLst>
              <a:ext uri="{FF2B5EF4-FFF2-40B4-BE49-F238E27FC236}">
                <a16:creationId xmlns:a16="http://schemas.microsoft.com/office/drawing/2014/main" id="{C09DC50A-D061-35DF-34B4-40CC013DCE56}"/>
              </a:ext>
            </a:extLst>
          </p:cNvPr>
          <p:cNvSpPr txBox="1"/>
          <p:nvPr/>
        </p:nvSpPr>
        <p:spPr>
          <a:xfrm>
            <a:off x="3942470" y="4810223"/>
            <a:ext cx="349776" cy="523220"/>
          </a:xfrm>
          <a:prstGeom prst="rect">
            <a:avLst/>
          </a:prstGeom>
          <a:noFill/>
        </p:spPr>
        <p:txBody>
          <a:bodyPr wrap="none" rtlCol="0">
            <a:spAutoFit/>
          </a:bodyPr>
          <a:lstStyle/>
          <a:p>
            <a:r>
              <a:rPr lang="en-US" sz="2800" dirty="0"/>
              <a:t>S</a:t>
            </a:r>
          </a:p>
        </p:txBody>
      </p:sp>
      <p:sp>
        <p:nvSpPr>
          <p:cNvPr id="99" name="TextBox 98">
            <a:extLst>
              <a:ext uri="{FF2B5EF4-FFF2-40B4-BE49-F238E27FC236}">
                <a16:creationId xmlns:a16="http://schemas.microsoft.com/office/drawing/2014/main" id="{26C84D63-9414-D912-0D2D-BBDF40E3E9B3}"/>
              </a:ext>
            </a:extLst>
          </p:cNvPr>
          <p:cNvSpPr txBox="1"/>
          <p:nvPr/>
        </p:nvSpPr>
        <p:spPr>
          <a:xfrm>
            <a:off x="4414287" y="4803368"/>
            <a:ext cx="274434" cy="523220"/>
          </a:xfrm>
          <a:prstGeom prst="rect">
            <a:avLst/>
          </a:prstGeom>
          <a:noFill/>
        </p:spPr>
        <p:txBody>
          <a:bodyPr wrap="none" rtlCol="0">
            <a:spAutoFit/>
          </a:bodyPr>
          <a:lstStyle/>
          <a:p>
            <a:r>
              <a:rPr lang="en-US" sz="2800" dirty="0"/>
              <a:t>I</a:t>
            </a:r>
          </a:p>
        </p:txBody>
      </p:sp>
      <p:sp>
        <p:nvSpPr>
          <p:cNvPr id="100" name="TextBox 99">
            <a:extLst>
              <a:ext uri="{FF2B5EF4-FFF2-40B4-BE49-F238E27FC236}">
                <a16:creationId xmlns:a16="http://schemas.microsoft.com/office/drawing/2014/main" id="{E0E3AC04-889A-3E1B-2A46-D1AC22221202}"/>
              </a:ext>
            </a:extLst>
          </p:cNvPr>
          <p:cNvSpPr txBox="1"/>
          <p:nvPr/>
        </p:nvSpPr>
        <p:spPr>
          <a:xfrm>
            <a:off x="4801373" y="4813135"/>
            <a:ext cx="417102" cy="523220"/>
          </a:xfrm>
          <a:prstGeom prst="rect">
            <a:avLst/>
          </a:prstGeom>
          <a:noFill/>
        </p:spPr>
        <p:txBody>
          <a:bodyPr wrap="none" rtlCol="0">
            <a:spAutoFit/>
          </a:bodyPr>
          <a:lstStyle/>
          <a:p>
            <a:r>
              <a:rPr lang="en-US" sz="2800" dirty="0"/>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4"/>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66" grpId="1"/>
      <p:bldP spid="67"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935780242"/>
              </p:ext>
            </p:extLst>
          </p:nvPr>
        </p:nvGraphicFramePr>
        <p:xfrm>
          <a:off x="1127448" y="700345"/>
          <a:ext cx="9937104" cy="2342805"/>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&lt;checkmate&gt; &lt;https://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/photos/checkmate-chess-board-chess-board-1511866/&gt;</a:t>
                      </a:r>
                      <a:endParaRPr lang="en-IN" sz="900" b="0" dirty="0"/>
                    </a:p>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bl>
          </a:graphicData>
        </a:graphic>
      </p:graphicFrame>
      <p:pic>
        <p:nvPicPr>
          <p:cNvPr id="4" name="Picture 3" descr="A picture containing object, chessman, indoor, black&#10;&#10;Description automatically generated">
            <a:extLst>
              <a:ext uri="{FF2B5EF4-FFF2-40B4-BE49-F238E27FC236}">
                <a16:creationId xmlns:a16="http://schemas.microsoft.com/office/drawing/2014/main" id="{1B4F8746-6F4C-17E1-11E6-2567926118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3592" y="1124744"/>
            <a:ext cx="432340" cy="287776"/>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6180</TotalTime>
  <Words>386</Words>
  <Application>Microsoft Office PowerPoint</Application>
  <PresentationFormat>Widescreen</PresentationFormat>
  <Paragraphs>86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Checkmate with Prepositions</vt:lpstr>
      <vt:lpstr>Puzzle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Anand Dinanath Raikar</cp:lastModifiedBy>
  <cp:revision>48</cp:revision>
  <dcterms:created xsi:type="dcterms:W3CDTF">2020-08-28T09:38:22Z</dcterms:created>
  <dcterms:modified xsi:type="dcterms:W3CDTF">2022-09-13T18:47:33Z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1c3d61-d25e-4220-be73-e1cfaa29bdb8_Enabled">
    <vt:lpwstr>true</vt:lpwstr>
  </property>
  <property fmtid="{D5CDD505-2E9C-101B-9397-08002B2CF9AE}" pid="3" name="MSIP_Label_ba1c3d61-d25e-4220-be73-e1cfaa29bdb8_SetDate">
    <vt:lpwstr>2022-09-13T18:47:08Z</vt:lpwstr>
  </property>
  <property fmtid="{D5CDD505-2E9C-101B-9397-08002B2CF9AE}" pid="4" name="MSIP_Label_ba1c3d61-d25e-4220-be73-e1cfaa29bdb8_Method">
    <vt:lpwstr>Standard</vt:lpwstr>
  </property>
  <property fmtid="{D5CDD505-2E9C-101B-9397-08002B2CF9AE}" pid="5" name="MSIP_Label_ba1c3d61-d25e-4220-be73-e1cfaa29bdb8_Name">
    <vt:lpwstr>ba1c3d61-d25e-4220-be73-e1cfaa29bdb8</vt:lpwstr>
  </property>
  <property fmtid="{D5CDD505-2E9C-101B-9397-08002B2CF9AE}" pid="6" name="MSIP_Label_ba1c3d61-d25e-4220-be73-e1cfaa29bdb8_SiteId">
    <vt:lpwstr>75f5c750-9567-45b1-820b-cba711750bf8</vt:lpwstr>
  </property>
  <property fmtid="{D5CDD505-2E9C-101B-9397-08002B2CF9AE}" pid="7" name="MSIP_Label_ba1c3d61-d25e-4220-be73-e1cfaa29bdb8_ActionId">
    <vt:lpwstr>31f230dd-13cf-41c5-a2fd-446e9348c777</vt:lpwstr>
  </property>
  <property fmtid="{D5CDD505-2E9C-101B-9397-08002B2CF9AE}" pid="8" name="MSIP_Label_ba1c3d61-d25e-4220-be73-e1cfaa29bdb8_ContentBits">
    <vt:lpwstr>2</vt:lpwstr>
  </property>
  <property fmtid="{D5CDD505-2E9C-101B-9397-08002B2CF9AE}" pid="9" name="ClassificationContentMarkingFooterLocations">
    <vt:lpwstr>DD:3</vt:lpwstr>
  </property>
  <property fmtid="{D5CDD505-2E9C-101B-9397-08002B2CF9AE}" pid="10" name="ClassificationContentMarkingFooterText">
    <vt:lpwstr>Classified_Public</vt:lpwstr>
  </property>
</Properties>
</file>