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9" r:id="rId3"/>
    <p:sldId id="264"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12" autoAdjust="0"/>
  </p:normalViewPr>
  <p:slideViewPr>
    <p:cSldViewPr>
      <p:cViewPr varScale="1">
        <p:scale>
          <a:sx n="50" d="100"/>
          <a:sy n="50" d="100"/>
        </p:scale>
        <p:origin x="1188" y="24"/>
      </p:cViewPr>
      <p:guideLst>
        <p:guide orient="horz" pos="2160"/>
        <p:guide pos="3840"/>
      </p:guideLst>
    </p:cSldViewPr>
  </p:slideViewPr>
  <p:notesTextViewPr>
    <p:cViewPr>
      <p:scale>
        <a:sx n="3" d="2"/>
        <a:sy n="3" d="2"/>
      </p:scale>
      <p:origin x="0" y="-30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10/15/2022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N/A</a:t>
            </a:r>
            <a:endParaRPr lang="en-IN" b="0" dirty="0"/>
          </a:p>
          <a:p>
            <a:pPr rtl="0"/>
            <a:br>
              <a:rPr lang="en-IN" b="0" dirty="0"/>
            </a:br>
            <a:r>
              <a:rPr lang="en-IN" sz="1200" b="1" i="0" u="none" strike="noStrike" kern="1200" dirty="0">
                <a:solidFill>
                  <a:schemeClr val="tx1"/>
                </a:solidFill>
                <a:latin typeface="+mn-lt"/>
                <a:ea typeface="+mn-ea"/>
                <a:cs typeface="+mn-cs"/>
              </a:rPr>
              <a:t>Suggestions</a:t>
            </a:r>
            <a:r>
              <a:rPr lang="en-IN" sz="1200" b="1" i="0" u="none" strike="noStrike" kern="1200">
                <a:solidFill>
                  <a:schemeClr val="tx1"/>
                </a:solidFill>
                <a:latin typeface="+mn-lt"/>
                <a:ea typeface="+mn-ea"/>
                <a:cs typeface="+mn-cs"/>
              </a:rPr>
              <a:t>: </a:t>
            </a:r>
            <a:r>
              <a:rPr lang="en-IN" sz="1200" b="0" i="0" u="none" strike="noStrike" kern="1200">
                <a:solidFill>
                  <a:schemeClr val="tx1"/>
                </a:solidFill>
                <a:latin typeface="+mn-lt"/>
                <a:ea typeface="+mn-ea"/>
                <a:cs typeface="+mn-cs"/>
              </a:rPr>
              <a:t>N/A</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US" sz="1800" b="0" i="0" u="none" strike="noStrike" dirty="0" err="1">
                <a:solidFill>
                  <a:srgbClr val="000000"/>
                </a:solidFill>
                <a:effectLst/>
                <a:latin typeface="Calibri" panose="020F0502020204030204" pitchFamily="34" charset="0"/>
              </a:rPr>
              <a:t>Aeroplane</a:t>
            </a:r>
            <a:r>
              <a:rPr lang="en-US" sz="1800" b="0" i="0" u="none" strike="noStrike" dirty="0">
                <a:solidFill>
                  <a:srgbClr val="000000"/>
                </a:solidFill>
                <a:effectLst/>
                <a:latin typeface="Calibri" panose="020F0502020204030204" pitchFamily="34" charset="0"/>
              </a:rPr>
              <a:t>: https://drive.google.com/drive/folders/1ctViPTyCAuHD0QRXe3fW-WpSubI6WstH</a:t>
            </a:r>
            <a:endParaRPr lang="nb-NO" sz="1800" b="0" i="0" u="none" strike="noStrike" dirty="0">
              <a:solidFill>
                <a:srgbClr val="000000"/>
              </a:solidFill>
              <a:effectLst/>
              <a:latin typeface="Calibri" panose="020F0502020204030204" pitchFamily="34" charset="0"/>
            </a:endParaRPr>
          </a:p>
          <a:p>
            <a:r>
              <a:rPr lang="en-US" sz="1800" b="0" i="0" u="none" strike="noStrike" dirty="0">
                <a:solidFill>
                  <a:srgbClr val="000000"/>
                </a:solidFill>
                <a:effectLst/>
                <a:latin typeface="Calibri" panose="020F0502020204030204" pitchFamily="34" charset="0"/>
              </a:rPr>
              <a:t>Basketball: https://drive.google.com/drive/folders/1CWLPk-BEA4bUNAAHyiIRxjza3n-44Jo1</a:t>
            </a:r>
          </a:p>
          <a:p>
            <a:r>
              <a:rPr lang="en-US" sz="1800" b="0" i="0" u="none" strike="noStrike" dirty="0">
                <a:solidFill>
                  <a:srgbClr val="000000"/>
                </a:solidFill>
                <a:effectLst/>
                <a:latin typeface="Calibri" panose="020F0502020204030204" pitchFamily="34" charset="0"/>
              </a:rPr>
              <a:t>Books: https://drive.google.com/drive/folders/1AM_sdladRZpz6OT2xBU-HJOp9yS4qCNw</a:t>
            </a:r>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N/A</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p>
          <a:p>
            <a:pPr rtl="0"/>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N/A</a:t>
            </a:r>
            <a:r>
              <a:rPr lang="en-IN" sz="1200" b="0" i="0" u="none" strike="noStrike" kern="1200" baseline="0" dirty="0">
                <a:solidFill>
                  <a:schemeClr val="tx1"/>
                </a:solidFill>
                <a:latin typeface="+mn-lt"/>
                <a:ea typeface="+mn-ea"/>
                <a:cs typeface="+mn-cs"/>
              </a:rPr>
              <a: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N/A</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p>
          <a:p>
            <a:pPr rtl="0"/>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N/A</a:t>
            </a:r>
            <a:r>
              <a:rPr lang="en-IN" sz="1200" b="0" i="0" u="none" strike="noStrike" kern="1200" baseline="0" dirty="0">
                <a:solidFill>
                  <a:schemeClr val="tx1"/>
                </a:solidFill>
                <a:latin typeface="+mn-lt"/>
                <a:ea typeface="+mn-ea"/>
                <a:cs typeface="+mn-cs"/>
              </a:rPr>
              <a:t> </a:t>
            </a:r>
            <a:endParaRPr lang="en-IN" b="0" dirty="0"/>
          </a:p>
          <a:p>
            <a:endParaRPr lang="en-IN"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3</a:t>
            </a:fld>
            <a:endParaRPr lang="en-IN"/>
          </a:p>
        </p:txBody>
      </p:sp>
    </p:spTree>
    <p:extLst>
      <p:ext uri="{BB962C8B-B14F-4D97-AF65-F5344CB8AC3E}">
        <p14:creationId xmlns:p14="http://schemas.microsoft.com/office/powerpoint/2010/main" val="2039538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N/A</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p>
          <a:p>
            <a:pPr rtl="0"/>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N/A</a:t>
            </a:r>
            <a:r>
              <a:rPr lang="en-IN" sz="1200" b="0" i="0" u="none" strike="noStrike" kern="1200" baseline="0" dirty="0">
                <a:solidFill>
                  <a:schemeClr val="tx1"/>
                </a:solidFill>
                <a:latin typeface="+mn-lt"/>
                <a:ea typeface="+mn-ea"/>
                <a:cs typeface="+mn-cs"/>
              </a:rPr>
              <a: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84136"/>
            <a:ext cx="12192000" cy="849709"/>
          </a:xfrm>
        </p:spPr>
        <p:style>
          <a:lnRef idx="0">
            <a:schemeClr val="accent5"/>
          </a:lnRef>
          <a:fillRef idx="3">
            <a:schemeClr val="accent5"/>
          </a:fillRef>
          <a:effectRef idx="3">
            <a:schemeClr val="accent5"/>
          </a:effectRef>
          <a:fontRef idx="minor">
            <a:schemeClr val="lt1"/>
          </a:fontRef>
        </p:style>
        <p:txBody>
          <a:bodyPr/>
          <a:lstStyle/>
          <a:p>
            <a:r>
              <a:rPr lang="en-IN" dirty="0"/>
              <a:t>Summary Prepositions Level 2</a:t>
            </a:r>
          </a:p>
        </p:txBody>
      </p:sp>
      <p:pic>
        <p:nvPicPr>
          <p:cNvPr id="1026" name="Picture 2">
            <a:extLst>
              <a:ext uri="{FF2B5EF4-FFF2-40B4-BE49-F238E27FC236}">
                <a16:creationId xmlns:a16="http://schemas.microsoft.com/office/drawing/2014/main" id="{5D8E3570-B3C9-418A-8F95-D5A3719AC8D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91741" y="2465474"/>
            <a:ext cx="2023660" cy="240368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2869991B-0AC4-4389-B8CB-299EF88DAE3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41601" y="2465474"/>
            <a:ext cx="2058714" cy="240368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DB5C5EBD-3DB1-4B65-81AE-435D20C5477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p:blipFill>
        <p:spPr bwMode="auto">
          <a:xfrm>
            <a:off x="1991544" y="2465474"/>
            <a:ext cx="2023660" cy="239874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1AA8F61-91E0-4141-AA0E-594B55FB39CC}"/>
              </a:ext>
            </a:extLst>
          </p:cNvPr>
          <p:cNvSpPr/>
          <p:nvPr/>
        </p:nvSpPr>
        <p:spPr>
          <a:xfrm>
            <a:off x="5817780" y="1919121"/>
            <a:ext cx="533400" cy="4534215"/>
          </a:xfrm>
          <a:prstGeom prst="rect">
            <a:avLst/>
          </a:prstGeom>
          <a:gradFill flip="none" rotWithShape="1">
            <a:gsLst>
              <a:gs pos="0">
                <a:schemeClr val="tx1">
                  <a:lumMod val="75000"/>
                  <a:lumOff val="25000"/>
                </a:schemeClr>
              </a:gs>
              <a:gs pos="54000">
                <a:schemeClr val="bg1">
                  <a:lumMod val="96000"/>
                </a:schemeClr>
              </a:gs>
              <a:gs pos="100000">
                <a:schemeClr val="tx1">
                  <a:lumMod val="85000"/>
                  <a:lumOff val="15000"/>
                </a:schemeClr>
              </a:gs>
            </a:gsLst>
            <a:lin ang="10800000" scaled="1"/>
            <a:tileRect/>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940277" y="71414"/>
            <a:ext cx="6349585" cy="767854"/>
          </a:xfrm>
          <a:solidFill>
            <a:schemeClr val="accent3">
              <a:lumMod val="20000"/>
              <a:lumOff val="80000"/>
            </a:schemeClr>
          </a:solidFill>
        </p:spPr>
        <p:txBody>
          <a:bodyPr anchor="ctr">
            <a:normAutofit/>
          </a:bodyPr>
          <a:lstStyle/>
          <a:p>
            <a:r>
              <a:rPr lang="en-IN" dirty="0"/>
              <a:t>What is Preposition?</a:t>
            </a:r>
          </a:p>
        </p:txBody>
      </p:sp>
      <p:sp>
        <p:nvSpPr>
          <p:cNvPr id="4" name="Freeform: Shape 3">
            <a:extLst>
              <a:ext uri="{FF2B5EF4-FFF2-40B4-BE49-F238E27FC236}">
                <a16:creationId xmlns:a16="http://schemas.microsoft.com/office/drawing/2014/main" id="{EF8A4E94-3F03-A509-CDDC-1413A6D9D574}"/>
              </a:ext>
            </a:extLst>
          </p:cNvPr>
          <p:cNvSpPr/>
          <p:nvPr/>
        </p:nvSpPr>
        <p:spPr>
          <a:xfrm>
            <a:off x="4847658" y="990922"/>
            <a:ext cx="2479298" cy="619641"/>
          </a:xfrm>
          <a:custGeom>
            <a:avLst/>
            <a:gdLst>
              <a:gd name="connsiteX0" fmla="*/ 0 w 947790"/>
              <a:gd name="connsiteY0" fmla="*/ 0 h 473895"/>
              <a:gd name="connsiteX1" fmla="*/ 947790 w 947790"/>
              <a:gd name="connsiteY1" fmla="*/ 0 h 473895"/>
              <a:gd name="connsiteX2" fmla="*/ 947790 w 947790"/>
              <a:gd name="connsiteY2" fmla="*/ 473895 h 473895"/>
              <a:gd name="connsiteX3" fmla="*/ 0 w 947790"/>
              <a:gd name="connsiteY3" fmla="*/ 473895 h 473895"/>
              <a:gd name="connsiteX4" fmla="*/ 0 w 947790"/>
              <a:gd name="connsiteY4" fmla="*/ 0 h 4738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7790" h="473895">
                <a:moveTo>
                  <a:pt x="0" y="0"/>
                </a:moveTo>
                <a:lnTo>
                  <a:pt x="947790" y="0"/>
                </a:lnTo>
                <a:lnTo>
                  <a:pt x="947790" y="473895"/>
                </a:lnTo>
                <a:lnTo>
                  <a:pt x="0" y="473895"/>
                </a:lnTo>
                <a:lnTo>
                  <a:pt x="0" y="0"/>
                </a:lnTo>
                <a:close/>
              </a:path>
            </a:pathLst>
          </a:custGeom>
          <a:gradFill flip="none" rotWithShape="1">
            <a:gsLst>
              <a:gs pos="0">
                <a:srgbClr val="BC5908">
                  <a:shade val="30000"/>
                  <a:satMod val="115000"/>
                </a:srgbClr>
              </a:gs>
              <a:gs pos="50000">
                <a:srgbClr val="BC5908">
                  <a:shade val="67500"/>
                  <a:satMod val="115000"/>
                </a:srgbClr>
              </a:gs>
              <a:gs pos="100000">
                <a:srgbClr val="BC5908">
                  <a:shade val="100000"/>
                  <a:satMod val="115000"/>
                </a:srgbClr>
              </a:gs>
            </a:gsLst>
            <a:path path="circle">
              <a:fillToRect l="100000" t="100000"/>
            </a:path>
            <a:tileRect r="-100000" b="-100000"/>
          </a:gradFill>
        </p:spPr>
        <p:style>
          <a:lnRef idx="1">
            <a:schemeClr val="accent2"/>
          </a:lnRef>
          <a:fillRef idx="2">
            <a:schemeClr val="accent2"/>
          </a:fillRef>
          <a:effectRef idx="1">
            <a:schemeClr val="accent2"/>
          </a:effectRef>
          <a:fontRef idx="minor">
            <a:schemeClr val="dk1"/>
          </a:fontRef>
        </p:style>
        <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2800" b="1" dirty="0">
                <a:solidFill>
                  <a:schemeClr val="bg1"/>
                </a:solidFill>
              </a:rPr>
              <a:t>Preposition</a:t>
            </a:r>
            <a:endParaRPr lang="en-US" sz="2800" b="1" kern="1200" dirty="0">
              <a:solidFill>
                <a:schemeClr val="bg1"/>
              </a:solidFill>
            </a:endParaRPr>
          </a:p>
        </p:txBody>
      </p:sp>
      <p:grpSp>
        <p:nvGrpSpPr>
          <p:cNvPr id="6" name="Group 5">
            <a:extLst>
              <a:ext uri="{FF2B5EF4-FFF2-40B4-BE49-F238E27FC236}">
                <a16:creationId xmlns:a16="http://schemas.microsoft.com/office/drawing/2014/main" id="{CE2ED0C3-6226-4EDD-A071-8C04F478D0A3}"/>
              </a:ext>
            </a:extLst>
          </p:cNvPr>
          <p:cNvGrpSpPr/>
          <p:nvPr/>
        </p:nvGrpSpPr>
        <p:grpSpPr>
          <a:xfrm>
            <a:off x="5819304" y="1988840"/>
            <a:ext cx="5634764" cy="1723788"/>
            <a:chOff x="5819304" y="1988840"/>
            <a:chExt cx="5634764" cy="1723788"/>
          </a:xfrm>
        </p:grpSpPr>
        <p:sp>
          <p:nvSpPr>
            <p:cNvPr id="15" name="Pentagon 9">
              <a:extLst>
                <a:ext uri="{FF2B5EF4-FFF2-40B4-BE49-F238E27FC236}">
                  <a16:creationId xmlns:a16="http://schemas.microsoft.com/office/drawing/2014/main" id="{DD651607-2327-4092-B4A9-23652B91E32E}"/>
                </a:ext>
              </a:extLst>
            </p:cNvPr>
            <p:cNvSpPr/>
            <p:nvPr/>
          </p:nvSpPr>
          <p:spPr>
            <a:xfrm>
              <a:off x="6359764" y="2056883"/>
              <a:ext cx="5094304" cy="1587702"/>
            </a:xfrm>
            <a:prstGeom prst="homePlate">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2700000" scaled="1"/>
              <a:tileRect/>
            </a:gradFill>
            <a:ln w="12700">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5">
              <a:extLst>
                <a:ext uri="{FF2B5EF4-FFF2-40B4-BE49-F238E27FC236}">
                  <a16:creationId xmlns:a16="http://schemas.microsoft.com/office/drawing/2014/main" id="{AE7B46AC-1EFC-4DF4-A610-1F61EF40C552}"/>
                </a:ext>
              </a:extLst>
            </p:cNvPr>
            <p:cNvSpPr/>
            <p:nvPr/>
          </p:nvSpPr>
          <p:spPr>
            <a:xfrm>
              <a:off x="5819304" y="1988840"/>
              <a:ext cx="530352" cy="1723788"/>
            </a:xfrm>
            <a:custGeom>
              <a:avLst/>
              <a:gdLst>
                <a:gd name="connsiteX0" fmla="*/ 5943600 w 5943600"/>
                <a:gd name="connsiteY0" fmla="*/ 0 h 2514600"/>
                <a:gd name="connsiteX1" fmla="*/ 5943600 w 5943600"/>
                <a:gd name="connsiteY1" fmla="*/ 2514600 h 2514600"/>
                <a:gd name="connsiteX2" fmla="*/ 5410200 w 5943600"/>
                <a:gd name="connsiteY2" fmla="*/ 1981200 h 2514600"/>
                <a:gd name="connsiteX3" fmla="*/ 3409950 w 5943600"/>
                <a:gd name="connsiteY3" fmla="*/ 1981200 h 2514600"/>
                <a:gd name="connsiteX4" fmla="*/ 4133850 w 5943600"/>
                <a:gd name="connsiteY4" fmla="*/ 1257300 h 2514600"/>
                <a:gd name="connsiteX5" fmla="*/ 5410200 w 5943600"/>
                <a:gd name="connsiteY5" fmla="*/ 533400 h 2514600"/>
                <a:gd name="connsiteX6" fmla="*/ 5943600 w 5943600"/>
                <a:gd name="connsiteY6" fmla="*/ 0 h 2514600"/>
                <a:gd name="connsiteX7" fmla="*/ 0 w 5943600"/>
                <a:gd name="connsiteY7" fmla="*/ 0 h 2514600"/>
                <a:gd name="connsiteX8" fmla="*/ 533400 w 5943600"/>
                <a:gd name="connsiteY8" fmla="*/ 533400 h 2514600"/>
                <a:gd name="connsiteX9" fmla="*/ 2647950 w 5943600"/>
                <a:gd name="connsiteY9" fmla="*/ 533400 h 2514600"/>
                <a:gd name="connsiteX10" fmla="*/ 3371850 w 5943600"/>
                <a:gd name="connsiteY10" fmla="*/ 1257300 h 2514600"/>
                <a:gd name="connsiteX11" fmla="*/ 2647950 w 5943600"/>
                <a:gd name="connsiteY11" fmla="*/ 1981200 h 2514600"/>
                <a:gd name="connsiteX12" fmla="*/ 533400 w 5943600"/>
                <a:gd name="connsiteY12" fmla="*/ 1981200 h 2514600"/>
                <a:gd name="connsiteX13" fmla="*/ 0 w 5943600"/>
                <a:gd name="connsiteY13" fmla="*/ 2514600 h 2514600"/>
                <a:gd name="connsiteX14" fmla="*/ 0 w 5943600"/>
                <a:gd name="connsiteY14" fmla="*/ 0 h 2514600"/>
                <a:gd name="connsiteX0" fmla="*/ 5943600 w 5943600"/>
                <a:gd name="connsiteY0" fmla="*/ 0 h 2514600"/>
                <a:gd name="connsiteX1" fmla="*/ 5943600 w 5943600"/>
                <a:gd name="connsiteY1" fmla="*/ 2514600 h 2514600"/>
                <a:gd name="connsiteX2" fmla="*/ 5410200 w 5943600"/>
                <a:gd name="connsiteY2" fmla="*/ 1981200 h 2514600"/>
                <a:gd name="connsiteX3" fmla="*/ 4133850 w 5943600"/>
                <a:gd name="connsiteY3" fmla="*/ 1257300 h 2514600"/>
                <a:gd name="connsiteX4" fmla="*/ 5410200 w 5943600"/>
                <a:gd name="connsiteY4" fmla="*/ 533400 h 2514600"/>
                <a:gd name="connsiteX5" fmla="*/ 5943600 w 5943600"/>
                <a:gd name="connsiteY5" fmla="*/ 0 h 2514600"/>
                <a:gd name="connsiteX6" fmla="*/ 0 w 5943600"/>
                <a:gd name="connsiteY6" fmla="*/ 0 h 2514600"/>
                <a:gd name="connsiteX7" fmla="*/ 533400 w 5943600"/>
                <a:gd name="connsiteY7" fmla="*/ 533400 h 2514600"/>
                <a:gd name="connsiteX8" fmla="*/ 2647950 w 5943600"/>
                <a:gd name="connsiteY8" fmla="*/ 533400 h 2514600"/>
                <a:gd name="connsiteX9" fmla="*/ 3371850 w 5943600"/>
                <a:gd name="connsiteY9" fmla="*/ 1257300 h 2514600"/>
                <a:gd name="connsiteX10" fmla="*/ 2647950 w 5943600"/>
                <a:gd name="connsiteY10" fmla="*/ 1981200 h 2514600"/>
                <a:gd name="connsiteX11" fmla="*/ 533400 w 5943600"/>
                <a:gd name="connsiteY11" fmla="*/ 1981200 h 2514600"/>
                <a:gd name="connsiteX12" fmla="*/ 0 w 5943600"/>
                <a:gd name="connsiteY12" fmla="*/ 2514600 h 2514600"/>
                <a:gd name="connsiteX13" fmla="*/ 0 w 5943600"/>
                <a:gd name="connsiteY13" fmla="*/ 0 h 2514600"/>
                <a:gd name="connsiteX0" fmla="*/ 5943600 w 5943600"/>
                <a:gd name="connsiteY0" fmla="*/ 0 h 2514600"/>
                <a:gd name="connsiteX1" fmla="*/ 5943600 w 5943600"/>
                <a:gd name="connsiteY1" fmla="*/ 2514600 h 2514600"/>
                <a:gd name="connsiteX2" fmla="*/ 5410200 w 5943600"/>
                <a:gd name="connsiteY2" fmla="*/ 1981200 h 2514600"/>
                <a:gd name="connsiteX3" fmla="*/ 5410200 w 5943600"/>
                <a:gd name="connsiteY3" fmla="*/ 533400 h 2514600"/>
                <a:gd name="connsiteX4" fmla="*/ 5943600 w 5943600"/>
                <a:gd name="connsiteY4" fmla="*/ 0 h 2514600"/>
                <a:gd name="connsiteX5" fmla="*/ 0 w 5943600"/>
                <a:gd name="connsiteY5" fmla="*/ 0 h 2514600"/>
                <a:gd name="connsiteX6" fmla="*/ 533400 w 5943600"/>
                <a:gd name="connsiteY6" fmla="*/ 533400 h 2514600"/>
                <a:gd name="connsiteX7" fmla="*/ 2647950 w 5943600"/>
                <a:gd name="connsiteY7" fmla="*/ 533400 h 2514600"/>
                <a:gd name="connsiteX8" fmla="*/ 3371850 w 5943600"/>
                <a:gd name="connsiteY8" fmla="*/ 1257300 h 2514600"/>
                <a:gd name="connsiteX9" fmla="*/ 2647950 w 5943600"/>
                <a:gd name="connsiteY9" fmla="*/ 1981200 h 2514600"/>
                <a:gd name="connsiteX10" fmla="*/ 533400 w 5943600"/>
                <a:gd name="connsiteY10" fmla="*/ 1981200 h 2514600"/>
                <a:gd name="connsiteX11" fmla="*/ 0 w 5943600"/>
                <a:gd name="connsiteY11" fmla="*/ 2514600 h 2514600"/>
                <a:gd name="connsiteX12" fmla="*/ 0 w 5943600"/>
                <a:gd name="connsiteY12" fmla="*/ 0 h 2514600"/>
                <a:gd name="connsiteX0" fmla="*/ 5943600 w 5943600"/>
                <a:gd name="connsiteY0" fmla="*/ 0 h 2514600"/>
                <a:gd name="connsiteX1" fmla="*/ 5943600 w 5943600"/>
                <a:gd name="connsiteY1" fmla="*/ 2514600 h 2514600"/>
                <a:gd name="connsiteX2" fmla="*/ 5410200 w 5943600"/>
                <a:gd name="connsiteY2" fmla="*/ 1981200 h 2514600"/>
                <a:gd name="connsiteX3" fmla="*/ 5410200 w 5943600"/>
                <a:gd name="connsiteY3" fmla="*/ 533400 h 2514600"/>
                <a:gd name="connsiteX4" fmla="*/ 5943600 w 5943600"/>
                <a:gd name="connsiteY4" fmla="*/ 0 h 2514600"/>
                <a:gd name="connsiteX5" fmla="*/ 0 w 5943600"/>
                <a:gd name="connsiteY5" fmla="*/ 0 h 2514600"/>
                <a:gd name="connsiteX6" fmla="*/ 533400 w 5943600"/>
                <a:gd name="connsiteY6" fmla="*/ 533400 h 2514600"/>
                <a:gd name="connsiteX7" fmla="*/ 2647950 w 5943600"/>
                <a:gd name="connsiteY7" fmla="*/ 533400 h 2514600"/>
                <a:gd name="connsiteX8" fmla="*/ 2647950 w 5943600"/>
                <a:gd name="connsiteY8" fmla="*/ 1981200 h 2514600"/>
                <a:gd name="connsiteX9" fmla="*/ 533400 w 5943600"/>
                <a:gd name="connsiteY9" fmla="*/ 1981200 h 2514600"/>
                <a:gd name="connsiteX10" fmla="*/ 0 w 5943600"/>
                <a:gd name="connsiteY10" fmla="*/ 2514600 h 2514600"/>
                <a:gd name="connsiteX11" fmla="*/ 0 w 5943600"/>
                <a:gd name="connsiteY11" fmla="*/ 0 h 2514600"/>
                <a:gd name="connsiteX0" fmla="*/ 5943600 w 5943600"/>
                <a:gd name="connsiteY0" fmla="*/ 0 h 2514600"/>
                <a:gd name="connsiteX1" fmla="*/ 5943600 w 5943600"/>
                <a:gd name="connsiteY1" fmla="*/ 2514600 h 2514600"/>
                <a:gd name="connsiteX2" fmla="*/ 5410200 w 5943600"/>
                <a:gd name="connsiteY2" fmla="*/ 1981200 h 2514600"/>
                <a:gd name="connsiteX3" fmla="*/ 5410200 w 5943600"/>
                <a:gd name="connsiteY3" fmla="*/ 533400 h 2514600"/>
                <a:gd name="connsiteX4" fmla="*/ 5943600 w 5943600"/>
                <a:gd name="connsiteY4" fmla="*/ 0 h 2514600"/>
                <a:gd name="connsiteX5" fmla="*/ 0 w 5943600"/>
                <a:gd name="connsiteY5" fmla="*/ 0 h 2514600"/>
                <a:gd name="connsiteX6" fmla="*/ 533400 w 5943600"/>
                <a:gd name="connsiteY6" fmla="*/ 533400 h 2514600"/>
                <a:gd name="connsiteX7" fmla="*/ 2647950 w 5943600"/>
                <a:gd name="connsiteY7" fmla="*/ 1981200 h 2514600"/>
                <a:gd name="connsiteX8" fmla="*/ 533400 w 5943600"/>
                <a:gd name="connsiteY8" fmla="*/ 1981200 h 2514600"/>
                <a:gd name="connsiteX9" fmla="*/ 0 w 5943600"/>
                <a:gd name="connsiteY9" fmla="*/ 2514600 h 2514600"/>
                <a:gd name="connsiteX10" fmla="*/ 0 w 5943600"/>
                <a:gd name="connsiteY10" fmla="*/ 0 h 2514600"/>
                <a:gd name="connsiteX0" fmla="*/ 5943600 w 5943600"/>
                <a:gd name="connsiteY0" fmla="*/ 0 h 2514600"/>
                <a:gd name="connsiteX1" fmla="*/ 5943600 w 5943600"/>
                <a:gd name="connsiteY1" fmla="*/ 2514600 h 2514600"/>
                <a:gd name="connsiteX2" fmla="*/ 5410200 w 5943600"/>
                <a:gd name="connsiteY2" fmla="*/ 1981200 h 2514600"/>
                <a:gd name="connsiteX3" fmla="*/ 5410200 w 5943600"/>
                <a:gd name="connsiteY3" fmla="*/ 533400 h 2514600"/>
                <a:gd name="connsiteX4" fmla="*/ 5943600 w 5943600"/>
                <a:gd name="connsiteY4" fmla="*/ 0 h 2514600"/>
                <a:gd name="connsiteX5" fmla="*/ 0 w 5943600"/>
                <a:gd name="connsiteY5" fmla="*/ 0 h 2514600"/>
                <a:gd name="connsiteX6" fmla="*/ 533400 w 5943600"/>
                <a:gd name="connsiteY6" fmla="*/ 533400 h 2514600"/>
                <a:gd name="connsiteX7" fmla="*/ 533400 w 5943600"/>
                <a:gd name="connsiteY7" fmla="*/ 1981200 h 2514600"/>
                <a:gd name="connsiteX8" fmla="*/ 0 w 5943600"/>
                <a:gd name="connsiteY8" fmla="*/ 2514600 h 2514600"/>
                <a:gd name="connsiteX9" fmla="*/ 0 w 5943600"/>
                <a:gd name="connsiteY9" fmla="*/ 0 h 2514600"/>
                <a:gd name="connsiteX0" fmla="*/ 5943600 w 5943600"/>
                <a:gd name="connsiteY0" fmla="*/ 3458 h 2518058"/>
                <a:gd name="connsiteX1" fmla="*/ 5943600 w 5943600"/>
                <a:gd name="connsiteY1" fmla="*/ 2518058 h 2518058"/>
                <a:gd name="connsiteX2" fmla="*/ 5410200 w 5943600"/>
                <a:gd name="connsiteY2" fmla="*/ 1984658 h 2518058"/>
                <a:gd name="connsiteX3" fmla="*/ 5410200 w 5943600"/>
                <a:gd name="connsiteY3" fmla="*/ 536858 h 2518058"/>
                <a:gd name="connsiteX4" fmla="*/ 5943600 w 5943600"/>
                <a:gd name="connsiteY4" fmla="*/ 3458 h 2518058"/>
                <a:gd name="connsiteX5" fmla="*/ 0 w 5943600"/>
                <a:gd name="connsiteY5" fmla="*/ 3458 h 2518058"/>
                <a:gd name="connsiteX6" fmla="*/ 533400 w 5943600"/>
                <a:gd name="connsiteY6" fmla="*/ 1984658 h 2518058"/>
                <a:gd name="connsiteX7" fmla="*/ 0 w 5943600"/>
                <a:gd name="connsiteY7" fmla="*/ 2518058 h 2518058"/>
                <a:gd name="connsiteX8" fmla="*/ 0 w 5943600"/>
                <a:gd name="connsiteY8" fmla="*/ 3458 h 2518058"/>
                <a:gd name="connsiteX0" fmla="*/ 5943600 w 5943600"/>
                <a:gd name="connsiteY0" fmla="*/ 0 h 2514600"/>
                <a:gd name="connsiteX1" fmla="*/ 5943600 w 5943600"/>
                <a:gd name="connsiteY1" fmla="*/ 2514600 h 2514600"/>
                <a:gd name="connsiteX2" fmla="*/ 5410200 w 5943600"/>
                <a:gd name="connsiteY2" fmla="*/ 1981200 h 2514600"/>
                <a:gd name="connsiteX3" fmla="*/ 5410200 w 5943600"/>
                <a:gd name="connsiteY3" fmla="*/ 533400 h 2514600"/>
                <a:gd name="connsiteX4" fmla="*/ 5943600 w 5943600"/>
                <a:gd name="connsiteY4" fmla="*/ 0 h 2514600"/>
                <a:gd name="connsiteX5" fmla="*/ 0 w 5943600"/>
                <a:gd name="connsiteY5" fmla="*/ 0 h 2514600"/>
                <a:gd name="connsiteX6" fmla="*/ 0 w 5943600"/>
                <a:gd name="connsiteY6" fmla="*/ 2514600 h 2514600"/>
                <a:gd name="connsiteX7" fmla="*/ 0 w 5943600"/>
                <a:gd name="connsiteY7" fmla="*/ 0 h 2514600"/>
                <a:gd name="connsiteX0" fmla="*/ 533400 w 533400"/>
                <a:gd name="connsiteY0" fmla="*/ 0 h 2514600"/>
                <a:gd name="connsiteX1" fmla="*/ 533400 w 533400"/>
                <a:gd name="connsiteY1" fmla="*/ 2514600 h 2514600"/>
                <a:gd name="connsiteX2" fmla="*/ 0 w 533400"/>
                <a:gd name="connsiteY2" fmla="*/ 1981200 h 2514600"/>
                <a:gd name="connsiteX3" fmla="*/ 0 w 533400"/>
                <a:gd name="connsiteY3" fmla="*/ 533400 h 2514600"/>
                <a:gd name="connsiteX4" fmla="*/ 533400 w 533400"/>
                <a:gd name="connsiteY4" fmla="*/ 0 h 2514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400" h="2514600">
                  <a:moveTo>
                    <a:pt x="533400" y="0"/>
                  </a:moveTo>
                  <a:lnTo>
                    <a:pt x="533400" y="2514600"/>
                  </a:lnTo>
                  <a:cubicBezTo>
                    <a:pt x="533400" y="2220011"/>
                    <a:pt x="294589" y="1981200"/>
                    <a:pt x="0" y="1981200"/>
                  </a:cubicBezTo>
                  <a:lnTo>
                    <a:pt x="0" y="533400"/>
                  </a:lnTo>
                  <a:cubicBezTo>
                    <a:pt x="294589" y="533400"/>
                    <a:pt x="533400" y="294589"/>
                    <a:pt x="533400" y="0"/>
                  </a:cubicBezTo>
                  <a:close/>
                </a:path>
              </a:pathLst>
            </a:custGeom>
            <a:gradFill flip="none" rotWithShape="1">
              <a:gsLst>
                <a:gs pos="0">
                  <a:schemeClr val="tx1">
                    <a:lumMod val="85000"/>
                    <a:lumOff val="15000"/>
                  </a:schemeClr>
                </a:gs>
                <a:gs pos="11000">
                  <a:srgbClr val="5F5F5F"/>
                </a:gs>
                <a:gs pos="21001">
                  <a:srgbClr val="5F5F5F"/>
                </a:gs>
                <a:gs pos="63000">
                  <a:srgbClr val="FFFFFF"/>
                </a:gs>
                <a:gs pos="67000">
                  <a:srgbClr val="B2B2B2"/>
                </a:gs>
                <a:gs pos="91000">
                  <a:srgbClr val="292929"/>
                </a:gs>
                <a:gs pos="98000">
                  <a:srgbClr val="777777"/>
                </a:gs>
                <a:gs pos="100000">
                  <a:srgbClr val="EAEAEA"/>
                </a:gs>
              </a:gsLst>
              <a:lin ang="10800000" scaled="1"/>
              <a:tileRect/>
            </a:gradFill>
            <a:ln w="6350">
              <a:solidFill>
                <a:schemeClr val="bg1">
                  <a:lumMod val="65000"/>
                </a:schemeClr>
              </a:solidFill>
            </a:ln>
            <a:effectLst>
              <a:outerShdw blurRad="50800" dist="38100" dir="5400000" sx="101000" sy="101000" algn="t" rotWithShape="0">
                <a:prstClr val="black">
                  <a:alpha val="5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3FAB351B-0733-4D58-8D6C-A3B94F60C79B}"/>
                </a:ext>
              </a:extLst>
            </p:cNvPr>
            <p:cNvSpPr txBox="1"/>
            <p:nvPr/>
          </p:nvSpPr>
          <p:spPr>
            <a:xfrm>
              <a:off x="6537356" y="2065904"/>
              <a:ext cx="4308745" cy="1569660"/>
            </a:xfrm>
            <a:prstGeom prst="rect">
              <a:avLst/>
            </a:prstGeom>
            <a:noFill/>
          </p:spPr>
          <p:txBody>
            <a:bodyPr wrap="square" rtlCol="0">
              <a:spAutoFit/>
            </a:bodyPr>
            <a:lstStyle/>
            <a:p>
              <a:pPr algn="ctr"/>
              <a:r>
                <a:rPr lang="en-IN" sz="2400" dirty="0">
                  <a:solidFill>
                    <a:schemeClr val="bg1"/>
                  </a:solidFill>
                </a:rPr>
                <a:t>A word or a group of words that shows the relationship between a noun or a pronoun with another word in the sentence</a:t>
              </a:r>
              <a:endParaRPr lang="en-US" sz="2400" dirty="0">
                <a:solidFill>
                  <a:schemeClr val="bg1"/>
                </a:solidFill>
              </a:endParaRPr>
            </a:p>
          </p:txBody>
        </p:sp>
      </p:grpSp>
      <p:sp>
        <p:nvSpPr>
          <p:cNvPr id="23" name="TextBox 22">
            <a:extLst>
              <a:ext uri="{FF2B5EF4-FFF2-40B4-BE49-F238E27FC236}">
                <a16:creationId xmlns:a16="http://schemas.microsoft.com/office/drawing/2014/main" id="{9D2C7243-C955-403D-A3C7-9333F6EC108C}"/>
              </a:ext>
            </a:extLst>
          </p:cNvPr>
          <p:cNvSpPr txBox="1"/>
          <p:nvPr/>
        </p:nvSpPr>
        <p:spPr>
          <a:xfrm>
            <a:off x="2574004" y="3943020"/>
            <a:ext cx="3329870" cy="755452"/>
          </a:xfrm>
          <a:prstGeom prst="rect">
            <a:avLst/>
          </a:prstGeom>
          <a:noFill/>
        </p:spPr>
        <p:txBody>
          <a:bodyPr wrap="square" rtlCol="0">
            <a:spAutoFit/>
          </a:bodyPr>
          <a:lstStyle/>
          <a:p>
            <a:r>
              <a:rPr lang="en-IN" sz="2400" dirty="0">
                <a:solidFill>
                  <a:schemeClr val="bg1"/>
                </a:solidFill>
              </a:rPr>
              <a:t>Used before a noun, pronoun or noun phrase.</a:t>
            </a:r>
            <a:endParaRPr lang="en-US" sz="2400" dirty="0">
              <a:solidFill>
                <a:schemeClr val="bg1"/>
              </a:solidFill>
            </a:endParaRPr>
          </a:p>
        </p:txBody>
      </p:sp>
      <p:grpSp>
        <p:nvGrpSpPr>
          <p:cNvPr id="5" name="Group 4">
            <a:extLst>
              <a:ext uri="{FF2B5EF4-FFF2-40B4-BE49-F238E27FC236}">
                <a16:creationId xmlns:a16="http://schemas.microsoft.com/office/drawing/2014/main" id="{D4D5D5F8-215F-4DA9-8E53-44430CF37972}"/>
              </a:ext>
            </a:extLst>
          </p:cNvPr>
          <p:cNvGrpSpPr/>
          <p:nvPr/>
        </p:nvGrpSpPr>
        <p:grpSpPr>
          <a:xfrm>
            <a:off x="2087031" y="3824564"/>
            <a:ext cx="4262625" cy="973033"/>
            <a:chOff x="2087031" y="3824564"/>
            <a:chExt cx="4262625" cy="973033"/>
          </a:xfrm>
        </p:grpSpPr>
        <p:sp>
          <p:nvSpPr>
            <p:cNvPr id="22" name="Rectangle 5">
              <a:extLst>
                <a:ext uri="{FF2B5EF4-FFF2-40B4-BE49-F238E27FC236}">
                  <a16:creationId xmlns:a16="http://schemas.microsoft.com/office/drawing/2014/main" id="{14C2891D-986A-45E7-9BA8-51A218A1429F}"/>
                </a:ext>
              </a:extLst>
            </p:cNvPr>
            <p:cNvSpPr/>
            <p:nvPr/>
          </p:nvSpPr>
          <p:spPr>
            <a:xfrm flipH="1">
              <a:off x="5819304" y="3824564"/>
              <a:ext cx="530352" cy="973033"/>
            </a:xfrm>
            <a:custGeom>
              <a:avLst/>
              <a:gdLst>
                <a:gd name="connsiteX0" fmla="*/ 5943600 w 5943600"/>
                <a:gd name="connsiteY0" fmla="*/ 0 h 2514600"/>
                <a:gd name="connsiteX1" fmla="*/ 5943600 w 5943600"/>
                <a:gd name="connsiteY1" fmla="*/ 2514600 h 2514600"/>
                <a:gd name="connsiteX2" fmla="*/ 5410200 w 5943600"/>
                <a:gd name="connsiteY2" fmla="*/ 1981200 h 2514600"/>
                <a:gd name="connsiteX3" fmla="*/ 3409950 w 5943600"/>
                <a:gd name="connsiteY3" fmla="*/ 1981200 h 2514600"/>
                <a:gd name="connsiteX4" fmla="*/ 4133850 w 5943600"/>
                <a:gd name="connsiteY4" fmla="*/ 1257300 h 2514600"/>
                <a:gd name="connsiteX5" fmla="*/ 5410200 w 5943600"/>
                <a:gd name="connsiteY5" fmla="*/ 533400 h 2514600"/>
                <a:gd name="connsiteX6" fmla="*/ 5943600 w 5943600"/>
                <a:gd name="connsiteY6" fmla="*/ 0 h 2514600"/>
                <a:gd name="connsiteX7" fmla="*/ 0 w 5943600"/>
                <a:gd name="connsiteY7" fmla="*/ 0 h 2514600"/>
                <a:gd name="connsiteX8" fmla="*/ 533400 w 5943600"/>
                <a:gd name="connsiteY8" fmla="*/ 533400 h 2514600"/>
                <a:gd name="connsiteX9" fmla="*/ 2647950 w 5943600"/>
                <a:gd name="connsiteY9" fmla="*/ 533400 h 2514600"/>
                <a:gd name="connsiteX10" fmla="*/ 3371850 w 5943600"/>
                <a:gd name="connsiteY10" fmla="*/ 1257300 h 2514600"/>
                <a:gd name="connsiteX11" fmla="*/ 2647950 w 5943600"/>
                <a:gd name="connsiteY11" fmla="*/ 1981200 h 2514600"/>
                <a:gd name="connsiteX12" fmla="*/ 533400 w 5943600"/>
                <a:gd name="connsiteY12" fmla="*/ 1981200 h 2514600"/>
                <a:gd name="connsiteX13" fmla="*/ 0 w 5943600"/>
                <a:gd name="connsiteY13" fmla="*/ 2514600 h 2514600"/>
                <a:gd name="connsiteX14" fmla="*/ 0 w 5943600"/>
                <a:gd name="connsiteY14" fmla="*/ 0 h 2514600"/>
                <a:gd name="connsiteX0" fmla="*/ 5943600 w 5943600"/>
                <a:gd name="connsiteY0" fmla="*/ 0 h 2514600"/>
                <a:gd name="connsiteX1" fmla="*/ 5943600 w 5943600"/>
                <a:gd name="connsiteY1" fmla="*/ 2514600 h 2514600"/>
                <a:gd name="connsiteX2" fmla="*/ 5410200 w 5943600"/>
                <a:gd name="connsiteY2" fmla="*/ 1981200 h 2514600"/>
                <a:gd name="connsiteX3" fmla="*/ 4133850 w 5943600"/>
                <a:gd name="connsiteY3" fmla="*/ 1257300 h 2514600"/>
                <a:gd name="connsiteX4" fmla="*/ 5410200 w 5943600"/>
                <a:gd name="connsiteY4" fmla="*/ 533400 h 2514600"/>
                <a:gd name="connsiteX5" fmla="*/ 5943600 w 5943600"/>
                <a:gd name="connsiteY5" fmla="*/ 0 h 2514600"/>
                <a:gd name="connsiteX6" fmla="*/ 0 w 5943600"/>
                <a:gd name="connsiteY6" fmla="*/ 0 h 2514600"/>
                <a:gd name="connsiteX7" fmla="*/ 533400 w 5943600"/>
                <a:gd name="connsiteY7" fmla="*/ 533400 h 2514600"/>
                <a:gd name="connsiteX8" fmla="*/ 2647950 w 5943600"/>
                <a:gd name="connsiteY8" fmla="*/ 533400 h 2514600"/>
                <a:gd name="connsiteX9" fmla="*/ 3371850 w 5943600"/>
                <a:gd name="connsiteY9" fmla="*/ 1257300 h 2514600"/>
                <a:gd name="connsiteX10" fmla="*/ 2647950 w 5943600"/>
                <a:gd name="connsiteY10" fmla="*/ 1981200 h 2514600"/>
                <a:gd name="connsiteX11" fmla="*/ 533400 w 5943600"/>
                <a:gd name="connsiteY11" fmla="*/ 1981200 h 2514600"/>
                <a:gd name="connsiteX12" fmla="*/ 0 w 5943600"/>
                <a:gd name="connsiteY12" fmla="*/ 2514600 h 2514600"/>
                <a:gd name="connsiteX13" fmla="*/ 0 w 5943600"/>
                <a:gd name="connsiteY13" fmla="*/ 0 h 2514600"/>
                <a:gd name="connsiteX0" fmla="*/ 5943600 w 5943600"/>
                <a:gd name="connsiteY0" fmla="*/ 0 h 2514600"/>
                <a:gd name="connsiteX1" fmla="*/ 5943600 w 5943600"/>
                <a:gd name="connsiteY1" fmla="*/ 2514600 h 2514600"/>
                <a:gd name="connsiteX2" fmla="*/ 5410200 w 5943600"/>
                <a:gd name="connsiteY2" fmla="*/ 1981200 h 2514600"/>
                <a:gd name="connsiteX3" fmla="*/ 5410200 w 5943600"/>
                <a:gd name="connsiteY3" fmla="*/ 533400 h 2514600"/>
                <a:gd name="connsiteX4" fmla="*/ 5943600 w 5943600"/>
                <a:gd name="connsiteY4" fmla="*/ 0 h 2514600"/>
                <a:gd name="connsiteX5" fmla="*/ 0 w 5943600"/>
                <a:gd name="connsiteY5" fmla="*/ 0 h 2514600"/>
                <a:gd name="connsiteX6" fmla="*/ 533400 w 5943600"/>
                <a:gd name="connsiteY6" fmla="*/ 533400 h 2514600"/>
                <a:gd name="connsiteX7" fmla="*/ 2647950 w 5943600"/>
                <a:gd name="connsiteY7" fmla="*/ 533400 h 2514600"/>
                <a:gd name="connsiteX8" fmla="*/ 3371850 w 5943600"/>
                <a:gd name="connsiteY8" fmla="*/ 1257300 h 2514600"/>
                <a:gd name="connsiteX9" fmla="*/ 2647950 w 5943600"/>
                <a:gd name="connsiteY9" fmla="*/ 1981200 h 2514600"/>
                <a:gd name="connsiteX10" fmla="*/ 533400 w 5943600"/>
                <a:gd name="connsiteY10" fmla="*/ 1981200 h 2514600"/>
                <a:gd name="connsiteX11" fmla="*/ 0 w 5943600"/>
                <a:gd name="connsiteY11" fmla="*/ 2514600 h 2514600"/>
                <a:gd name="connsiteX12" fmla="*/ 0 w 5943600"/>
                <a:gd name="connsiteY12" fmla="*/ 0 h 2514600"/>
                <a:gd name="connsiteX0" fmla="*/ 5943600 w 5943600"/>
                <a:gd name="connsiteY0" fmla="*/ 0 h 2514600"/>
                <a:gd name="connsiteX1" fmla="*/ 5943600 w 5943600"/>
                <a:gd name="connsiteY1" fmla="*/ 2514600 h 2514600"/>
                <a:gd name="connsiteX2" fmla="*/ 5410200 w 5943600"/>
                <a:gd name="connsiteY2" fmla="*/ 1981200 h 2514600"/>
                <a:gd name="connsiteX3" fmla="*/ 5410200 w 5943600"/>
                <a:gd name="connsiteY3" fmla="*/ 533400 h 2514600"/>
                <a:gd name="connsiteX4" fmla="*/ 5943600 w 5943600"/>
                <a:gd name="connsiteY4" fmla="*/ 0 h 2514600"/>
                <a:gd name="connsiteX5" fmla="*/ 0 w 5943600"/>
                <a:gd name="connsiteY5" fmla="*/ 0 h 2514600"/>
                <a:gd name="connsiteX6" fmla="*/ 533400 w 5943600"/>
                <a:gd name="connsiteY6" fmla="*/ 533400 h 2514600"/>
                <a:gd name="connsiteX7" fmla="*/ 2647950 w 5943600"/>
                <a:gd name="connsiteY7" fmla="*/ 533400 h 2514600"/>
                <a:gd name="connsiteX8" fmla="*/ 2647950 w 5943600"/>
                <a:gd name="connsiteY8" fmla="*/ 1981200 h 2514600"/>
                <a:gd name="connsiteX9" fmla="*/ 533400 w 5943600"/>
                <a:gd name="connsiteY9" fmla="*/ 1981200 h 2514600"/>
                <a:gd name="connsiteX10" fmla="*/ 0 w 5943600"/>
                <a:gd name="connsiteY10" fmla="*/ 2514600 h 2514600"/>
                <a:gd name="connsiteX11" fmla="*/ 0 w 5943600"/>
                <a:gd name="connsiteY11" fmla="*/ 0 h 2514600"/>
                <a:gd name="connsiteX0" fmla="*/ 5943600 w 5943600"/>
                <a:gd name="connsiteY0" fmla="*/ 0 h 2514600"/>
                <a:gd name="connsiteX1" fmla="*/ 5943600 w 5943600"/>
                <a:gd name="connsiteY1" fmla="*/ 2514600 h 2514600"/>
                <a:gd name="connsiteX2" fmla="*/ 5410200 w 5943600"/>
                <a:gd name="connsiteY2" fmla="*/ 1981200 h 2514600"/>
                <a:gd name="connsiteX3" fmla="*/ 5410200 w 5943600"/>
                <a:gd name="connsiteY3" fmla="*/ 533400 h 2514600"/>
                <a:gd name="connsiteX4" fmla="*/ 5943600 w 5943600"/>
                <a:gd name="connsiteY4" fmla="*/ 0 h 2514600"/>
                <a:gd name="connsiteX5" fmla="*/ 0 w 5943600"/>
                <a:gd name="connsiteY5" fmla="*/ 0 h 2514600"/>
                <a:gd name="connsiteX6" fmla="*/ 533400 w 5943600"/>
                <a:gd name="connsiteY6" fmla="*/ 533400 h 2514600"/>
                <a:gd name="connsiteX7" fmla="*/ 2647950 w 5943600"/>
                <a:gd name="connsiteY7" fmla="*/ 1981200 h 2514600"/>
                <a:gd name="connsiteX8" fmla="*/ 533400 w 5943600"/>
                <a:gd name="connsiteY8" fmla="*/ 1981200 h 2514600"/>
                <a:gd name="connsiteX9" fmla="*/ 0 w 5943600"/>
                <a:gd name="connsiteY9" fmla="*/ 2514600 h 2514600"/>
                <a:gd name="connsiteX10" fmla="*/ 0 w 5943600"/>
                <a:gd name="connsiteY10" fmla="*/ 0 h 2514600"/>
                <a:gd name="connsiteX0" fmla="*/ 5943600 w 5943600"/>
                <a:gd name="connsiteY0" fmla="*/ 0 h 2514600"/>
                <a:gd name="connsiteX1" fmla="*/ 5943600 w 5943600"/>
                <a:gd name="connsiteY1" fmla="*/ 2514600 h 2514600"/>
                <a:gd name="connsiteX2" fmla="*/ 5410200 w 5943600"/>
                <a:gd name="connsiteY2" fmla="*/ 1981200 h 2514600"/>
                <a:gd name="connsiteX3" fmla="*/ 5410200 w 5943600"/>
                <a:gd name="connsiteY3" fmla="*/ 533400 h 2514600"/>
                <a:gd name="connsiteX4" fmla="*/ 5943600 w 5943600"/>
                <a:gd name="connsiteY4" fmla="*/ 0 h 2514600"/>
                <a:gd name="connsiteX5" fmla="*/ 0 w 5943600"/>
                <a:gd name="connsiteY5" fmla="*/ 0 h 2514600"/>
                <a:gd name="connsiteX6" fmla="*/ 533400 w 5943600"/>
                <a:gd name="connsiteY6" fmla="*/ 533400 h 2514600"/>
                <a:gd name="connsiteX7" fmla="*/ 533400 w 5943600"/>
                <a:gd name="connsiteY7" fmla="*/ 1981200 h 2514600"/>
                <a:gd name="connsiteX8" fmla="*/ 0 w 5943600"/>
                <a:gd name="connsiteY8" fmla="*/ 2514600 h 2514600"/>
                <a:gd name="connsiteX9" fmla="*/ 0 w 5943600"/>
                <a:gd name="connsiteY9" fmla="*/ 0 h 2514600"/>
                <a:gd name="connsiteX0" fmla="*/ 5943600 w 5943600"/>
                <a:gd name="connsiteY0" fmla="*/ 3458 h 2518058"/>
                <a:gd name="connsiteX1" fmla="*/ 5943600 w 5943600"/>
                <a:gd name="connsiteY1" fmla="*/ 2518058 h 2518058"/>
                <a:gd name="connsiteX2" fmla="*/ 5410200 w 5943600"/>
                <a:gd name="connsiteY2" fmla="*/ 1984658 h 2518058"/>
                <a:gd name="connsiteX3" fmla="*/ 5410200 w 5943600"/>
                <a:gd name="connsiteY3" fmla="*/ 536858 h 2518058"/>
                <a:gd name="connsiteX4" fmla="*/ 5943600 w 5943600"/>
                <a:gd name="connsiteY4" fmla="*/ 3458 h 2518058"/>
                <a:gd name="connsiteX5" fmla="*/ 0 w 5943600"/>
                <a:gd name="connsiteY5" fmla="*/ 3458 h 2518058"/>
                <a:gd name="connsiteX6" fmla="*/ 533400 w 5943600"/>
                <a:gd name="connsiteY6" fmla="*/ 1984658 h 2518058"/>
                <a:gd name="connsiteX7" fmla="*/ 0 w 5943600"/>
                <a:gd name="connsiteY7" fmla="*/ 2518058 h 2518058"/>
                <a:gd name="connsiteX8" fmla="*/ 0 w 5943600"/>
                <a:gd name="connsiteY8" fmla="*/ 3458 h 2518058"/>
                <a:gd name="connsiteX0" fmla="*/ 5943600 w 5943600"/>
                <a:gd name="connsiteY0" fmla="*/ 0 h 2514600"/>
                <a:gd name="connsiteX1" fmla="*/ 5943600 w 5943600"/>
                <a:gd name="connsiteY1" fmla="*/ 2514600 h 2514600"/>
                <a:gd name="connsiteX2" fmla="*/ 5410200 w 5943600"/>
                <a:gd name="connsiteY2" fmla="*/ 1981200 h 2514600"/>
                <a:gd name="connsiteX3" fmla="*/ 5410200 w 5943600"/>
                <a:gd name="connsiteY3" fmla="*/ 533400 h 2514600"/>
                <a:gd name="connsiteX4" fmla="*/ 5943600 w 5943600"/>
                <a:gd name="connsiteY4" fmla="*/ 0 h 2514600"/>
                <a:gd name="connsiteX5" fmla="*/ 0 w 5943600"/>
                <a:gd name="connsiteY5" fmla="*/ 0 h 2514600"/>
                <a:gd name="connsiteX6" fmla="*/ 0 w 5943600"/>
                <a:gd name="connsiteY6" fmla="*/ 2514600 h 2514600"/>
                <a:gd name="connsiteX7" fmla="*/ 0 w 5943600"/>
                <a:gd name="connsiteY7" fmla="*/ 0 h 2514600"/>
                <a:gd name="connsiteX0" fmla="*/ 533400 w 533400"/>
                <a:gd name="connsiteY0" fmla="*/ 0 h 2514600"/>
                <a:gd name="connsiteX1" fmla="*/ 533400 w 533400"/>
                <a:gd name="connsiteY1" fmla="*/ 2514600 h 2514600"/>
                <a:gd name="connsiteX2" fmla="*/ 0 w 533400"/>
                <a:gd name="connsiteY2" fmla="*/ 1981200 h 2514600"/>
                <a:gd name="connsiteX3" fmla="*/ 0 w 533400"/>
                <a:gd name="connsiteY3" fmla="*/ 533400 h 2514600"/>
                <a:gd name="connsiteX4" fmla="*/ 533400 w 533400"/>
                <a:gd name="connsiteY4" fmla="*/ 0 h 2514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400" h="2514600">
                  <a:moveTo>
                    <a:pt x="533400" y="0"/>
                  </a:moveTo>
                  <a:lnTo>
                    <a:pt x="533400" y="2514600"/>
                  </a:lnTo>
                  <a:cubicBezTo>
                    <a:pt x="533400" y="2220011"/>
                    <a:pt x="294589" y="1981200"/>
                    <a:pt x="0" y="1981200"/>
                  </a:cubicBezTo>
                  <a:lnTo>
                    <a:pt x="0" y="533400"/>
                  </a:lnTo>
                  <a:cubicBezTo>
                    <a:pt x="294589" y="533400"/>
                    <a:pt x="533400" y="294589"/>
                    <a:pt x="533400" y="0"/>
                  </a:cubicBezTo>
                  <a:close/>
                </a:path>
              </a:pathLst>
            </a:custGeom>
            <a:gradFill flip="none" rotWithShape="1">
              <a:gsLst>
                <a:gs pos="0">
                  <a:schemeClr val="tx1">
                    <a:lumMod val="85000"/>
                    <a:lumOff val="15000"/>
                  </a:schemeClr>
                </a:gs>
                <a:gs pos="11000">
                  <a:srgbClr val="5F5F5F"/>
                </a:gs>
                <a:gs pos="21001">
                  <a:srgbClr val="5F5F5F"/>
                </a:gs>
                <a:gs pos="63000">
                  <a:srgbClr val="FFFFFF"/>
                </a:gs>
                <a:gs pos="67000">
                  <a:srgbClr val="B2B2B2"/>
                </a:gs>
                <a:gs pos="91000">
                  <a:srgbClr val="292929"/>
                </a:gs>
                <a:gs pos="98000">
                  <a:srgbClr val="777777"/>
                </a:gs>
                <a:gs pos="100000">
                  <a:srgbClr val="EAEAEA"/>
                </a:gs>
              </a:gsLst>
              <a:lin ang="10800000" scaled="1"/>
              <a:tileRect/>
            </a:gradFill>
            <a:ln w="6350">
              <a:solidFill>
                <a:schemeClr val="bg1">
                  <a:lumMod val="65000"/>
                </a:schemeClr>
              </a:solidFill>
            </a:ln>
            <a:effectLst>
              <a:outerShdw blurRad="50800" dist="38100" dir="5400000" sx="101000" sy="101000" algn="t" rotWithShape="0">
                <a:prstClr val="black">
                  <a:alpha val="5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Pentagon 8">
              <a:extLst>
                <a:ext uri="{FF2B5EF4-FFF2-40B4-BE49-F238E27FC236}">
                  <a16:creationId xmlns:a16="http://schemas.microsoft.com/office/drawing/2014/main" id="{D953B041-753D-4DFA-98C6-BC899DD46072}"/>
                </a:ext>
              </a:extLst>
            </p:cNvPr>
            <p:cNvSpPr/>
            <p:nvPr/>
          </p:nvSpPr>
          <p:spPr>
            <a:xfrm flipH="1">
              <a:off x="2087031" y="3895444"/>
              <a:ext cx="3732127" cy="831273"/>
            </a:xfrm>
            <a:prstGeom prst="homePlate">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2700000" scaled="1"/>
              <a:tileRect/>
            </a:gradFill>
            <a:ln w="12700">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10C88F31-6315-4FB9-A44F-38CF431DB2A3}"/>
                </a:ext>
              </a:extLst>
            </p:cNvPr>
            <p:cNvSpPr txBox="1"/>
            <p:nvPr/>
          </p:nvSpPr>
          <p:spPr>
            <a:xfrm>
              <a:off x="2423592" y="3933354"/>
              <a:ext cx="3329870" cy="830997"/>
            </a:xfrm>
            <a:prstGeom prst="rect">
              <a:avLst/>
            </a:prstGeom>
            <a:noFill/>
          </p:spPr>
          <p:txBody>
            <a:bodyPr wrap="square" rtlCol="0">
              <a:spAutoFit/>
            </a:bodyPr>
            <a:lstStyle/>
            <a:p>
              <a:pPr algn="ctr"/>
              <a:r>
                <a:rPr lang="en-IN" sz="2400" dirty="0">
                  <a:solidFill>
                    <a:schemeClr val="bg1"/>
                  </a:solidFill>
                </a:rPr>
                <a:t>Used before a noun, pronoun or noun phrase</a:t>
              </a:r>
              <a:endParaRPr lang="en-US" sz="2400" dirty="0">
                <a:solidFill>
                  <a:schemeClr val="bg1"/>
                </a:solidFill>
              </a:endParaRPr>
            </a:p>
          </p:txBody>
        </p:sp>
      </p:grpSp>
      <p:grpSp>
        <p:nvGrpSpPr>
          <p:cNvPr id="7" name="Group 6">
            <a:extLst>
              <a:ext uri="{FF2B5EF4-FFF2-40B4-BE49-F238E27FC236}">
                <a16:creationId xmlns:a16="http://schemas.microsoft.com/office/drawing/2014/main" id="{57969089-9BFA-42A3-BB0D-3B944AF666FB}"/>
              </a:ext>
            </a:extLst>
          </p:cNvPr>
          <p:cNvGrpSpPr/>
          <p:nvPr/>
        </p:nvGrpSpPr>
        <p:grpSpPr>
          <a:xfrm>
            <a:off x="5819304" y="5022960"/>
            <a:ext cx="5757877" cy="1070336"/>
            <a:chOff x="5819304" y="5022960"/>
            <a:chExt cx="5757877" cy="1070336"/>
          </a:xfrm>
        </p:grpSpPr>
        <p:sp>
          <p:nvSpPr>
            <p:cNvPr id="25" name="Pentagon 10">
              <a:extLst>
                <a:ext uri="{FF2B5EF4-FFF2-40B4-BE49-F238E27FC236}">
                  <a16:creationId xmlns:a16="http://schemas.microsoft.com/office/drawing/2014/main" id="{EA90AF9F-646A-41B2-A670-5B61B495115D}"/>
                </a:ext>
              </a:extLst>
            </p:cNvPr>
            <p:cNvSpPr/>
            <p:nvPr/>
          </p:nvSpPr>
          <p:spPr>
            <a:xfrm>
              <a:off x="6352133" y="5047345"/>
              <a:ext cx="5225048" cy="1021566"/>
            </a:xfrm>
            <a:prstGeom prst="homePlate">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2700000" scaled="1"/>
              <a:tileRect/>
            </a:gradFill>
            <a:ln w="12700">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5">
              <a:extLst>
                <a:ext uri="{FF2B5EF4-FFF2-40B4-BE49-F238E27FC236}">
                  <a16:creationId xmlns:a16="http://schemas.microsoft.com/office/drawing/2014/main" id="{A735B015-EE24-4EA9-A0D9-E41DE8DBAAD7}"/>
                </a:ext>
              </a:extLst>
            </p:cNvPr>
            <p:cNvSpPr/>
            <p:nvPr/>
          </p:nvSpPr>
          <p:spPr>
            <a:xfrm>
              <a:off x="5819304" y="5022960"/>
              <a:ext cx="530352" cy="1070336"/>
            </a:xfrm>
            <a:custGeom>
              <a:avLst/>
              <a:gdLst>
                <a:gd name="connsiteX0" fmla="*/ 5943600 w 5943600"/>
                <a:gd name="connsiteY0" fmla="*/ 0 h 2514600"/>
                <a:gd name="connsiteX1" fmla="*/ 5943600 w 5943600"/>
                <a:gd name="connsiteY1" fmla="*/ 2514600 h 2514600"/>
                <a:gd name="connsiteX2" fmla="*/ 5410200 w 5943600"/>
                <a:gd name="connsiteY2" fmla="*/ 1981200 h 2514600"/>
                <a:gd name="connsiteX3" fmla="*/ 3409950 w 5943600"/>
                <a:gd name="connsiteY3" fmla="*/ 1981200 h 2514600"/>
                <a:gd name="connsiteX4" fmla="*/ 4133850 w 5943600"/>
                <a:gd name="connsiteY4" fmla="*/ 1257300 h 2514600"/>
                <a:gd name="connsiteX5" fmla="*/ 5410200 w 5943600"/>
                <a:gd name="connsiteY5" fmla="*/ 533400 h 2514600"/>
                <a:gd name="connsiteX6" fmla="*/ 5943600 w 5943600"/>
                <a:gd name="connsiteY6" fmla="*/ 0 h 2514600"/>
                <a:gd name="connsiteX7" fmla="*/ 0 w 5943600"/>
                <a:gd name="connsiteY7" fmla="*/ 0 h 2514600"/>
                <a:gd name="connsiteX8" fmla="*/ 533400 w 5943600"/>
                <a:gd name="connsiteY8" fmla="*/ 533400 h 2514600"/>
                <a:gd name="connsiteX9" fmla="*/ 2647950 w 5943600"/>
                <a:gd name="connsiteY9" fmla="*/ 533400 h 2514600"/>
                <a:gd name="connsiteX10" fmla="*/ 3371850 w 5943600"/>
                <a:gd name="connsiteY10" fmla="*/ 1257300 h 2514600"/>
                <a:gd name="connsiteX11" fmla="*/ 2647950 w 5943600"/>
                <a:gd name="connsiteY11" fmla="*/ 1981200 h 2514600"/>
                <a:gd name="connsiteX12" fmla="*/ 533400 w 5943600"/>
                <a:gd name="connsiteY12" fmla="*/ 1981200 h 2514600"/>
                <a:gd name="connsiteX13" fmla="*/ 0 w 5943600"/>
                <a:gd name="connsiteY13" fmla="*/ 2514600 h 2514600"/>
                <a:gd name="connsiteX14" fmla="*/ 0 w 5943600"/>
                <a:gd name="connsiteY14" fmla="*/ 0 h 2514600"/>
                <a:gd name="connsiteX0" fmla="*/ 5943600 w 5943600"/>
                <a:gd name="connsiteY0" fmla="*/ 0 h 2514600"/>
                <a:gd name="connsiteX1" fmla="*/ 5943600 w 5943600"/>
                <a:gd name="connsiteY1" fmla="*/ 2514600 h 2514600"/>
                <a:gd name="connsiteX2" fmla="*/ 5410200 w 5943600"/>
                <a:gd name="connsiteY2" fmla="*/ 1981200 h 2514600"/>
                <a:gd name="connsiteX3" fmla="*/ 4133850 w 5943600"/>
                <a:gd name="connsiteY3" fmla="*/ 1257300 h 2514600"/>
                <a:gd name="connsiteX4" fmla="*/ 5410200 w 5943600"/>
                <a:gd name="connsiteY4" fmla="*/ 533400 h 2514600"/>
                <a:gd name="connsiteX5" fmla="*/ 5943600 w 5943600"/>
                <a:gd name="connsiteY5" fmla="*/ 0 h 2514600"/>
                <a:gd name="connsiteX6" fmla="*/ 0 w 5943600"/>
                <a:gd name="connsiteY6" fmla="*/ 0 h 2514600"/>
                <a:gd name="connsiteX7" fmla="*/ 533400 w 5943600"/>
                <a:gd name="connsiteY7" fmla="*/ 533400 h 2514600"/>
                <a:gd name="connsiteX8" fmla="*/ 2647950 w 5943600"/>
                <a:gd name="connsiteY8" fmla="*/ 533400 h 2514600"/>
                <a:gd name="connsiteX9" fmla="*/ 3371850 w 5943600"/>
                <a:gd name="connsiteY9" fmla="*/ 1257300 h 2514600"/>
                <a:gd name="connsiteX10" fmla="*/ 2647950 w 5943600"/>
                <a:gd name="connsiteY10" fmla="*/ 1981200 h 2514600"/>
                <a:gd name="connsiteX11" fmla="*/ 533400 w 5943600"/>
                <a:gd name="connsiteY11" fmla="*/ 1981200 h 2514600"/>
                <a:gd name="connsiteX12" fmla="*/ 0 w 5943600"/>
                <a:gd name="connsiteY12" fmla="*/ 2514600 h 2514600"/>
                <a:gd name="connsiteX13" fmla="*/ 0 w 5943600"/>
                <a:gd name="connsiteY13" fmla="*/ 0 h 2514600"/>
                <a:gd name="connsiteX0" fmla="*/ 5943600 w 5943600"/>
                <a:gd name="connsiteY0" fmla="*/ 0 h 2514600"/>
                <a:gd name="connsiteX1" fmla="*/ 5943600 w 5943600"/>
                <a:gd name="connsiteY1" fmla="*/ 2514600 h 2514600"/>
                <a:gd name="connsiteX2" fmla="*/ 5410200 w 5943600"/>
                <a:gd name="connsiteY2" fmla="*/ 1981200 h 2514600"/>
                <a:gd name="connsiteX3" fmla="*/ 5410200 w 5943600"/>
                <a:gd name="connsiteY3" fmla="*/ 533400 h 2514600"/>
                <a:gd name="connsiteX4" fmla="*/ 5943600 w 5943600"/>
                <a:gd name="connsiteY4" fmla="*/ 0 h 2514600"/>
                <a:gd name="connsiteX5" fmla="*/ 0 w 5943600"/>
                <a:gd name="connsiteY5" fmla="*/ 0 h 2514600"/>
                <a:gd name="connsiteX6" fmla="*/ 533400 w 5943600"/>
                <a:gd name="connsiteY6" fmla="*/ 533400 h 2514600"/>
                <a:gd name="connsiteX7" fmla="*/ 2647950 w 5943600"/>
                <a:gd name="connsiteY7" fmla="*/ 533400 h 2514600"/>
                <a:gd name="connsiteX8" fmla="*/ 3371850 w 5943600"/>
                <a:gd name="connsiteY8" fmla="*/ 1257300 h 2514600"/>
                <a:gd name="connsiteX9" fmla="*/ 2647950 w 5943600"/>
                <a:gd name="connsiteY9" fmla="*/ 1981200 h 2514600"/>
                <a:gd name="connsiteX10" fmla="*/ 533400 w 5943600"/>
                <a:gd name="connsiteY10" fmla="*/ 1981200 h 2514600"/>
                <a:gd name="connsiteX11" fmla="*/ 0 w 5943600"/>
                <a:gd name="connsiteY11" fmla="*/ 2514600 h 2514600"/>
                <a:gd name="connsiteX12" fmla="*/ 0 w 5943600"/>
                <a:gd name="connsiteY12" fmla="*/ 0 h 2514600"/>
                <a:gd name="connsiteX0" fmla="*/ 5943600 w 5943600"/>
                <a:gd name="connsiteY0" fmla="*/ 0 h 2514600"/>
                <a:gd name="connsiteX1" fmla="*/ 5943600 w 5943600"/>
                <a:gd name="connsiteY1" fmla="*/ 2514600 h 2514600"/>
                <a:gd name="connsiteX2" fmla="*/ 5410200 w 5943600"/>
                <a:gd name="connsiteY2" fmla="*/ 1981200 h 2514600"/>
                <a:gd name="connsiteX3" fmla="*/ 5410200 w 5943600"/>
                <a:gd name="connsiteY3" fmla="*/ 533400 h 2514600"/>
                <a:gd name="connsiteX4" fmla="*/ 5943600 w 5943600"/>
                <a:gd name="connsiteY4" fmla="*/ 0 h 2514600"/>
                <a:gd name="connsiteX5" fmla="*/ 0 w 5943600"/>
                <a:gd name="connsiteY5" fmla="*/ 0 h 2514600"/>
                <a:gd name="connsiteX6" fmla="*/ 533400 w 5943600"/>
                <a:gd name="connsiteY6" fmla="*/ 533400 h 2514600"/>
                <a:gd name="connsiteX7" fmla="*/ 2647950 w 5943600"/>
                <a:gd name="connsiteY7" fmla="*/ 533400 h 2514600"/>
                <a:gd name="connsiteX8" fmla="*/ 2647950 w 5943600"/>
                <a:gd name="connsiteY8" fmla="*/ 1981200 h 2514600"/>
                <a:gd name="connsiteX9" fmla="*/ 533400 w 5943600"/>
                <a:gd name="connsiteY9" fmla="*/ 1981200 h 2514600"/>
                <a:gd name="connsiteX10" fmla="*/ 0 w 5943600"/>
                <a:gd name="connsiteY10" fmla="*/ 2514600 h 2514600"/>
                <a:gd name="connsiteX11" fmla="*/ 0 w 5943600"/>
                <a:gd name="connsiteY11" fmla="*/ 0 h 2514600"/>
                <a:gd name="connsiteX0" fmla="*/ 5943600 w 5943600"/>
                <a:gd name="connsiteY0" fmla="*/ 0 h 2514600"/>
                <a:gd name="connsiteX1" fmla="*/ 5943600 w 5943600"/>
                <a:gd name="connsiteY1" fmla="*/ 2514600 h 2514600"/>
                <a:gd name="connsiteX2" fmla="*/ 5410200 w 5943600"/>
                <a:gd name="connsiteY2" fmla="*/ 1981200 h 2514600"/>
                <a:gd name="connsiteX3" fmla="*/ 5410200 w 5943600"/>
                <a:gd name="connsiteY3" fmla="*/ 533400 h 2514600"/>
                <a:gd name="connsiteX4" fmla="*/ 5943600 w 5943600"/>
                <a:gd name="connsiteY4" fmla="*/ 0 h 2514600"/>
                <a:gd name="connsiteX5" fmla="*/ 0 w 5943600"/>
                <a:gd name="connsiteY5" fmla="*/ 0 h 2514600"/>
                <a:gd name="connsiteX6" fmla="*/ 533400 w 5943600"/>
                <a:gd name="connsiteY6" fmla="*/ 533400 h 2514600"/>
                <a:gd name="connsiteX7" fmla="*/ 2647950 w 5943600"/>
                <a:gd name="connsiteY7" fmla="*/ 1981200 h 2514600"/>
                <a:gd name="connsiteX8" fmla="*/ 533400 w 5943600"/>
                <a:gd name="connsiteY8" fmla="*/ 1981200 h 2514600"/>
                <a:gd name="connsiteX9" fmla="*/ 0 w 5943600"/>
                <a:gd name="connsiteY9" fmla="*/ 2514600 h 2514600"/>
                <a:gd name="connsiteX10" fmla="*/ 0 w 5943600"/>
                <a:gd name="connsiteY10" fmla="*/ 0 h 2514600"/>
                <a:gd name="connsiteX0" fmla="*/ 5943600 w 5943600"/>
                <a:gd name="connsiteY0" fmla="*/ 0 h 2514600"/>
                <a:gd name="connsiteX1" fmla="*/ 5943600 w 5943600"/>
                <a:gd name="connsiteY1" fmla="*/ 2514600 h 2514600"/>
                <a:gd name="connsiteX2" fmla="*/ 5410200 w 5943600"/>
                <a:gd name="connsiteY2" fmla="*/ 1981200 h 2514600"/>
                <a:gd name="connsiteX3" fmla="*/ 5410200 w 5943600"/>
                <a:gd name="connsiteY3" fmla="*/ 533400 h 2514600"/>
                <a:gd name="connsiteX4" fmla="*/ 5943600 w 5943600"/>
                <a:gd name="connsiteY4" fmla="*/ 0 h 2514600"/>
                <a:gd name="connsiteX5" fmla="*/ 0 w 5943600"/>
                <a:gd name="connsiteY5" fmla="*/ 0 h 2514600"/>
                <a:gd name="connsiteX6" fmla="*/ 533400 w 5943600"/>
                <a:gd name="connsiteY6" fmla="*/ 533400 h 2514600"/>
                <a:gd name="connsiteX7" fmla="*/ 533400 w 5943600"/>
                <a:gd name="connsiteY7" fmla="*/ 1981200 h 2514600"/>
                <a:gd name="connsiteX8" fmla="*/ 0 w 5943600"/>
                <a:gd name="connsiteY8" fmla="*/ 2514600 h 2514600"/>
                <a:gd name="connsiteX9" fmla="*/ 0 w 5943600"/>
                <a:gd name="connsiteY9" fmla="*/ 0 h 2514600"/>
                <a:gd name="connsiteX0" fmla="*/ 5943600 w 5943600"/>
                <a:gd name="connsiteY0" fmla="*/ 3458 h 2518058"/>
                <a:gd name="connsiteX1" fmla="*/ 5943600 w 5943600"/>
                <a:gd name="connsiteY1" fmla="*/ 2518058 h 2518058"/>
                <a:gd name="connsiteX2" fmla="*/ 5410200 w 5943600"/>
                <a:gd name="connsiteY2" fmla="*/ 1984658 h 2518058"/>
                <a:gd name="connsiteX3" fmla="*/ 5410200 w 5943600"/>
                <a:gd name="connsiteY3" fmla="*/ 536858 h 2518058"/>
                <a:gd name="connsiteX4" fmla="*/ 5943600 w 5943600"/>
                <a:gd name="connsiteY4" fmla="*/ 3458 h 2518058"/>
                <a:gd name="connsiteX5" fmla="*/ 0 w 5943600"/>
                <a:gd name="connsiteY5" fmla="*/ 3458 h 2518058"/>
                <a:gd name="connsiteX6" fmla="*/ 533400 w 5943600"/>
                <a:gd name="connsiteY6" fmla="*/ 1984658 h 2518058"/>
                <a:gd name="connsiteX7" fmla="*/ 0 w 5943600"/>
                <a:gd name="connsiteY7" fmla="*/ 2518058 h 2518058"/>
                <a:gd name="connsiteX8" fmla="*/ 0 w 5943600"/>
                <a:gd name="connsiteY8" fmla="*/ 3458 h 2518058"/>
                <a:gd name="connsiteX0" fmla="*/ 5943600 w 5943600"/>
                <a:gd name="connsiteY0" fmla="*/ 0 h 2514600"/>
                <a:gd name="connsiteX1" fmla="*/ 5943600 w 5943600"/>
                <a:gd name="connsiteY1" fmla="*/ 2514600 h 2514600"/>
                <a:gd name="connsiteX2" fmla="*/ 5410200 w 5943600"/>
                <a:gd name="connsiteY2" fmla="*/ 1981200 h 2514600"/>
                <a:gd name="connsiteX3" fmla="*/ 5410200 w 5943600"/>
                <a:gd name="connsiteY3" fmla="*/ 533400 h 2514600"/>
                <a:gd name="connsiteX4" fmla="*/ 5943600 w 5943600"/>
                <a:gd name="connsiteY4" fmla="*/ 0 h 2514600"/>
                <a:gd name="connsiteX5" fmla="*/ 0 w 5943600"/>
                <a:gd name="connsiteY5" fmla="*/ 0 h 2514600"/>
                <a:gd name="connsiteX6" fmla="*/ 0 w 5943600"/>
                <a:gd name="connsiteY6" fmla="*/ 2514600 h 2514600"/>
                <a:gd name="connsiteX7" fmla="*/ 0 w 5943600"/>
                <a:gd name="connsiteY7" fmla="*/ 0 h 2514600"/>
                <a:gd name="connsiteX0" fmla="*/ 533400 w 533400"/>
                <a:gd name="connsiteY0" fmla="*/ 0 h 2514600"/>
                <a:gd name="connsiteX1" fmla="*/ 533400 w 533400"/>
                <a:gd name="connsiteY1" fmla="*/ 2514600 h 2514600"/>
                <a:gd name="connsiteX2" fmla="*/ 0 w 533400"/>
                <a:gd name="connsiteY2" fmla="*/ 1981200 h 2514600"/>
                <a:gd name="connsiteX3" fmla="*/ 0 w 533400"/>
                <a:gd name="connsiteY3" fmla="*/ 533400 h 2514600"/>
                <a:gd name="connsiteX4" fmla="*/ 533400 w 533400"/>
                <a:gd name="connsiteY4" fmla="*/ 0 h 2514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400" h="2514600">
                  <a:moveTo>
                    <a:pt x="533400" y="0"/>
                  </a:moveTo>
                  <a:lnTo>
                    <a:pt x="533400" y="2514600"/>
                  </a:lnTo>
                  <a:cubicBezTo>
                    <a:pt x="533400" y="2220011"/>
                    <a:pt x="294589" y="1981200"/>
                    <a:pt x="0" y="1981200"/>
                  </a:cubicBezTo>
                  <a:lnTo>
                    <a:pt x="0" y="533400"/>
                  </a:lnTo>
                  <a:cubicBezTo>
                    <a:pt x="294589" y="533400"/>
                    <a:pt x="533400" y="294589"/>
                    <a:pt x="533400" y="0"/>
                  </a:cubicBezTo>
                  <a:close/>
                </a:path>
              </a:pathLst>
            </a:custGeom>
            <a:gradFill flip="none" rotWithShape="1">
              <a:gsLst>
                <a:gs pos="0">
                  <a:schemeClr val="tx1">
                    <a:lumMod val="85000"/>
                    <a:lumOff val="15000"/>
                  </a:schemeClr>
                </a:gs>
                <a:gs pos="11000">
                  <a:srgbClr val="5F5F5F"/>
                </a:gs>
                <a:gs pos="21001">
                  <a:srgbClr val="5F5F5F"/>
                </a:gs>
                <a:gs pos="63000">
                  <a:srgbClr val="FFFFFF"/>
                </a:gs>
                <a:gs pos="67000">
                  <a:srgbClr val="B2B2B2"/>
                </a:gs>
                <a:gs pos="91000">
                  <a:srgbClr val="292929"/>
                </a:gs>
                <a:gs pos="98000">
                  <a:srgbClr val="777777"/>
                </a:gs>
                <a:gs pos="100000">
                  <a:srgbClr val="EAEAEA"/>
                </a:gs>
              </a:gsLst>
              <a:lin ang="10800000" scaled="1"/>
              <a:tileRect/>
            </a:gradFill>
            <a:ln w="6350">
              <a:solidFill>
                <a:schemeClr val="bg1">
                  <a:lumMod val="65000"/>
                </a:schemeClr>
              </a:solidFill>
            </a:ln>
            <a:effectLst>
              <a:outerShdw blurRad="50800" dist="38100" dir="5400000" sx="101000" sy="101000" algn="t" rotWithShape="0">
                <a:prstClr val="black">
                  <a:alpha val="5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FC6CF892-EFD3-4594-9833-262A1E20568A}"/>
                </a:ext>
              </a:extLst>
            </p:cNvPr>
            <p:cNvSpPr txBox="1"/>
            <p:nvPr/>
          </p:nvSpPr>
          <p:spPr>
            <a:xfrm>
              <a:off x="6393994" y="5142630"/>
              <a:ext cx="4661880" cy="830997"/>
            </a:xfrm>
            <a:prstGeom prst="rect">
              <a:avLst/>
            </a:prstGeom>
            <a:noFill/>
          </p:spPr>
          <p:txBody>
            <a:bodyPr wrap="square" rtlCol="0">
              <a:spAutoFit/>
            </a:bodyPr>
            <a:lstStyle/>
            <a:p>
              <a:pPr algn="ctr">
                <a:defRPr/>
              </a:pPr>
              <a:r>
                <a:rPr lang="en-IN" sz="2400" dirty="0">
                  <a:solidFill>
                    <a:schemeClr val="bg1"/>
                  </a:solidFill>
                </a:rPr>
                <a:t>Adds extra information to sentences such as place, time, movement</a:t>
              </a:r>
              <a:endParaRPr kumimoji="0" lang="en-IN" sz="2400" i="0" u="none" strike="noStrike" kern="0" cap="none" spc="0" normalizeH="0" baseline="0" noProof="0" dirty="0">
                <a:ln>
                  <a:noFill/>
                </a:ln>
                <a:solidFill>
                  <a:schemeClr val="bg1"/>
                </a:solidFill>
                <a:effectLst/>
                <a:uLnTx/>
                <a:uFillTx/>
                <a:ea typeface="Fira Sans Medium"/>
                <a:cs typeface="Fira Sans Medium"/>
                <a:sym typeface="Fira Sans Medium"/>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ppt_w/2"/>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ppt_w</p:attrName>
                                        </p:attrNameLst>
                                      </p:cBhvr>
                                      <p:tavLst>
                                        <p:tav tm="0">
                                          <p:val>
                                            <p:fltVal val="0"/>
                                          </p:val>
                                        </p:tav>
                                        <p:tav tm="100000">
                                          <p:val>
                                            <p:strVal val="#ppt_w"/>
                                          </p:val>
                                        </p:tav>
                                      </p:tavLst>
                                    </p:anim>
                                    <p:anim calcmode="lin" valueType="num">
                                      <p:cBhvr>
                                        <p:cTn id="10"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2"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ppt_w/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ppt_x</p:attrName>
                                        </p:attrNameLst>
                                      </p:cBhvr>
                                      <p:tavLst>
                                        <p:tav tm="0">
                                          <p:val>
                                            <p:strVal val="#ppt_x-#ppt_w/2"/>
                                          </p:val>
                                        </p:tav>
                                        <p:tav tm="100000">
                                          <p:val>
                                            <p:strVal val="#ppt_x"/>
                                          </p:val>
                                        </p:tav>
                                      </p:tavLst>
                                    </p:anim>
                                    <p:anim calcmode="lin" valueType="num">
                                      <p:cBhvr>
                                        <p:cTn id="24" dur="500" fill="hold"/>
                                        <p:tgtEl>
                                          <p:spTgt spid="7"/>
                                        </p:tgtEl>
                                        <p:attrNameLst>
                                          <p:attrName>ppt_y</p:attrName>
                                        </p:attrNameLst>
                                      </p:cBhvr>
                                      <p:tavLst>
                                        <p:tav tm="0">
                                          <p:val>
                                            <p:strVal val="#ppt_y"/>
                                          </p:val>
                                        </p:tav>
                                        <p:tav tm="100000">
                                          <p:val>
                                            <p:strVal val="#ppt_y"/>
                                          </p:val>
                                        </p:tav>
                                      </p:tavLst>
                                    </p:anim>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53;p24">
            <a:extLst>
              <a:ext uri="{FF2B5EF4-FFF2-40B4-BE49-F238E27FC236}">
                <a16:creationId xmlns:a16="http://schemas.microsoft.com/office/drawing/2014/main" id="{D25C9E22-0F0D-B15C-3BE8-20B28A348B76}"/>
              </a:ext>
            </a:extLst>
          </p:cNvPr>
          <p:cNvSpPr/>
          <p:nvPr/>
        </p:nvSpPr>
        <p:spPr>
          <a:xfrm>
            <a:off x="2871022" y="4332644"/>
            <a:ext cx="6449957" cy="604005"/>
          </a:xfrm>
          <a:prstGeom prst="roundRect">
            <a:avLst/>
          </a:prstGeom>
          <a:solidFill>
            <a:srgbClr val="0070C0"/>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IN" sz="2400" b="1" dirty="0">
                <a:solidFill>
                  <a:schemeClr val="bg1"/>
                </a:solidFill>
              </a:rPr>
              <a:t>Prepositions of Movement </a:t>
            </a:r>
          </a:p>
        </p:txBody>
      </p:sp>
      <p:sp>
        <p:nvSpPr>
          <p:cNvPr id="5" name="Google Shape;652;p24">
            <a:extLst>
              <a:ext uri="{FF2B5EF4-FFF2-40B4-BE49-F238E27FC236}">
                <a16:creationId xmlns:a16="http://schemas.microsoft.com/office/drawing/2014/main" id="{C585ECAB-9702-4E4F-3EBA-15A2FD9C1B03}"/>
              </a:ext>
            </a:extLst>
          </p:cNvPr>
          <p:cNvSpPr/>
          <p:nvPr/>
        </p:nvSpPr>
        <p:spPr>
          <a:xfrm>
            <a:off x="5066127" y="1392860"/>
            <a:ext cx="1981376" cy="1040914"/>
          </a:xfrm>
          <a:prstGeom prst="roundRect">
            <a:avLst>
              <a:gd name="adj" fmla="val 20562"/>
            </a:avLst>
          </a:prstGeom>
          <a:solidFill>
            <a:schemeClr val="accent2"/>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dirty="0">
                <a:solidFill>
                  <a:schemeClr val="lt1"/>
                </a:solidFill>
                <a:latin typeface="Calibri"/>
                <a:ea typeface="Calibri"/>
                <a:cs typeface="Calibri"/>
                <a:sym typeface="Calibri"/>
              </a:rPr>
              <a:t>Prepositions</a:t>
            </a:r>
            <a:endParaRPr sz="2400" b="1" dirty="0">
              <a:solidFill>
                <a:schemeClr val="lt1"/>
              </a:solidFill>
              <a:latin typeface="Calibri"/>
              <a:ea typeface="Calibri"/>
              <a:cs typeface="Calibri"/>
              <a:sym typeface="Calibri"/>
            </a:endParaRPr>
          </a:p>
        </p:txBody>
      </p:sp>
      <p:sp>
        <p:nvSpPr>
          <p:cNvPr id="6" name="Google Shape;655;p24">
            <a:extLst>
              <a:ext uri="{FF2B5EF4-FFF2-40B4-BE49-F238E27FC236}">
                <a16:creationId xmlns:a16="http://schemas.microsoft.com/office/drawing/2014/main" id="{ED8A2ECB-3C7C-A4F4-4380-285044C9058D}"/>
              </a:ext>
            </a:extLst>
          </p:cNvPr>
          <p:cNvSpPr/>
          <p:nvPr/>
        </p:nvSpPr>
        <p:spPr>
          <a:xfrm>
            <a:off x="573962" y="1679827"/>
            <a:ext cx="3746396" cy="603504"/>
          </a:xfrm>
          <a:prstGeom prst="roundRect">
            <a:avLst/>
          </a:prstGeom>
          <a:solidFill>
            <a:schemeClr val="accent3">
              <a:lumMod val="40000"/>
              <a:lumOff val="60000"/>
            </a:scheme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r>
              <a:rPr lang="en-IN" sz="2400" b="1" dirty="0"/>
              <a:t>Prepositions of Time</a:t>
            </a:r>
          </a:p>
        </p:txBody>
      </p:sp>
      <p:sp>
        <p:nvSpPr>
          <p:cNvPr id="7" name="Google Shape;654;p24">
            <a:extLst>
              <a:ext uri="{FF2B5EF4-FFF2-40B4-BE49-F238E27FC236}">
                <a16:creationId xmlns:a16="http://schemas.microsoft.com/office/drawing/2014/main" id="{50ACF639-FCA3-9BC5-51C4-98F726C64105}"/>
              </a:ext>
            </a:extLst>
          </p:cNvPr>
          <p:cNvSpPr/>
          <p:nvPr/>
        </p:nvSpPr>
        <p:spPr>
          <a:xfrm>
            <a:off x="7801614" y="1679827"/>
            <a:ext cx="3746395" cy="603504"/>
          </a:xfrm>
          <a:prstGeom prst="roundRect">
            <a:avLst/>
          </a:prstGeom>
          <a:solidFill>
            <a:schemeClr val="accent6">
              <a:lumMod val="60000"/>
              <a:lumOff val="40000"/>
            </a:scheme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r>
              <a:rPr lang="en-IN" sz="2400" b="1" dirty="0"/>
              <a:t>Prepositions of Place</a:t>
            </a:r>
          </a:p>
        </p:txBody>
      </p:sp>
      <p:sp>
        <p:nvSpPr>
          <p:cNvPr id="11" name="Title 1">
            <a:extLst>
              <a:ext uri="{FF2B5EF4-FFF2-40B4-BE49-F238E27FC236}">
                <a16:creationId xmlns:a16="http://schemas.microsoft.com/office/drawing/2014/main" id="{2EC6D330-6BE0-4A33-AF94-6FDDBFA00BB1}"/>
              </a:ext>
            </a:extLst>
          </p:cNvPr>
          <p:cNvSpPr txBox="1">
            <a:spLocks/>
          </p:cNvSpPr>
          <p:nvPr/>
        </p:nvSpPr>
        <p:spPr>
          <a:xfrm>
            <a:off x="2940277" y="111256"/>
            <a:ext cx="6349585" cy="634590"/>
          </a:xfrm>
          <a:prstGeom prst="rect">
            <a:avLst/>
          </a:prstGeom>
          <a:solidFill>
            <a:schemeClr val="accent3">
              <a:lumMod val="20000"/>
              <a:lumOff val="80000"/>
            </a:schemeClr>
          </a:solidFill>
        </p:spPr>
        <p:txBody>
          <a:bodyPr anchor="ctr">
            <a:normAutofit lnSpcReduction="10000"/>
          </a:bodyPr>
          <a:lstStyle>
            <a:lvl1pPr algn="ctr" defTabSz="914400" rtl="0" eaLnBrk="1" latinLnBrk="0" hangingPunct="1">
              <a:spcBef>
                <a:spcPct val="0"/>
              </a:spcBef>
              <a:buNone/>
              <a:defRPr sz="3600" kern="1200" baseline="0">
                <a:solidFill>
                  <a:schemeClr val="tx1"/>
                </a:solidFill>
                <a:latin typeface="+mj-lt"/>
                <a:ea typeface="+mj-ea"/>
                <a:cs typeface="+mj-cs"/>
              </a:defRPr>
            </a:lvl1pPr>
          </a:lstStyle>
          <a:p>
            <a:r>
              <a:rPr lang="en-IN" dirty="0"/>
              <a:t>Types of Prepositions</a:t>
            </a:r>
          </a:p>
        </p:txBody>
      </p:sp>
      <p:sp>
        <p:nvSpPr>
          <p:cNvPr id="15" name="Left Arrow 13">
            <a:extLst>
              <a:ext uri="{FF2B5EF4-FFF2-40B4-BE49-F238E27FC236}">
                <a16:creationId xmlns:a16="http://schemas.microsoft.com/office/drawing/2014/main" id="{47F5E6BC-7223-09E9-EB83-1DC809A2E0AE}"/>
              </a:ext>
            </a:extLst>
          </p:cNvPr>
          <p:cNvSpPr/>
          <p:nvPr/>
        </p:nvSpPr>
        <p:spPr>
          <a:xfrm rot="16200000" flipV="1">
            <a:off x="5199464" y="3151866"/>
            <a:ext cx="1787314" cy="351130"/>
          </a:xfrm>
          <a:prstGeom prst="leftArrow">
            <a:avLst>
              <a:gd name="adj1" fmla="val 60000"/>
              <a:gd name="adj2" fmla="val 50000"/>
            </a:avLst>
          </a:prstGeom>
          <a:solidFill>
            <a:srgbClr val="FFC000"/>
          </a:solidFill>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6" name="Arrow: Down 15">
            <a:extLst>
              <a:ext uri="{FF2B5EF4-FFF2-40B4-BE49-F238E27FC236}">
                <a16:creationId xmlns:a16="http://schemas.microsoft.com/office/drawing/2014/main" id="{A54C0811-47DA-4483-90CA-65004ABF9007}"/>
              </a:ext>
            </a:extLst>
          </p:cNvPr>
          <p:cNvSpPr/>
          <p:nvPr/>
        </p:nvSpPr>
        <p:spPr>
          <a:xfrm>
            <a:off x="3164802" y="4944147"/>
            <a:ext cx="415079" cy="500559"/>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 name="Rectangle: Rounded Corners 17">
            <a:extLst>
              <a:ext uri="{FF2B5EF4-FFF2-40B4-BE49-F238E27FC236}">
                <a16:creationId xmlns:a16="http://schemas.microsoft.com/office/drawing/2014/main" id="{632FD39F-AA5D-4EF8-B4C4-E02F7F997E04}"/>
              </a:ext>
            </a:extLst>
          </p:cNvPr>
          <p:cNvSpPr/>
          <p:nvPr/>
        </p:nvSpPr>
        <p:spPr>
          <a:xfrm>
            <a:off x="1566167" y="5504648"/>
            <a:ext cx="3600000" cy="804672"/>
          </a:xfrm>
          <a:prstGeom prst="roundRect">
            <a:avLst/>
          </a:prstGeom>
          <a:solidFill>
            <a:srgbClr val="0070C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u="none" strike="noStrike" dirty="0">
                <a:solidFill>
                  <a:schemeClr val="bg1"/>
                </a:solidFill>
                <a:effectLst/>
                <a:latin typeface="Calibri" panose="020F0502020204030204" pitchFamily="34" charset="0"/>
              </a:rPr>
              <a:t>Indicate direction or destination of movement</a:t>
            </a:r>
            <a:endParaRPr lang="en-IN" sz="2400" dirty="0">
              <a:solidFill>
                <a:schemeClr val="bg1"/>
              </a:solidFill>
            </a:endParaRPr>
          </a:p>
        </p:txBody>
      </p:sp>
      <p:sp>
        <p:nvSpPr>
          <p:cNvPr id="19" name="Rectangle: Rounded Corners 18">
            <a:extLst>
              <a:ext uri="{FF2B5EF4-FFF2-40B4-BE49-F238E27FC236}">
                <a16:creationId xmlns:a16="http://schemas.microsoft.com/office/drawing/2014/main" id="{3CFA7C93-B4A1-453C-8920-FF71A3FFF5FE}"/>
              </a:ext>
            </a:extLst>
          </p:cNvPr>
          <p:cNvSpPr/>
          <p:nvPr/>
        </p:nvSpPr>
        <p:spPr>
          <a:xfrm>
            <a:off x="7153242" y="5486344"/>
            <a:ext cx="2975206" cy="731520"/>
          </a:xfrm>
          <a:prstGeom prst="roundRect">
            <a:avLst/>
          </a:prstGeom>
          <a:solidFill>
            <a:srgbClr val="0070C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bg1"/>
                </a:solidFill>
                <a:latin typeface="Calibri" panose="020F0502020204030204" pitchFamily="34" charset="0"/>
              </a:rPr>
              <a:t>Generally answer the question ‘Where?’.</a:t>
            </a:r>
            <a:r>
              <a:rPr lang="en-IN" sz="2400" b="1" i="1" dirty="0">
                <a:solidFill>
                  <a:schemeClr val="bg1"/>
                </a:solidFill>
                <a:latin typeface="Calibri" panose="020F0502020204030204" pitchFamily="34" charset="0"/>
              </a:rPr>
              <a:t> </a:t>
            </a:r>
            <a:endParaRPr lang="en-IN" sz="2400" b="1" dirty="0">
              <a:solidFill>
                <a:schemeClr val="bg1"/>
              </a:solidFill>
            </a:endParaRPr>
          </a:p>
        </p:txBody>
      </p:sp>
      <p:sp>
        <p:nvSpPr>
          <p:cNvPr id="20" name="Arrow: Down 19">
            <a:extLst>
              <a:ext uri="{FF2B5EF4-FFF2-40B4-BE49-F238E27FC236}">
                <a16:creationId xmlns:a16="http://schemas.microsoft.com/office/drawing/2014/main" id="{9BB2ECD7-F7B6-4223-8DFF-A730FC6564FE}"/>
              </a:ext>
            </a:extLst>
          </p:cNvPr>
          <p:cNvSpPr/>
          <p:nvPr/>
        </p:nvSpPr>
        <p:spPr>
          <a:xfrm>
            <a:off x="8433306" y="4944147"/>
            <a:ext cx="415079" cy="500559"/>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1" name="Left Arrow 13">
            <a:extLst>
              <a:ext uri="{FF2B5EF4-FFF2-40B4-BE49-F238E27FC236}">
                <a16:creationId xmlns:a16="http://schemas.microsoft.com/office/drawing/2014/main" id="{29B77185-DBFC-4629-AD72-2D597B8F8818}"/>
              </a:ext>
            </a:extLst>
          </p:cNvPr>
          <p:cNvSpPr/>
          <p:nvPr/>
        </p:nvSpPr>
        <p:spPr>
          <a:xfrm flipV="1">
            <a:off x="4367808" y="1794612"/>
            <a:ext cx="680525" cy="351130"/>
          </a:xfrm>
          <a:prstGeom prst="leftArrow">
            <a:avLst>
              <a:gd name="adj1" fmla="val 60000"/>
              <a:gd name="adj2" fmla="val 50000"/>
            </a:avLst>
          </a:prstGeom>
          <a:solidFill>
            <a:srgbClr val="FFC000"/>
          </a:solidFill>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22" name="Arrow: Down 21">
            <a:extLst>
              <a:ext uri="{FF2B5EF4-FFF2-40B4-BE49-F238E27FC236}">
                <a16:creationId xmlns:a16="http://schemas.microsoft.com/office/drawing/2014/main" id="{2054A27C-F965-4D73-B0B6-FEE851E9B80C}"/>
              </a:ext>
            </a:extLst>
          </p:cNvPr>
          <p:cNvSpPr/>
          <p:nvPr/>
        </p:nvSpPr>
        <p:spPr>
          <a:xfrm>
            <a:off x="1058721" y="2300896"/>
            <a:ext cx="415079" cy="500559"/>
          </a:xfrm>
          <a:prstGeom prst="downArrow">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 name="Rectangle: Rounded Corners 22">
            <a:extLst>
              <a:ext uri="{FF2B5EF4-FFF2-40B4-BE49-F238E27FC236}">
                <a16:creationId xmlns:a16="http://schemas.microsoft.com/office/drawing/2014/main" id="{1F290771-A04A-4449-9DD6-17D2B0B919CF}"/>
              </a:ext>
            </a:extLst>
          </p:cNvPr>
          <p:cNvSpPr/>
          <p:nvPr/>
        </p:nvSpPr>
        <p:spPr>
          <a:xfrm>
            <a:off x="148602" y="2795563"/>
            <a:ext cx="2235316" cy="1425525"/>
          </a:xfrm>
          <a:prstGeom prst="roundRect">
            <a:avLst/>
          </a:prstGeom>
          <a:solidFill>
            <a:schemeClr val="accent3">
              <a:lumMod val="40000"/>
              <a:lumOff val="60000"/>
            </a:schemeClr>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u="none" strike="noStrike" dirty="0">
                <a:solidFill>
                  <a:schemeClr val="tx1"/>
                </a:solidFill>
                <a:effectLst/>
                <a:latin typeface="Calibri" panose="020F0502020204030204" pitchFamily="34" charset="0"/>
              </a:rPr>
              <a:t>Indicate when something happens.</a:t>
            </a:r>
            <a:endParaRPr lang="en-IN" sz="2400" dirty="0">
              <a:solidFill>
                <a:schemeClr val="tx1"/>
              </a:solidFill>
            </a:endParaRPr>
          </a:p>
        </p:txBody>
      </p:sp>
      <p:sp>
        <p:nvSpPr>
          <p:cNvPr id="24" name="Rectangle: Rounded Corners 23">
            <a:extLst>
              <a:ext uri="{FF2B5EF4-FFF2-40B4-BE49-F238E27FC236}">
                <a16:creationId xmlns:a16="http://schemas.microsoft.com/office/drawing/2014/main" id="{879E3F5E-329E-4ECC-BEC1-1C8625C54589}"/>
              </a:ext>
            </a:extLst>
          </p:cNvPr>
          <p:cNvSpPr/>
          <p:nvPr/>
        </p:nvSpPr>
        <p:spPr>
          <a:xfrm>
            <a:off x="2595700" y="2843093"/>
            <a:ext cx="2975206" cy="731520"/>
          </a:xfrm>
          <a:prstGeom prst="roundRect">
            <a:avLst/>
          </a:prstGeom>
          <a:solidFill>
            <a:schemeClr val="accent3">
              <a:lumMod val="40000"/>
              <a:lumOff val="60000"/>
            </a:schemeClr>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latin typeface="Calibri" panose="020F0502020204030204" pitchFamily="34" charset="0"/>
              </a:rPr>
              <a:t>Generally answer the question ‘When?’.</a:t>
            </a:r>
            <a:r>
              <a:rPr lang="en-IN" sz="2400" b="1" i="1" dirty="0">
                <a:solidFill>
                  <a:schemeClr val="tx1"/>
                </a:solidFill>
                <a:latin typeface="Calibri" panose="020F0502020204030204" pitchFamily="34" charset="0"/>
              </a:rPr>
              <a:t> </a:t>
            </a:r>
            <a:endParaRPr lang="en-IN" sz="2400" b="1" dirty="0">
              <a:solidFill>
                <a:schemeClr val="tx1"/>
              </a:solidFill>
            </a:endParaRPr>
          </a:p>
        </p:txBody>
      </p:sp>
      <p:sp>
        <p:nvSpPr>
          <p:cNvPr id="25" name="Arrow: Down 24">
            <a:extLst>
              <a:ext uri="{FF2B5EF4-FFF2-40B4-BE49-F238E27FC236}">
                <a16:creationId xmlns:a16="http://schemas.microsoft.com/office/drawing/2014/main" id="{4B20FF7C-3A1F-41D4-BFD4-FBED22FBD1C7}"/>
              </a:ext>
            </a:extLst>
          </p:cNvPr>
          <p:cNvSpPr/>
          <p:nvPr/>
        </p:nvSpPr>
        <p:spPr>
          <a:xfrm>
            <a:off x="3875764" y="2300896"/>
            <a:ext cx="415079" cy="500559"/>
          </a:xfrm>
          <a:prstGeom prst="downArrow">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 name="Left Arrow 13">
            <a:extLst>
              <a:ext uri="{FF2B5EF4-FFF2-40B4-BE49-F238E27FC236}">
                <a16:creationId xmlns:a16="http://schemas.microsoft.com/office/drawing/2014/main" id="{0B597406-7DE7-46C9-B7D7-0F1A859C7ED1}"/>
              </a:ext>
            </a:extLst>
          </p:cNvPr>
          <p:cNvSpPr/>
          <p:nvPr/>
        </p:nvSpPr>
        <p:spPr>
          <a:xfrm rot="10800000" flipV="1">
            <a:off x="7060370" y="1794612"/>
            <a:ext cx="680525" cy="351130"/>
          </a:xfrm>
          <a:prstGeom prst="leftArrow">
            <a:avLst>
              <a:gd name="adj1" fmla="val 60000"/>
              <a:gd name="adj2" fmla="val 50000"/>
            </a:avLst>
          </a:prstGeom>
          <a:solidFill>
            <a:srgbClr val="FFC000"/>
          </a:solidFill>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27" name="Arrow: Down 26">
            <a:extLst>
              <a:ext uri="{FF2B5EF4-FFF2-40B4-BE49-F238E27FC236}">
                <a16:creationId xmlns:a16="http://schemas.microsoft.com/office/drawing/2014/main" id="{4CB7CCFD-3C47-43D6-92D6-D936955E521A}"/>
              </a:ext>
            </a:extLst>
          </p:cNvPr>
          <p:cNvSpPr/>
          <p:nvPr/>
        </p:nvSpPr>
        <p:spPr>
          <a:xfrm>
            <a:off x="10770141" y="2301047"/>
            <a:ext cx="415079" cy="500559"/>
          </a:xfrm>
          <a:prstGeom prst="down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8" name="Rectangle: Rounded Corners 27">
            <a:extLst>
              <a:ext uri="{FF2B5EF4-FFF2-40B4-BE49-F238E27FC236}">
                <a16:creationId xmlns:a16="http://schemas.microsoft.com/office/drawing/2014/main" id="{54CC5E5A-BDA5-42CF-BBFB-FB91F72547B2}"/>
              </a:ext>
            </a:extLst>
          </p:cNvPr>
          <p:cNvSpPr/>
          <p:nvPr/>
        </p:nvSpPr>
        <p:spPr>
          <a:xfrm>
            <a:off x="10185874" y="2843244"/>
            <a:ext cx="1526750" cy="731520"/>
          </a:xfrm>
          <a:prstGeom prst="roundRect">
            <a:avLst/>
          </a:prstGeom>
          <a:solidFill>
            <a:schemeClr val="accent6">
              <a:lumMod val="60000"/>
              <a:lumOff val="40000"/>
            </a:schemeClr>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u="none" strike="noStrike" dirty="0">
                <a:solidFill>
                  <a:schemeClr val="tx1"/>
                </a:solidFill>
                <a:effectLst/>
                <a:latin typeface="Calibri" panose="020F0502020204030204" pitchFamily="34" charset="0"/>
              </a:rPr>
              <a:t>Indicate position.</a:t>
            </a:r>
            <a:endParaRPr lang="en-IN" sz="2400" dirty="0">
              <a:solidFill>
                <a:schemeClr val="tx1"/>
              </a:solidFill>
            </a:endParaRPr>
          </a:p>
        </p:txBody>
      </p:sp>
      <p:sp>
        <p:nvSpPr>
          <p:cNvPr id="29" name="Rectangle: Rounded Corners 28">
            <a:extLst>
              <a:ext uri="{FF2B5EF4-FFF2-40B4-BE49-F238E27FC236}">
                <a16:creationId xmlns:a16="http://schemas.microsoft.com/office/drawing/2014/main" id="{2CCC982C-53AE-4DC4-972A-E422218498EE}"/>
              </a:ext>
            </a:extLst>
          </p:cNvPr>
          <p:cNvSpPr/>
          <p:nvPr/>
        </p:nvSpPr>
        <p:spPr>
          <a:xfrm>
            <a:off x="6700156" y="2843244"/>
            <a:ext cx="2975206" cy="731520"/>
          </a:xfrm>
          <a:prstGeom prst="roundRect">
            <a:avLst/>
          </a:prstGeom>
          <a:solidFill>
            <a:schemeClr val="accent6">
              <a:lumMod val="60000"/>
              <a:lumOff val="40000"/>
            </a:schemeClr>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latin typeface="Calibri" panose="020F0502020204030204" pitchFamily="34" charset="0"/>
              </a:rPr>
              <a:t>Generally answer the question ‘Where is?’.</a:t>
            </a:r>
            <a:r>
              <a:rPr lang="en-IN" sz="2400" b="1" i="1" dirty="0">
                <a:solidFill>
                  <a:schemeClr val="tx1"/>
                </a:solidFill>
                <a:latin typeface="Calibri" panose="020F0502020204030204" pitchFamily="34" charset="0"/>
              </a:rPr>
              <a:t> </a:t>
            </a:r>
            <a:endParaRPr lang="en-IN" sz="2400" b="1" dirty="0">
              <a:solidFill>
                <a:schemeClr val="tx1"/>
              </a:solidFill>
            </a:endParaRPr>
          </a:p>
        </p:txBody>
      </p:sp>
      <p:sp>
        <p:nvSpPr>
          <p:cNvPr id="30" name="Arrow: Down 29">
            <a:extLst>
              <a:ext uri="{FF2B5EF4-FFF2-40B4-BE49-F238E27FC236}">
                <a16:creationId xmlns:a16="http://schemas.microsoft.com/office/drawing/2014/main" id="{90FCCAF5-475D-45AA-A2F2-59554B6C3526}"/>
              </a:ext>
            </a:extLst>
          </p:cNvPr>
          <p:cNvSpPr/>
          <p:nvPr/>
        </p:nvSpPr>
        <p:spPr>
          <a:xfrm>
            <a:off x="7980220" y="2301047"/>
            <a:ext cx="415079" cy="500559"/>
          </a:xfrm>
          <a:prstGeom prst="down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2334321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p:tgtEl>
                                          <p:spTgt spid="26"/>
                                        </p:tgtEl>
                                        <p:attrNameLst>
                                          <p:attrName>ppt_x</p:attrName>
                                        </p:attrNameLst>
                                      </p:cBhvr>
                                      <p:tavLst>
                                        <p:tav tm="0">
                                          <p:val>
                                            <p:strVal val="#ppt_x-#ppt_w*1.125000"/>
                                          </p:val>
                                        </p:tav>
                                        <p:tav tm="100000">
                                          <p:val>
                                            <p:strVal val="#ppt_x"/>
                                          </p:val>
                                        </p:tav>
                                      </p:tavLst>
                                    </p:anim>
                                    <p:animEffect transition="in" filter="wipe(right)">
                                      <p:cBhvr>
                                        <p:cTn id="8" dur="500"/>
                                        <p:tgtEl>
                                          <p:spTgt spid="26"/>
                                        </p:tgtEl>
                                      </p:cBhvr>
                                    </p:animEffect>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p:stCondLst>
                              <p:cond delay="1000"/>
                            </p:stCondLst>
                            <p:childTnLst>
                              <p:par>
                                <p:cTn id="14" presetID="12" presetClass="entr" presetSubtype="1" fill="hold" grpId="0" nodeType="afterEffect">
                                  <p:stCondLst>
                                    <p:cond delay="0"/>
                                  </p:stCondLst>
                                  <p:childTnLst>
                                    <p:set>
                                      <p:cBhvr>
                                        <p:cTn id="15" dur="1" fill="hold">
                                          <p:stCondLst>
                                            <p:cond delay="0"/>
                                          </p:stCondLst>
                                        </p:cTn>
                                        <p:tgtEl>
                                          <p:spTgt spid="27"/>
                                        </p:tgtEl>
                                        <p:attrNameLst>
                                          <p:attrName>style.visibility</p:attrName>
                                        </p:attrNameLst>
                                      </p:cBhvr>
                                      <p:to>
                                        <p:strVal val="visible"/>
                                      </p:to>
                                    </p:set>
                                    <p:anim calcmode="lin" valueType="num">
                                      <p:cBhvr additive="base">
                                        <p:cTn id="16" dur="500"/>
                                        <p:tgtEl>
                                          <p:spTgt spid="27"/>
                                        </p:tgtEl>
                                        <p:attrNameLst>
                                          <p:attrName>ppt_y</p:attrName>
                                        </p:attrNameLst>
                                      </p:cBhvr>
                                      <p:tavLst>
                                        <p:tav tm="0">
                                          <p:val>
                                            <p:strVal val="#ppt_y-#ppt_h*1.125000"/>
                                          </p:val>
                                        </p:tav>
                                        <p:tav tm="100000">
                                          <p:val>
                                            <p:strVal val="#ppt_y"/>
                                          </p:val>
                                        </p:tav>
                                      </p:tavLst>
                                    </p:anim>
                                    <p:animEffect transition="in" filter="wipe(down)">
                                      <p:cBhvr>
                                        <p:cTn id="17" dur="500"/>
                                        <p:tgtEl>
                                          <p:spTgt spid="27"/>
                                        </p:tgtEl>
                                      </p:cBhvr>
                                    </p:animEffect>
                                  </p:childTnLst>
                                </p:cTn>
                              </p:par>
                            </p:childTnLst>
                          </p:cTn>
                        </p:par>
                        <p:par>
                          <p:cTn id="18" fill="hold">
                            <p:stCondLst>
                              <p:cond delay="1500"/>
                            </p:stCondLst>
                            <p:childTnLst>
                              <p:par>
                                <p:cTn id="19" presetID="12" presetClass="entr" presetSubtype="1" fill="hold" grpId="0" nodeType="after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additive="base">
                                        <p:cTn id="21" dur="500"/>
                                        <p:tgtEl>
                                          <p:spTgt spid="28"/>
                                        </p:tgtEl>
                                        <p:attrNameLst>
                                          <p:attrName>ppt_y</p:attrName>
                                        </p:attrNameLst>
                                      </p:cBhvr>
                                      <p:tavLst>
                                        <p:tav tm="0">
                                          <p:val>
                                            <p:strVal val="#ppt_y-#ppt_h*1.125000"/>
                                          </p:val>
                                        </p:tav>
                                        <p:tav tm="100000">
                                          <p:val>
                                            <p:strVal val="#ppt_y"/>
                                          </p:val>
                                        </p:tav>
                                      </p:tavLst>
                                    </p:anim>
                                    <p:animEffect transition="in" filter="wipe(down)">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cBhvr additive="base">
                                        <p:cTn id="27" dur="500"/>
                                        <p:tgtEl>
                                          <p:spTgt spid="30"/>
                                        </p:tgtEl>
                                        <p:attrNameLst>
                                          <p:attrName>ppt_y</p:attrName>
                                        </p:attrNameLst>
                                      </p:cBhvr>
                                      <p:tavLst>
                                        <p:tav tm="0">
                                          <p:val>
                                            <p:strVal val="#ppt_y-#ppt_h*1.125000"/>
                                          </p:val>
                                        </p:tav>
                                        <p:tav tm="100000">
                                          <p:val>
                                            <p:strVal val="#ppt_y"/>
                                          </p:val>
                                        </p:tav>
                                      </p:tavLst>
                                    </p:anim>
                                    <p:animEffect transition="in" filter="wipe(down)">
                                      <p:cBhvr>
                                        <p:cTn id="28" dur="500"/>
                                        <p:tgtEl>
                                          <p:spTgt spid="30"/>
                                        </p:tgtEl>
                                      </p:cBhvr>
                                    </p:animEffect>
                                  </p:childTnLst>
                                </p:cTn>
                              </p:par>
                            </p:childTnLst>
                          </p:cTn>
                        </p:par>
                        <p:par>
                          <p:cTn id="29" fill="hold">
                            <p:stCondLst>
                              <p:cond delay="500"/>
                            </p:stCondLst>
                            <p:childTnLst>
                              <p:par>
                                <p:cTn id="30" presetID="12" presetClass="entr" presetSubtype="1" fill="hold" grpId="0" nodeType="after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additive="base">
                                        <p:cTn id="32" dur="500"/>
                                        <p:tgtEl>
                                          <p:spTgt spid="29"/>
                                        </p:tgtEl>
                                        <p:attrNameLst>
                                          <p:attrName>ppt_y</p:attrName>
                                        </p:attrNameLst>
                                      </p:cBhvr>
                                      <p:tavLst>
                                        <p:tav tm="0">
                                          <p:val>
                                            <p:strVal val="#ppt_y-#ppt_h*1.125000"/>
                                          </p:val>
                                        </p:tav>
                                        <p:tav tm="100000">
                                          <p:val>
                                            <p:strVal val="#ppt_y"/>
                                          </p:val>
                                        </p:tav>
                                      </p:tavLst>
                                    </p:anim>
                                    <p:animEffect transition="in" filter="wipe(down)">
                                      <p:cBhvr>
                                        <p:cTn id="33" dur="500"/>
                                        <p:tgtEl>
                                          <p:spTgt spid="29"/>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2" fill="hold" grpId="0" nodeType="click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p:tgtEl>
                                          <p:spTgt spid="21"/>
                                        </p:tgtEl>
                                        <p:attrNameLst>
                                          <p:attrName>ppt_x</p:attrName>
                                        </p:attrNameLst>
                                      </p:cBhvr>
                                      <p:tavLst>
                                        <p:tav tm="0">
                                          <p:val>
                                            <p:strVal val="#ppt_x+#ppt_w*1.125000"/>
                                          </p:val>
                                        </p:tav>
                                        <p:tav tm="100000">
                                          <p:val>
                                            <p:strVal val="#ppt_x"/>
                                          </p:val>
                                        </p:tav>
                                      </p:tavLst>
                                    </p:anim>
                                    <p:animEffect transition="in" filter="wipe(left)">
                                      <p:cBhvr>
                                        <p:cTn id="39" dur="500"/>
                                        <p:tgtEl>
                                          <p:spTgt spid="21"/>
                                        </p:tgtEl>
                                      </p:cBhvr>
                                    </p:animEffect>
                                  </p:childTnLst>
                                </p:cTn>
                              </p:par>
                            </p:childTnLst>
                          </p:cTn>
                        </p:par>
                        <p:par>
                          <p:cTn id="40" fill="hold">
                            <p:stCondLst>
                              <p:cond delay="500"/>
                            </p:stCondLst>
                            <p:childTnLst>
                              <p:par>
                                <p:cTn id="41" presetID="22" presetClass="entr" presetSubtype="2" fill="hold" grpId="0"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right)">
                                      <p:cBhvr>
                                        <p:cTn id="43" dur="500"/>
                                        <p:tgtEl>
                                          <p:spTgt spid="6"/>
                                        </p:tgtEl>
                                      </p:cBhvr>
                                    </p:animEffect>
                                  </p:childTnLst>
                                </p:cTn>
                              </p:par>
                            </p:childTnLst>
                          </p:cTn>
                        </p:par>
                        <p:par>
                          <p:cTn id="44" fill="hold">
                            <p:stCondLst>
                              <p:cond delay="1000"/>
                            </p:stCondLst>
                            <p:childTnLst>
                              <p:par>
                                <p:cTn id="45" presetID="12" presetClass="entr" presetSubtype="1"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additive="base">
                                        <p:cTn id="47" dur="500"/>
                                        <p:tgtEl>
                                          <p:spTgt spid="22"/>
                                        </p:tgtEl>
                                        <p:attrNameLst>
                                          <p:attrName>ppt_y</p:attrName>
                                        </p:attrNameLst>
                                      </p:cBhvr>
                                      <p:tavLst>
                                        <p:tav tm="0">
                                          <p:val>
                                            <p:strVal val="#ppt_y-#ppt_h*1.125000"/>
                                          </p:val>
                                        </p:tav>
                                        <p:tav tm="100000">
                                          <p:val>
                                            <p:strVal val="#ppt_y"/>
                                          </p:val>
                                        </p:tav>
                                      </p:tavLst>
                                    </p:anim>
                                    <p:animEffect transition="in" filter="wipe(down)">
                                      <p:cBhvr>
                                        <p:cTn id="48" dur="500"/>
                                        <p:tgtEl>
                                          <p:spTgt spid="22"/>
                                        </p:tgtEl>
                                      </p:cBhvr>
                                    </p:animEffect>
                                  </p:childTnLst>
                                </p:cTn>
                              </p:par>
                            </p:childTnLst>
                          </p:cTn>
                        </p:par>
                        <p:par>
                          <p:cTn id="49" fill="hold">
                            <p:stCondLst>
                              <p:cond delay="1500"/>
                            </p:stCondLst>
                            <p:childTnLst>
                              <p:par>
                                <p:cTn id="50" presetID="12" presetClass="entr" presetSubtype="1" fill="hold" grpId="0" nodeType="after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additive="base">
                                        <p:cTn id="52" dur="500"/>
                                        <p:tgtEl>
                                          <p:spTgt spid="23"/>
                                        </p:tgtEl>
                                        <p:attrNameLst>
                                          <p:attrName>ppt_y</p:attrName>
                                        </p:attrNameLst>
                                      </p:cBhvr>
                                      <p:tavLst>
                                        <p:tav tm="0">
                                          <p:val>
                                            <p:strVal val="#ppt_y-#ppt_h*1.125000"/>
                                          </p:val>
                                        </p:tav>
                                        <p:tav tm="100000">
                                          <p:val>
                                            <p:strVal val="#ppt_y"/>
                                          </p:val>
                                        </p:tav>
                                      </p:tavLst>
                                    </p:anim>
                                    <p:animEffect transition="in" filter="wipe(down)">
                                      <p:cBhvr>
                                        <p:cTn id="53" dur="500"/>
                                        <p:tgtEl>
                                          <p:spTgt spid="23"/>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ntr" presetSubtype="1" fill="hold" grpId="0" nodeType="clickEffect">
                                  <p:stCondLst>
                                    <p:cond delay="0"/>
                                  </p:stCondLst>
                                  <p:childTnLst>
                                    <p:set>
                                      <p:cBhvr>
                                        <p:cTn id="57" dur="1" fill="hold">
                                          <p:stCondLst>
                                            <p:cond delay="0"/>
                                          </p:stCondLst>
                                        </p:cTn>
                                        <p:tgtEl>
                                          <p:spTgt spid="25"/>
                                        </p:tgtEl>
                                        <p:attrNameLst>
                                          <p:attrName>style.visibility</p:attrName>
                                        </p:attrNameLst>
                                      </p:cBhvr>
                                      <p:to>
                                        <p:strVal val="visible"/>
                                      </p:to>
                                    </p:set>
                                    <p:anim calcmode="lin" valueType="num">
                                      <p:cBhvr additive="base">
                                        <p:cTn id="58" dur="500"/>
                                        <p:tgtEl>
                                          <p:spTgt spid="25"/>
                                        </p:tgtEl>
                                        <p:attrNameLst>
                                          <p:attrName>ppt_y</p:attrName>
                                        </p:attrNameLst>
                                      </p:cBhvr>
                                      <p:tavLst>
                                        <p:tav tm="0">
                                          <p:val>
                                            <p:strVal val="#ppt_y-#ppt_h*1.125000"/>
                                          </p:val>
                                        </p:tav>
                                        <p:tav tm="100000">
                                          <p:val>
                                            <p:strVal val="#ppt_y"/>
                                          </p:val>
                                        </p:tav>
                                      </p:tavLst>
                                    </p:anim>
                                    <p:animEffect transition="in" filter="wipe(down)">
                                      <p:cBhvr>
                                        <p:cTn id="59" dur="500"/>
                                        <p:tgtEl>
                                          <p:spTgt spid="25"/>
                                        </p:tgtEl>
                                      </p:cBhvr>
                                    </p:animEffect>
                                  </p:childTnLst>
                                </p:cTn>
                              </p:par>
                            </p:childTnLst>
                          </p:cTn>
                        </p:par>
                        <p:par>
                          <p:cTn id="60" fill="hold">
                            <p:stCondLst>
                              <p:cond delay="500"/>
                            </p:stCondLst>
                            <p:childTnLst>
                              <p:par>
                                <p:cTn id="61" presetID="12" presetClass="entr" presetSubtype="1"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additive="base">
                                        <p:cTn id="63" dur="500"/>
                                        <p:tgtEl>
                                          <p:spTgt spid="24"/>
                                        </p:tgtEl>
                                        <p:attrNameLst>
                                          <p:attrName>ppt_y</p:attrName>
                                        </p:attrNameLst>
                                      </p:cBhvr>
                                      <p:tavLst>
                                        <p:tav tm="0">
                                          <p:val>
                                            <p:strVal val="#ppt_y-#ppt_h*1.125000"/>
                                          </p:val>
                                        </p:tav>
                                        <p:tav tm="100000">
                                          <p:val>
                                            <p:strVal val="#ppt_y"/>
                                          </p:val>
                                        </p:tav>
                                      </p:tavLst>
                                    </p:anim>
                                    <p:animEffect transition="in" filter="wipe(down)">
                                      <p:cBhvr>
                                        <p:cTn id="64" dur="500"/>
                                        <p:tgtEl>
                                          <p:spTgt spid="24"/>
                                        </p:tgtEl>
                                      </p:cBhvr>
                                    </p:animEffect>
                                  </p:childTnLst>
                                </p:cTn>
                              </p:par>
                            </p:childTnLst>
                          </p:cTn>
                        </p:par>
                      </p:childTnLst>
                    </p:cTn>
                  </p:par>
                  <p:par>
                    <p:cTn id="65" fill="hold">
                      <p:stCondLst>
                        <p:cond delay="indefinite"/>
                      </p:stCondLst>
                      <p:childTnLst>
                        <p:par>
                          <p:cTn id="66" fill="hold">
                            <p:stCondLst>
                              <p:cond delay="0"/>
                            </p:stCondLst>
                            <p:childTnLst>
                              <p:par>
                                <p:cTn id="67" presetID="12" presetClass="entr" presetSubtype="1"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additive="base">
                                        <p:cTn id="69" dur="500"/>
                                        <p:tgtEl>
                                          <p:spTgt spid="15"/>
                                        </p:tgtEl>
                                        <p:attrNameLst>
                                          <p:attrName>ppt_y</p:attrName>
                                        </p:attrNameLst>
                                      </p:cBhvr>
                                      <p:tavLst>
                                        <p:tav tm="0">
                                          <p:val>
                                            <p:strVal val="#ppt_y-#ppt_h*1.125000"/>
                                          </p:val>
                                        </p:tav>
                                        <p:tav tm="100000">
                                          <p:val>
                                            <p:strVal val="#ppt_y"/>
                                          </p:val>
                                        </p:tav>
                                      </p:tavLst>
                                    </p:anim>
                                    <p:animEffect transition="in" filter="wipe(down)">
                                      <p:cBhvr>
                                        <p:cTn id="70" dur="500"/>
                                        <p:tgtEl>
                                          <p:spTgt spid="15"/>
                                        </p:tgtEl>
                                      </p:cBhvr>
                                    </p:animEffect>
                                  </p:childTnLst>
                                </p:cTn>
                              </p:par>
                            </p:childTnLst>
                          </p:cTn>
                        </p:par>
                        <p:par>
                          <p:cTn id="71" fill="hold">
                            <p:stCondLst>
                              <p:cond delay="500"/>
                            </p:stCondLst>
                            <p:childTnLst>
                              <p:par>
                                <p:cTn id="72" presetID="22" presetClass="entr" presetSubtype="1" fill="hold" grpId="0" nodeType="afterEffect">
                                  <p:stCondLst>
                                    <p:cond delay="0"/>
                                  </p:stCondLst>
                                  <p:childTnLst>
                                    <p:set>
                                      <p:cBhvr>
                                        <p:cTn id="73" dur="1" fill="hold">
                                          <p:stCondLst>
                                            <p:cond delay="0"/>
                                          </p:stCondLst>
                                        </p:cTn>
                                        <p:tgtEl>
                                          <p:spTgt spid="4"/>
                                        </p:tgtEl>
                                        <p:attrNameLst>
                                          <p:attrName>style.visibility</p:attrName>
                                        </p:attrNameLst>
                                      </p:cBhvr>
                                      <p:to>
                                        <p:strVal val="visible"/>
                                      </p:to>
                                    </p:set>
                                    <p:animEffect transition="in" filter="wipe(up)">
                                      <p:cBhvr>
                                        <p:cTn id="74" dur="500"/>
                                        <p:tgtEl>
                                          <p:spTgt spid="4"/>
                                        </p:tgtEl>
                                      </p:cBhvr>
                                    </p:animEffect>
                                  </p:childTnLst>
                                </p:cTn>
                              </p:par>
                            </p:childTnLst>
                          </p:cTn>
                        </p:par>
                        <p:par>
                          <p:cTn id="75" fill="hold">
                            <p:stCondLst>
                              <p:cond delay="1000"/>
                            </p:stCondLst>
                            <p:childTnLst>
                              <p:par>
                                <p:cTn id="76" presetID="12" presetClass="entr" presetSubtype="1" fill="hold" grpId="0" nodeType="afterEffect">
                                  <p:stCondLst>
                                    <p:cond delay="0"/>
                                  </p:stCondLst>
                                  <p:childTnLst>
                                    <p:set>
                                      <p:cBhvr>
                                        <p:cTn id="77" dur="1" fill="hold">
                                          <p:stCondLst>
                                            <p:cond delay="0"/>
                                          </p:stCondLst>
                                        </p:cTn>
                                        <p:tgtEl>
                                          <p:spTgt spid="16"/>
                                        </p:tgtEl>
                                        <p:attrNameLst>
                                          <p:attrName>style.visibility</p:attrName>
                                        </p:attrNameLst>
                                      </p:cBhvr>
                                      <p:to>
                                        <p:strVal val="visible"/>
                                      </p:to>
                                    </p:set>
                                    <p:anim calcmode="lin" valueType="num">
                                      <p:cBhvr additive="base">
                                        <p:cTn id="78" dur="500"/>
                                        <p:tgtEl>
                                          <p:spTgt spid="16"/>
                                        </p:tgtEl>
                                        <p:attrNameLst>
                                          <p:attrName>ppt_y</p:attrName>
                                        </p:attrNameLst>
                                      </p:cBhvr>
                                      <p:tavLst>
                                        <p:tav tm="0">
                                          <p:val>
                                            <p:strVal val="#ppt_y-#ppt_h*1.125000"/>
                                          </p:val>
                                        </p:tav>
                                        <p:tav tm="100000">
                                          <p:val>
                                            <p:strVal val="#ppt_y"/>
                                          </p:val>
                                        </p:tav>
                                      </p:tavLst>
                                    </p:anim>
                                    <p:animEffect transition="in" filter="wipe(down)">
                                      <p:cBhvr>
                                        <p:cTn id="79" dur="500"/>
                                        <p:tgtEl>
                                          <p:spTgt spid="16"/>
                                        </p:tgtEl>
                                      </p:cBhvr>
                                    </p:animEffect>
                                  </p:childTnLst>
                                </p:cTn>
                              </p:par>
                            </p:childTnLst>
                          </p:cTn>
                        </p:par>
                        <p:par>
                          <p:cTn id="80" fill="hold">
                            <p:stCondLst>
                              <p:cond delay="1500"/>
                            </p:stCondLst>
                            <p:childTnLst>
                              <p:par>
                                <p:cTn id="81" presetID="12" presetClass="entr" presetSubtype="1" fill="hold" grpId="0" nodeType="afterEffect">
                                  <p:stCondLst>
                                    <p:cond delay="0"/>
                                  </p:stCondLst>
                                  <p:childTnLst>
                                    <p:set>
                                      <p:cBhvr>
                                        <p:cTn id="82" dur="1" fill="hold">
                                          <p:stCondLst>
                                            <p:cond delay="0"/>
                                          </p:stCondLst>
                                        </p:cTn>
                                        <p:tgtEl>
                                          <p:spTgt spid="18"/>
                                        </p:tgtEl>
                                        <p:attrNameLst>
                                          <p:attrName>style.visibility</p:attrName>
                                        </p:attrNameLst>
                                      </p:cBhvr>
                                      <p:to>
                                        <p:strVal val="visible"/>
                                      </p:to>
                                    </p:set>
                                    <p:anim calcmode="lin" valueType="num">
                                      <p:cBhvr additive="base">
                                        <p:cTn id="83" dur="500"/>
                                        <p:tgtEl>
                                          <p:spTgt spid="18"/>
                                        </p:tgtEl>
                                        <p:attrNameLst>
                                          <p:attrName>ppt_y</p:attrName>
                                        </p:attrNameLst>
                                      </p:cBhvr>
                                      <p:tavLst>
                                        <p:tav tm="0">
                                          <p:val>
                                            <p:strVal val="#ppt_y-#ppt_h*1.125000"/>
                                          </p:val>
                                        </p:tav>
                                        <p:tav tm="100000">
                                          <p:val>
                                            <p:strVal val="#ppt_y"/>
                                          </p:val>
                                        </p:tav>
                                      </p:tavLst>
                                    </p:anim>
                                    <p:animEffect transition="in" filter="wipe(down)">
                                      <p:cBhvr>
                                        <p:cTn id="84" dur="500"/>
                                        <p:tgtEl>
                                          <p:spTgt spid="18"/>
                                        </p:tgtEl>
                                      </p:cBhvr>
                                    </p:animEffect>
                                  </p:childTnLst>
                                </p:cTn>
                              </p:par>
                            </p:childTnLst>
                          </p:cTn>
                        </p:par>
                      </p:childTnLst>
                    </p:cTn>
                  </p:par>
                  <p:par>
                    <p:cTn id="85" fill="hold">
                      <p:stCondLst>
                        <p:cond delay="indefinite"/>
                      </p:stCondLst>
                      <p:childTnLst>
                        <p:par>
                          <p:cTn id="86" fill="hold">
                            <p:stCondLst>
                              <p:cond delay="0"/>
                            </p:stCondLst>
                            <p:childTnLst>
                              <p:par>
                                <p:cTn id="87" presetID="12" presetClass="entr" presetSubtype="1" fill="hold" grpId="0" nodeType="clickEffect">
                                  <p:stCondLst>
                                    <p:cond delay="0"/>
                                  </p:stCondLst>
                                  <p:childTnLst>
                                    <p:set>
                                      <p:cBhvr>
                                        <p:cTn id="88" dur="1" fill="hold">
                                          <p:stCondLst>
                                            <p:cond delay="0"/>
                                          </p:stCondLst>
                                        </p:cTn>
                                        <p:tgtEl>
                                          <p:spTgt spid="20"/>
                                        </p:tgtEl>
                                        <p:attrNameLst>
                                          <p:attrName>style.visibility</p:attrName>
                                        </p:attrNameLst>
                                      </p:cBhvr>
                                      <p:to>
                                        <p:strVal val="visible"/>
                                      </p:to>
                                    </p:set>
                                    <p:anim calcmode="lin" valueType="num">
                                      <p:cBhvr additive="base">
                                        <p:cTn id="89" dur="500"/>
                                        <p:tgtEl>
                                          <p:spTgt spid="20"/>
                                        </p:tgtEl>
                                        <p:attrNameLst>
                                          <p:attrName>ppt_y</p:attrName>
                                        </p:attrNameLst>
                                      </p:cBhvr>
                                      <p:tavLst>
                                        <p:tav tm="0">
                                          <p:val>
                                            <p:strVal val="#ppt_y-#ppt_h*1.125000"/>
                                          </p:val>
                                        </p:tav>
                                        <p:tav tm="100000">
                                          <p:val>
                                            <p:strVal val="#ppt_y"/>
                                          </p:val>
                                        </p:tav>
                                      </p:tavLst>
                                    </p:anim>
                                    <p:animEffect transition="in" filter="wipe(down)">
                                      <p:cBhvr>
                                        <p:cTn id="90" dur="500"/>
                                        <p:tgtEl>
                                          <p:spTgt spid="20"/>
                                        </p:tgtEl>
                                      </p:cBhvr>
                                    </p:animEffect>
                                  </p:childTnLst>
                                </p:cTn>
                              </p:par>
                            </p:childTnLst>
                          </p:cTn>
                        </p:par>
                        <p:par>
                          <p:cTn id="91" fill="hold">
                            <p:stCondLst>
                              <p:cond delay="500"/>
                            </p:stCondLst>
                            <p:childTnLst>
                              <p:par>
                                <p:cTn id="92" presetID="12" presetClass="entr" presetSubtype="1" fill="hold" grpId="0" nodeType="afterEffect">
                                  <p:stCondLst>
                                    <p:cond delay="0"/>
                                  </p:stCondLst>
                                  <p:childTnLst>
                                    <p:set>
                                      <p:cBhvr>
                                        <p:cTn id="93" dur="1" fill="hold">
                                          <p:stCondLst>
                                            <p:cond delay="0"/>
                                          </p:stCondLst>
                                        </p:cTn>
                                        <p:tgtEl>
                                          <p:spTgt spid="19"/>
                                        </p:tgtEl>
                                        <p:attrNameLst>
                                          <p:attrName>style.visibility</p:attrName>
                                        </p:attrNameLst>
                                      </p:cBhvr>
                                      <p:to>
                                        <p:strVal val="visible"/>
                                      </p:to>
                                    </p:set>
                                    <p:anim calcmode="lin" valueType="num">
                                      <p:cBhvr additive="base">
                                        <p:cTn id="94" dur="500"/>
                                        <p:tgtEl>
                                          <p:spTgt spid="19"/>
                                        </p:tgtEl>
                                        <p:attrNameLst>
                                          <p:attrName>ppt_y</p:attrName>
                                        </p:attrNameLst>
                                      </p:cBhvr>
                                      <p:tavLst>
                                        <p:tav tm="0">
                                          <p:val>
                                            <p:strVal val="#ppt_y-#ppt_h*1.125000"/>
                                          </p:val>
                                        </p:tav>
                                        <p:tav tm="100000">
                                          <p:val>
                                            <p:strVal val="#ppt_y"/>
                                          </p:val>
                                        </p:tav>
                                      </p:tavLst>
                                    </p:anim>
                                    <p:animEffect transition="in" filter="wipe(down)">
                                      <p:cBhvr>
                                        <p:cTn id="9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15" grpId="0" animBg="1"/>
      <p:bldP spid="16"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6582EEB0-1FE4-49B4-BD65-584833C40CF9}"/>
              </a:ext>
            </a:extLst>
          </p:cNvPr>
          <p:cNvGraphicFramePr>
            <a:graphicFrameLocks noGrp="1"/>
          </p:cNvGraphicFramePr>
          <p:nvPr>
            <p:extLst>
              <p:ext uri="{D42A27DB-BD31-4B8C-83A1-F6EECF244321}">
                <p14:modId xmlns:p14="http://schemas.microsoft.com/office/powerpoint/2010/main" val="4103231042"/>
              </p:ext>
            </p:extLst>
          </p:nvPr>
        </p:nvGraphicFramePr>
        <p:xfrm>
          <a:off x="1127448" y="700345"/>
          <a:ext cx="9937104" cy="3624351"/>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r>
                        <a:rPr lang="en-IN" sz="900"/>
                        <a:t>1</a:t>
                      </a:r>
                      <a:endParaRPr lang="en-IN" sz="900" dirty="0"/>
                    </a:p>
                  </a:txBody>
                  <a:tcPr/>
                </a:tc>
                <a:tc>
                  <a:txBody>
                    <a:bodyPr/>
                    <a:lstStyle/>
                    <a:p>
                      <a:endParaRPr lang="en-IN" sz="900" dirty="0"/>
                    </a:p>
                  </a:txBody>
                  <a:tcPr/>
                </a:tc>
                <a:tc>
                  <a:txBody>
                    <a:bodyPr/>
                    <a:lstStyle/>
                    <a:p>
                      <a:r>
                        <a:rPr lang="en-US" sz="900" b="0" i="0" u="none" strike="noStrike" dirty="0" err="1">
                          <a:solidFill>
                            <a:srgbClr val="000000"/>
                          </a:solidFill>
                          <a:effectLst/>
                          <a:latin typeface="Calibri" panose="020F0502020204030204" pitchFamily="34" charset="0"/>
                        </a:rPr>
                        <a:t>Aeroplane</a:t>
                      </a:r>
                      <a:r>
                        <a:rPr lang="en-US" sz="900" b="0" i="0" u="none" strike="noStrike" dirty="0">
                          <a:solidFill>
                            <a:srgbClr val="000000"/>
                          </a:solidFill>
                          <a:effectLst/>
                          <a:latin typeface="Calibri" panose="020F0502020204030204" pitchFamily="34" charset="0"/>
                        </a:rPr>
                        <a:t>: https://drive.google.com/drive/folders/1ctViPTyCAuHD0QRXe3fW-WpSubI6WstH</a:t>
                      </a:r>
                      <a:endParaRPr lang="nb-NO" sz="900" b="0" i="0" u="none" strike="noStrike" dirty="0">
                        <a:solidFill>
                          <a:srgbClr val="000000"/>
                        </a:solidFill>
                        <a:effectLst/>
                        <a:latin typeface="Calibri" panose="020F0502020204030204" pitchFamily="34" charset="0"/>
                      </a:endParaRPr>
                    </a:p>
                    <a:p>
                      <a:r>
                        <a:rPr lang="en-US" sz="900" b="0" i="0" u="none" strike="noStrike" dirty="0">
                          <a:solidFill>
                            <a:srgbClr val="000000"/>
                          </a:solidFill>
                          <a:effectLst/>
                          <a:latin typeface="Calibri" panose="020F0502020204030204" pitchFamily="34" charset="0"/>
                        </a:rPr>
                        <a:t>Basketball: https://drive.google.com/drive/folders/1CWLPk-BEA4bUNAAHyiIRxjza3n-44Jo1</a:t>
                      </a:r>
                    </a:p>
                    <a:p>
                      <a:r>
                        <a:rPr lang="en-US" sz="900" b="0" i="0" u="none" strike="noStrike" dirty="0">
                          <a:solidFill>
                            <a:srgbClr val="000000"/>
                          </a:solidFill>
                          <a:effectLst/>
                          <a:latin typeface="Calibri" panose="020F0502020204030204" pitchFamily="34" charset="0"/>
                        </a:rPr>
                        <a:t>Books: https://drive.google.com/drive/folders/1AM_sdladRZpz6OT2xBU-HJOp9yS4qCNw</a:t>
                      </a:r>
                      <a:endParaRPr lang="en-IN" sz="900" dirty="0"/>
                    </a:p>
                  </a:txBody>
                  <a:tcPr/>
                </a:tc>
                <a:extLst>
                  <a:ext uri="{0D108BD9-81ED-4DB2-BD59-A6C34878D82A}">
                    <a16:rowId xmlns:a16="http://schemas.microsoft.com/office/drawing/2014/main" val="10001"/>
                  </a:ext>
                </a:extLst>
              </a:tr>
              <a:tr h="389313">
                <a:tc>
                  <a:txBody>
                    <a:bodyPr/>
                    <a:lstStyle/>
                    <a:p>
                      <a:endParaRPr lang="en-IN" sz="900" dirty="0"/>
                    </a:p>
                  </a:txBody>
                  <a:tcPr/>
                </a:tc>
                <a:tc>
                  <a:txBody>
                    <a:bodyPr/>
                    <a:lstStyle/>
                    <a:p>
                      <a:endParaRPr lang="en-IN" sz="900" dirty="0"/>
                    </a:p>
                  </a:txBody>
                  <a:tcPr/>
                </a:tc>
                <a:tc>
                  <a:txBody>
                    <a:bodyPr/>
                    <a:lstStyle/>
                    <a:p>
                      <a:endParaRPr lang="en-IN" sz="900" b="0" dirty="0">
                        <a:solidFill>
                          <a:schemeClr val="tx1"/>
                        </a:solidFill>
                        <a:latin typeface="+mj-lt"/>
                      </a:endParaRPr>
                    </a:p>
                  </a:txBody>
                  <a:tcPr/>
                </a:tc>
                <a:extLst>
                  <a:ext uri="{0D108BD9-81ED-4DB2-BD59-A6C34878D82A}">
                    <a16:rowId xmlns:a16="http://schemas.microsoft.com/office/drawing/2014/main" val="10002"/>
                  </a:ext>
                </a:extLst>
              </a:tr>
              <a:tr h="389313">
                <a:tc>
                  <a:txBody>
                    <a:bodyPr/>
                    <a:lstStyle/>
                    <a:p>
                      <a:endParaRPr lang="en-IN" sz="900" dirty="0"/>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sz="900" dirty="0">
                        <a:latin typeface="+mj-lt"/>
                      </a:endParaRPr>
                    </a:p>
                  </a:txBody>
                  <a:tcPr/>
                </a:tc>
                <a:extLst>
                  <a:ext uri="{0D108BD9-81ED-4DB2-BD59-A6C34878D82A}">
                    <a16:rowId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9"/>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3"/>
                  </a:ext>
                </a:extLst>
              </a:tr>
            </a:tbl>
          </a:graphicData>
        </a:graphic>
      </p:graphicFrame>
      <p:pic>
        <p:nvPicPr>
          <p:cNvPr id="9" name="Picture 2">
            <a:extLst>
              <a:ext uri="{FF2B5EF4-FFF2-40B4-BE49-F238E27FC236}">
                <a16:creationId xmlns:a16="http://schemas.microsoft.com/office/drawing/2014/main" id="{C7D290B4-E942-4419-955E-8A18B72C8CE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95600" y="1180828"/>
            <a:ext cx="248599" cy="29528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a:extLst>
              <a:ext uri="{FF2B5EF4-FFF2-40B4-BE49-F238E27FC236}">
                <a16:creationId xmlns:a16="http://schemas.microsoft.com/office/drawing/2014/main" id="{B333CCCF-562E-496A-B7F9-45FD8D56282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55640" y="1199483"/>
            <a:ext cx="252905" cy="29528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a:extLst>
              <a:ext uri="{FF2B5EF4-FFF2-40B4-BE49-F238E27FC236}">
                <a16:creationId xmlns:a16="http://schemas.microsoft.com/office/drawing/2014/main" id="{0CB6C248-4538-41CB-9897-CC920F532B0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p:blipFill>
        <p:spPr bwMode="auto">
          <a:xfrm>
            <a:off x="2135560" y="1180828"/>
            <a:ext cx="248599" cy="2946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7</TotalTime>
  <Words>329</Words>
  <Application>Microsoft Office PowerPoint</Application>
  <PresentationFormat>Widescreen</PresentationFormat>
  <Paragraphs>48</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DD</vt:lpstr>
      <vt:lpstr>Summary Prepositions Level 2</vt:lpstr>
      <vt:lpstr>What is Preposition?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34</cp:revision>
  <dcterms:created xsi:type="dcterms:W3CDTF">2020-08-28T09:38:22Z</dcterms:created>
  <dcterms:modified xsi:type="dcterms:W3CDTF">2022-10-15T20:04:12Z</dcterms:modified>
</cp:coreProperties>
</file>