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9" r:id="rId3"/>
    <p:sldId id="263" r:id="rId4"/>
    <p:sldId id="264" r:id="rId5"/>
    <p:sldId id="265"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53" autoAdjust="0"/>
  </p:normalViewPr>
  <p:slideViewPr>
    <p:cSldViewPr>
      <p:cViewPr varScale="1">
        <p:scale>
          <a:sx n="50" d="100"/>
          <a:sy n="50" d="100"/>
        </p:scale>
        <p:origin x="1188" y="2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86B9B4-D2C4-48DE-BC86-1B1A8876D90E}" type="datetimeFigureOut">
              <a:rPr lang="en-US" smtClean="0"/>
              <a:pPr/>
              <a:t>11/17/2022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99D599-091B-4691-AA1B-AC5C84EF710A}"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p>
          <a:p>
            <a:pPr rtl="0"/>
            <a:r>
              <a:rPr lang="en-IN" sz="1200" b="0" i="0" u="none" strike="noStrike" kern="1200" dirty="0">
                <a:solidFill>
                  <a:schemeClr val="tx1"/>
                </a:solidFill>
                <a:latin typeface="+mn-lt"/>
                <a:ea typeface="+mn-ea"/>
                <a:cs typeface="+mn-cs"/>
              </a:rPr>
              <a:t>https://pixabay.com/vectors/steps-list-ordered-list-items-1496523/</a:t>
            </a:r>
            <a:endParaRPr lang="en-IN" b="0"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1" i="0" u="none" strike="noStrike" kern="1200" dirty="0">
                <a:solidFill>
                  <a:schemeClr val="tx1"/>
                </a:solidFill>
                <a:latin typeface="+mn-lt"/>
                <a:ea typeface="+mn-ea"/>
                <a:cs typeface="+mn-cs"/>
              </a:rPr>
              <a:t>Notes for Teacher</a:t>
            </a:r>
            <a:r>
              <a:rPr lang="en-IN" sz="1800" b="0" i="0" u="none" strike="noStrike" kern="1200" dirty="0">
                <a:solidFill>
                  <a:schemeClr val="tx1"/>
                </a:solidFill>
                <a:latin typeface="+mn-lt"/>
                <a:ea typeface="+mn-ea"/>
                <a:cs typeface="+mn-cs"/>
              </a:rPr>
              <a:t> - &lt; Information for further reference or explanation &gt;</a:t>
            </a:r>
            <a:endParaRPr lang="en-IN" sz="1800" b="0" dirty="0"/>
          </a:p>
          <a:p>
            <a:pPr rtl="0">
              <a:spcBef>
                <a:spcPts val="0"/>
              </a:spcBef>
              <a:spcAft>
                <a:spcPts val="0"/>
              </a:spcAft>
            </a:pPr>
            <a:r>
              <a:rPr lang="en-US" sz="1800" b="0" i="0" u="none" strike="noStrike" dirty="0">
                <a:solidFill>
                  <a:srgbClr val="0000FF"/>
                </a:solidFill>
                <a:effectLst/>
                <a:latin typeface="Calibri" panose="020F0502020204030204" pitchFamily="34" charset="0"/>
              </a:rPr>
              <a:t>The teacher could write the sentences on the board /use the PPT. Allow the students to read the sentences.</a:t>
            </a:r>
          </a:p>
          <a:p>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Self created – Output link - https://drive.google.com/drive/folders/1Pj2TOadf_g3vtLoxfnjmFyWXXpyKvcts</a:t>
            </a:r>
          </a:p>
          <a:p>
            <a:r>
              <a:rPr lang="en-IN" dirty="0"/>
              <a:t>Self created – Output link - https://drive.google.com/drive/folders/1wrZuNRyTZYNb3VElDRwsWjO2p7x0bMW3</a:t>
            </a:r>
          </a:p>
        </p:txBody>
      </p:sp>
      <p:sp>
        <p:nvSpPr>
          <p:cNvPr id="4" name="Slide Number Placeholder 3"/>
          <p:cNvSpPr>
            <a:spLocks noGrp="1"/>
          </p:cNvSpPr>
          <p:nvPr>
            <p:ph type="sldNum" sz="quarter" idx="10"/>
          </p:nvPr>
        </p:nvSpPr>
        <p:spPr/>
        <p:txBody>
          <a:bodyPr/>
          <a:lstStyle/>
          <a:p>
            <a:fld id="{A499D599-091B-4691-AA1B-AC5C84EF710A}"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1" i="0" u="none" strike="noStrike" kern="1200" dirty="0">
                <a:solidFill>
                  <a:schemeClr val="tx1"/>
                </a:solidFill>
                <a:latin typeface="+mn-lt"/>
                <a:ea typeface="+mn-ea"/>
                <a:cs typeface="+mn-cs"/>
              </a:rPr>
              <a:t>Notes for Teacher</a:t>
            </a:r>
            <a:r>
              <a:rPr lang="en-IN" sz="1800" b="0" i="0" u="none" strike="noStrike" kern="1200" dirty="0">
                <a:solidFill>
                  <a:schemeClr val="tx1"/>
                </a:solidFill>
                <a:latin typeface="+mn-lt"/>
                <a:ea typeface="+mn-ea"/>
                <a:cs typeface="+mn-cs"/>
              </a:rPr>
              <a:t> - &lt; Information for further reference or explanation &gt;</a:t>
            </a:r>
            <a:endParaRPr lang="en-IN" sz="1800" b="0" dirty="0"/>
          </a:p>
          <a:p>
            <a:pPr rtl="0">
              <a:spcBef>
                <a:spcPts val="0"/>
              </a:spcBef>
              <a:spcAft>
                <a:spcPts val="0"/>
              </a:spcAft>
            </a:pPr>
            <a:r>
              <a:rPr lang="en-US" sz="1800" b="0" i="0" u="none" strike="noStrike" dirty="0">
                <a:solidFill>
                  <a:srgbClr val="0000FF"/>
                </a:solidFill>
                <a:effectLst/>
                <a:latin typeface="Calibri" panose="020F0502020204030204" pitchFamily="34" charset="0"/>
              </a:rPr>
              <a:t>After the sentences are read the following questions could be posed to them. </a:t>
            </a:r>
            <a:br>
              <a:rPr lang="en-US" dirty="0"/>
            </a:b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3</a:t>
            </a:fld>
            <a:endParaRPr lang="en-IN"/>
          </a:p>
        </p:txBody>
      </p:sp>
    </p:spTree>
    <p:extLst>
      <p:ext uri="{BB962C8B-B14F-4D97-AF65-F5344CB8AC3E}">
        <p14:creationId xmlns:p14="http://schemas.microsoft.com/office/powerpoint/2010/main" val="533029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1" i="0" u="none" strike="noStrike" kern="1200" dirty="0">
                <a:solidFill>
                  <a:schemeClr val="tx1"/>
                </a:solidFill>
                <a:latin typeface="+mn-lt"/>
                <a:ea typeface="+mn-ea"/>
                <a:cs typeface="+mn-cs"/>
              </a:rPr>
              <a:t>Notes for Teacher</a:t>
            </a:r>
            <a:r>
              <a:rPr lang="en-IN" sz="1800" b="0" i="0" u="none" strike="noStrike" kern="1200" dirty="0">
                <a:solidFill>
                  <a:schemeClr val="tx1"/>
                </a:solidFill>
                <a:latin typeface="+mn-lt"/>
                <a:ea typeface="+mn-ea"/>
                <a:cs typeface="+mn-cs"/>
              </a:rPr>
              <a:t> - &lt; Information for further reference or explanation &gt;</a:t>
            </a:r>
            <a:endParaRPr lang="en-IN" sz="1800" b="0" dirty="0"/>
          </a:p>
          <a:p>
            <a:pPr rtl="0">
              <a:spcBef>
                <a:spcPts val="0"/>
              </a:spcBef>
              <a:spcAft>
                <a:spcPts val="0"/>
              </a:spcAft>
            </a:pPr>
            <a:r>
              <a:rPr lang="en-US" sz="1800" b="0" i="0" u="none" strike="noStrike" dirty="0">
                <a:solidFill>
                  <a:srgbClr val="0000FF"/>
                </a:solidFill>
                <a:effectLst/>
                <a:latin typeface="Calibri" panose="020F0502020204030204" pitchFamily="34" charset="0"/>
              </a:rPr>
              <a:t>The teacher could write the sentences on the board /use the PPT. Allow the students to read the sentences.</a:t>
            </a:r>
          </a:p>
          <a:p>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Self created – Output link - https://drive.google.com/drive/folders/1Pj2TOadf_g3vtLoxfnjmFyWXXpyKvcts</a:t>
            </a:r>
          </a:p>
          <a:p>
            <a:r>
              <a:rPr lang="en-IN" dirty="0"/>
              <a:t>Self created – Output link - https://drive.google.com/drive/folders/1wrZuNRyTZYNb3VElDRwsWjO2p7x0bMW3</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Puri - https://pixabay.com/photos/puris-indian-food-fried-390537/</a:t>
            </a:r>
          </a:p>
          <a:p>
            <a:endParaRPr lang="en-IN"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4</a:t>
            </a:fld>
            <a:endParaRPr lang="en-IN"/>
          </a:p>
        </p:txBody>
      </p:sp>
    </p:spTree>
    <p:extLst>
      <p:ext uri="{BB962C8B-B14F-4D97-AF65-F5344CB8AC3E}">
        <p14:creationId xmlns:p14="http://schemas.microsoft.com/office/powerpoint/2010/main" val="1274910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1" i="0" u="none" strike="noStrike" kern="1200" dirty="0">
                <a:solidFill>
                  <a:schemeClr val="tx1"/>
                </a:solidFill>
                <a:latin typeface="+mn-lt"/>
                <a:ea typeface="+mn-ea"/>
                <a:cs typeface="+mn-cs"/>
              </a:rPr>
              <a:t>Notes for Teacher</a:t>
            </a:r>
            <a:r>
              <a:rPr lang="en-IN" sz="1800" b="0" i="0" u="none" strike="noStrike" kern="1200" dirty="0">
                <a:solidFill>
                  <a:schemeClr val="tx1"/>
                </a:solidFill>
                <a:latin typeface="+mn-lt"/>
                <a:ea typeface="+mn-ea"/>
                <a:cs typeface="+mn-cs"/>
              </a:rPr>
              <a:t> - &lt; Information for further reference or explanation &gt;</a:t>
            </a:r>
            <a:endParaRPr lang="en-IN" sz="1800" b="0" dirty="0"/>
          </a:p>
          <a:p>
            <a:pPr rtl="0">
              <a:spcBef>
                <a:spcPts val="0"/>
              </a:spcBef>
              <a:spcAft>
                <a:spcPts val="0"/>
              </a:spcAft>
            </a:pPr>
            <a:r>
              <a:rPr lang="en-US" sz="1800" b="0" i="0" u="none" strike="noStrike" dirty="0">
                <a:solidFill>
                  <a:srgbClr val="0000FF"/>
                </a:solidFill>
                <a:effectLst/>
                <a:latin typeface="Calibri" panose="020F0502020204030204" pitchFamily="34" charset="0"/>
              </a:rPr>
              <a:t>After the sentences are read the following questions could be posed to them. </a:t>
            </a:r>
            <a:br>
              <a:rPr lang="en-US" dirty="0"/>
            </a:b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5</a:t>
            </a:fld>
            <a:endParaRPr lang="en-IN"/>
          </a:p>
        </p:txBody>
      </p:sp>
    </p:spTree>
    <p:extLst>
      <p:ext uri="{BB962C8B-B14F-4D97-AF65-F5344CB8AC3E}">
        <p14:creationId xmlns:p14="http://schemas.microsoft.com/office/powerpoint/2010/main" val="1361084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6</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57292"/>
            <a:ext cx="10363200" cy="1752601"/>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79167"/>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254244B2-46FD-49C0-8BF6-E190D09EA6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90" y="44919"/>
            <a:ext cx="902286" cy="957155"/>
          </a:xfrm>
          <a:prstGeom prst="rect">
            <a:avLst/>
          </a:prstGeom>
        </p:spPr>
      </p:pic>
      <p:pic>
        <p:nvPicPr>
          <p:cNvPr id="19" name="Picture 18" descr="Calendar&#10;&#10;Description automatically generated with low confidence">
            <a:extLst>
              <a:ext uri="{FF2B5EF4-FFF2-40B4-BE49-F238E27FC236}">
                <a16:creationId xmlns:a16="http://schemas.microsoft.com/office/drawing/2014/main" id="{D97434CF-CEE0-40BF-BC5E-2F865F0666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4359" y="84302"/>
            <a:ext cx="963251" cy="938865"/>
          </a:xfrm>
          <a:prstGeom prst="rect">
            <a:avLst/>
          </a:prstGeom>
        </p:spPr>
      </p:pic>
      <p:pic>
        <p:nvPicPr>
          <p:cNvPr id="22" name="Picture 21" descr="A picture containing text, clipart&#10;&#10;Description automatically generated">
            <a:extLst>
              <a:ext uri="{FF2B5EF4-FFF2-40B4-BE49-F238E27FC236}">
                <a16:creationId xmlns:a16="http://schemas.microsoft.com/office/drawing/2014/main" id="{22B8C39A-F191-4D0C-9E72-E36060824A0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24834" y="5943521"/>
            <a:ext cx="914479" cy="914479"/>
          </a:xfrm>
          <a:prstGeom prst="rect">
            <a:avLst/>
          </a:prstGeom>
        </p:spPr>
      </p:pic>
      <p:sp>
        <p:nvSpPr>
          <p:cNvPr id="9" name="TextBox 8">
            <a:extLst>
              <a:ext uri="{FF2B5EF4-FFF2-40B4-BE49-F238E27FC236}">
                <a16:creationId xmlns:a16="http://schemas.microsoft.com/office/drawing/2014/main" id="{2928DBB6-D4BE-4F74-AC05-620A04191F2C}"/>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a:t>
            </a:r>
            <a:r>
              <a:rPr lang="en-US"/>
              <a:t>to add </a:t>
            </a:r>
            <a:r>
              <a:rPr lang="en-US" dirty="0"/>
              <a:t>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495333" cy="472908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Calendar&#10;&#10;Description automatically generated with low confidence">
            <a:extLst>
              <a:ext uri="{FF2B5EF4-FFF2-40B4-BE49-F238E27FC236}">
                <a16:creationId xmlns:a16="http://schemas.microsoft.com/office/drawing/2014/main" id="{5901837A-36BC-4822-BEFB-830404CC5C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4359" y="84302"/>
            <a:ext cx="963251" cy="938865"/>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8035C0C2-BCC7-4C51-8D5A-9E2778BE63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24834" y="5943521"/>
            <a:ext cx="914479" cy="91447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4280" y="50057"/>
            <a:ext cx="320344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7" name="Picture 6" descr="Calendar&#10;&#10;Description automatically generated with low confidence">
            <a:extLst>
              <a:ext uri="{FF2B5EF4-FFF2-40B4-BE49-F238E27FC236}">
                <a16:creationId xmlns:a16="http://schemas.microsoft.com/office/drawing/2014/main" id="{076D6C82-FFCB-4BDB-8004-46AA8F1755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4359" y="84302"/>
            <a:ext cx="963251" cy="938865"/>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BD2AB13A-E8D2-49E2-9E24-DF9B8C2267D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24834" y="5943521"/>
            <a:ext cx="914479" cy="91447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5.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2.jpe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6.jpeg"/><Relationship Id="rId10" Type="http://schemas.openxmlformats.org/officeDocument/2006/relationships/image" Target="../media/image13.png"/><Relationship Id="rId4" Type="http://schemas.openxmlformats.org/officeDocument/2006/relationships/image" Target="../media/image5.jpe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455" y="217100"/>
            <a:ext cx="9421091" cy="743274"/>
          </a:xfrm>
        </p:spPr>
        <p:style>
          <a:lnRef idx="0">
            <a:schemeClr val="accent5"/>
          </a:lnRef>
          <a:fillRef idx="3">
            <a:schemeClr val="accent5"/>
          </a:fillRef>
          <a:effectRef idx="3">
            <a:schemeClr val="accent5"/>
          </a:effectRef>
          <a:fontRef idx="minor">
            <a:schemeClr val="lt1"/>
          </a:fontRef>
        </p:style>
        <p:txBody>
          <a:bodyPr/>
          <a:lstStyle/>
          <a:p>
            <a:r>
              <a:rPr lang="en-IN" dirty="0"/>
              <a:t>Sentences in Order</a:t>
            </a:r>
          </a:p>
        </p:txBody>
      </p:sp>
      <p:pic>
        <p:nvPicPr>
          <p:cNvPr id="1026" name="Picture 2" descr="Free vector graphics of Steps">
            <a:extLst>
              <a:ext uri="{FF2B5EF4-FFF2-40B4-BE49-F238E27FC236}">
                <a16:creationId xmlns:a16="http://schemas.microsoft.com/office/drawing/2014/main" id="{AFD31745-5A51-32C1-8271-04B8597166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990" y="1268760"/>
            <a:ext cx="2570021" cy="38711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654" y="110671"/>
            <a:ext cx="9296427" cy="654032"/>
          </a:xfrm>
        </p:spPr>
        <p:style>
          <a:lnRef idx="0">
            <a:schemeClr val="accent5"/>
          </a:lnRef>
          <a:fillRef idx="3">
            <a:schemeClr val="accent5"/>
          </a:fillRef>
          <a:effectRef idx="3">
            <a:schemeClr val="accent5"/>
          </a:effectRef>
          <a:fontRef idx="minor">
            <a:schemeClr val="lt1"/>
          </a:fontRef>
        </p:style>
        <p:txBody>
          <a:bodyPr/>
          <a:lstStyle/>
          <a:p>
            <a:r>
              <a:rPr lang="en-IN" dirty="0"/>
              <a:t>Making Of Puris</a:t>
            </a:r>
          </a:p>
        </p:txBody>
      </p:sp>
      <p:pic>
        <p:nvPicPr>
          <p:cNvPr id="4" name="Picture 3" descr="A picture containing cup, food&#10;&#10;Description automatically generated">
            <a:extLst>
              <a:ext uri="{FF2B5EF4-FFF2-40B4-BE49-F238E27FC236}">
                <a16:creationId xmlns:a16="http://schemas.microsoft.com/office/drawing/2014/main" id="{4838BC40-92AA-81AF-B662-32BE7E38D2E1}"/>
              </a:ext>
            </a:extLst>
          </p:cNvPr>
          <p:cNvPicPr>
            <a:picLocks noChangeAspect="1"/>
          </p:cNvPicPr>
          <p:nvPr/>
        </p:nvPicPr>
        <p:blipFill>
          <a:blip r:embed="rId3"/>
          <a:stretch>
            <a:fillRect/>
          </a:stretch>
        </p:blipFill>
        <p:spPr>
          <a:xfrm>
            <a:off x="5705059" y="5470824"/>
            <a:ext cx="1911096" cy="1270544"/>
          </a:xfrm>
          <a:prstGeom prst="rect">
            <a:avLst/>
          </a:prstGeom>
          <a:noFill/>
          <a:ln cap="flat">
            <a:noFill/>
          </a:ln>
        </p:spPr>
      </p:pic>
      <p:pic>
        <p:nvPicPr>
          <p:cNvPr id="13" name="Picture 5" descr="A hand holding a bowl of rice&#10;&#10;Description automatically generated with low confidence">
            <a:extLst>
              <a:ext uri="{FF2B5EF4-FFF2-40B4-BE49-F238E27FC236}">
                <a16:creationId xmlns:a16="http://schemas.microsoft.com/office/drawing/2014/main" id="{D47E5B29-012D-CF21-9C32-36A4B2DFFD5C}"/>
              </a:ext>
            </a:extLst>
          </p:cNvPr>
          <p:cNvPicPr>
            <a:picLocks noChangeAspect="1"/>
          </p:cNvPicPr>
          <p:nvPr/>
        </p:nvPicPr>
        <p:blipFill>
          <a:blip r:embed="rId4"/>
          <a:srcRect/>
          <a:stretch>
            <a:fillRect/>
          </a:stretch>
        </p:blipFill>
        <p:spPr>
          <a:xfrm>
            <a:off x="7808943" y="2620661"/>
            <a:ext cx="2052773" cy="1434780"/>
          </a:xfrm>
          <a:prstGeom prst="rect">
            <a:avLst/>
          </a:prstGeom>
          <a:noFill/>
          <a:ln cap="flat">
            <a:noFill/>
          </a:ln>
        </p:spPr>
      </p:pic>
      <p:grpSp>
        <p:nvGrpSpPr>
          <p:cNvPr id="3" name="Group 2">
            <a:extLst>
              <a:ext uri="{FF2B5EF4-FFF2-40B4-BE49-F238E27FC236}">
                <a16:creationId xmlns:a16="http://schemas.microsoft.com/office/drawing/2014/main" id="{805A3013-3F8E-A6C4-826D-9217F094C924}"/>
              </a:ext>
            </a:extLst>
          </p:cNvPr>
          <p:cNvGrpSpPr/>
          <p:nvPr/>
        </p:nvGrpSpPr>
        <p:grpSpPr>
          <a:xfrm rot="1800000">
            <a:off x="83684" y="1391956"/>
            <a:ext cx="360040" cy="4585409"/>
            <a:chOff x="1703512" y="764704"/>
            <a:chExt cx="360040" cy="4896544"/>
          </a:xfrm>
          <a:scene3d>
            <a:camera prst="orthographicFront">
              <a:rot lat="0" lon="0" rev="0"/>
            </a:camera>
            <a:lightRig rig="glow" dir="t">
              <a:rot lat="0" lon="0" rev="4800000"/>
            </a:lightRig>
          </a:scene3d>
        </p:grpSpPr>
        <p:sp>
          <p:nvSpPr>
            <p:cNvPr id="5" name="Isosceles Triangle 4">
              <a:extLst>
                <a:ext uri="{FF2B5EF4-FFF2-40B4-BE49-F238E27FC236}">
                  <a16:creationId xmlns:a16="http://schemas.microsoft.com/office/drawing/2014/main" id="{3C18D462-768C-E64C-0FD3-195E377A910E}"/>
                </a:ext>
              </a:extLst>
            </p:cNvPr>
            <p:cNvSpPr/>
            <p:nvPr/>
          </p:nvSpPr>
          <p:spPr>
            <a:xfrm>
              <a:off x="1703512" y="764704"/>
              <a:ext cx="360040" cy="2448272"/>
            </a:xfrm>
            <a:prstGeom prst="triangle">
              <a:avLst/>
            </a:prstGeom>
            <a:ln>
              <a:noFill/>
            </a:ln>
            <a:effectLst>
              <a:outerShdw blurRad="190500" dist="228600" dir="2700000" algn="ctr">
                <a:srgbClr val="000000">
                  <a:alpha val="30000"/>
                </a:srgbClr>
              </a:outerShdw>
            </a:effectLst>
            <a:sp3d prstMaterial="matte">
              <a:bevelT w="127000" h="63500"/>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5C099B19-4319-548E-F5A0-FECE92F69E14}"/>
                </a:ext>
              </a:extLst>
            </p:cNvPr>
            <p:cNvSpPr/>
            <p:nvPr/>
          </p:nvSpPr>
          <p:spPr>
            <a:xfrm flipV="1">
              <a:off x="1703512" y="3212976"/>
              <a:ext cx="360040" cy="2448272"/>
            </a:xfrm>
            <a:prstGeom prst="triangle">
              <a:avLst/>
            </a:prstGeom>
            <a:noFill/>
            <a:ln>
              <a:noFill/>
            </a:ln>
            <a:effectLst>
              <a:outerShdw blurRad="190500" dist="228600" dir="2700000" algn="ctr">
                <a:srgbClr val="000000">
                  <a:alpha val="30000"/>
                </a:srgbClr>
              </a:outerShdw>
            </a:effectLst>
            <a:sp3d prstMaterial="matte">
              <a:bevelT w="127000" h="63500"/>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8" name="Oval 7">
            <a:extLst>
              <a:ext uri="{FF2B5EF4-FFF2-40B4-BE49-F238E27FC236}">
                <a16:creationId xmlns:a16="http://schemas.microsoft.com/office/drawing/2014/main" id="{A601B635-E729-FA6E-8FC1-8369DCA4ECFF}"/>
              </a:ext>
            </a:extLst>
          </p:cNvPr>
          <p:cNvSpPr/>
          <p:nvPr/>
        </p:nvSpPr>
        <p:spPr>
          <a:xfrm>
            <a:off x="59004" y="3365376"/>
            <a:ext cx="504056" cy="504056"/>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BE529338-D5F7-DDAB-4338-95A58EB0DED9}"/>
              </a:ext>
            </a:extLst>
          </p:cNvPr>
          <p:cNvSpPr/>
          <p:nvPr/>
        </p:nvSpPr>
        <p:spPr>
          <a:xfrm>
            <a:off x="-2544960" y="1169131"/>
            <a:ext cx="5257288" cy="5040560"/>
          </a:xfrm>
          <a:prstGeom prst="arc">
            <a:avLst>
              <a:gd name="adj1" fmla="val 16199999"/>
              <a:gd name="adj2" fmla="val 5457340"/>
            </a:avLst>
          </a:prstGeom>
          <a:ln w="76200">
            <a:solidFill>
              <a:schemeClr val="bg1">
                <a:lumMod val="75000"/>
              </a:schemeClr>
            </a:solidFill>
          </a:ln>
          <a:effectLst>
            <a:innerShdw blurRad="114300">
              <a:prstClr val="black"/>
            </a:innerShdw>
          </a:effectLst>
          <a:scene3d>
            <a:camera prst="orthographicFront"/>
            <a:lightRig rig="brightRoom" dir="t"/>
          </a:scene3d>
          <a:sp3d prstMaterial="softEdge"/>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Oval 10">
            <a:extLst>
              <a:ext uri="{FF2B5EF4-FFF2-40B4-BE49-F238E27FC236}">
                <a16:creationId xmlns:a16="http://schemas.microsoft.com/office/drawing/2014/main" id="{5A9CCE8F-83E8-3330-3A21-5C3B73445734}"/>
              </a:ext>
            </a:extLst>
          </p:cNvPr>
          <p:cNvSpPr>
            <a:spLocks noChangeAspect="1"/>
          </p:cNvSpPr>
          <p:nvPr/>
        </p:nvSpPr>
        <p:spPr>
          <a:xfrm flipH="1">
            <a:off x="1289612" y="1385155"/>
            <a:ext cx="360040" cy="36004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570F5D3-5E2E-FA81-CAD1-5E9B30657883}"/>
              </a:ext>
            </a:extLst>
          </p:cNvPr>
          <p:cNvSpPr>
            <a:spLocks noChangeAspect="1"/>
          </p:cNvSpPr>
          <p:nvPr/>
        </p:nvSpPr>
        <p:spPr>
          <a:xfrm flipH="1">
            <a:off x="2201727" y="2291031"/>
            <a:ext cx="360040" cy="360040"/>
          </a:xfrm>
          <a:prstGeom prst="ellipse">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2200"/>
          </a:p>
        </p:txBody>
      </p:sp>
      <p:sp>
        <p:nvSpPr>
          <p:cNvPr id="17" name="Oval 16">
            <a:extLst>
              <a:ext uri="{FF2B5EF4-FFF2-40B4-BE49-F238E27FC236}">
                <a16:creationId xmlns:a16="http://schemas.microsoft.com/office/drawing/2014/main" id="{0C74C841-E600-DA98-5644-195A07DB480B}"/>
              </a:ext>
            </a:extLst>
          </p:cNvPr>
          <p:cNvSpPr>
            <a:spLocks noChangeAspect="1"/>
          </p:cNvSpPr>
          <p:nvPr/>
        </p:nvSpPr>
        <p:spPr>
          <a:xfrm flipH="1">
            <a:off x="2532308" y="3509392"/>
            <a:ext cx="360040" cy="360040"/>
          </a:xfrm>
          <a:prstGeom prst="ellipse">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2200"/>
          </a:p>
        </p:txBody>
      </p:sp>
      <p:sp>
        <p:nvSpPr>
          <p:cNvPr id="18" name="Oval 17">
            <a:extLst>
              <a:ext uri="{FF2B5EF4-FFF2-40B4-BE49-F238E27FC236}">
                <a16:creationId xmlns:a16="http://schemas.microsoft.com/office/drawing/2014/main" id="{98A46C7B-C390-A742-391C-2FA90B1F899F}"/>
              </a:ext>
            </a:extLst>
          </p:cNvPr>
          <p:cNvSpPr>
            <a:spLocks noChangeAspect="1"/>
          </p:cNvSpPr>
          <p:nvPr/>
        </p:nvSpPr>
        <p:spPr>
          <a:xfrm flipH="1">
            <a:off x="2206780" y="4714156"/>
            <a:ext cx="360040" cy="360040"/>
          </a:xfrm>
          <a:prstGeom prst="ellipse">
            <a:avLst/>
          </a:prstGeom>
          <a:solidFill>
            <a:schemeClr val="accent3">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2200"/>
          </a:p>
        </p:txBody>
      </p:sp>
      <p:sp>
        <p:nvSpPr>
          <p:cNvPr id="19" name="Oval 18">
            <a:extLst>
              <a:ext uri="{FF2B5EF4-FFF2-40B4-BE49-F238E27FC236}">
                <a16:creationId xmlns:a16="http://schemas.microsoft.com/office/drawing/2014/main" id="{DA89312F-298F-0C9A-FCC5-22FEFE3A3154}"/>
              </a:ext>
            </a:extLst>
          </p:cNvPr>
          <p:cNvSpPr>
            <a:spLocks noChangeAspect="1"/>
          </p:cNvSpPr>
          <p:nvPr/>
        </p:nvSpPr>
        <p:spPr>
          <a:xfrm flipH="1">
            <a:off x="1361832" y="5580191"/>
            <a:ext cx="360040" cy="360040"/>
          </a:xfrm>
          <a:prstGeom prst="ellipse">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5EC6BB7-AC15-A4B2-F77A-6B5D4D991EBB}"/>
              </a:ext>
            </a:extLst>
          </p:cNvPr>
          <p:cNvSpPr/>
          <p:nvPr/>
        </p:nvSpPr>
        <p:spPr>
          <a:xfrm>
            <a:off x="1847528" y="980728"/>
            <a:ext cx="5172376" cy="69394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2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Rolled puris are fried in oil and are ready to be eaten.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3BF1EB2D-06DE-4A84-ECEB-5F1A411FC095}"/>
              </a:ext>
            </a:extLst>
          </p:cNvPr>
          <p:cNvSpPr/>
          <p:nvPr/>
        </p:nvSpPr>
        <p:spPr>
          <a:xfrm>
            <a:off x="2733000" y="2089379"/>
            <a:ext cx="2714928" cy="76334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1000"/>
              </a:spcAft>
            </a:pPr>
            <a:r>
              <a:rPr lang="en-US" sz="2200" dirty="0"/>
              <a:t>It is easy to make puris.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F9B6971D-22E5-D659-1430-16CD43D89537}"/>
              </a:ext>
            </a:extLst>
          </p:cNvPr>
          <p:cNvSpPr/>
          <p:nvPr/>
        </p:nvSpPr>
        <p:spPr>
          <a:xfrm>
            <a:off x="2999656" y="3292097"/>
            <a:ext cx="3128212" cy="763343"/>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r>
              <a:rPr lang="en-US" sz="2200" dirty="0">
                <a:latin typeface="Calibri" panose="020F0502020204030204" pitchFamily="34" charset="0"/>
                <a:ea typeface="Calibri" panose="020F0502020204030204" pitchFamily="34" charset="0"/>
                <a:cs typeface="Times New Roman" panose="02020603050405020304" pitchFamily="18" charset="0"/>
              </a:rPr>
              <a:t>Wheat flour is taken in a bowl.</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502DA3D5-60FA-D902-96DF-113899B9E678}"/>
              </a:ext>
            </a:extLst>
          </p:cNvPr>
          <p:cNvSpPr/>
          <p:nvPr/>
        </p:nvSpPr>
        <p:spPr>
          <a:xfrm>
            <a:off x="2783632" y="4437112"/>
            <a:ext cx="3209117" cy="76334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200" dirty="0">
                <a:latin typeface="Calibri" panose="020F0502020204030204" pitchFamily="34" charset="0"/>
                <a:ea typeface="Calibri" panose="020F0502020204030204" pitchFamily="34" charset="0"/>
                <a:cs typeface="Times New Roman" panose="02020603050405020304" pitchFamily="18" charset="0"/>
              </a:rPr>
              <a:t>Small balls of dough are rolled into puris.</a:t>
            </a:r>
            <a:endParaRPr lang="en-US" sz="2200" dirty="0"/>
          </a:p>
        </p:txBody>
      </p:sp>
      <p:sp>
        <p:nvSpPr>
          <p:cNvPr id="24" name="Rectangle 23">
            <a:extLst>
              <a:ext uri="{FF2B5EF4-FFF2-40B4-BE49-F238E27FC236}">
                <a16:creationId xmlns:a16="http://schemas.microsoft.com/office/drawing/2014/main" id="{6C53F75C-9F18-BDA5-5C78-28ABA9C4937C}"/>
              </a:ext>
            </a:extLst>
          </p:cNvPr>
          <p:cNvSpPr/>
          <p:nvPr/>
        </p:nvSpPr>
        <p:spPr>
          <a:xfrm>
            <a:off x="1847528" y="5617985"/>
            <a:ext cx="3732921" cy="76944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200" dirty="0">
                <a:latin typeface="Calibri" panose="020F0502020204030204" pitchFamily="34" charset="0"/>
                <a:ea typeface="Calibri" panose="020F0502020204030204" pitchFamily="34" charset="0"/>
                <a:cs typeface="Times New Roman" panose="02020603050405020304" pitchFamily="18" charset="0"/>
              </a:rPr>
              <a:t>Then it is kneaded into a soft dough with water.</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7" name="Picture 15" descr="A plate of food&#10;&#10;Description automatically generated with medium confidence">
            <a:extLst>
              <a:ext uri="{FF2B5EF4-FFF2-40B4-BE49-F238E27FC236}">
                <a16:creationId xmlns:a16="http://schemas.microsoft.com/office/drawing/2014/main" id="{805EA15F-C660-D185-E070-9314F73B7BD9}"/>
              </a:ext>
            </a:extLst>
          </p:cNvPr>
          <p:cNvPicPr>
            <a:picLocks noChangeAspect="1"/>
          </p:cNvPicPr>
          <p:nvPr/>
        </p:nvPicPr>
        <p:blipFill>
          <a:blip r:embed="rId5"/>
          <a:srcRect/>
          <a:stretch>
            <a:fillRect/>
          </a:stretch>
        </p:blipFill>
        <p:spPr>
          <a:xfrm>
            <a:off x="5550746" y="1695134"/>
            <a:ext cx="2199283" cy="1512049"/>
          </a:xfrm>
          <a:prstGeom prst="rect">
            <a:avLst/>
          </a:prstGeom>
          <a:noFill/>
          <a:ln cap="flat">
            <a:noFill/>
          </a:ln>
        </p:spPr>
      </p:pic>
      <p:grpSp>
        <p:nvGrpSpPr>
          <p:cNvPr id="30" name="Group 29">
            <a:extLst>
              <a:ext uri="{FF2B5EF4-FFF2-40B4-BE49-F238E27FC236}">
                <a16:creationId xmlns:a16="http://schemas.microsoft.com/office/drawing/2014/main" id="{A0870130-A980-F3B8-0138-818CC78E4B56}"/>
              </a:ext>
            </a:extLst>
          </p:cNvPr>
          <p:cNvGrpSpPr/>
          <p:nvPr/>
        </p:nvGrpSpPr>
        <p:grpSpPr>
          <a:xfrm>
            <a:off x="6111205" y="4237229"/>
            <a:ext cx="3048928" cy="1202716"/>
            <a:chOff x="6108869" y="4367729"/>
            <a:chExt cx="3048928" cy="1109638"/>
          </a:xfrm>
        </p:grpSpPr>
        <p:pic>
          <p:nvPicPr>
            <p:cNvPr id="14" name="Picture 8" descr="A picture containing indoor, sliced&#10;&#10;Description automatically generated">
              <a:extLst>
                <a:ext uri="{FF2B5EF4-FFF2-40B4-BE49-F238E27FC236}">
                  <a16:creationId xmlns:a16="http://schemas.microsoft.com/office/drawing/2014/main" id="{8379F061-38AF-4508-1EBF-A1354EAB717E}"/>
                </a:ext>
              </a:extLst>
            </p:cNvPr>
            <p:cNvPicPr>
              <a:picLocks noChangeAspect="1"/>
            </p:cNvPicPr>
            <p:nvPr/>
          </p:nvPicPr>
          <p:blipFill>
            <a:blip r:embed="rId6"/>
            <a:srcRect/>
            <a:stretch>
              <a:fillRect/>
            </a:stretch>
          </p:blipFill>
          <p:spPr>
            <a:xfrm>
              <a:off x="6108869" y="4367831"/>
              <a:ext cx="1930282" cy="1109536"/>
            </a:xfrm>
            <a:prstGeom prst="rect">
              <a:avLst/>
            </a:prstGeom>
            <a:noFill/>
            <a:ln cap="flat">
              <a:noFill/>
            </a:ln>
          </p:spPr>
        </p:pic>
        <p:pic>
          <p:nvPicPr>
            <p:cNvPr id="28" name="Picture 12" descr="A picture containing indoor, wooden, slice, sliced&#10;&#10;Description automatically generated">
              <a:extLst>
                <a:ext uri="{FF2B5EF4-FFF2-40B4-BE49-F238E27FC236}">
                  <a16:creationId xmlns:a16="http://schemas.microsoft.com/office/drawing/2014/main" id="{6749D99D-A565-0BB7-5D82-97571157E72D}"/>
                </a:ext>
              </a:extLst>
            </p:cNvPr>
            <p:cNvPicPr>
              <a:picLocks noChangeAspect="1"/>
            </p:cNvPicPr>
            <p:nvPr/>
          </p:nvPicPr>
          <p:blipFill>
            <a:blip r:embed="rId7"/>
            <a:srcRect/>
            <a:stretch>
              <a:fillRect/>
            </a:stretch>
          </p:blipFill>
          <p:spPr>
            <a:xfrm>
              <a:off x="7680176" y="4367729"/>
              <a:ext cx="1477621" cy="1109535"/>
            </a:xfrm>
            <a:prstGeom prst="rect">
              <a:avLst/>
            </a:prstGeom>
            <a:noFill/>
            <a:ln cap="flat">
              <a:noFill/>
            </a:ln>
          </p:spPr>
        </p:pic>
      </p:grpSp>
      <p:pic>
        <p:nvPicPr>
          <p:cNvPr id="29" name="Picture 11" descr="A picture containing indoor, plate, kitchenware&#10;&#10;Description automatically generated">
            <a:extLst>
              <a:ext uri="{FF2B5EF4-FFF2-40B4-BE49-F238E27FC236}">
                <a16:creationId xmlns:a16="http://schemas.microsoft.com/office/drawing/2014/main" id="{A942D92E-DD15-91BE-37FA-D1CC343238DA}"/>
              </a:ext>
            </a:extLst>
          </p:cNvPr>
          <p:cNvPicPr>
            <a:picLocks noChangeAspect="1"/>
          </p:cNvPicPr>
          <p:nvPr/>
        </p:nvPicPr>
        <p:blipFill>
          <a:blip r:embed="rId8"/>
          <a:srcRect/>
          <a:stretch>
            <a:fillRect/>
          </a:stretch>
        </p:blipFill>
        <p:spPr>
          <a:xfrm>
            <a:off x="7857157" y="764703"/>
            <a:ext cx="2199283" cy="1324675"/>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Effect transition="in" filter="fade">
                                      <p:cBhvr>
                                        <p:cTn id="13" dur="1000"/>
                                        <p:tgtEl>
                                          <p:spTgt spid="8"/>
                                        </p:tgtEl>
                                      </p:cBhvr>
                                    </p:animEffect>
                                  </p:childTnLst>
                                </p:cTn>
                              </p:par>
                            </p:childTnLst>
                          </p:cTn>
                        </p:par>
                        <p:par>
                          <p:cTn id="14" fill="hold">
                            <p:stCondLst>
                              <p:cond delay="2000"/>
                            </p:stCondLst>
                            <p:childTnLst>
                              <p:par>
                                <p:cTn id="15" presetID="16" presetClass="entr" presetSubtype="4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outHorizontal)">
                                      <p:cBhvr>
                                        <p:cTn id="17" dur="750"/>
                                        <p:tgtEl>
                                          <p:spTgt spid="3"/>
                                        </p:tgtEl>
                                      </p:cBhvr>
                                    </p:animEffect>
                                  </p:childTnLst>
                                </p:cTn>
                              </p:par>
                            </p:childTnLst>
                          </p:cTn>
                        </p:par>
                        <p:par>
                          <p:cTn id="18" fill="hold">
                            <p:stCondLst>
                              <p:cond delay="2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1000"/>
                                        <p:tgtEl>
                                          <p:spTgt spid="20"/>
                                        </p:tgtEl>
                                      </p:cBhvr>
                                    </p:animEffect>
                                  </p:childTnLst>
                                </p:cTn>
                              </p:par>
                            </p:childTnLst>
                          </p:cTn>
                        </p:par>
                        <p:par>
                          <p:cTn id="28" fill="hold">
                            <p:stCondLst>
                              <p:cond delay="4250"/>
                            </p:stCondLst>
                            <p:childTnLst>
                              <p:par>
                                <p:cTn id="29" presetID="22" presetClass="entr" presetSubtype="2"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right)">
                                      <p:cBhvr>
                                        <p:cTn id="31" dur="1000"/>
                                        <p:tgtEl>
                                          <p:spTgt spid="29"/>
                                        </p:tgtEl>
                                      </p:cBhvr>
                                    </p:animEffect>
                                  </p:childTnLst>
                                </p:cTn>
                              </p:par>
                            </p:childTnLst>
                          </p:cTn>
                        </p:par>
                        <p:par>
                          <p:cTn id="32" fill="hold">
                            <p:stCondLst>
                              <p:cond delay="5250"/>
                            </p:stCondLst>
                            <p:childTnLst>
                              <p:par>
                                <p:cTn id="33" presetID="8" presetClass="emph" presetSubtype="0" fill="hold" nodeType="afterEffect">
                                  <p:stCondLst>
                                    <p:cond delay="500"/>
                                  </p:stCondLst>
                                  <p:childTnLst>
                                    <p:animRot by="1800000">
                                      <p:cBhvr>
                                        <p:cTn id="34" dur="750" fill="hold"/>
                                        <p:tgtEl>
                                          <p:spTgt spid="3"/>
                                        </p:tgtEl>
                                        <p:attrNameLst>
                                          <p:attrName>r</p:attrName>
                                        </p:attrNameLst>
                                      </p:cBhvr>
                                    </p:animRot>
                                  </p:childTnLst>
                                </p:cTn>
                              </p:par>
                            </p:childTnLst>
                          </p:cTn>
                        </p:par>
                        <p:par>
                          <p:cTn id="35" fill="hold">
                            <p:stCondLst>
                              <p:cond delay="6500"/>
                            </p:stCondLst>
                            <p:childTnLst>
                              <p:par>
                                <p:cTn id="36" presetID="53" presetClass="entr" presetSubtype="16"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childTnLst>
                                </p:cTn>
                              </p:par>
                            </p:childTnLst>
                          </p:cTn>
                        </p:par>
                        <p:par>
                          <p:cTn id="41" fill="hold">
                            <p:stCondLst>
                              <p:cond delay="7000"/>
                            </p:stCondLst>
                            <p:childTnLst>
                              <p:par>
                                <p:cTn id="42" presetID="22" presetClass="entr" presetSubtype="8"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1000"/>
                                        <p:tgtEl>
                                          <p:spTgt spid="21"/>
                                        </p:tgtEl>
                                      </p:cBhvr>
                                    </p:animEffect>
                                  </p:childTnLst>
                                </p:cTn>
                              </p:par>
                            </p:childTnLst>
                          </p:cTn>
                        </p:par>
                        <p:par>
                          <p:cTn id="45" fill="hold">
                            <p:stCondLst>
                              <p:cond delay="8000"/>
                            </p:stCondLst>
                            <p:childTnLst>
                              <p:par>
                                <p:cTn id="46" presetID="22" presetClass="entr" presetSubtype="2"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right)">
                                      <p:cBhvr>
                                        <p:cTn id="48" dur="1000"/>
                                        <p:tgtEl>
                                          <p:spTgt spid="27"/>
                                        </p:tgtEl>
                                      </p:cBhvr>
                                    </p:animEffect>
                                  </p:childTnLst>
                                </p:cTn>
                              </p:par>
                            </p:childTnLst>
                          </p:cTn>
                        </p:par>
                        <p:par>
                          <p:cTn id="49" fill="hold">
                            <p:stCondLst>
                              <p:cond delay="9000"/>
                            </p:stCondLst>
                            <p:childTnLst>
                              <p:par>
                                <p:cTn id="50" presetID="8" presetClass="emph" presetSubtype="0" fill="hold" nodeType="afterEffect">
                                  <p:stCondLst>
                                    <p:cond delay="500"/>
                                  </p:stCondLst>
                                  <p:childTnLst>
                                    <p:animRot by="1800000">
                                      <p:cBhvr>
                                        <p:cTn id="51" dur="750" fill="hold"/>
                                        <p:tgtEl>
                                          <p:spTgt spid="3"/>
                                        </p:tgtEl>
                                        <p:attrNameLst>
                                          <p:attrName>r</p:attrName>
                                        </p:attrNameLst>
                                      </p:cBhvr>
                                    </p:animRot>
                                  </p:childTnLst>
                                </p:cTn>
                              </p:par>
                            </p:childTnLst>
                          </p:cTn>
                        </p:par>
                        <p:par>
                          <p:cTn id="52" fill="hold">
                            <p:stCondLst>
                              <p:cond delay="10250"/>
                            </p:stCondLst>
                            <p:childTnLst>
                              <p:par>
                                <p:cTn id="53" presetID="53" presetClass="entr" presetSubtype="16"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par>
                          <p:cTn id="58" fill="hold">
                            <p:stCondLst>
                              <p:cond delay="10750"/>
                            </p:stCondLst>
                            <p:childTnLst>
                              <p:par>
                                <p:cTn id="59" presetID="22" presetClass="entr" presetSubtype="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left)">
                                      <p:cBhvr>
                                        <p:cTn id="61" dur="1000"/>
                                        <p:tgtEl>
                                          <p:spTgt spid="22"/>
                                        </p:tgtEl>
                                      </p:cBhvr>
                                    </p:animEffect>
                                  </p:childTnLst>
                                </p:cTn>
                              </p:par>
                            </p:childTnLst>
                          </p:cTn>
                        </p:par>
                        <p:par>
                          <p:cTn id="62" fill="hold">
                            <p:stCondLst>
                              <p:cond delay="11750"/>
                            </p:stCondLst>
                            <p:childTnLst>
                              <p:par>
                                <p:cTn id="63" presetID="2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right)">
                                      <p:cBhvr>
                                        <p:cTn id="65" dur="1000"/>
                                        <p:tgtEl>
                                          <p:spTgt spid="13"/>
                                        </p:tgtEl>
                                      </p:cBhvr>
                                    </p:animEffect>
                                  </p:childTnLst>
                                </p:cTn>
                              </p:par>
                            </p:childTnLst>
                          </p:cTn>
                        </p:par>
                        <p:par>
                          <p:cTn id="66" fill="hold">
                            <p:stCondLst>
                              <p:cond delay="12750"/>
                            </p:stCondLst>
                            <p:childTnLst>
                              <p:par>
                                <p:cTn id="67" presetID="8" presetClass="emph" presetSubtype="0" fill="hold" nodeType="afterEffect">
                                  <p:stCondLst>
                                    <p:cond delay="500"/>
                                  </p:stCondLst>
                                  <p:childTnLst>
                                    <p:animRot by="1800000">
                                      <p:cBhvr>
                                        <p:cTn id="68" dur="750" fill="hold"/>
                                        <p:tgtEl>
                                          <p:spTgt spid="3"/>
                                        </p:tgtEl>
                                        <p:attrNameLst>
                                          <p:attrName>r</p:attrName>
                                        </p:attrNameLst>
                                      </p:cBhvr>
                                    </p:animRot>
                                  </p:childTnLst>
                                </p:cTn>
                              </p:par>
                            </p:childTnLst>
                          </p:cTn>
                        </p:par>
                        <p:par>
                          <p:cTn id="69" fill="hold">
                            <p:stCondLst>
                              <p:cond delay="14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14500"/>
                            </p:stCondLst>
                            <p:childTnLst>
                              <p:par>
                                <p:cTn id="76" presetID="22" presetClass="entr" presetSubtype="8" fill="hold" grpId="0" nodeType="after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wipe(left)">
                                      <p:cBhvr>
                                        <p:cTn id="78" dur="1000"/>
                                        <p:tgtEl>
                                          <p:spTgt spid="23"/>
                                        </p:tgtEl>
                                      </p:cBhvr>
                                    </p:animEffect>
                                  </p:childTnLst>
                                </p:cTn>
                              </p:par>
                            </p:childTnLst>
                          </p:cTn>
                        </p:par>
                        <p:par>
                          <p:cTn id="79" fill="hold">
                            <p:stCondLst>
                              <p:cond delay="15500"/>
                            </p:stCondLst>
                            <p:childTnLst>
                              <p:par>
                                <p:cTn id="80" presetID="22" presetClass="entr" presetSubtype="2" fill="hold" nodeType="after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wipe(right)">
                                      <p:cBhvr>
                                        <p:cTn id="82" dur="1000"/>
                                        <p:tgtEl>
                                          <p:spTgt spid="30"/>
                                        </p:tgtEl>
                                      </p:cBhvr>
                                    </p:animEffect>
                                  </p:childTnLst>
                                </p:cTn>
                              </p:par>
                            </p:childTnLst>
                          </p:cTn>
                        </p:par>
                        <p:par>
                          <p:cTn id="83" fill="hold">
                            <p:stCondLst>
                              <p:cond delay="16500"/>
                            </p:stCondLst>
                            <p:childTnLst>
                              <p:par>
                                <p:cTn id="84" presetID="8" presetClass="emph" presetSubtype="0" fill="hold" nodeType="afterEffect">
                                  <p:stCondLst>
                                    <p:cond delay="500"/>
                                  </p:stCondLst>
                                  <p:childTnLst>
                                    <p:animRot by="1800000">
                                      <p:cBhvr>
                                        <p:cTn id="85" dur="750" fill="hold"/>
                                        <p:tgtEl>
                                          <p:spTgt spid="3"/>
                                        </p:tgtEl>
                                        <p:attrNameLst>
                                          <p:attrName>r</p:attrName>
                                        </p:attrNameLst>
                                      </p:cBhvr>
                                    </p:animRot>
                                  </p:childTnLst>
                                </p:cTn>
                              </p:par>
                            </p:childTnLst>
                          </p:cTn>
                        </p:par>
                        <p:par>
                          <p:cTn id="86" fill="hold">
                            <p:stCondLst>
                              <p:cond delay="17750"/>
                            </p:stCondLst>
                            <p:childTnLst>
                              <p:par>
                                <p:cTn id="87" presetID="53" presetClass="entr" presetSubtype="16"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500" fill="hold"/>
                                        <p:tgtEl>
                                          <p:spTgt spid="19"/>
                                        </p:tgtEl>
                                        <p:attrNameLst>
                                          <p:attrName>ppt_w</p:attrName>
                                        </p:attrNameLst>
                                      </p:cBhvr>
                                      <p:tavLst>
                                        <p:tav tm="0">
                                          <p:val>
                                            <p:fltVal val="0"/>
                                          </p:val>
                                        </p:tav>
                                        <p:tav tm="100000">
                                          <p:val>
                                            <p:strVal val="#ppt_w"/>
                                          </p:val>
                                        </p:tav>
                                      </p:tavLst>
                                    </p:anim>
                                    <p:anim calcmode="lin" valueType="num">
                                      <p:cBhvr>
                                        <p:cTn id="90" dur="500" fill="hold"/>
                                        <p:tgtEl>
                                          <p:spTgt spid="19"/>
                                        </p:tgtEl>
                                        <p:attrNameLst>
                                          <p:attrName>ppt_h</p:attrName>
                                        </p:attrNameLst>
                                      </p:cBhvr>
                                      <p:tavLst>
                                        <p:tav tm="0">
                                          <p:val>
                                            <p:fltVal val="0"/>
                                          </p:val>
                                        </p:tav>
                                        <p:tav tm="100000">
                                          <p:val>
                                            <p:strVal val="#ppt_h"/>
                                          </p:val>
                                        </p:tav>
                                      </p:tavLst>
                                    </p:anim>
                                    <p:animEffect transition="in" filter="fade">
                                      <p:cBhvr>
                                        <p:cTn id="91" dur="500"/>
                                        <p:tgtEl>
                                          <p:spTgt spid="19"/>
                                        </p:tgtEl>
                                      </p:cBhvr>
                                    </p:animEffect>
                                  </p:childTnLst>
                                </p:cTn>
                              </p:par>
                            </p:childTnLst>
                          </p:cTn>
                        </p:par>
                        <p:par>
                          <p:cTn id="92" fill="hold">
                            <p:stCondLst>
                              <p:cond delay="18250"/>
                            </p:stCondLst>
                            <p:childTnLst>
                              <p:par>
                                <p:cTn id="93" presetID="22" presetClass="entr" presetSubtype="8"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left)">
                                      <p:cBhvr>
                                        <p:cTn id="95" dur="1000"/>
                                        <p:tgtEl>
                                          <p:spTgt spid="24"/>
                                        </p:tgtEl>
                                      </p:cBhvr>
                                    </p:animEffect>
                                  </p:childTnLst>
                                </p:cTn>
                              </p:par>
                            </p:childTnLst>
                          </p:cTn>
                        </p:par>
                        <p:par>
                          <p:cTn id="96" fill="hold">
                            <p:stCondLst>
                              <p:cond delay="19250"/>
                            </p:stCondLst>
                            <p:childTnLst>
                              <p:par>
                                <p:cTn id="97" presetID="22" presetClass="entr" presetSubtype="2"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wipe(right)">
                                      <p:cBhvr>
                                        <p:cTn id="9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en-IN" dirty="0"/>
              <a:t>Let’s answer the following</a:t>
            </a:r>
          </a:p>
        </p:txBody>
      </p:sp>
      <p:grpSp>
        <p:nvGrpSpPr>
          <p:cNvPr id="6" name="Group 5">
            <a:extLst>
              <a:ext uri="{FF2B5EF4-FFF2-40B4-BE49-F238E27FC236}">
                <a16:creationId xmlns:a16="http://schemas.microsoft.com/office/drawing/2014/main" id="{84864525-7938-4543-D89C-C4EACA95F6D3}"/>
              </a:ext>
            </a:extLst>
          </p:cNvPr>
          <p:cNvGrpSpPr/>
          <p:nvPr/>
        </p:nvGrpSpPr>
        <p:grpSpPr>
          <a:xfrm>
            <a:off x="767408" y="980728"/>
            <a:ext cx="8313652" cy="913470"/>
            <a:chOff x="280198" y="1196752"/>
            <a:chExt cx="9145016" cy="913470"/>
          </a:xfrm>
        </p:grpSpPr>
        <p:grpSp>
          <p:nvGrpSpPr>
            <p:cNvPr id="8" name="Group 7">
              <a:extLst>
                <a:ext uri="{FF2B5EF4-FFF2-40B4-BE49-F238E27FC236}">
                  <a16:creationId xmlns:a16="http://schemas.microsoft.com/office/drawing/2014/main" id="{9D2F31CB-41BF-17F5-7E63-DD3E8C79A8C3}"/>
                </a:ext>
              </a:extLst>
            </p:cNvPr>
            <p:cNvGrpSpPr>
              <a:grpSpLocks noChangeAspect="1"/>
            </p:cNvGrpSpPr>
            <p:nvPr/>
          </p:nvGrpSpPr>
          <p:grpSpPr>
            <a:xfrm>
              <a:off x="280198" y="1196752"/>
              <a:ext cx="1118436" cy="913470"/>
              <a:chOff x="1217532" y="3417314"/>
              <a:chExt cx="2855012" cy="2331798"/>
            </a:xfrm>
          </p:grpSpPr>
          <p:sp>
            <p:nvSpPr>
              <p:cNvPr id="16" name="Google Shape;1367;p33">
                <a:extLst>
                  <a:ext uri="{FF2B5EF4-FFF2-40B4-BE49-F238E27FC236}">
                    <a16:creationId xmlns:a16="http://schemas.microsoft.com/office/drawing/2014/main" id="{FF857C25-DFC6-2039-57C3-0C170FBC9018}"/>
                  </a:ext>
                </a:extLst>
              </p:cNvPr>
              <p:cNvSpPr/>
              <p:nvPr/>
            </p:nvSpPr>
            <p:spPr>
              <a:xfrm>
                <a:off x="2037371" y="3417314"/>
                <a:ext cx="2035173" cy="2331798"/>
              </a:xfrm>
              <a:custGeom>
                <a:avLst/>
                <a:gdLst/>
                <a:ahLst/>
                <a:cxnLst/>
                <a:rect l="l" t="t" r="r" b="b"/>
                <a:pathLst>
                  <a:path w="2178" h="2498" extrusionOk="0">
                    <a:moveTo>
                      <a:pt x="43" y="156"/>
                    </a:moveTo>
                    <a:lnTo>
                      <a:pt x="650" y="1208"/>
                    </a:lnTo>
                    <a:lnTo>
                      <a:pt x="650" y="1208"/>
                    </a:lnTo>
                    <a:cubicBezTo>
                      <a:pt x="665" y="1233"/>
                      <a:pt x="665" y="1265"/>
                      <a:pt x="650" y="1290"/>
                    </a:cubicBezTo>
                    <a:lnTo>
                      <a:pt x="43" y="2341"/>
                    </a:lnTo>
                    <a:lnTo>
                      <a:pt x="43" y="2341"/>
                    </a:lnTo>
                    <a:cubicBezTo>
                      <a:pt x="0" y="2415"/>
                      <a:pt x="83" y="2497"/>
                      <a:pt x="156" y="2455"/>
                    </a:cubicBezTo>
                    <a:lnTo>
                      <a:pt x="2122" y="1321"/>
                    </a:lnTo>
                    <a:lnTo>
                      <a:pt x="2122" y="1321"/>
                    </a:lnTo>
                    <a:cubicBezTo>
                      <a:pt x="2177" y="1289"/>
                      <a:pt x="2177" y="1209"/>
                      <a:pt x="2122" y="1177"/>
                    </a:cubicBezTo>
                    <a:lnTo>
                      <a:pt x="156" y="42"/>
                    </a:lnTo>
                    <a:lnTo>
                      <a:pt x="156" y="42"/>
                    </a:lnTo>
                    <a:cubicBezTo>
                      <a:pt x="83" y="0"/>
                      <a:pt x="0" y="82"/>
                      <a:pt x="43" y="156"/>
                    </a:cubicBezTo>
                  </a:path>
                </a:pathLst>
              </a:custGeom>
              <a:gradFill>
                <a:gsLst>
                  <a:gs pos="0">
                    <a:schemeClr val="accent2">
                      <a:lumMod val="50000"/>
                    </a:schemeClr>
                  </a:gs>
                  <a:gs pos="51000">
                    <a:srgbClr val="CC774D"/>
                  </a:gs>
                  <a:gs pos="100000">
                    <a:schemeClr val="accent2"/>
                  </a:gs>
                </a:gsLst>
                <a:lin ang="10800000" scaled="1"/>
              </a:gradFill>
              <a:ln>
                <a:noFill/>
              </a:ln>
              <a:effectLst>
                <a:innerShdw blurRad="63500" dist="50800" dir="10800000">
                  <a:prstClr val="black">
                    <a:alpha val="50000"/>
                  </a:prstClr>
                </a:inn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699" dirty="0">
                  <a:solidFill>
                    <a:srgbClr val="747994"/>
                  </a:solidFill>
                  <a:latin typeface="Calibri" panose="020F0502020204030204" pitchFamily="34" charset="0"/>
                  <a:ea typeface="Poppins"/>
                  <a:cs typeface="Calibri" panose="020F0502020204030204" pitchFamily="34" charset="0"/>
                  <a:sym typeface="Poppins"/>
                </a:endParaRPr>
              </a:p>
            </p:txBody>
          </p:sp>
          <p:sp>
            <p:nvSpPr>
              <p:cNvPr id="17" name="Google Shape;1368;p33">
                <a:extLst>
                  <a:ext uri="{FF2B5EF4-FFF2-40B4-BE49-F238E27FC236}">
                    <a16:creationId xmlns:a16="http://schemas.microsoft.com/office/drawing/2014/main" id="{72FF9C6B-9B24-B701-3533-ED6BDF5D6E43}"/>
                  </a:ext>
                </a:extLst>
              </p:cNvPr>
              <p:cNvSpPr/>
              <p:nvPr/>
            </p:nvSpPr>
            <p:spPr>
              <a:xfrm>
                <a:off x="1217532" y="3763374"/>
                <a:ext cx="1647914" cy="1643793"/>
              </a:xfrm>
              <a:custGeom>
                <a:avLst/>
                <a:gdLst/>
                <a:ahLst/>
                <a:cxnLst/>
                <a:rect l="l" t="t" r="r" b="b"/>
                <a:pathLst>
                  <a:path w="1762" h="1760" extrusionOk="0">
                    <a:moveTo>
                      <a:pt x="1761" y="880"/>
                    </a:moveTo>
                    <a:lnTo>
                      <a:pt x="1761" y="880"/>
                    </a:lnTo>
                    <a:cubicBezTo>
                      <a:pt x="1761" y="1367"/>
                      <a:pt x="1366" y="1759"/>
                      <a:pt x="880" y="1759"/>
                    </a:cubicBezTo>
                    <a:lnTo>
                      <a:pt x="880" y="1759"/>
                    </a:lnTo>
                    <a:cubicBezTo>
                      <a:pt x="394" y="1759"/>
                      <a:pt x="0" y="1367"/>
                      <a:pt x="0" y="880"/>
                    </a:cubicBezTo>
                    <a:lnTo>
                      <a:pt x="0" y="880"/>
                    </a:lnTo>
                    <a:cubicBezTo>
                      <a:pt x="0" y="394"/>
                      <a:pt x="394" y="0"/>
                      <a:pt x="880" y="0"/>
                    </a:cubicBezTo>
                    <a:lnTo>
                      <a:pt x="880" y="0"/>
                    </a:lnTo>
                    <a:cubicBezTo>
                      <a:pt x="1366" y="0"/>
                      <a:pt x="1761" y="394"/>
                      <a:pt x="1761" y="880"/>
                    </a:cubicBezTo>
                  </a:path>
                </a:pathLst>
              </a:custGeom>
              <a:solidFill>
                <a:schemeClr val="lt2"/>
              </a:solidFill>
              <a:ln>
                <a:noFill/>
              </a:ln>
              <a:effectLst>
                <a:outerShdw blurRad="50800" dist="38100" dir="5400000" algn="t" rotWithShape="0">
                  <a:prstClr val="black">
                    <a:alpha val="40000"/>
                  </a:prst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747994"/>
                  </a:solidFill>
                  <a:latin typeface="Calibri" panose="020F0502020204030204" pitchFamily="34" charset="0"/>
                  <a:ea typeface="Poppins"/>
                  <a:cs typeface="Calibri" panose="020F0502020204030204" pitchFamily="34" charset="0"/>
                  <a:sym typeface="Poppins"/>
                </a:endParaRPr>
              </a:p>
            </p:txBody>
          </p:sp>
          <p:sp>
            <p:nvSpPr>
              <p:cNvPr id="18" name="Google Shape;1369;p33">
                <a:extLst>
                  <a:ext uri="{FF2B5EF4-FFF2-40B4-BE49-F238E27FC236}">
                    <a16:creationId xmlns:a16="http://schemas.microsoft.com/office/drawing/2014/main" id="{8DA00A2B-5EE8-FD85-3171-9B559EC660C8}"/>
                  </a:ext>
                </a:extLst>
              </p:cNvPr>
              <p:cNvSpPr/>
              <p:nvPr/>
            </p:nvSpPr>
            <p:spPr>
              <a:xfrm rot="17118549">
                <a:off x="1378203" y="3928164"/>
                <a:ext cx="1318330" cy="1318330"/>
              </a:xfrm>
              <a:custGeom>
                <a:avLst/>
                <a:gdLst/>
                <a:ahLst/>
                <a:cxnLst/>
                <a:rect l="l" t="t" r="r" b="b"/>
                <a:pathLst>
                  <a:path w="1412" h="1410" extrusionOk="0">
                    <a:moveTo>
                      <a:pt x="1411" y="705"/>
                    </a:moveTo>
                    <a:lnTo>
                      <a:pt x="1411" y="705"/>
                    </a:lnTo>
                    <a:cubicBezTo>
                      <a:pt x="1411" y="1094"/>
                      <a:pt x="1095" y="1409"/>
                      <a:pt x="705" y="1409"/>
                    </a:cubicBezTo>
                    <a:lnTo>
                      <a:pt x="705" y="1409"/>
                    </a:lnTo>
                    <a:cubicBezTo>
                      <a:pt x="316" y="1409"/>
                      <a:pt x="0" y="1094"/>
                      <a:pt x="0" y="705"/>
                    </a:cubicBezTo>
                    <a:lnTo>
                      <a:pt x="0" y="705"/>
                    </a:lnTo>
                    <a:cubicBezTo>
                      <a:pt x="0" y="316"/>
                      <a:pt x="316" y="0"/>
                      <a:pt x="705" y="0"/>
                    </a:cubicBezTo>
                    <a:lnTo>
                      <a:pt x="705" y="0"/>
                    </a:lnTo>
                    <a:cubicBezTo>
                      <a:pt x="1095" y="0"/>
                      <a:pt x="1411" y="316"/>
                      <a:pt x="1411" y="705"/>
                    </a:cubicBezTo>
                  </a:path>
                </a:pathLst>
              </a:custGeom>
              <a:gradFill>
                <a:gsLst>
                  <a:gs pos="0">
                    <a:schemeClr val="accent2">
                      <a:lumMod val="50000"/>
                    </a:schemeClr>
                  </a:gs>
                  <a:gs pos="49000">
                    <a:srgbClr val="CA764B"/>
                  </a:gs>
                  <a:gs pos="100000">
                    <a:schemeClr val="accent2"/>
                  </a:gs>
                </a:gsLst>
                <a:lin ang="10800000" scaled="1"/>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dirty="0">
                  <a:solidFill>
                    <a:srgbClr val="747994"/>
                  </a:solidFill>
                  <a:latin typeface="Calibri" panose="020F0502020204030204" pitchFamily="34" charset="0"/>
                  <a:ea typeface="Poppins"/>
                  <a:cs typeface="Calibri" panose="020F0502020204030204" pitchFamily="34" charset="0"/>
                  <a:sym typeface="Poppins"/>
                </a:endParaRPr>
              </a:p>
            </p:txBody>
          </p:sp>
        </p:grpSp>
        <p:sp>
          <p:nvSpPr>
            <p:cNvPr id="10" name="TextBox 9">
              <a:extLst>
                <a:ext uri="{FF2B5EF4-FFF2-40B4-BE49-F238E27FC236}">
                  <a16:creationId xmlns:a16="http://schemas.microsoft.com/office/drawing/2014/main" id="{2362FCFB-59BF-7A89-7F72-64B4054E24FD}"/>
                </a:ext>
              </a:extLst>
            </p:cNvPr>
            <p:cNvSpPr txBox="1"/>
            <p:nvPr/>
          </p:nvSpPr>
          <p:spPr>
            <a:xfrm>
              <a:off x="385340" y="1422655"/>
              <a:ext cx="432048" cy="461665"/>
            </a:xfrm>
            <a:prstGeom prst="rect">
              <a:avLst/>
            </a:prstGeom>
            <a:noFill/>
          </p:spPr>
          <p:txBody>
            <a:bodyPr wrap="square" rtlCol="0" anchor="ctr">
              <a:spAutoFit/>
            </a:bodyPr>
            <a:lstStyle/>
            <a:p>
              <a:pPr algn="ctr"/>
              <a:r>
                <a:rPr lang="en-US" sz="2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p>
          </p:txBody>
        </p:sp>
        <p:sp>
          <p:nvSpPr>
            <p:cNvPr id="11" name="TextBox 10">
              <a:extLst>
                <a:ext uri="{FF2B5EF4-FFF2-40B4-BE49-F238E27FC236}">
                  <a16:creationId xmlns:a16="http://schemas.microsoft.com/office/drawing/2014/main" id="{81B5AAAD-C0E9-17EE-CCC6-45EAC308BA7E}"/>
                </a:ext>
              </a:extLst>
            </p:cNvPr>
            <p:cNvSpPr txBox="1"/>
            <p:nvPr/>
          </p:nvSpPr>
          <p:spPr>
            <a:xfrm flipH="1">
              <a:off x="1398634" y="1397624"/>
              <a:ext cx="8026580" cy="523220"/>
            </a:xfrm>
            <a:prstGeom prst="homePlate">
              <a:avLst>
                <a:gd name="adj" fmla="val 81316"/>
              </a:avLst>
            </a:prstGeom>
            <a:ln w="38100">
              <a:solidFill>
                <a:schemeClr val="accent6">
                  <a:lumMod val="75000"/>
                </a:schemeClr>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spcAft>
                  <a:spcPts val="1000"/>
                </a:spcAft>
              </a:pPr>
              <a:r>
                <a:rPr lang="en-IE" sz="2800" dirty="0"/>
                <a:t>Did you understand how puris are made?</a:t>
              </a:r>
              <a:endParaRPr lang="en-AE" sz="2800" dirty="0"/>
            </a:p>
          </p:txBody>
        </p:sp>
      </p:grpSp>
      <p:grpSp>
        <p:nvGrpSpPr>
          <p:cNvPr id="19" name="Group 18">
            <a:extLst>
              <a:ext uri="{FF2B5EF4-FFF2-40B4-BE49-F238E27FC236}">
                <a16:creationId xmlns:a16="http://schemas.microsoft.com/office/drawing/2014/main" id="{2114A310-D18B-B4D4-DE94-D106AFC9E82E}"/>
              </a:ext>
            </a:extLst>
          </p:cNvPr>
          <p:cNvGrpSpPr/>
          <p:nvPr/>
        </p:nvGrpSpPr>
        <p:grpSpPr>
          <a:xfrm>
            <a:off x="767408" y="2803562"/>
            <a:ext cx="9937104" cy="913470"/>
            <a:chOff x="280198" y="1196752"/>
            <a:chExt cx="11535736" cy="913470"/>
          </a:xfrm>
        </p:grpSpPr>
        <p:grpSp>
          <p:nvGrpSpPr>
            <p:cNvPr id="20" name="Group 19">
              <a:extLst>
                <a:ext uri="{FF2B5EF4-FFF2-40B4-BE49-F238E27FC236}">
                  <a16:creationId xmlns:a16="http://schemas.microsoft.com/office/drawing/2014/main" id="{FD0CF0A7-6649-E31D-220A-A1843D8A19CE}"/>
                </a:ext>
              </a:extLst>
            </p:cNvPr>
            <p:cNvGrpSpPr>
              <a:grpSpLocks noChangeAspect="1"/>
            </p:cNvGrpSpPr>
            <p:nvPr/>
          </p:nvGrpSpPr>
          <p:grpSpPr>
            <a:xfrm>
              <a:off x="280198" y="1196752"/>
              <a:ext cx="1118436" cy="913470"/>
              <a:chOff x="1217532" y="3417314"/>
              <a:chExt cx="2855012" cy="2331798"/>
            </a:xfrm>
          </p:grpSpPr>
          <p:sp>
            <p:nvSpPr>
              <p:cNvPr id="23" name="Google Shape;1367;p33">
                <a:extLst>
                  <a:ext uri="{FF2B5EF4-FFF2-40B4-BE49-F238E27FC236}">
                    <a16:creationId xmlns:a16="http://schemas.microsoft.com/office/drawing/2014/main" id="{D6750E00-53C4-B22D-DA0C-E9F70F371000}"/>
                  </a:ext>
                </a:extLst>
              </p:cNvPr>
              <p:cNvSpPr/>
              <p:nvPr/>
            </p:nvSpPr>
            <p:spPr>
              <a:xfrm>
                <a:off x="2037371" y="3417314"/>
                <a:ext cx="2035173" cy="2331798"/>
              </a:xfrm>
              <a:custGeom>
                <a:avLst/>
                <a:gdLst/>
                <a:ahLst/>
                <a:cxnLst/>
                <a:rect l="l" t="t" r="r" b="b"/>
                <a:pathLst>
                  <a:path w="2178" h="2498" extrusionOk="0">
                    <a:moveTo>
                      <a:pt x="43" y="156"/>
                    </a:moveTo>
                    <a:lnTo>
                      <a:pt x="650" y="1208"/>
                    </a:lnTo>
                    <a:lnTo>
                      <a:pt x="650" y="1208"/>
                    </a:lnTo>
                    <a:cubicBezTo>
                      <a:pt x="665" y="1233"/>
                      <a:pt x="665" y="1265"/>
                      <a:pt x="650" y="1290"/>
                    </a:cubicBezTo>
                    <a:lnTo>
                      <a:pt x="43" y="2341"/>
                    </a:lnTo>
                    <a:lnTo>
                      <a:pt x="43" y="2341"/>
                    </a:lnTo>
                    <a:cubicBezTo>
                      <a:pt x="0" y="2415"/>
                      <a:pt x="83" y="2497"/>
                      <a:pt x="156" y="2455"/>
                    </a:cubicBezTo>
                    <a:lnTo>
                      <a:pt x="2122" y="1321"/>
                    </a:lnTo>
                    <a:lnTo>
                      <a:pt x="2122" y="1321"/>
                    </a:lnTo>
                    <a:cubicBezTo>
                      <a:pt x="2177" y="1289"/>
                      <a:pt x="2177" y="1209"/>
                      <a:pt x="2122" y="1177"/>
                    </a:cubicBezTo>
                    <a:lnTo>
                      <a:pt x="156" y="42"/>
                    </a:lnTo>
                    <a:lnTo>
                      <a:pt x="156" y="42"/>
                    </a:lnTo>
                    <a:cubicBezTo>
                      <a:pt x="83" y="0"/>
                      <a:pt x="0" y="82"/>
                      <a:pt x="43" y="156"/>
                    </a:cubicBezTo>
                  </a:path>
                </a:pathLst>
              </a:custGeom>
              <a:gradFill>
                <a:gsLst>
                  <a:gs pos="47600">
                    <a:srgbClr val="77A498"/>
                  </a:gs>
                  <a:gs pos="0">
                    <a:schemeClr val="accent4">
                      <a:lumMod val="50000"/>
                    </a:schemeClr>
                  </a:gs>
                  <a:gs pos="100000">
                    <a:schemeClr val="accent4"/>
                  </a:gs>
                </a:gsLst>
                <a:lin ang="10800000" scaled="1"/>
              </a:gradFill>
              <a:ln>
                <a:noFill/>
              </a:ln>
              <a:effectLst>
                <a:innerShdw blurRad="63500" dist="50800" dir="10800000">
                  <a:prstClr val="black">
                    <a:alpha val="50000"/>
                  </a:prstClr>
                </a:inn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747994"/>
                  </a:solidFill>
                  <a:latin typeface="Poppins"/>
                  <a:ea typeface="Poppins"/>
                  <a:cs typeface="Poppins"/>
                  <a:sym typeface="Poppins"/>
                </a:endParaRPr>
              </a:p>
            </p:txBody>
          </p:sp>
          <p:sp>
            <p:nvSpPr>
              <p:cNvPr id="24" name="Google Shape;1368;p33">
                <a:extLst>
                  <a:ext uri="{FF2B5EF4-FFF2-40B4-BE49-F238E27FC236}">
                    <a16:creationId xmlns:a16="http://schemas.microsoft.com/office/drawing/2014/main" id="{28EBF349-1C7A-EE11-DCF7-DC4EA3BF4DD0}"/>
                  </a:ext>
                </a:extLst>
              </p:cNvPr>
              <p:cNvSpPr/>
              <p:nvPr/>
            </p:nvSpPr>
            <p:spPr>
              <a:xfrm>
                <a:off x="1217532" y="3763374"/>
                <a:ext cx="1647914" cy="1643793"/>
              </a:xfrm>
              <a:custGeom>
                <a:avLst/>
                <a:gdLst/>
                <a:ahLst/>
                <a:cxnLst/>
                <a:rect l="l" t="t" r="r" b="b"/>
                <a:pathLst>
                  <a:path w="1762" h="1760" extrusionOk="0">
                    <a:moveTo>
                      <a:pt x="1761" y="880"/>
                    </a:moveTo>
                    <a:lnTo>
                      <a:pt x="1761" y="880"/>
                    </a:lnTo>
                    <a:cubicBezTo>
                      <a:pt x="1761" y="1367"/>
                      <a:pt x="1366" y="1759"/>
                      <a:pt x="880" y="1759"/>
                    </a:cubicBezTo>
                    <a:lnTo>
                      <a:pt x="880" y="1759"/>
                    </a:lnTo>
                    <a:cubicBezTo>
                      <a:pt x="394" y="1759"/>
                      <a:pt x="0" y="1367"/>
                      <a:pt x="0" y="880"/>
                    </a:cubicBezTo>
                    <a:lnTo>
                      <a:pt x="0" y="880"/>
                    </a:lnTo>
                    <a:cubicBezTo>
                      <a:pt x="0" y="394"/>
                      <a:pt x="394" y="0"/>
                      <a:pt x="880" y="0"/>
                    </a:cubicBezTo>
                    <a:lnTo>
                      <a:pt x="880" y="0"/>
                    </a:lnTo>
                    <a:cubicBezTo>
                      <a:pt x="1366" y="0"/>
                      <a:pt x="1761" y="394"/>
                      <a:pt x="1761" y="880"/>
                    </a:cubicBezTo>
                  </a:path>
                </a:pathLst>
              </a:custGeom>
              <a:solidFill>
                <a:schemeClr val="lt2"/>
              </a:solidFill>
              <a:ln>
                <a:noFill/>
              </a:ln>
              <a:effectLst>
                <a:outerShdw blurRad="50800" dist="38100" dir="5400000" algn="t" rotWithShape="0">
                  <a:prstClr val="black">
                    <a:alpha val="40000"/>
                  </a:prst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747994"/>
                  </a:solidFill>
                  <a:latin typeface="Poppins"/>
                  <a:ea typeface="Poppins"/>
                  <a:cs typeface="Poppins"/>
                  <a:sym typeface="Poppins"/>
                </a:endParaRPr>
              </a:p>
            </p:txBody>
          </p:sp>
          <p:sp>
            <p:nvSpPr>
              <p:cNvPr id="25" name="Google Shape;1369;p33">
                <a:extLst>
                  <a:ext uri="{FF2B5EF4-FFF2-40B4-BE49-F238E27FC236}">
                    <a16:creationId xmlns:a16="http://schemas.microsoft.com/office/drawing/2014/main" id="{E9B8D530-CF9A-4568-145B-30C509AA7292}"/>
                  </a:ext>
                </a:extLst>
              </p:cNvPr>
              <p:cNvSpPr/>
              <p:nvPr/>
            </p:nvSpPr>
            <p:spPr>
              <a:xfrm rot="17118549">
                <a:off x="1378203" y="3928164"/>
                <a:ext cx="1318330" cy="1318330"/>
              </a:xfrm>
              <a:custGeom>
                <a:avLst/>
                <a:gdLst/>
                <a:ahLst/>
                <a:cxnLst/>
                <a:rect l="l" t="t" r="r" b="b"/>
                <a:pathLst>
                  <a:path w="1412" h="1410" extrusionOk="0">
                    <a:moveTo>
                      <a:pt x="1411" y="705"/>
                    </a:moveTo>
                    <a:lnTo>
                      <a:pt x="1411" y="705"/>
                    </a:lnTo>
                    <a:cubicBezTo>
                      <a:pt x="1411" y="1094"/>
                      <a:pt x="1095" y="1409"/>
                      <a:pt x="705" y="1409"/>
                    </a:cubicBezTo>
                    <a:lnTo>
                      <a:pt x="705" y="1409"/>
                    </a:lnTo>
                    <a:cubicBezTo>
                      <a:pt x="316" y="1409"/>
                      <a:pt x="0" y="1094"/>
                      <a:pt x="0" y="705"/>
                    </a:cubicBezTo>
                    <a:lnTo>
                      <a:pt x="0" y="705"/>
                    </a:lnTo>
                    <a:cubicBezTo>
                      <a:pt x="0" y="316"/>
                      <a:pt x="316" y="0"/>
                      <a:pt x="705" y="0"/>
                    </a:cubicBezTo>
                    <a:lnTo>
                      <a:pt x="705" y="0"/>
                    </a:lnTo>
                    <a:cubicBezTo>
                      <a:pt x="1095" y="0"/>
                      <a:pt x="1411" y="316"/>
                      <a:pt x="1411" y="705"/>
                    </a:cubicBezTo>
                  </a:path>
                </a:pathLst>
              </a:custGeom>
              <a:gradFill>
                <a:gsLst>
                  <a:gs pos="0">
                    <a:schemeClr val="accent4">
                      <a:lumMod val="50000"/>
                    </a:schemeClr>
                  </a:gs>
                  <a:gs pos="49000">
                    <a:srgbClr val="79A699"/>
                  </a:gs>
                  <a:gs pos="100000">
                    <a:schemeClr val="accent4"/>
                  </a:gs>
                </a:gsLst>
                <a:lin ang="10800000" scaled="1"/>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dirty="0">
                  <a:solidFill>
                    <a:srgbClr val="747994"/>
                  </a:solidFill>
                  <a:latin typeface="Poppins"/>
                  <a:ea typeface="Poppins"/>
                  <a:cs typeface="Poppins"/>
                  <a:sym typeface="Poppins"/>
                </a:endParaRPr>
              </a:p>
            </p:txBody>
          </p:sp>
        </p:grpSp>
        <p:sp>
          <p:nvSpPr>
            <p:cNvPr id="21" name="TextBox 20">
              <a:extLst>
                <a:ext uri="{FF2B5EF4-FFF2-40B4-BE49-F238E27FC236}">
                  <a16:creationId xmlns:a16="http://schemas.microsoft.com/office/drawing/2014/main" id="{00EFE4C0-42FB-FB0A-2B89-EFA60D17721B}"/>
                </a:ext>
              </a:extLst>
            </p:cNvPr>
            <p:cNvSpPr txBox="1"/>
            <p:nvPr/>
          </p:nvSpPr>
          <p:spPr>
            <a:xfrm>
              <a:off x="385340" y="1422655"/>
              <a:ext cx="432048" cy="461665"/>
            </a:xfrm>
            <a:prstGeom prst="rect">
              <a:avLst/>
            </a:prstGeom>
            <a:noFill/>
          </p:spPr>
          <p:txBody>
            <a:bodyPr wrap="square" rtlCol="0" anchor="ctr">
              <a:spAutoFit/>
            </a:bodyPr>
            <a:lstStyle/>
            <a:p>
              <a:pPr algn="ctr"/>
              <a:r>
                <a:rPr lang="en-US" sz="2400" dirty="0">
                  <a:solidFill>
                    <a:schemeClr val="bg1"/>
                  </a:solidFill>
                  <a:effectLst>
                    <a:outerShdw blurRad="38100" dist="38100" dir="2700000" algn="tl">
                      <a:srgbClr val="000000">
                        <a:alpha val="43137"/>
                      </a:srgbClr>
                    </a:outerShdw>
                  </a:effectLst>
                </a:rPr>
                <a:t>2</a:t>
              </a:r>
            </a:p>
          </p:txBody>
        </p:sp>
        <p:sp>
          <p:nvSpPr>
            <p:cNvPr id="22" name="TextBox 21">
              <a:extLst>
                <a:ext uri="{FF2B5EF4-FFF2-40B4-BE49-F238E27FC236}">
                  <a16:creationId xmlns:a16="http://schemas.microsoft.com/office/drawing/2014/main" id="{58E842AA-A63A-6163-E6B7-68CE3D27BE05}"/>
                </a:ext>
              </a:extLst>
            </p:cNvPr>
            <p:cNvSpPr txBox="1"/>
            <p:nvPr/>
          </p:nvSpPr>
          <p:spPr>
            <a:xfrm flipH="1">
              <a:off x="1398634" y="1340469"/>
              <a:ext cx="10417300" cy="558743"/>
            </a:xfrm>
            <a:prstGeom prst="homePlate">
              <a:avLst>
                <a:gd name="adj" fmla="val 62391"/>
              </a:avLst>
            </a:prstGeom>
            <a:ln w="38100">
              <a:solidFill>
                <a:schemeClr val="accent4">
                  <a:lumMod val="75000"/>
                </a:schemeClr>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wrap="square" anchor="ctr">
              <a:spAutoFit/>
            </a:bodyPr>
            <a:lstStyle/>
            <a:p>
              <a:pPr algn="ctr">
                <a:lnSpc>
                  <a:spcPct val="115000"/>
                </a:lnSpc>
                <a:spcAft>
                  <a:spcPts val="1000"/>
                </a:spcAft>
              </a:pPr>
              <a:r>
                <a:rPr lang="en-IE" sz="2800" dirty="0"/>
                <a:t>What do you think is wrong with the information?</a:t>
              </a:r>
              <a:endParaRPr lang="en-AE" sz="2800" dirty="0"/>
            </a:p>
          </p:txBody>
        </p:sp>
      </p:grpSp>
      <p:grpSp>
        <p:nvGrpSpPr>
          <p:cNvPr id="26" name="Group 25">
            <a:extLst>
              <a:ext uri="{FF2B5EF4-FFF2-40B4-BE49-F238E27FC236}">
                <a16:creationId xmlns:a16="http://schemas.microsoft.com/office/drawing/2014/main" id="{05BD0C2F-AABC-88FD-67BC-0D13E482A76D}"/>
              </a:ext>
            </a:extLst>
          </p:cNvPr>
          <p:cNvGrpSpPr/>
          <p:nvPr/>
        </p:nvGrpSpPr>
        <p:grpSpPr>
          <a:xfrm>
            <a:off x="767408" y="4531754"/>
            <a:ext cx="8784974" cy="913470"/>
            <a:chOff x="280198" y="1196752"/>
            <a:chExt cx="9665512" cy="913470"/>
          </a:xfrm>
        </p:grpSpPr>
        <p:grpSp>
          <p:nvGrpSpPr>
            <p:cNvPr id="27" name="Group 26">
              <a:extLst>
                <a:ext uri="{FF2B5EF4-FFF2-40B4-BE49-F238E27FC236}">
                  <a16:creationId xmlns:a16="http://schemas.microsoft.com/office/drawing/2014/main" id="{C470AF1D-47EA-5938-7081-D619D0E83E1D}"/>
                </a:ext>
              </a:extLst>
            </p:cNvPr>
            <p:cNvGrpSpPr>
              <a:grpSpLocks noChangeAspect="1"/>
            </p:cNvGrpSpPr>
            <p:nvPr/>
          </p:nvGrpSpPr>
          <p:grpSpPr>
            <a:xfrm>
              <a:off x="280198" y="1196752"/>
              <a:ext cx="1118436" cy="913470"/>
              <a:chOff x="1217532" y="3417314"/>
              <a:chExt cx="2855012" cy="2331798"/>
            </a:xfrm>
          </p:grpSpPr>
          <p:sp>
            <p:nvSpPr>
              <p:cNvPr id="30" name="Google Shape;1367;p33">
                <a:extLst>
                  <a:ext uri="{FF2B5EF4-FFF2-40B4-BE49-F238E27FC236}">
                    <a16:creationId xmlns:a16="http://schemas.microsoft.com/office/drawing/2014/main" id="{8F2C0768-1E0C-D90F-A86B-ECB18407E6E9}"/>
                  </a:ext>
                </a:extLst>
              </p:cNvPr>
              <p:cNvSpPr/>
              <p:nvPr/>
            </p:nvSpPr>
            <p:spPr>
              <a:xfrm>
                <a:off x="2037371" y="3417314"/>
                <a:ext cx="2035173" cy="2331798"/>
              </a:xfrm>
              <a:custGeom>
                <a:avLst/>
                <a:gdLst/>
                <a:ahLst/>
                <a:cxnLst/>
                <a:rect l="l" t="t" r="r" b="b"/>
                <a:pathLst>
                  <a:path w="2178" h="2498" extrusionOk="0">
                    <a:moveTo>
                      <a:pt x="43" y="156"/>
                    </a:moveTo>
                    <a:lnTo>
                      <a:pt x="650" y="1208"/>
                    </a:lnTo>
                    <a:lnTo>
                      <a:pt x="650" y="1208"/>
                    </a:lnTo>
                    <a:cubicBezTo>
                      <a:pt x="665" y="1233"/>
                      <a:pt x="665" y="1265"/>
                      <a:pt x="650" y="1290"/>
                    </a:cubicBezTo>
                    <a:lnTo>
                      <a:pt x="43" y="2341"/>
                    </a:lnTo>
                    <a:lnTo>
                      <a:pt x="43" y="2341"/>
                    </a:lnTo>
                    <a:cubicBezTo>
                      <a:pt x="0" y="2415"/>
                      <a:pt x="83" y="2497"/>
                      <a:pt x="156" y="2455"/>
                    </a:cubicBezTo>
                    <a:lnTo>
                      <a:pt x="2122" y="1321"/>
                    </a:lnTo>
                    <a:lnTo>
                      <a:pt x="2122" y="1321"/>
                    </a:lnTo>
                    <a:cubicBezTo>
                      <a:pt x="2177" y="1289"/>
                      <a:pt x="2177" y="1209"/>
                      <a:pt x="2122" y="1177"/>
                    </a:cubicBezTo>
                    <a:lnTo>
                      <a:pt x="156" y="42"/>
                    </a:lnTo>
                    <a:lnTo>
                      <a:pt x="156" y="42"/>
                    </a:lnTo>
                    <a:cubicBezTo>
                      <a:pt x="83" y="0"/>
                      <a:pt x="0" y="82"/>
                      <a:pt x="43" y="156"/>
                    </a:cubicBezTo>
                  </a:path>
                </a:pathLst>
              </a:custGeom>
              <a:solidFill>
                <a:schemeClr val="bg2">
                  <a:lumMod val="50000"/>
                </a:schemeClr>
              </a:solidFill>
              <a:ln>
                <a:noFill/>
              </a:ln>
              <a:effectLst>
                <a:innerShdw blurRad="63500" dist="50800" dir="10800000">
                  <a:prstClr val="black">
                    <a:alpha val="50000"/>
                  </a:prstClr>
                </a:inn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699" dirty="0">
                  <a:solidFill>
                    <a:srgbClr val="747994"/>
                  </a:solidFill>
                  <a:latin typeface="Calibri" panose="020F0502020204030204" pitchFamily="34" charset="0"/>
                  <a:ea typeface="Poppins"/>
                  <a:cs typeface="Calibri" panose="020F0502020204030204" pitchFamily="34" charset="0"/>
                  <a:sym typeface="Poppins"/>
                </a:endParaRPr>
              </a:p>
            </p:txBody>
          </p:sp>
          <p:sp>
            <p:nvSpPr>
              <p:cNvPr id="31" name="Google Shape;1368;p33">
                <a:extLst>
                  <a:ext uri="{FF2B5EF4-FFF2-40B4-BE49-F238E27FC236}">
                    <a16:creationId xmlns:a16="http://schemas.microsoft.com/office/drawing/2014/main" id="{1DEB27DA-3607-21AF-7D54-67D9A91CAC74}"/>
                  </a:ext>
                </a:extLst>
              </p:cNvPr>
              <p:cNvSpPr/>
              <p:nvPr/>
            </p:nvSpPr>
            <p:spPr>
              <a:xfrm>
                <a:off x="1217532" y="3763374"/>
                <a:ext cx="1647914" cy="1643793"/>
              </a:xfrm>
              <a:custGeom>
                <a:avLst/>
                <a:gdLst/>
                <a:ahLst/>
                <a:cxnLst/>
                <a:rect l="l" t="t" r="r" b="b"/>
                <a:pathLst>
                  <a:path w="1762" h="1760" extrusionOk="0">
                    <a:moveTo>
                      <a:pt x="1761" y="880"/>
                    </a:moveTo>
                    <a:lnTo>
                      <a:pt x="1761" y="880"/>
                    </a:lnTo>
                    <a:cubicBezTo>
                      <a:pt x="1761" y="1367"/>
                      <a:pt x="1366" y="1759"/>
                      <a:pt x="880" y="1759"/>
                    </a:cubicBezTo>
                    <a:lnTo>
                      <a:pt x="880" y="1759"/>
                    </a:lnTo>
                    <a:cubicBezTo>
                      <a:pt x="394" y="1759"/>
                      <a:pt x="0" y="1367"/>
                      <a:pt x="0" y="880"/>
                    </a:cubicBezTo>
                    <a:lnTo>
                      <a:pt x="0" y="880"/>
                    </a:lnTo>
                    <a:cubicBezTo>
                      <a:pt x="0" y="394"/>
                      <a:pt x="394" y="0"/>
                      <a:pt x="880" y="0"/>
                    </a:cubicBezTo>
                    <a:lnTo>
                      <a:pt x="880" y="0"/>
                    </a:lnTo>
                    <a:cubicBezTo>
                      <a:pt x="1366" y="0"/>
                      <a:pt x="1761" y="394"/>
                      <a:pt x="1761" y="880"/>
                    </a:cubicBezTo>
                  </a:path>
                </a:pathLst>
              </a:custGeom>
              <a:solidFill>
                <a:schemeClr val="bg2">
                  <a:lumMod val="75000"/>
                </a:schemeClr>
              </a:solidFill>
              <a:ln>
                <a:noFill/>
              </a:ln>
              <a:effectLst>
                <a:outerShdw blurRad="50800" dist="38100" dir="5400000" algn="t" rotWithShape="0">
                  <a:prstClr val="black">
                    <a:alpha val="40000"/>
                  </a:prst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747994"/>
                  </a:solidFill>
                  <a:latin typeface="Calibri" panose="020F0502020204030204" pitchFamily="34" charset="0"/>
                  <a:ea typeface="Poppins"/>
                  <a:cs typeface="Calibri" panose="020F0502020204030204" pitchFamily="34" charset="0"/>
                  <a:sym typeface="Poppins"/>
                </a:endParaRPr>
              </a:p>
            </p:txBody>
          </p:sp>
          <p:sp>
            <p:nvSpPr>
              <p:cNvPr id="32" name="Google Shape;1369;p33">
                <a:extLst>
                  <a:ext uri="{FF2B5EF4-FFF2-40B4-BE49-F238E27FC236}">
                    <a16:creationId xmlns:a16="http://schemas.microsoft.com/office/drawing/2014/main" id="{ED320C75-111F-2AFE-2785-90E63250E0B2}"/>
                  </a:ext>
                </a:extLst>
              </p:cNvPr>
              <p:cNvSpPr/>
              <p:nvPr/>
            </p:nvSpPr>
            <p:spPr>
              <a:xfrm rot="17118549">
                <a:off x="1378203" y="3928164"/>
                <a:ext cx="1318330" cy="1318330"/>
              </a:xfrm>
              <a:custGeom>
                <a:avLst/>
                <a:gdLst/>
                <a:ahLst/>
                <a:cxnLst/>
                <a:rect l="l" t="t" r="r" b="b"/>
                <a:pathLst>
                  <a:path w="1412" h="1410" extrusionOk="0">
                    <a:moveTo>
                      <a:pt x="1411" y="705"/>
                    </a:moveTo>
                    <a:lnTo>
                      <a:pt x="1411" y="705"/>
                    </a:lnTo>
                    <a:cubicBezTo>
                      <a:pt x="1411" y="1094"/>
                      <a:pt x="1095" y="1409"/>
                      <a:pt x="705" y="1409"/>
                    </a:cubicBezTo>
                    <a:lnTo>
                      <a:pt x="705" y="1409"/>
                    </a:lnTo>
                    <a:cubicBezTo>
                      <a:pt x="316" y="1409"/>
                      <a:pt x="0" y="1094"/>
                      <a:pt x="0" y="705"/>
                    </a:cubicBezTo>
                    <a:lnTo>
                      <a:pt x="0" y="705"/>
                    </a:lnTo>
                    <a:cubicBezTo>
                      <a:pt x="0" y="316"/>
                      <a:pt x="316" y="0"/>
                      <a:pt x="705" y="0"/>
                    </a:cubicBezTo>
                    <a:lnTo>
                      <a:pt x="705" y="0"/>
                    </a:lnTo>
                    <a:cubicBezTo>
                      <a:pt x="1095" y="0"/>
                      <a:pt x="1411" y="316"/>
                      <a:pt x="1411" y="705"/>
                    </a:cubicBezTo>
                  </a:path>
                </a:pathLst>
              </a:custGeom>
              <a:solidFill>
                <a:schemeClr val="bg2">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dirty="0">
                  <a:solidFill>
                    <a:srgbClr val="747994"/>
                  </a:solidFill>
                  <a:latin typeface="Calibri" panose="020F0502020204030204" pitchFamily="34" charset="0"/>
                  <a:ea typeface="Poppins"/>
                  <a:cs typeface="Calibri" panose="020F0502020204030204" pitchFamily="34" charset="0"/>
                  <a:sym typeface="Poppins"/>
                </a:endParaRPr>
              </a:p>
            </p:txBody>
          </p:sp>
        </p:grpSp>
        <p:sp>
          <p:nvSpPr>
            <p:cNvPr id="28" name="TextBox 27">
              <a:extLst>
                <a:ext uri="{FF2B5EF4-FFF2-40B4-BE49-F238E27FC236}">
                  <a16:creationId xmlns:a16="http://schemas.microsoft.com/office/drawing/2014/main" id="{578A4E64-2F5A-2037-C736-82C91ECBA75A}"/>
                </a:ext>
              </a:extLst>
            </p:cNvPr>
            <p:cNvSpPr txBox="1"/>
            <p:nvPr/>
          </p:nvSpPr>
          <p:spPr>
            <a:xfrm>
              <a:off x="385340" y="1419688"/>
              <a:ext cx="432048" cy="461665"/>
            </a:xfrm>
            <a:prstGeom prst="rect">
              <a:avLst/>
            </a:prstGeom>
            <a:noFill/>
          </p:spPr>
          <p:txBody>
            <a:bodyPr wrap="square" rtlCol="0" anchor="ctr">
              <a:spAutoFit/>
            </a:bodyPr>
            <a:lstStyle/>
            <a:p>
              <a:pPr algn="ctr"/>
              <a:r>
                <a:rPr lang="en-US" sz="2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p>
          </p:txBody>
        </p:sp>
        <p:sp>
          <p:nvSpPr>
            <p:cNvPr id="29" name="TextBox 28">
              <a:extLst>
                <a:ext uri="{FF2B5EF4-FFF2-40B4-BE49-F238E27FC236}">
                  <a16:creationId xmlns:a16="http://schemas.microsoft.com/office/drawing/2014/main" id="{D4E6D135-A1D5-A022-63B8-CA0C616562EF}"/>
                </a:ext>
              </a:extLst>
            </p:cNvPr>
            <p:cNvSpPr txBox="1"/>
            <p:nvPr/>
          </p:nvSpPr>
          <p:spPr>
            <a:xfrm flipH="1">
              <a:off x="1398633" y="1397623"/>
              <a:ext cx="8547077" cy="523220"/>
            </a:xfrm>
            <a:prstGeom prst="homePlate">
              <a:avLst>
                <a:gd name="adj" fmla="val 81316"/>
              </a:avLst>
            </a:prstGeom>
            <a:ln w="38100">
              <a:solidFill>
                <a:schemeClr val="bg2">
                  <a:lumMod val="50000"/>
                </a:schemeClr>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spcAft>
                  <a:spcPts val="1000"/>
                </a:spcAft>
              </a:pPr>
              <a:r>
                <a:rPr lang="en-IE" sz="2800" dirty="0"/>
                <a:t>What do you think we could do to make it right?</a:t>
              </a:r>
              <a:endParaRPr lang="en-AE" sz="2800" dirty="0"/>
            </a:p>
          </p:txBody>
        </p:sp>
      </p:grpSp>
      <p:sp>
        <p:nvSpPr>
          <p:cNvPr id="33" name="TextBox 4">
            <a:extLst>
              <a:ext uri="{FF2B5EF4-FFF2-40B4-BE49-F238E27FC236}">
                <a16:creationId xmlns:a16="http://schemas.microsoft.com/office/drawing/2014/main" id="{C1689374-121F-24C1-D2C0-608A8AD7C674}"/>
              </a:ext>
            </a:extLst>
          </p:cNvPr>
          <p:cNvSpPr txBox="1"/>
          <p:nvPr/>
        </p:nvSpPr>
        <p:spPr>
          <a:xfrm>
            <a:off x="3660649" y="6377136"/>
            <a:ext cx="5175503" cy="39958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E" sz="2000" dirty="0"/>
              <a:t>Click on the questions for expected answers</a:t>
            </a:r>
          </a:p>
        </p:txBody>
      </p:sp>
      <p:sp>
        <p:nvSpPr>
          <p:cNvPr id="34" name="TextBox 33">
            <a:extLst>
              <a:ext uri="{FF2B5EF4-FFF2-40B4-BE49-F238E27FC236}">
                <a16:creationId xmlns:a16="http://schemas.microsoft.com/office/drawing/2014/main" id="{4C88A5C5-2D7D-7C1E-9C37-D8E18B2E962B}"/>
              </a:ext>
            </a:extLst>
          </p:cNvPr>
          <p:cNvSpPr txBox="1"/>
          <p:nvPr/>
        </p:nvSpPr>
        <p:spPr>
          <a:xfrm>
            <a:off x="2164220" y="2023819"/>
            <a:ext cx="3642020" cy="4690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n-US"/>
            </a:defPPr>
            <a:lvl1pPr marL="342900" indent="-342900">
              <a:buFont typeface="+mj-lt"/>
              <a:buAutoNum type="alphaLcPeriod" startAt="2"/>
              <a:defRPr sz="2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indent="0">
              <a:buNone/>
            </a:pPr>
            <a:r>
              <a:rPr lang="en-IE" dirty="0"/>
              <a:t>No, we did not understand.</a:t>
            </a:r>
            <a:endParaRPr lang="en-AE" dirty="0"/>
          </a:p>
        </p:txBody>
      </p:sp>
      <p:sp>
        <p:nvSpPr>
          <p:cNvPr id="35" name="TextBox 34">
            <a:extLst>
              <a:ext uri="{FF2B5EF4-FFF2-40B4-BE49-F238E27FC236}">
                <a16:creationId xmlns:a16="http://schemas.microsoft.com/office/drawing/2014/main" id="{19572B53-3A0B-2EB4-8390-5177262AA912}"/>
              </a:ext>
            </a:extLst>
          </p:cNvPr>
          <p:cNvSpPr txBox="1"/>
          <p:nvPr/>
        </p:nvSpPr>
        <p:spPr>
          <a:xfrm>
            <a:off x="2164220" y="3896027"/>
            <a:ext cx="6915084" cy="461665"/>
          </a:xfrm>
          <a:prstGeom prst="rect">
            <a:avLst/>
          </a:prstGeom>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n-US"/>
            </a:defPPr>
            <a:lvl1pPr marL="342900" indent="-342900">
              <a:buFont typeface="+mj-lt"/>
              <a:buAutoNum type="alphaLcPeriod" startAt="2"/>
              <a:defRPr sz="2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indent="0">
              <a:buNone/>
            </a:pPr>
            <a:r>
              <a:rPr lang="en-IE" dirty="0"/>
              <a:t>The sentences are not in the sequence they are made.</a:t>
            </a:r>
            <a:endParaRPr lang="en-AE" dirty="0"/>
          </a:p>
        </p:txBody>
      </p:sp>
      <p:sp>
        <p:nvSpPr>
          <p:cNvPr id="36" name="TextBox 35">
            <a:extLst>
              <a:ext uri="{FF2B5EF4-FFF2-40B4-BE49-F238E27FC236}">
                <a16:creationId xmlns:a16="http://schemas.microsoft.com/office/drawing/2014/main" id="{09358FD9-EAB8-C299-3748-6A63CAD59345}"/>
              </a:ext>
            </a:extLst>
          </p:cNvPr>
          <p:cNvSpPr txBox="1"/>
          <p:nvPr/>
        </p:nvSpPr>
        <p:spPr>
          <a:xfrm>
            <a:off x="2164220" y="5661248"/>
            <a:ext cx="3642020" cy="469077"/>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n-US"/>
            </a:defPPr>
            <a:lvl1pPr marL="342900" indent="-342900">
              <a:buFont typeface="+mj-lt"/>
              <a:buAutoNum type="alphaLcPeriod" startAt="2"/>
              <a:defRPr sz="2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indent="0">
              <a:buNone/>
            </a:pPr>
            <a:r>
              <a:rPr lang="en-IE" dirty="0"/>
              <a:t>Rearrange the sentences.</a:t>
            </a:r>
            <a:endParaRPr lang="en-AE" dirty="0"/>
          </a:p>
        </p:txBody>
      </p:sp>
    </p:spTree>
    <p:extLst>
      <p:ext uri="{BB962C8B-B14F-4D97-AF65-F5344CB8AC3E}">
        <p14:creationId xmlns:p14="http://schemas.microsoft.com/office/powerpoint/2010/main" val="81693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500" fill="hold"/>
                                        <p:tgtEl>
                                          <p:spTgt spid="6"/>
                                        </p:tgtEl>
                                        <p:attrNameLst>
                                          <p:attrName>ppt_w</p:attrName>
                                        </p:attrNameLst>
                                      </p:cBhvr>
                                      <p:tavLst>
                                        <p:tav tm="0">
                                          <p:val>
                                            <p:strVal val="#ppt_w*0.70"/>
                                          </p:val>
                                        </p:tav>
                                        <p:tav tm="100000">
                                          <p:val>
                                            <p:strVal val="#ppt_w"/>
                                          </p:val>
                                        </p:tav>
                                      </p:tavLst>
                                    </p:anim>
                                    <p:anim calcmode="lin" valueType="num">
                                      <p:cBhvr>
                                        <p:cTn id="8" dur="1500" fill="hold"/>
                                        <p:tgtEl>
                                          <p:spTgt spid="6"/>
                                        </p:tgtEl>
                                        <p:attrNameLst>
                                          <p:attrName>ppt_h</p:attrName>
                                        </p:attrNameLst>
                                      </p:cBhvr>
                                      <p:tavLst>
                                        <p:tav tm="0">
                                          <p:val>
                                            <p:strVal val="#ppt_h"/>
                                          </p:val>
                                        </p:tav>
                                        <p:tav tm="100000">
                                          <p:val>
                                            <p:strVal val="#ppt_h"/>
                                          </p:val>
                                        </p:tav>
                                      </p:tavLst>
                                    </p:anim>
                                    <p:animEffect transition="in" filter="fade">
                                      <p:cBhvr>
                                        <p:cTn id="9" dur="1500"/>
                                        <p:tgtEl>
                                          <p:spTgt spid="6"/>
                                        </p:tgtEl>
                                      </p:cBhvr>
                                    </p:animEffect>
                                  </p:childTnLst>
                                </p:cTn>
                              </p:par>
                            </p:childTnLst>
                          </p:cTn>
                        </p:par>
                        <p:par>
                          <p:cTn id="10" fill="hold">
                            <p:stCondLst>
                              <p:cond delay="1500"/>
                            </p:stCondLst>
                            <p:childTnLst>
                              <p:par>
                                <p:cTn id="11" presetID="55" presetClass="entr" presetSubtype="0" fill="hold" nodeType="afterEffect">
                                  <p:stCondLst>
                                    <p:cond delay="750"/>
                                  </p:stCondLst>
                                  <p:childTnLst>
                                    <p:set>
                                      <p:cBhvr>
                                        <p:cTn id="12" dur="1" fill="hold">
                                          <p:stCondLst>
                                            <p:cond delay="0"/>
                                          </p:stCondLst>
                                        </p:cTn>
                                        <p:tgtEl>
                                          <p:spTgt spid="19"/>
                                        </p:tgtEl>
                                        <p:attrNameLst>
                                          <p:attrName>style.visibility</p:attrName>
                                        </p:attrNameLst>
                                      </p:cBhvr>
                                      <p:to>
                                        <p:strVal val="visible"/>
                                      </p:to>
                                    </p:set>
                                    <p:anim calcmode="lin" valueType="num">
                                      <p:cBhvr>
                                        <p:cTn id="13" dur="1500" fill="hold"/>
                                        <p:tgtEl>
                                          <p:spTgt spid="19"/>
                                        </p:tgtEl>
                                        <p:attrNameLst>
                                          <p:attrName>ppt_w</p:attrName>
                                        </p:attrNameLst>
                                      </p:cBhvr>
                                      <p:tavLst>
                                        <p:tav tm="0">
                                          <p:val>
                                            <p:strVal val="#ppt_w*0.70"/>
                                          </p:val>
                                        </p:tav>
                                        <p:tav tm="100000">
                                          <p:val>
                                            <p:strVal val="#ppt_w"/>
                                          </p:val>
                                        </p:tav>
                                      </p:tavLst>
                                    </p:anim>
                                    <p:anim calcmode="lin" valueType="num">
                                      <p:cBhvr>
                                        <p:cTn id="14" dur="1500" fill="hold"/>
                                        <p:tgtEl>
                                          <p:spTgt spid="19"/>
                                        </p:tgtEl>
                                        <p:attrNameLst>
                                          <p:attrName>ppt_h</p:attrName>
                                        </p:attrNameLst>
                                      </p:cBhvr>
                                      <p:tavLst>
                                        <p:tav tm="0">
                                          <p:val>
                                            <p:strVal val="#ppt_h"/>
                                          </p:val>
                                        </p:tav>
                                        <p:tav tm="100000">
                                          <p:val>
                                            <p:strVal val="#ppt_h"/>
                                          </p:val>
                                        </p:tav>
                                      </p:tavLst>
                                    </p:anim>
                                    <p:animEffect transition="in" filter="fade">
                                      <p:cBhvr>
                                        <p:cTn id="15" dur="1500"/>
                                        <p:tgtEl>
                                          <p:spTgt spid="19"/>
                                        </p:tgtEl>
                                      </p:cBhvr>
                                    </p:animEffect>
                                  </p:childTnLst>
                                </p:cTn>
                              </p:par>
                            </p:childTnLst>
                          </p:cTn>
                        </p:par>
                        <p:par>
                          <p:cTn id="16" fill="hold">
                            <p:stCondLst>
                              <p:cond delay="3750"/>
                            </p:stCondLst>
                            <p:childTnLst>
                              <p:par>
                                <p:cTn id="17" presetID="55" presetClass="entr" presetSubtype="0" fill="hold" nodeType="afterEffect">
                                  <p:stCondLst>
                                    <p:cond delay="750"/>
                                  </p:stCondLst>
                                  <p:childTnLst>
                                    <p:set>
                                      <p:cBhvr>
                                        <p:cTn id="18" dur="1" fill="hold">
                                          <p:stCondLst>
                                            <p:cond delay="0"/>
                                          </p:stCondLst>
                                        </p:cTn>
                                        <p:tgtEl>
                                          <p:spTgt spid="26"/>
                                        </p:tgtEl>
                                        <p:attrNameLst>
                                          <p:attrName>style.visibility</p:attrName>
                                        </p:attrNameLst>
                                      </p:cBhvr>
                                      <p:to>
                                        <p:strVal val="visible"/>
                                      </p:to>
                                    </p:set>
                                    <p:anim calcmode="lin" valueType="num">
                                      <p:cBhvr>
                                        <p:cTn id="19" dur="1500" fill="hold"/>
                                        <p:tgtEl>
                                          <p:spTgt spid="26"/>
                                        </p:tgtEl>
                                        <p:attrNameLst>
                                          <p:attrName>ppt_w</p:attrName>
                                        </p:attrNameLst>
                                      </p:cBhvr>
                                      <p:tavLst>
                                        <p:tav tm="0">
                                          <p:val>
                                            <p:strVal val="#ppt_w*0.70"/>
                                          </p:val>
                                        </p:tav>
                                        <p:tav tm="100000">
                                          <p:val>
                                            <p:strVal val="#ppt_w"/>
                                          </p:val>
                                        </p:tav>
                                      </p:tavLst>
                                    </p:anim>
                                    <p:anim calcmode="lin" valueType="num">
                                      <p:cBhvr>
                                        <p:cTn id="20" dur="1500" fill="hold"/>
                                        <p:tgtEl>
                                          <p:spTgt spid="26"/>
                                        </p:tgtEl>
                                        <p:attrNameLst>
                                          <p:attrName>ppt_h</p:attrName>
                                        </p:attrNameLst>
                                      </p:cBhvr>
                                      <p:tavLst>
                                        <p:tav tm="0">
                                          <p:val>
                                            <p:strVal val="#ppt_h"/>
                                          </p:val>
                                        </p:tav>
                                        <p:tav tm="100000">
                                          <p:val>
                                            <p:strVal val="#ppt_h"/>
                                          </p:val>
                                        </p:tav>
                                      </p:tavLst>
                                    </p:anim>
                                    <p:animEffect transition="in" filter="fade">
                                      <p:cBhvr>
                                        <p:cTn id="21" dur="1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6"/>
                    </p:tgtEl>
                  </p:cond>
                </p:stCondLst>
                <p:endSync evt="end" delay="0">
                  <p:rtn val="all"/>
                </p:endSync>
                <p:childTnLst>
                  <p:par>
                    <p:cTn id="23" fill="hold">
                      <p:stCondLst>
                        <p:cond delay="0"/>
                      </p:stCondLst>
                      <p:childTnLst>
                        <p:par>
                          <p:cTn id="24" fill="hold">
                            <p:stCondLst>
                              <p:cond delay="0"/>
                            </p:stCondLst>
                            <p:childTnLst>
                              <p:par>
                                <p:cTn id="25" presetID="55" presetClass="entr" presetSubtype="0" fill="hold" grpId="0" nodeType="afterEffect">
                                  <p:stCondLst>
                                    <p:cond delay="500"/>
                                  </p:stCondLst>
                                  <p:childTnLst>
                                    <p:set>
                                      <p:cBhvr>
                                        <p:cTn id="26" dur="1" fill="hold">
                                          <p:stCondLst>
                                            <p:cond delay="0"/>
                                          </p:stCondLst>
                                        </p:cTn>
                                        <p:tgtEl>
                                          <p:spTgt spid="34"/>
                                        </p:tgtEl>
                                        <p:attrNameLst>
                                          <p:attrName>style.visibility</p:attrName>
                                        </p:attrNameLst>
                                      </p:cBhvr>
                                      <p:to>
                                        <p:strVal val="visible"/>
                                      </p:to>
                                    </p:set>
                                    <p:anim calcmode="lin" valueType="num">
                                      <p:cBhvr>
                                        <p:cTn id="27" dur="1000" fill="hold"/>
                                        <p:tgtEl>
                                          <p:spTgt spid="34"/>
                                        </p:tgtEl>
                                        <p:attrNameLst>
                                          <p:attrName>ppt_w</p:attrName>
                                        </p:attrNameLst>
                                      </p:cBhvr>
                                      <p:tavLst>
                                        <p:tav tm="0">
                                          <p:val>
                                            <p:strVal val="#ppt_w*0.70"/>
                                          </p:val>
                                        </p:tav>
                                        <p:tav tm="100000">
                                          <p:val>
                                            <p:strVal val="#ppt_w"/>
                                          </p:val>
                                        </p:tav>
                                      </p:tavLst>
                                    </p:anim>
                                    <p:anim calcmode="lin" valueType="num">
                                      <p:cBhvr>
                                        <p:cTn id="28" dur="1000" fill="hold"/>
                                        <p:tgtEl>
                                          <p:spTgt spid="34"/>
                                        </p:tgtEl>
                                        <p:attrNameLst>
                                          <p:attrName>ppt_h</p:attrName>
                                        </p:attrNameLst>
                                      </p:cBhvr>
                                      <p:tavLst>
                                        <p:tav tm="0">
                                          <p:val>
                                            <p:strVal val="#ppt_h"/>
                                          </p:val>
                                        </p:tav>
                                        <p:tav tm="100000">
                                          <p:val>
                                            <p:strVal val="#ppt_h"/>
                                          </p:val>
                                        </p:tav>
                                      </p:tavLst>
                                    </p:anim>
                                    <p:animEffect transition="in" filter="fade">
                                      <p:cBhvr>
                                        <p:cTn id="29" dur="1000"/>
                                        <p:tgtEl>
                                          <p:spTgt spid="34"/>
                                        </p:tgtEl>
                                      </p:cBhvr>
                                    </p:animEffect>
                                  </p:childTnLst>
                                </p:cTn>
                              </p:par>
                            </p:childTnLst>
                          </p:cTn>
                        </p:par>
                      </p:childTnLst>
                    </p:cTn>
                  </p:par>
                </p:childTnLst>
              </p:cTn>
              <p:nextCondLst>
                <p:cond evt="onClick" delay="0">
                  <p:tgtEl>
                    <p:spTgt spid="6"/>
                  </p:tgtEl>
                </p:cond>
              </p:nextCondLst>
            </p:seq>
            <p:seq concurrent="1" nextAc="seek">
              <p:cTn id="30" restart="whenNotActive" fill="hold" evtFilter="cancelBubble" nodeType="interactiveSeq">
                <p:stCondLst>
                  <p:cond evt="onClick" delay="0">
                    <p:tgtEl>
                      <p:spTgt spid="19"/>
                    </p:tgtEl>
                  </p:cond>
                </p:stCondLst>
                <p:endSync evt="end" delay="0">
                  <p:rtn val="all"/>
                </p:endSync>
                <p:childTnLst>
                  <p:par>
                    <p:cTn id="31" fill="hold">
                      <p:stCondLst>
                        <p:cond delay="0"/>
                      </p:stCondLst>
                      <p:childTnLst>
                        <p:par>
                          <p:cTn id="32" fill="hold">
                            <p:stCondLst>
                              <p:cond delay="0"/>
                            </p:stCondLst>
                            <p:childTnLst>
                              <p:par>
                                <p:cTn id="33" presetID="55" presetClass="entr" presetSubtype="0" fill="hold" grpId="0" nodeType="afterEffect">
                                  <p:stCondLst>
                                    <p:cond delay="500"/>
                                  </p:stCondLst>
                                  <p:childTnLst>
                                    <p:set>
                                      <p:cBhvr>
                                        <p:cTn id="34" dur="1" fill="hold">
                                          <p:stCondLst>
                                            <p:cond delay="0"/>
                                          </p:stCondLst>
                                        </p:cTn>
                                        <p:tgtEl>
                                          <p:spTgt spid="35"/>
                                        </p:tgtEl>
                                        <p:attrNameLst>
                                          <p:attrName>style.visibility</p:attrName>
                                        </p:attrNameLst>
                                      </p:cBhvr>
                                      <p:to>
                                        <p:strVal val="visible"/>
                                      </p:to>
                                    </p:set>
                                    <p:anim calcmode="lin" valueType="num">
                                      <p:cBhvr>
                                        <p:cTn id="35" dur="1000" fill="hold"/>
                                        <p:tgtEl>
                                          <p:spTgt spid="35"/>
                                        </p:tgtEl>
                                        <p:attrNameLst>
                                          <p:attrName>ppt_w</p:attrName>
                                        </p:attrNameLst>
                                      </p:cBhvr>
                                      <p:tavLst>
                                        <p:tav tm="0">
                                          <p:val>
                                            <p:strVal val="#ppt_w*0.70"/>
                                          </p:val>
                                        </p:tav>
                                        <p:tav tm="100000">
                                          <p:val>
                                            <p:strVal val="#ppt_w"/>
                                          </p:val>
                                        </p:tav>
                                      </p:tavLst>
                                    </p:anim>
                                    <p:anim calcmode="lin" valueType="num">
                                      <p:cBhvr>
                                        <p:cTn id="36" dur="1000" fill="hold"/>
                                        <p:tgtEl>
                                          <p:spTgt spid="35"/>
                                        </p:tgtEl>
                                        <p:attrNameLst>
                                          <p:attrName>ppt_h</p:attrName>
                                        </p:attrNameLst>
                                      </p:cBhvr>
                                      <p:tavLst>
                                        <p:tav tm="0">
                                          <p:val>
                                            <p:strVal val="#ppt_h"/>
                                          </p:val>
                                        </p:tav>
                                        <p:tav tm="100000">
                                          <p:val>
                                            <p:strVal val="#ppt_h"/>
                                          </p:val>
                                        </p:tav>
                                      </p:tavLst>
                                    </p:anim>
                                    <p:animEffect transition="in" filter="fade">
                                      <p:cBhvr>
                                        <p:cTn id="37" dur="1000"/>
                                        <p:tgtEl>
                                          <p:spTgt spid="35"/>
                                        </p:tgtEl>
                                      </p:cBhvr>
                                    </p:animEffect>
                                  </p:childTnLst>
                                </p:cTn>
                              </p:par>
                            </p:childTnLst>
                          </p:cTn>
                        </p:par>
                      </p:childTnLst>
                    </p:cTn>
                  </p:par>
                </p:childTnLst>
              </p:cTn>
              <p:nextCondLst>
                <p:cond evt="onClick" delay="0">
                  <p:tgtEl>
                    <p:spTgt spid="19"/>
                  </p:tgtEl>
                </p:cond>
              </p:nextCondLst>
            </p:seq>
            <p:seq concurrent="1" nextAc="seek">
              <p:cTn id="38" restart="whenNotActive" fill="hold" evtFilter="cancelBubble" nodeType="interactiveSeq">
                <p:stCondLst>
                  <p:cond evt="onClick" delay="0">
                    <p:tgtEl>
                      <p:spTgt spid="26"/>
                    </p:tgtEl>
                  </p:cond>
                </p:stCondLst>
                <p:endSync evt="end" delay="0">
                  <p:rtn val="all"/>
                </p:endSync>
                <p:childTnLst>
                  <p:par>
                    <p:cTn id="39" fill="hold">
                      <p:stCondLst>
                        <p:cond delay="0"/>
                      </p:stCondLst>
                      <p:childTnLst>
                        <p:par>
                          <p:cTn id="40" fill="hold">
                            <p:stCondLst>
                              <p:cond delay="0"/>
                            </p:stCondLst>
                            <p:childTnLst>
                              <p:par>
                                <p:cTn id="41" presetID="55" presetClass="entr" presetSubtype="0" fill="hold" grpId="0" nodeType="afterEffect">
                                  <p:stCondLst>
                                    <p:cond delay="500"/>
                                  </p:stCondLst>
                                  <p:childTnLst>
                                    <p:set>
                                      <p:cBhvr>
                                        <p:cTn id="42" dur="1" fill="hold">
                                          <p:stCondLst>
                                            <p:cond delay="0"/>
                                          </p:stCondLst>
                                        </p:cTn>
                                        <p:tgtEl>
                                          <p:spTgt spid="36"/>
                                        </p:tgtEl>
                                        <p:attrNameLst>
                                          <p:attrName>style.visibility</p:attrName>
                                        </p:attrNameLst>
                                      </p:cBhvr>
                                      <p:to>
                                        <p:strVal val="visible"/>
                                      </p:to>
                                    </p:set>
                                    <p:anim calcmode="lin" valueType="num">
                                      <p:cBhvr>
                                        <p:cTn id="43" dur="1000" fill="hold"/>
                                        <p:tgtEl>
                                          <p:spTgt spid="36"/>
                                        </p:tgtEl>
                                        <p:attrNameLst>
                                          <p:attrName>ppt_w</p:attrName>
                                        </p:attrNameLst>
                                      </p:cBhvr>
                                      <p:tavLst>
                                        <p:tav tm="0">
                                          <p:val>
                                            <p:strVal val="#ppt_w*0.70"/>
                                          </p:val>
                                        </p:tav>
                                        <p:tav tm="100000">
                                          <p:val>
                                            <p:strVal val="#ppt_w"/>
                                          </p:val>
                                        </p:tav>
                                      </p:tavLst>
                                    </p:anim>
                                    <p:anim calcmode="lin" valueType="num">
                                      <p:cBhvr>
                                        <p:cTn id="44" dur="1000" fill="hold"/>
                                        <p:tgtEl>
                                          <p:spTgt spid="36"/>
                                        </p:tgtEl>
                                        <p:attrNameLst>
                                          <p:attrName>ppt_h</p:attrName>
                                        </p:attrNameLst>
                                      </p:cBhvr>
                                      <p:tavLst>
                                        <p:tav tm="0">
                                          <p:val>
                                            <p:strVal val="#ppt_h"/>
                                          </p:val>
                                        </p:tav>
                                        <p:tav tm="100000">
                                          <p:val>
                                            <p:strVal val="#ppt_h"/>
                                          </p:val>
                                        </p:tav>
                                      </p:tavLst>
                                    </p:anim>
                                    <p:animEffect transition="in" filter="fade">
                                      <p:cBhvr>
                                        <p:cTn id="45" dur="1000"/>
                                        <p:tgtEl>
                                          <p:spTgt spid="36"/>
                                        </p:tgtEl>
                                      </p:cBhvr>
                                    </p:animEffect>
                                  </p:childTnLst>
                                </p:cTn>
                              </p:par>
                            </p:childTnLst>
                          </p:cTn>
                        </p:par>
                      </p:childTnLst>
                    </p:cTn>
                  </p:par>
                </p:childTnLst>
              </p:cTn>
              <p:nextCondLst>
                <p:cond evt="onClick" delay="0">
                  <p:tgtEl>
                    <p:spTgt spid="26"/>
                  </p:tgtEl>
                </p:cond>
              </p:nextCondLst>
            </p:seq>
          </p:childTnLst>
        </p:cTn>
      </p:par>
    </p:tnLst>
    <p:bldLst>
      <p:bldP spid="34" grpId="0" animBg="1"/>
      <p:bldP spid="35" grpId="0" animBg="1"/>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en-IN" dirty="0"/>
              <a:t>Making Of Puris</a:t>
            </a:r>
          </a:p>
        </p:txBody>
      </p:sp>
      <p:pic>
        <p:nvPicPr>
          <p:cNvPr id="4" name="Picture 3" descr="A picture containing cup, food&#10;&#10;Description automatically generated">
            <a:extLst>
              <a:ext uri="{FF2B5EF4-FFF2-40B4-BE49-F238E27FC236}">
                <a16:creationId xmlns:a16="http://schemas.microsoft.com/office/drawing/2014/main" id="{4838BC40-92AA-81AF-B662-32BE7E38D2E1}"/>
              </a:ext>
            </a:extLst>
          </p:cNvPr>
          <p:cNvPicPr>
            <a:picLocks noChangeAspect="1"/>
          </p:cNvPicPr>
          <p:nvPr/>
        </p:nvPicPr>
        <p:blipFill>
          <a:blip r:embed="rId3"/>
          <a:stretch>
            <a:fillRect/>
          </a:stretch>
        </p:blipFill>
        <p:spPr>
          <a:xfrm>
            <a:off x="8880653" y="2996952"/>
            <a:ext cx="1911096" cy="1270544"/>
          </a:xfrm>
          <a:prstGeom prst="rect">
            <a:avLst/>
          </a:prstGeom>
          <a:noFill/>
          <a:ln cap="flat">
            <a:noFill/>
          </a:ln>
        </p:spPr>
      </p:pic>
      <p:pic>
        <p:nvPicPr>
          <p:cNvPr id="13" name="Picture 5" descr="A hand holding a bowl of rice&#10;&#10;Description automatically generated with low confidence">
            <a:extLst>
              <a:ext uri="{FF2B5EF4-FFF2-40B4-BE49-F238E27FC236}">
                <a16:creationId xmlns:a16="http://schemas.microsoft.com/office/drawing/2014/main" id="{D47E5B29-012D-CF21-9C32-36A4B2DFFD5C}"/>
              </a:ext>
            </a:extLst>
          </p:cNvPr>
          <p:cNvPicPr>
            <a:picLocks noChangeAspect="1"/>
          </p:cNvPicPr>
          <p:nvPr/>
        </p:nvPicPr>
        <p:blipFill>
          <a:blip r:embed="rId4"/>
          <a:srcRect/>
          <a:stretch>
            <a:fillRect/>
          </a:stretch>
        </p:blipFill>
        <p:spPr>
          <a:xfrm>
            <a:off x="7478838" y="1450401"/>
            <a:ext cx="2052773" cy="1410510"/>
          </a:xfrm>
          <a:prstGeom prst="rect">
            <a:avLst/>
          </a:prstGeom>
          <a:noFill/>
          <a:ln cap="flat">
            <a:noFill/>
          </a:ln>
        </p:spPr>
      </p:pic>
      <p:grpSp>
        <p:nvGrpSpPr>
          <p:cNvPr id="3" name="Group 2">
            <a:extLst>
              <a:ext uri="{FF2B5EF4-FFF2-40B4-BE49-F238E27FC236}">
                <a16:creationId xmlns:a16="http://schemas.microsoft.com/office/drawing/2014/main" id="{805A3013-3F8E-A6C4-826D-9217F094C924}"/>
              </a:ext>
            </a:extLst>
          </p:cNvPr>
          <p:cNvGrpSpPr/>
          <p:nvPr/>
        </p:nvGrpSpPr>
        <p:grpSpPr>
          <a:xfrm rot="1800000">
            <a:off x="83684" y="1391956"/>
            <a:ext cx="360040" cy="4585409"/>
            <a:chOff x="1703512" y="764704"/>
            <a:chExt cx="360040" cy="4896544"/>
          </a:xfrm>
          <a:scene3d>
            <a:camera prst="orthographicFront">
              <a:rot lat="0" lon="0" rev="0"/>
            </a:camera>
            <a:lightRig rig="glow" dir="t">
              <a:rot lat="0" lon="0" rev="4800000"/>
            </a:lightRig>
          </a:scene3d>
        </p:grpSpPr>
        <p:sp>
          <p:nvSpPr>
            <p:cNvPr id="5" name="Isosceles Triangle 4">
              <a:extLst>
                <a:ext uri="{FF2B5EF4-FFF2-40B4-BE49-F238E27FC236}">
                  <a16:creationId xmlns:a16="http://schemas.microsoft.com/office/drawing/2014/main" id="{3C18D462-768C-E64C-0FD3-195E377A910E}"/>
                </a:ext>
              </a:extLst>
            </p:cNvPr>
            <p:cNvSpPr/>
            <p:nvPr/>
          </p:nvSpPr>
          <p:spPr>
            <a:xfrm>
              <a:off x="1703512" y="764704"/>
              <a:ext cx="360040" cy="2448272"/>
            </a:xfrm>
            <a:prstGeom prst="triangle">
              <a:avLst/>
            </a:prstGeom>
            <a:ln>
              <a:noFill/>
            </a:ln>
            <a:effectLst>
              <a:outerShdw blurRad="190500" dist="228600" dir="2700000" algn="ctr">
                <a:srgbClr val="000000">
                  <a:alpha val="30000"/>
                </a:srgbClr>
              </a:outerShdw>
            </a:effectLst>
            <a:sp3d prstMaterial="matte">
              <a:bevelT w="127000" h="63500"/>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5C099B19-4319-548E-F5A0-FECE92F69E14}"/>
                </a:ext>
              </a:extLst>
            </p:cNvPr>
            <p:cNvSpPr/>
            <p:nvPr/>
          </p:nvSpPr>
          <p:spPr>
            <a:xfrm flipV="1">
              <a:off x="1703512" y="3212976"/>
              <a:ext cx="360040" cy="2448272"/>
            </a:xfrm>
            <a:prstGeom prst="triangle">
              <a:avLst/>
            </a:prstGeom>
            <a:noFill/>
            <a:ln>
              <a:noFill/>
            </a:ln>
            <a:effectLst>
              <a:outerShdw blurRad="190500" dist="228600" dir="2700000" algn="ctr">
                <a:srgbClr val="000000">
                  <a:alpha val="30000"/>
                </a:srgbClr>
              </a:outerShdw>
            </a:effectLst>
            <a:sp3d prstMaterial="matte">
              <a:bevelT w="127000" h="63500"/>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8" name="Oval 7">
            <a:extLst>
              <a:ext uri="{FF2B5EF4-FFF2-40B4-BE49-F238E27FC236}">
                <a16:creationId xmlns:a16="http://schemas.microsoft.com/office/drawing/2014/main" id="{A601B635-E729-FA6E-8FC1-8369DCA4ECFF}"/>
              </a:ext>
            </a:extLst>
          </p:cNvPr>
          <p:cNvSpPr/>
          <p:nvPr/>
        </p:nvSpPr>
        <p:spPr>
          <a:xfrm>
            <a:off x="59004" y="3365376"/>
            <a:ext cx="504056" cy="504056"/>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BE529338-D5F7-DDAB-4338-95A58EB0DED9}"/>
              </a:ext>
            </a:extLst>
          </p:cNvPr>
          <p:cNvSpPr/>
          <p:nvPr/>
        </p:nvSpPr>
        <p:spPr>
          <a:xfrm>
            <a:off x="-2544960" y="1169131"/>
            <a:ext cx="5257288" cy="5040560"/>
          </a:xfrm>
          <a:prstGeom prst="arc">
            <a:avLst>
              <a:gd name="adj1" fmla="val 16199999"/>
              <a:gd name="adj2" fmla="val 5457340"/>
            </a:avLst>
          </a:prstGeom>
          <a:ln w="76200">
            <a:solidFill>
              <a:schemeClr val="bg1">
                <a:lumMod val="75000"/>
              </a:schemeClr>
            </a:solidFill>
          </a:ln>
          <a:effectLst>
            <a:innerShdw blurRad="114300">
              <a:prstClr val="black"/>
            </a:innerShdw>
          </a:effectLst>
          <a:scene3d>
            <a:camera prst="orthographicFront"/>
            <a:lightRig rig="brightRoom" dir="t"/>
          </a:scene3d>
          <a:sp3d prstMaterial="softEdge"/>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Oval 10">
            <a:extLst>
              <a:ext uri="{FF2B5EF4-FFF2-40B4-BE49-F238E27FC236}">
                <a16:creationId xmlns:a16="http://schemas.microsoft.com/office/drawing/2014/main" id="{5A9CCE8F-83E8-3330-3A21-5C3B73445734}"/>
              </a:ext>
            </a:extLst>
          </p:cNvPr>
          <p:cNvSpPr>
            <a:spLocks noChangeAspect="1"/>
          </p:cNvSpPr>
          <p:nvPr/>
        </p:nvSpPr>
        <p:spPr>
          <a:xfrm flipH="1">
            <a:off x="1289612" y="1385155"/>
            <a:ext cx="360040" cy="36004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570F5D3-5E2E-FA81-CAD1-5E9B30657883}"/>
              </a:ext>
            </a:extLst>
          </p:cNvPr>
          <p:cNvSpPr>
            <a:spLocks noChangeAspect="1"/>
          </p:cNvSpPr>
          <p:nvPr/>
        </p:nvSpPr>
        <p:spPr>
          <a:xfrm flipH="1">
            <a:off x="2201727" y="2291031"/>
            <a:ext cx="360040" cy="360040"/>
          </a:xfrm>
          <a:prstGeom prst="ellipse">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2200"/>
          </a:p>
        </p:txBody>
      </p:sp>
      <p:sp>
        <p:nvSpPr>
          <p:cNvPr id="17" name="Oval 16">
            <a:extLst>
              <a:ext uri="{FF2B5EF4-FFF2-40B4-BE49-F238E27FC236}">
                <a16:creationId xmlns:a16="http://schemas.microsoft.com/office/drawing/2014/main" id="{0C74C841-E600-DA98-5644-195A07DB480B}"/>
              </a:ext>
            </a:extLst>
          </p:cNvPr>
          <p:cNvSpPr>
            <a:spLocks noChangeAspect="1"/>
          </p:cNvSpPr>
          <p:nvPr/>
        </p:nvSpPr>
        <p:spPr>
          <a:xfrm flipH="1">
            <a:off x="2532308" y="3509392"/>
            <a:ext cx="360040" cy="360040"/>
          </a:xfrm>
          <a:prstGeom prst="ellipse">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2200"/>
          </a:p>
        </p:txBody>
      </p:sp>
      <p:sp>
        <p:nvSpPr>
          <p:cNvPr id="18" name="Oval 17">
            <a:extLst>
              <a:ext uri="{FF2B5EF4-FFF2-40B4-BE49-F238E27FC236}">
                <a16:creationId xmlns:a16="http://schemas.microsoft.com/office/drawing/2014/main" id="{98A46C7B-C390-A742-391C-2FA90B1F899F}"/>
              </a:ext>
            </a:extLst>
          </p:cNvPr>
          <p:cNvSpPr>
            <a:spLocks noChangeAspect="1"/>
          </p:cNvSpPr>
          <p:nvPr/>
        </p:nvSpPr>
        <p:spPr>
          <a:xfrm flipH="1">
            <a:off x="2206780" y="4714156"/>
            <a:ext cx="360040" cy="360040"/>
          </a:xfrm>
          <a:prstGeom prst="ellipse">
            <a:avLst/>
          </a:prstGeom>
          <a:solidFill>
            <a:schemeClr val="accent3">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2200"/>
          </a:p>
        </p:txBody>
      </p:sp>
      <p:sp>
        <p:nvSpPr>
          <p:cNvPr id="19" name="Oval 18">
            <a:extLst>
              <a:ext uri="{FF2B5EF4-FFF2-40B4-BE49-F238E27FC236}">
                <a16:creationId xmlns:a16="http://schemas.microsoft.com/office/drawing/2014/main" id="{DA89312F-298F-0C9A-FCC5-22FEFE3A3154}"/>
              </a:ext>
            </a:extLst>
          </p:cNvPr>
          <p:cNvSpPr>
            <a:spLocks noChangeAspect="1"/>
          </p:cNvSpPr>
          <p:nvPr/>
        </p:nvSpPr>
        <p:spPr>
          <a:xfrm flipH="1">
            <a:off x="1361832" y="5580191"/>
            <a:ext cx="360040" cy="360040"/>
          </a:xfrm>
          <a:prstGeom prst="ellipse">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5EC6BB7-AC15-A4B2-F77A-6B5D4D991EBB}"/>
              </a:ext>
            </a:extLst>
          </p:cNvPr>
          <p:cNvSpPr/>
          <p:nvPr/>
        </p:nvSpPr>
        <p:spPr>
          <a:xfrm>
            <a:off x="1775520" y="1125905"/>
            <a:ext cx="2919672" cy="43088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2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It is easy to make puris.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3BF1EB2D-06DE-4A84-ECEB-5F1A411FC095}"/>
              </a:ext>
            </a:extLst>
          </p:cNvPr>
          <p:cNvSpPr/>
          <p:nvPr/>
        </p:nvSpPr>
        <p:spPr>
          <a:xfrm>
            <a:off x="2783632" y="2235218"/>
            <a:ext cx="4372419" cy="4777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1000"/>
              </a:spcAft>
            </a:pPr>
            <a:r>
              <a:rPr lang="en-US" sz="2200" dirty="0"/>
              <a:t>Wheat flour is taken in a bowl.</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F9B6971D-22E5-D659-1430-16CD43D89537}"/>
              </a:ext>
            </a:extLst>
          </p:cNvPr>
          <p:cNvSpPr/>
          <p:nvPr/>
        </p:nvSpPr>
        <p:spPr>
          <a:xfrm>
            <a:off x="2999656" y="3437936"/>
            <a:ext cx="5541819" cy="769441"/>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r>
              <a:rPr lang="en-US" sz="2200">
                <a:latin typeface="Calibri" panose="020F0502020204030204" pitchFamily="34" charset="0"/>
                <a:ea typeface="Calibri" panose="020F0502020204030204" pitchFamily="34" charset="0"/>
                <a:cs typeface="Times New Roman" panose="02020603050405020304" pitchFamily="18" charset="0"/>
              </a:rPr>
              <a:t>Then it </a:t>
            </a:r>
            <a:r>
              <a:rPr lang="en-US" sz="2200" dirty="0">
                <a:latin typeface="Calibri" panose="020F0502020204030204" pitchFamily="34" charset="0"/>
                <a:ea typeface="Calibri" panose="020F0502020204030204" pitchFamily="34" charset="0"/>
                <a:cs typeface="Times New Roman" panose="02020603050405020304" pitchFamily="18" charset="0"/>
              </a:rPr>
              <a:t>is kneaded into a soft dough with water.</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502DA3D5-60FA-D902-96DF-113899B9E678}"/>
              </a:ext>
            </a:extLst>
          </p:cNvPr>
          <p:cNvSpPr/>
          <p:nvPr/>
        </p:nvSpPr>
        <p:spPr>
          <a:xfrm>
            <a:off x="2639616" y="4611208"/>
            <a:ext cx="5168316" cy="43088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200" dirty="0">
                <a:latin typeface="Calibri" panose="020F0502020204030204" pitchFamily="34" charset="0"/>
                <a:ea typeface="Calibri" panose="020F0502020204030204" pitchFamily="34" charset="0"/>
                <a:cs typeface="Times New Roman" panose="02020603050405020304" pitchFamily="18" charset="0"/>
              </a:rPr>
              <a:t>Small balls </a:t>
            </a:r>
            <a:r>
              <a:rPr lang="en-US" sz="2200">
                <a:latin typeface="Calibri" panose="020F0502020204030204" pitchFamily="34" charset="0"/>
                <a:ea typeface="Calibri" panose="020F0502020204030204" pitchFamily="34" charset="0"/>
                <a:cs typeface="Times New Roman" panose="02020603050405020304" pitchFamily="18" charset="0"/>
              </a:rPr>
              <a:t>of dough </a:t>
            </a:r>
            <a:r>
              <a:rPr lang="en-US" sz="2200" dirty="0">
                <a:latin typeface="Calibri" panose="020F0502020204030204" pitchFamily="34" charset="0"/>
                <a:ea typeface="Calibri" panose="020F0502020204030204" pitchFamily="34" charset="0"/>
                <a:cs typeface="Times New Roman" panose="02020603050405020304" pitchFamily="18" charset="0"/>
              </a:rPr>
              <a:t>are rolled into puris.</a:t>
            </a:r>
            <a:endParaRPr lang="en-US" sz="2200" dirty="0"/>
          </a:p>
        </p:txBody>
      </p:sp>
      <p:sp>
        <p:nvSpPr>
          <p:cNvPr id="24" name="Rectangle 23">
            <a:extLst>
              <a:ext uri="{FF2B5EF4-FFF2-40B4-BE49-F238E27FC236}">
                <a16:creationId xmlns:a16="http://schemas.microsoft.com/office/drawing/2014/main" id="{6C53F75C-9F18-BDA5-5C78-28ABA9C4937C}"/>
              </a:ext>
            </a:extLst>
          </p:cNvPr>
          <p:cNvSpPr/>
          <p:nvPr/>
        </p:nvSpPr>
        <p:spPr>
          <a:xfrm>
            <a:off x="1847528" y="5617985"/>
            <a:ext cx="3732921" cy="76944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200" dirty="0">
                <a:latin typeface="Calibri" panose="020F0502020204030204" pitchFamily="34" charset="0"/>
                <a:ea typeface="Calibri" panose="020F0502020204030204" pitchFamily="34" charset="0"/>
                <a:cs typeface="Times New Roman" panose="02020603050405020304" pitchFamily="18" charset="0"/>
              </a:rPr>
              <a:t>The rolled puris are fried in oil and are ready to be eaten.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0" name="Group 29">
            <a:extLst>
              <a:ext uri="{FF2B5EF4-FFF2-40B4-BE49-F238E27FC236}">
                <a16:creationId xmlns:a16="http://schemas.microsoft.com/office/drawing/2014/main" id="{A0870130-A980-F3B8-0138-818CC78E4B56}"/>
              </a:ext>
            </a:extLst>
          </p:cNvPr>
          <p:cNvGrpSpPr/>
          <p:nvPr/>
        </p:nvGrpSpPr>
        <p:grpSpPr>
          <a:xfrm>
            <a:off x="8256240" y="4367729"/>
            <a:ext cx="3048928" cy="935431"/>
            <a:chOff x="6108869" y="4367729"/>
            <a:chExt cx="3048928" cy="935431"/>
          </a:xfrm>
        </p:grpSpPr>
        <p:pic>
          <p:nvPicPr>
            <p:cNvPr id="14" name="Picture 8" descr="A picture containing indoor, sliced&#10;&#10;Description automatically generated">
              <a:extLst>
                <a:ext uri="{FF2B5EF4-FFF2-40B4-BE49-F238E27FC236}">
                  <a16:creationId xmlns:a16="http://schemas.microsoft.com/office/drawing/2014/main" id="{8379F061-38AF-4508-1EBF-A1354EAB717E}"/>
                </a:ext>
              </a:extLst>
            </p:cNvPr>
            <p:cNvPicPr>
              <a:picLocks noChangeAspect="1"/>
            </p:cNvPicPr>
            <p:nvPr/>
          </p:nvPicPr>
          <p:blipFill>
            <a:blip r:embed="rId5"/>
            <a:srcRect/>
            <a:stretch>
              <a:fillRect/>
            </a:stretch>
          </p:blipFill>
          <p:spPr>
            <a:xfrm>
              <a:off x="6108869" y="4367832"/>
              <a:ext cx="1623446" cy="933165"/>
            </a:xfrm>
            <a:prstGeom prst="rect">
              <a:avLst/>
            </a:prstGeom>
            <a:noFill/>
            <a:ln cap="flat">
              <a:noFill/>
            </a:ln>
          </p:spPr>
        </p:pic>
        <p:pic>
          <p:nvPicPr>
            <p:cNvPr id="28" name="Picture 12" descr="A picture containing indoor, wooden, slice, sliced&#10;&#10;Description automatically generated">
              <a:extLst>
                <a:ext uri="{FF2B5EF4-FFF2-40B4-BE49-F238E27FC236}">
                  <a16:creationId xmlns:a16="http://schemas.microsoft.com/office/drawing/2014/main" id="{6749D99D-A565-0BB7-5D82-97571157E72D}"/>
                </a:ext>
              </a:extLst>
            </p:cNvPr>
            <p:cNvPicPr>
              <a:picLocks noChangeAspect="1"/>
            </p:cNvPicPr>
            <p:nvPr/>
          </p:nvPicPr>
          <p:blipFill>
            <a:blip r:embed="rId6"/>
            <a:srcRect/>
            <a:stretch>
              <a:fillRect/>
            </a:stretch>
          </p:blipFill>
          <p:spPr>
            <a:xfrm>
              <a:off x="7680176" y="4367729"/>
              <a:ext cx="1477621" cy="935431"/>
            </a:xfrm>
            <a:prstGeom prst="rect">
              <a:avLst/>
            </a:prstGeom>
            <a:noFill/>
            <a:ln cap="flat">
              <a:noFill/>
            </a:ln>
          </p:spPr>
        </p:pic>
      </p:grpSp>
      <p:grpSp>
        <p:nvGrpSpPr>
          <p:cNvPr id="12" name="Group 11">
            <a:extLst>
              <a:ext uri="{FF2B5EF4-FFF2-40B4-BE49-F238E27FC236}">
                <a16:creationId xmlns:a16="http://schemas.microsoft.com/office/drawing/2014/main" id="{A20F91B4-0A4B-6531-472D-D61A525B1A50}"/>
              </a:ext>
            </a:extLst>
          </p:cNvPr>
          <p:cNvGrpSpPr/>
          <p:nvPr/>
        </p:nvGrpSpPr>
        <p:grpSpPr>
          <a:xfrm>
            <a:off x="6546921" y="5551965"/>
            <a:ext cx="2995732" cy="1134234"/>
            <a:chOff x="6546921" y="5551965"/>
            <a:chExt cx="2995732" cy="1134234"/>
          </a:xfrm>
        </p:grpSpPr>
        <p:pic>
          <p:nvPicPr>
            <p:cNvPr id="29" name="Picture 11" descr="A picture containing indoor, plate, kitchenware&#10;&#10;Description automatically generated">
              <a:extLst>
                <a:ext uri="{FF2B5EF4-FFF2-40B4-BE49-F238E27FC236}">
                  <a16:creationId xmlns:a16="http://schemas.microsoft.com/office/drawing/2014/main" id="{A942D92E-DD15-91BE-37FA-D1CC343238DA}"/>
                </a:ext>
              </a:extLst>
            </p:cNvPr>
            <p:cNvPicPr>
              <a:picLocks noChangeAspect="1"/>
            </p:cNvPicPr>
            <p:nvPr/>
          </p:nvPicPr>
          <p:blipFill rotWithShape="1">
            <a:blip r:embed="rId7"/>
            <a:srcRect t="-1497" b="-1"/>
            <a:stretch/>
          </p:blipFill>
          <p:spPr>
            <a:xfrm>
              <a:off x="6546921" y="5551965"/>
              <a:ext cx="1493295" cy="1134234"/>
            </a:xfrm>
            <a:prstGeom prst="rect">
              <a:avLst/>
            </a:prstGeom>
            <a:noFill/>
            <a:ln cap="flat">
              <a:noFill/>
            </a:ln>
          </p:spPr>
        </p:pic>
        <p:pic>
          <p:nvPicPr>
            <p:cNvPr id="7" name="Picture 15" descr="A plate of food&#10;&#10;Description automatically generated with medium confidence">
              <a:extLst>
                <a:ext uri="{FF2B5EF4-FFF2-40B4-BE49-F238E27FC236}">
                  <a16:creationId xmlns:a16="http://schemas.microsoft.com/office/drawing/2014/main" id="{7BE007FA-E12A-D612-049A-CEED7A71012B}"/>
                </a:ext>
              </a:extLst>
            </p:cNvPr>
            <p:cNvPicPr>
              <a:picLocks noChangeAspect="1"/>
            </p:cNvPicPr>
            <p:nvPr/>
          </p:nvPicPr>
          <p:blipFill>
            <a:blip r:embed="rId8"/>
            <a:srcRect/>
            <a:stretch>
              <a:fillRect/>
            </a:stretch>
          </p:blipFill>
          <p:spPr>
            <a:xfrm>
              <a:off x="8040216" y="5551965"/>
              <a:ext cx="1502437" cy="1117395"/>
            </a:xfrm>
            <a:prstGeom prst="rect">
              <a:avLst/>
            </a:prstGeom>
            <a:noFill/>
            <a:ln cap="flat">
              <a:noFill/>
            </a:ln>
          </p:spPr>
        </p:pic>
      </p:grpSp>
      <p:pic>
        <p:nvPicPr>
          <p:cNvPr id="2050" name="Picture 2" descr="Free photos of Puris">
            <a:extLst>
              <a:ext uri="{FF2B5EF4-FFF2-40B4-BE49-F238E27FC236}">
                <a16:creationId xmlns:a16="http://schemas.microsoft.com/office/drawing/2014/main" id="{398DE153-CFB8-D7A1-AD13-0EEDFF059BA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87888" y="836712"/>
            <a:ext cx="1809092" cy="1202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63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Effect transition="in" filter="fade">
                                      <p:cBhvr>
                                        <p:cTn id="13" dur="1000"/>
                                        <p:tgtEl>
                                          <p:spTgt spid="8"/>
                                        </p:tgtEl>
                                      </p:cBhvr>
                                    </p:animEffect>
                                  </p:childTnLst>
                                </p:cTn>
                              </p:par>
                            </p:childTnLst>
                          </p:cTn>
                        </p:par>
                        <p:par>
                          <p:cTn id="14" fill="hold">
                            <p:stCondLst>
                              <p:cond delay="2000"/>
                            </p:stCondLst>
                            <p:childTnLst>
                              <p:par>
                                <p:cTn id="15" presetID="16" presetClass="entr" presetSubtype="4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outHorizontal)">
                                      <p:cBhvr>
                                        <p:cTn id="17" dur="750"/>
                                        <p:tgtEl>
                                          <p:spTgt spid="3"/>
                                        </p:tgtEl>
                                      </p:cBhvr>
                                    </p:animEffect>
                                  </p:childTnLst>
                                </p:cTn>
                              </p:par>
                            </p:childTnLst>
                          </p:cTn>
                        </p:par>
                        <p:par>
                          <p:cTn id="18" fill="hold">
                            <p:stCondLst>
                              <p:cond delay="2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1000"/>
                                        <p:tgtEl>
                                          <p:spTgt spid="20"/>
                                        </p:tgtEl>
                                      </p:cBhvr>
                                    </p:animEffect>
                                  </p:childTnLst>
                                </p:cTn>
                              </p:par>
                            </p:childTnLst>
                          </p:cTn>
                        </p:par>
                        <p:par>
                          <p:cTn id="28" fill="hold">
                            <p:stCondLst>
                              <p:cond delay="4250"/>
                            </p:stCondLst>
                            <p:childTnLst>
                              <p:par>
                                <p:cTn id="29" presetID="22" presetClass="entr" presetSubtype="2" fill="hold" nodeType="afterEffect">
                                  <p:stCondLst>
                                    <p:cond delay="0"/>
                                  </p:stCondLst>
                                  <p:childTnLst>
                                    <p:set>
                                      <p:cBhvr>
                                        <p:cTn id="30" dur="1" fill="hold">
                                          <p:stCondLst>
                                            <p:cond delay="0"/>
                                          </p:stCondLst>
                                        </p:cTn>
                                        <p:tgtEl>
                                          <p:spTgt spid="2050"/>
                                        </p:tgtEl>
                                        <p:attrNameLst>
                                          <p:attrName>style.visibility</p:attrName>
                                        </p:attrNameLst>
                                      </p:cBhvr>
                                      <p:to>
                                        <p:strVal val="visible"/>
                                      </p:to>
                                    </p:set>
                                    <p:animEffect transition="in" filter="wipe(right)">
                                      <p:cBhvr>
                                        <p:cTn id="31" dur="1000"/>
                                        <p:tgtEl>
                                          <p:spTgt spid="2050"/>
                                        </p:tgtEl>
                                      </p:cBhvr>
                                    </p:animEffect>
                                  </p:childTnLst>
                                </p:cTn>
                              </p:par>
                            </p:childTnLst>
                          </p:cTn>
                        </p:par>
                        <p:par>
                          <p:cTn id="32" fill="hold">
                            <p:stCondLst>
                              <p:cond delay="5250"/>
                            </p:stCondLst>
                            <p:childTnLst>
                              <p:par>
                                <p:cTn id="33" presetID="8" presetClass="emph" presetSubtype="0" fill="hold" nodeType="afterEffect">
                                  <p:stCondLst>
                                    <p:cond delay="500"/>
                                  </p:stCondLst>
                                  <p:childTnLst>
                                    <p:animRot by="1800000">
                                      <p:cBhvr>
                                        <p:cTn id="34" dur="750" fill="hold"/>
                                        <p:tgtEl>
                                          <p:spTgt spid="3"/>
                                        </p:tgtEl>
                                        <p:attrNameLst>
                                          <p:attrName>r</p:attrName>
                                        </p:attrNameLst>
                                      </p:cBhvr>
                                    </p:animRot>
                                  </p:childTnLst>
                                </p:cTn>
                              </p:par>
                            </p:childTnLst>
                          </p:cTn>
                        </p:par>
                        <p:par>
                          <p:cTn id="35" fill="hold">
                            <p:stCondLst>
                              <p:cond delay="6500"/>
                            </p:stCondLst>
                            <p:childTnLst>
                              <p:par>
                                <p:cTn id="36" presetID="53" presetClass="entr" presetSubtype="16"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childTnLst>
                                </p:cTn>
                              </p:par>
                            </p:childTnLst>
                          </p:cTn>
                        </p:par>
                        <p:par>
                          <p:cTn id="41" fill="hold">
                            <p:stCondLst>
                              <p:cond delay="7000"/>
                            </p:stCondLst>
                            <p:childTnLst>
                              <p:par>
                                <p:cTn id="42" presetID="22" presetClass="entr" presetSubtype="8"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1000"/>
                                        <p:tgtEl>
                                          <p:spTgt spid="21"/>
                                        </p:tgtEl>
                                      </p:cBhvr>
                                    </p:animEffect>
                                  </p:childTnLst>
                                </p:cTn>
                              </p:par>
                            </p:childTnLst>
                          </p:cTn>
                        </p:par>
                        <p:par>
                          <p:cTn id="45" fill="hold">
                            <p:stCondLst>
                              <p:cond delay="8000"/>
                            </p:stCondLst>
                            <p:childTnLst>
                              <p:par>
                                <p:cTn id="46" presetID="22" presetClass="entr" presetSubtype="2"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right)">
                                      <p:cBhvr>
                                        <p:cTn id="48" dur="1000"/>
                                        <p:tgtEl>
                                          <p:spTgt spid="13"/>
                                        </p:tgtEl>
                                      </p:cBhvr>
                                    </p:animEffect>
                                  </p:childTnLst>
                                </p:cTn>
                              </p:par>
                            </p:childTnLst>
                          </p:cTn>
                        </p:par>
                        <p:par>
                          <p:cTn id="49" fill="hold">
                            <p:stCondLst>
                              <p:cond delay="9000"/>
                            </p:stCondLst>
                            <p:childTnLst>
                              <p:par>
                                <p:cTn id="50" presetID="8" presetClass="emph" presetSubtype="0" fill="hold" nodeType="afterEffect">
                                  <p:stCondLst>
                                    <p:cond delay="500"/>
                                  </p:stCondLst>
                                  <p:childTnLst>
                                    <p:animRot by="1800000">
                                      <p:cBhvr>
                                        <p:cTn id="51" dur="750" fill="hold"/>
                                        <p:tgtEl>
                                          <p:spTgt spid="3"/>
                                        </p:tgtEl>
                                        <p:attrNameLst>
                                          <p:attrName>r</p:attrName>
                                        </p:attrNameLst>
                                      </p:cBhvr>
                                    </p:animRot>
                                  </p:childTnLst>
                                </p:cTn>
                              </p:par>
                            </p:childTnLst>
                          </p:cTn>
                        </p:par>
                        <p:par>
                          <p:cTn id="52" fill="hold">
                            <p:stCondLst>
                              <p:cond delay="10250"/>
                            </p:stCondLst>
                            <p:childTnLst>
                              <p:par>
                                <p:cTn id="53" presetID="53" presetClass="entr" presetSubtype="16"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par>
                          <p:cTn id="58" fill="hold">
                            <p:stCondLst>
                              <p:cond delay="10750"/>
                            </p:stCondLst>
                            <p:childTnLst>
                              <p:par>
                                <p:cTn id="59" presetID="22" presetClass="entr" presetSubtype="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left)">
                                      <p:cBhvr>
                                        <p:cTn id="61" dur="1000"/>
                                        <p:tgtEl>
                                          <p:spTgt spid="22"/>
                                        </p:tgtEl>
                                      </p:cBhvr>
                                    </p:animEffect>
                                  </p:childTnLst>
                                </p:cTn>
                              </p:par>
                            </p:childTnLst>
                          </p:cTn>
                        </p:par>
                        <p:par>
                          <p:cTn id="62" fill="hold">
                            <p:stCondLst>
                              <p:cond delay="11750"/>
                            </p:stCondLst>
                            <p:childTnLst>
                              <p:par>
                                <p:cTn id="63" presetID="22" presetClass="entr" presetSubtype="2" fill="hold" nodeType="after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wipe(right)">
                                      <p:cBhvr>
                                        <p:cTn id="65" dur="1000"/>
                                        <p:tgtEl>
                                          <p:spTgt spid="4"/>
                                        </p:tgtEl>
                                      </p:cBhvr>
                                    </p:animEffect>
                                  </p:childTnLst>
                                </p:cTn>
                              </p:par>
                            </p:childTnLst>
                          </p:cTn>
                        </p:par>
                        <p:par>
                          <p:cTn id="66" fill="hold">
                            <p:stCondLst>
                              <p:cond delay="12750"/>
                            </p:stCondLst>
                            <p:childTnLst>
                              <p:par>
                                <p:cTn id="67" presetID="8" presetClass="emph" presetSubtype="0" fill="hold" nodeType="afterEffect">
                                  <p:stCondLst>
                                    <p:cond delay="500"/>
                                  </p:stCondLst>
                                  <p:childTnLst>
                                    <p:animRot by="1800000">
                                      <p:cBhvr>
                                        <p:cTn id="68" dur="750" fill="hold"/>
                                        <p:tgtEl>
                                          <p:spTgt spid="3"/>
                                        </p:tgtEl>
                                        <p:attrNameLst>
                                          <p:attrName>r</p:attrName>
                                        </p:attrNameLst>
                                      </p:cBhvr>
                                    </p:animRot>
                                  </p:childTnLst>
                                </p:cTn>
                              </p:par>
                            </p:childTnLst>
                          </p:cTn>
                        </p:par>
                        <p:par>
                          <p:cTn id="69" fill="hold">
                            <p:stCondLst>
                              <p:cond delay="14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14500"/>
                            </p:stCondLst>
                            <p:childTnLst>
                              <p:par>
                                <p:cTn id="76" presetID="22" presetClass="entr" presetSubtype="8" fill="hold" grpId="0" nodeType="after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wipe(left)">
                                      <p:cBhvr>
                                        <p:cTn id="78" dur="1000"/>
                                        <p:tgtEl>
                                          <p:spTgt spid="23"/>
                                        </p:tgtEl>
                                      </p:cBhvr>
                                    </p:animEffect>
                                  </p:childTnLst>
                                </p:cTn>
                              </p:par>
                            </p:childTnLst>
                          </p:cTn>
                        </p:par>
                        <p:par>
                          <p:cTn id="79" fill="hold">
                            <p:stCondLst>
                              <p:cond delay="15500"/>
                            </p:stCondLst>
                            <p:childTnLst>
                              <p:par>
                                <p:cTn id="80" presetID="22" presetClass="entr" presetSubtype="2" fill="hold" nodeType="after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wipe(right)">
                                      <p:cBhvr>
                                        <p:cTn id="82" dur="1000"/>
                                        <p:tgtEl>
                                          <p:spTgt spid="30"/>
                                        </p:tgtEl>
                                      </p:cBhvr>
                                    </p:animEffect>
                                  </p:childTnLst>
                                </p:cTn>
                              </p:par>
                            </p:childTnLst>
                          </p:cTn>
                        </p:par>
                        <p:par>
                          <p:cTn id="83" fill="hold">
                            <p:stCondLst>
                              <p:cond delay="16500"/>
                            </p:stCondLst>
                            <p:childTnLst>
                              <p:par>
                                <p:cTn id="84" presetID="8" presetClass="emph" presetSubtype="0" fill="hold" nodeType="afterEffect">
                                  <p:stCondLst>
                                    <p:cond delay="500"/>
                                  </p:stCondLst>
                                  <p:childTnLst>
                                    <p:animRot by="1800000">
                                      <p:cBhvr>
                                        <p:cTn id="85" dur="750" fill="hold"/>
                                        <p:tgtEl>
                                          <p:spTgt spid="3"/>
                                        </p:tgtEl>
                                        <p:attrNameLst>
                                          <p:attrName>r</p:attrName>
                                        </p:attrNameLst>
                                      </p:cBhvr>
                                    </p:animRot>
                                  </p:childTnLst>
                                </p:cTn>
                              </p:par>
                            </p:childTnLst>
                          </p:cTn>
                        </p:par>
                        <p:par>
                          <p:cTn id="86" fill="hold">
                            <p:stCondLst>
                              <p:cond delay="17750"/>
                            </p:stCondLst>
                            <p:childTnLst>
                              <p:par>
                                <p:cTn id="87" presetID="53" presetClass="entr" presetSubtype="16"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500" fill="hold"/>
                                        <p:tgtEl>
                                          <p:spTgt spid="19"/>
                                        </p:tgtEl>
                                        <p:attrNameLst>
                                          <p:attrName>ppt_w</p:attrName>
                                        </p:attrNameLst>
                                      </p:cBhvr>
                                      <p:tavLst>
                                        <p:tav tm="0">
                                          <p:val>
                                            <p:fltVal val="0"/>
                                          </p:val>
                                        </p:tav>
                                        <p:tav tm="100000">
                                          <p:val>
                                            <p:strVal val="#ppt_w"/>
                                          </p:val>
                                        </p:tav>
                                      </p:tavLst>
                                    </p:anim>
                                    <p:anim calcmode="lin" valueType="num">
                                      <p:cBhvr>
                                        <p:cTn id="90" dur="500" fill="hold"/>
                                        <p:tgtEl>
                                          <p:spTgt spid="19"/>
                                        </p:tgtEl>
                                        <p:attrNameLst>
                                          <p:attrName>ppt_h</p:attrName>
                                        </p:attrNameLst>
                                      </p:cBhvr>
                                      <p:tavLst>
                                        <p:tav tm="0">
                                          <p:val>
                                            <p:fltVal val="0"/>
                                          </p:val>
                                        </p:tav>
                                        <p:tav tm="100000">
                                          <p:val>
                                            <p:strVal val="#ppt_h"/>
                                          </p:val>
                                        </p:tav>
                                      </p:tavLst>
                                    </p:anim>
                                    <p:animEffect transition="in" filter="fade">
                                      <p:cBhvr>
                                        <p:cTn id="91" dur="500"/>
                                        <p:tgtEl>
                                          <p:spTgt spid="19"/>
                                        </p:tgtEl>
                                      </p:cBhvr>
                                    </p:animEffect>
                                  </p:childTnLst>
                                </p:cTn>
                              </p:par>
                            </p:childTnLst>
                          </p:cTn>
                        </p:par>
                        <p:par>
                          <p:cTn id="92" fill="hold">
                            <p:stCondLst>
                              <p:cond delay="18250"/>
                            </p:stCondLst>
                            <p:childTnLst>
                              <p:par>
                                <p:cTn id="93" presetID="22" presetClass="entr" presetSubtype="8"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left)">
                                      <p:cBhvr>
                                        <p:cTn id="95" dur="1000"/>
                                        <p:tgtEl>
                                          <p:spTgt spid="24"/>
                                        </p:tgtEl>
                                      </p:cBhvr>
                                    </p:animEffect>
                                  </p:childTnLst>
                                </p:cTn>
                              </p:par>
                            </p:childTnLst>
                          </p:cTn>
                        </p:par>
                        <p:par>
                          <p:cTn id="96" fill="hold">
                            <p:stCondLst>
                              <p:cond delay="19250"/>
                            </p:stCondLst>
                            <p:childTnLst>
                              <p:par>
                                <p:cTn id="97" presetID="22" presetClass="entr" presetSubtype="2" fill="hold" nodeType="afterEffect">
                                  <p:stCondLst>
                                    <p:cond delay="0"/>
                                  </p:stCondLst>
                                  <p:childTnLst>
                                    <p:set>
                                      <p:cBhvr>
                                        <p:cTn id="98" dur="1" fill="hold">
                                          <p:stCondLst>
                                            <p:cond delay="0"/>
                                          </p:stCondLst>
                                        </p:cTn>
                                        <p:tgtEl>
                                          <p:spTgt spid="12"/>
                                        </p:tgtEl>
                                        <p:attrNameLst>
                                          <p:attrName>style.visibility</p:attrName>
                                        </p:attrNameLst>
                                      </p:cBhvr>
                                      <p:to>
                                        <p:strVal val="visible"/>
                                      </p:to>
                                    </p:set>
                                    <p:animEffect transition="in" filter="wipe(right)">
                                      <p:cBhvr>
                                        <p:cTn id="9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en-IN" dirty="0"/>
              <a:t>Let’s answer the following</a:t>
            </a:r>
          </a:p>
        </p:txBody>
      </p:sp>
      <p:grpSp>
        <p:nvGrpSpPr>
          <p:cNvPr id="6" name="Group 5">
            <a:extLst>
              <a:ext uri="{FF2B5EF4-FFF2-40B4-BE49-F238E27FC236}">
                <a16:creationId xmlns:a16="http://schemas.microsoft.com/office/drawing/2014/main" id="{84864525-7938-4543-D89C-C4EACA95F6D3}"/>
              </a:ext>
            </a:extLst>
          </p:cNvPr>
          <p:cNvGrpSpPr/>
          <p:nvPr/>
        </p:nvGrpSpPr>
        <p:grpSpPr>
          <a:xfrm>
            <a:off x="1288310" y="1261587"/>
            <a:ext cx="9640688" cy="1004818"/>
            <a:chOff x="280198" y="1196752"/>
            <a:chExt cx="9640688" cy="913470"/>
          </a:xfrm>
        </p:grpSpPr>
        <p:grpSp>
          <p:nvGrpSpPr>
            <p:cNvPr id="8" name="Group 7">
              <a:extLst>
                <a:ext uri="{FF2B5EF4-FFF2-40B4-BE49-F238E27FC236}">
                  <a16:creationId xmlns:a16="http://schemas.microsoft.com/office/drawing/2014/main" id="{9D2F31CB-41BF-17F5-7E63-DD3E8C79A8C3}"/>
                </a:ext>
              </a:extLst>
            </p:cNvPr>
            <p:cNvGrpSpPr>
              <a:grpSpLocks noChangeAspect="1"/>
            </p:cNvGrpSpPr>
            <p:nvPr/>
          </p:nvGrpSpPr>
          <p:grpSpPr>
            <a:xfrm>
              <a:off x="280198" y="1196752"/>
              <a:ext cx="1118436" cy="913470"/>
              <a:chOff x="1217532" y="3417314"/>
              <a:chExt cx="2855012" cy="2331798"/>
            </a:xfrm>
          </p:grpSpPr>
          <p:sp>
            <p:nvSpPr>
              <p:cNvPr id="16" name="Google Shape;1367;p33">
                <a:extLst>
                  <a:ext uri="{FF2B5EF4-FFF2-40B4-BE49-F238E27FC236}">
                    <a16:creationId xmlns:a16="http://schemas.microsoft.com/office/drawing/2014/main" id="{FF857C25-DFC6-2039-57C3-0C170FBC9018}"/>
                  </a:ext>
                </a:extLst>
              </p:cNvPr>
              <p:cNvSpPr/>
              <p:nvPr/>
            </p:nvSpPr>
            <p:spPr>
              <a:xfrm>
                <a:off x="2037371" y="3417314"/>
                <a:ext cx="2035173" cy="2331798"/>
              </a:xfrm>
              <a:custGeom>
                <a:avLst/>
                <a:gdLst/>
                <a:ahLst/>
                <a:cxnLst/>
                <a:rect l="l" t="t" r="r" b="b"/>
                <a:pathLst>
                  <a:path w="2178" h="2498" extrusionOk="0">
                    <a:moveTo>
                      <a:pt x="43" y="156"/>
                    </a:moveTo>
                    <a:lnTo>
                      <a:pt x="650" y="1208"/>
                    </a:lnTo>
                    <a:lnTo>
                      <a:pt x="650" y="1208"/>
                    </a:lnTo>
                    <a:cubicBezTo>
                      <a:pt x="665" y="1233"/>
                      <a:pt x="665" y="1265"/>
                      <a:pt x="650" y="1290"/>
                    </a:cubicBezTo>
                    <a:lnTo>
                      <a:pt x="43" y="2341"/>
                    </a:lnTo>
                    <a:lnTo>
                      <a:pt x="43" y="2341"/>
                    </a:lnTo>
                    <a:cubicBezTo>
                      <a:pt x="0" y="2415"/>
                      <a:pt x="83" y="2497"/>
                      <a:pt x="156" y="2455"/>
                    </a:cubicBezTo>
                    <a:lnTo>
                      <a:pt x="2122" y="1321"/>
                    </a:lnTo>
                    <a:lnTo>
                      <a:pt x="2122" y="1321"/>
                    </a:lnTo>
                    <a:cubicBezTo>
                      <a:pt x="2177" y="1289"/>
                      <a:pt x="2177" y="1209"/>
                      <a:pt x="2122" y="1177"/>
                    </a:cubicBezTo>
                    <a:lnTo>
                      <a:pt x="156" y="42"/>
                    </a:lnTo>
                    <a:lnTo>
                      <a:pt x="156" y="42"/>
                    </a:lnTo>
                    <a:cubicBezTo>
                      <a:pt x="83" y="0"/>
                      <a:pt x="0" y="82"/>
                      <a:pt x="43" y="156"/>
                    </a:cubicBezTo>
                  </a:path>
                </a:pathLst>
              </a:custGeom>
              <a:gradFill>
                <a:gsLst>
                  <a:gs pos="0">
                    <a:schemeClr val="accent2">
                      <a:lumMod val="50000"/>
                    </a:schemeClr>
                  </a:gs>
                  <a:gs pos="51000">
                    <a:srgbClr val="CC774D"/>
                  </a:gs>
                  <a:gs pos="100000">
                    <a:schemeClr val="accent2"/>
                  </a:gs>
                </a:gsLst>
                <a:lin ang="10800000" scaled="1"/>
              </a:gradFill>
              <a:ln>
                <a:noFill/>
              </a:ln>
              <a:effectLst>
                <a:innerShdw blurRad="63500" dist="50800" dir="10800000">
                  <a:prstClr val="black">
                    <a:alpha val="50000"/>
                  </a:prstClr>
                </a:inn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699" dirty="0">
                  <a:solidFill>
                    <a:srgbClr val="747994"/>
                  </a:solidFill>
                  <a:latin typeface="Calibri" panose="020F0502020204030204" pitchFamily="34" charset="0"/>
                  <a:ea typeface="Poppins"/>
                  <a:cs typeface="Calibri" panose="020F0502020204030204" pitchFamily="34" charset="0"/>
                  <a:sym typeface="Poppins"/>
                </a:endParaRPr>
              </a:p>
            </p:txBody>
          </p:sp>
          <p:sp>
            <p:nvSpPr>
              <p:cNvPr id="17" name="Google Shape;1368;p33">
                <a:extLst>
                  <a:ext uri="{FF2B5EF4-FFF2-40B4-BE49-F238E27FC236}">
                    <a16:creationId xmlns:a16="http://schemas.microsoft.com/office/drawing/2014/main" id="{72FF9C6B-9B24-B701-3533-ED6BDF5D6E43}"/>
                  </a:ext>
                </a:extLst>
              </p:cNvPr>
              <p:cNvSpPr/>
              <p:nvPr/>
            </p:nvSpPr>
            <p:spPr>
              <a:xfrm>
                <a:off x="1217532" y="3763374"/>
                <a:ext cx="1647914" cy="1643793"/>
              </a:xfrm>
              <a:custGeom>
                <a:avLst/>
                <a:gdLst/>
                <a:ahLst/>
                <a:cxnLst/>
                <a:rect l="l" t="t" r="r" b="b"/>
                <a:pathLst>
                  <a:path w="1762" h="1760" extrusionOk="0">
                    <a:moveTo>
                      <a:pt x="1761" y="880"/>
                    </a:moveTo>
                    <a:lnTo>
                      <a:pt x="1761" y="880"/>
                    </a:lnTo>
                    <a:cubicBezTo>
                      <a:pt x="1761" y="1367"/>
                      <a:pt x="1366" y="1759"/>
                      <a:pt x="880" y="1759"/>
                    </a:cubicBezTo>
                    <a:lnTo>
                      <a:pt x="880" y="1759"/>
                    </a:lnTo>
                    <a:cubicBezTo>
                      <a:pt x="394" y="1759"/>
                      <a:pt x="0" y="1367"/>
                      <a:pt x="0" y="880"/>
                    </a:cubicBezTo>
                    <a:lnTo>
                      <a:pt x="0" y="880"/>
                    </a:lnTo>
                    <a:cubicBezTo>
                      <a:pt x="0" y="394"/>
                      <a:pt x="394" y="0"/>
                      <a:pt x="880" y="0"/>
                    </a:cubicBezTo>
                    <a:lnTo>
                      <a:pt x="880" y="0"/>
                    </a:lnTo>
                    <a:cubicBezTo>
                      <a:pt x="1366" y="0"/>
                      <a:pt x="1761" y="394"/>
                      <a:pt x="1761" y="880"/>
                    </a:cubicBezTo>
                  </a:path>
                </a:pathLst>
              </a:custGeom>
              <a:solidFill>
                <a:schemeClr val="lt2"/>
              </a:solidFill>
              <a:ln>
                <a:noFill/>
              </a:ln>
              <a:effectLst>
                <a:outerShdw blurRad="50800" dist="38100" dir="5400000" algn="t" rotWithShape="0">
                  <a:prstClr val="black">
                    <a:alpha val="40000"/>
                  </a:prst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747994"/>
                  </a:solidFill>
                  <a:latin typeface="Calibri" panose="020F0502020204030204" pitchFamily="34" charset="0"/>
                  <a:ea typeface="Poppins"/>
                  <a:cs typeface="Calibri" panose="020F0502020204030204" pitchFamily="34" charset="0"/>
                  <a:sym typeface="Poppins"/>
                </a:endParaRPr>
              </a:p>
            </p:txBody>
          </p:sp>
          <p:sp>
            <p:nvSpPr>
              <p:cNvPr id="18" name="Google Shape;1369;p33">
                <a:extLst>
                  <a:ext uri="{FF2B5EF4-FFF2-40B4-BE49-F238E27FC236}">
                    <a16:creationId xmlns:a16="http://schemas.microsoft.com/office/drawing/2014/main" id="{8DA00A2B-5EE8-FD85-3171-9B559EC660C8}"/>
                  </a:ext>
                </a:extLst>
              </p:cNvPr>
              <p:cNvSpPr/>
              <p:nvPr/>
            </p:nvSpPr>
            <p:spPr>
              <a:xfrm rot="17118549">
                <a:off x="1378203" y="3928164"/>
                <a:ext cx="1318330" cy="1318330"/>
              </a:xfrm>
              <a:custGeom>
                <a:avLst/>
                <a:gdLst/>
                <a:ahLst/>
                <a:cxnLst/>
                <a:rect l="l" t="t" r="r" b="b"/>
                <a:pathLst>
                  <a:path w="1412" h="1410" extrusionOk="0">
                    <a:moveTo>
                      <a:pt x="1411" y="705"/>
                    </a:moveTo>
                    <a:lnTo>
                      <a:pt x="1411" y="705"/>
                    </a:lnTo>
                    <a:cubicBezTo>
                      <a:pt x="1411" y="1094"/>
                      <a:pt x="1095" y="1409"/>
                      <a:pt x="705" y="1409"/>
                    </a:cubicBezTo>
                    <a:lnTo>
                      <a:pt x="705" y="1409"/>
                    </a:lnTo>
                    <a:cubicBezTo>
                      <a:pt x="316" y="1409"/>
                      <a:pt x="0" y="1094"/>
                      <a:pt x="0" y="705"/>
                    </a:cubicBezTo>
                    <a:lnTo>
                      <a:pt x="0" y="705"/>
                    </a:lnTo>
                    <a:cubicBezTo>
                      <a:pt x="0" y="316"/>
                      <a:pt x="316" y="0"/>
                      <a:pt x="705" y="0"/>
                    </a:cubicBezTo>
                    <a:lnTo>
                      <a:pt x="705" y="0"/>
                    </a:lnTo>
                    <a:cubicBezTo>
                      <a:pt x="1095" y="0"/>
                      <a:pt x="1411" y="316"/>
                      <a:pt x="1411" y="705"/>
                    </a:cubicBezTo>
                  </a:path>
                </a:pathLst>
              </a:custGeom>
              <a:gradFill>
                <a:gsLst>
                  <a:gs pos="0">
                    <a:schemeClr val="accent2">
                      <a:lumMod val="50000"/>
                    </a:schemeClr>
                  </a:gs>
                  <a:gs pos="49000">
                    <a:srgbClr val="CA764B"/>
                  </a:gs>
                  <a:gs pos="100000">
                    <a:schemeClr val="accent2"/>
                  </a:gs>
                </a:gsLst>
                <a:lin ang="10800000" scaled="1"/>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dirty="0">
                  <a:solidFill>
                    <a:srgbClr val="747994"/>
                  </a:solidFill>
                  <a:latin typeface="Calibri" panose="020F0502020204030204" pitchFamily="34" charset="0"/>
                  <a:ea typeface="Poppins"/>
                  <a:cs typeface="Calibri" panose="020F0502020204030204" pitchFamily="34" charset="0"/>
                  <a:sym typeface="Poppins"/>
                </a:endParaRPr>
              </a:p>
            </p:txBody>
          </p:sp>
        </p:grpSp>
        <p:sp>
          <p:nvSpPr>
            <p:cNvPr id="10" name="TextBox 9">
              <a:extLst>
                <a:ext uri="{FF2B5EF4-FFF2-40B4-BE49-F238E27FC236}">
                  <a16:creationId xmlns:a16="http://schemas.microsoft.com/office/drawing/2014/main" id="{2362FCFB-59BF-7A89-7F72-64B4054E24FD}"/>
                </a:ext>
              </a:extLst>
            </p:cNvPr>
            <p:cNvSpPr txBox="1"/>
            <p:nvPr/>
          </p:nvSpPr>
          <p:spPr>
            <a:xfrm>
              <a:off x="385340" y="1443639"/>
              <a:ext cx="432048" cy="419695"/>
            </a:xfrm>
            <a:prstGeom prst="rect">
              <a:avLst/>
            </a:prstGeom>
            <a:noFill/>
          </p:spPr>
          <p:txBody>
            <a:bodyPr wrap="square" rtlCol="0" anchor="ctr">
              <a:spAutoFit/>
            </a:bodyPr>
            <a:lstStyle/>
            <a:p>
              <a:pPr algn="ctr"/>
              <a:r>
                <a:rPr lang="en-US" sz="2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p>
          </p:txBody>
        </p:sp>
        <p:sp>
          <p:nvSpPr>
            <p:cNvPr id="11" name="TextBox 10">
              <a:extLst>
                <a:ext uri="{FF2B5EF4-FFF2-40B4-BE49-F238E27FC236}">
                  <a16:creationId xmlns:a16="http://schemas.microsoft.com/office/drawing/2014/main" id="{81B5AAAD-C0E9-17EE-CCC6-45EAC308BA7E}"/>
                </a:ext>
              </a:extLst>
            </p:cNvPr>
            <p:cNvSpPr txBox="1"/>
            <p:nvPr/>
          </p:nvSpPr>
          <p:spPr>
            <a:xfrm flipH="1">
              <a:off x="1389534" y="1404856"/>
              <a:ext cx="8531352" cy="475654"/>
            </a:xfrm>
            <a:prstGeom prst="homePlate">
              <a:avLst>
                <a:gd name="adj" fmla="val 81316"/>
              </a:avLst>
            </a:prstGeom>
            <a:ln w="38100">
              <a:solidFill>
                <a:schemeClr val="accent6">
                  <a:lumMod val="75000"/>
                </a:schemeClr>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spcAft>
                  <a:spcPts val="1000"/>
                </a:spcAft>
              </a:pPr>
              <a:r>
                <a:rPr lang="en-IE" sz="2800" dirty="0"/>
                <a:t> How did you now understand, how puris are made?</a:t>
              </a:r>
              <a:endParaRPr lang="en-AE" sz="2800" dirty="0"/>
            </a:p>
          </p:txBody>
        </p:sp>
      </p:grpSp>
      <p:grpSp>
        <p:nvGrpSpPr>
          <p:cNvPr id="19" name="Group 18">
            <a:extLst>
              <a:ext uri="{FF2B5EF4-FFF2-40B4-BE49-F238E27FC236}">
                <a16:creationId xmlns:a16="http://schemas.microsoft.com/office/drawing/2014/main" id="{2114A310-D18B-B4D4-DE94-D106AFC9E82E}"/>
              </a:ext>
            </a:extLst>
          </p:cNvPr>
          <p:cNvGrpSpPr/>
          <p:nvPr/>
        </p:nvGrpSpPr>
        <p:grpSpPr>
          <a:xfrm>
            <a:off x="1271464" y="3789040"/>
            <a:ext cx="9674380" cy="1066551"/>
            <a:chOff x="280198" y="1140630"/>
            <a:chExt cx="9674380" cy="969592"/>
          </a:xfrm>
        </p:grpSpPr>
        <p:grpSp>
          <p:nvGrpSpPr>
            <p:cNvPr id="20" name="Group 19">
              <a:extLst>
                <a:ext uri="{FF2B5EF4-FFF2-40B4-BE49-F238E27FC236}">
                  <a16:creationId xmlns:a16="http://schemas.microsoft.com/office/drawing/2014/main" id="{FD0CF0A7-6649-E31D-220A-A1843D8A19CE}"/>
                </a:ext>
              </a:extLst>
            </p:cNvPr>
            <p:cNvGrpSpPr>
              <a:grpSpLocks noChangeAspect="1"/>
            </p:cNvGrpSpPr>
            <p:nvPr/>
          </p:nvGrpSpPr>
          <p:grpSpPr>
            <a:xfrm>
              <a:off x="280198" y="1196752"/>
              <a:ext cx="1118436" cy="913470"/>
              <a:chOff x="1217532" y="3417314"/>
              <a:chExt cx="2855012" cy="2331798"/>
            </a:xfrm>
          </p:grpSpPr>
          <p:sp>
            <p:nvSpPr>
              <p:cNvPr id="23" name="Google Shape;1367;p33">
                <a:extLst>
                  <a:ext uri="{FF2B5EF4-FFF2-40B4-BE49-F238E27FC236}">
                    <a16:creationId xmlns:a16="http://schemas.microsoft.com/office/drawing/2014/main" id="{D6750E00-53C4-B22D-DA0C-E9F70F371000}"/>
                  </a:ext>
                </a:extLst>
              </p:cNvPr>
              <p:cNvSpPr/>
              <p:nvPr/>
            </p:nvSpPr>
            <p:spPr>
              <a:xfrm>
                <a:off x="2037371" y="3417314"/>
                <a:ext cx="2035173" cy="2331798"/>
              </a:xfrm>
              <a:custGeom>
                <a:avLst/>
                <a:gdLst/>
                <a:ahLst/>
                <a:cxnLst/>
                <a:rect l="l" t="t" r="r" b="b"/>
                <a:pathLst>
                  <a:path w="2178" h="2498" extrusionOk="0">
                    <a:moveTo>
                      <a:pt x="43" y="156"/>
                    </a:moveTo>
                    <a:lnTo>
                      <a:pt x="650" y="1208"/>
                    </a:lnTo>
                    <a:lnTo>
                      <a:pt x="650" y="1208"/>
                    </a:lnTo>
                    <a:cubicBezTo>
                      <a:pt x="665" y="1233"/>
                      <a:pt x="665" y="1265"/>
                      <a:pt x="650" y="1290"/>
                    </a:cubicBezTo>
                    <a:lnTo>
                      <a:pt x="43" y="2341"/>
                    </a:lnTo>
                    <a:lnTo>
                      <a:pt x="43" y="2341"/>
                    </a:lnTo>
                    <a:cubicBezTo>
                      <a:pt x="0" y="2415"/>
                      <a:pt x="83" y="2497"/>
                      <a:pt x="156" y="2455"/>
                    </a:cubicBezTo>
                    <a:lnTo>
                      <a:pt x="2122" y="1321"/>
                    </a:lnTo>
                    <a:lnTo>
                      <a:pt x="2122" y="1321"/>
                    </a:lnTo>
                    <a:cubicBezTo>
                      <a:pt x="2177" y="1289"/>
                      <a:pt x="2177" y="1209"/>
                      <a:pt x="2122" y="1177"/>
                    </a:cubicBezTo>
                    <a:lnTo>
                      <a:pt x="156" y="42"/>
                    </a:lnTo>
                    <a:lnTo>
                      <a:pt x="156" y="42"/>
                    </a:lnTo>
                    <a:cubicBezTo>
                      <a:pt x="83" y="0"/>
                      <a:pt x="0" y="82"/>
                      <a:pt x="43" y="156"/>
                    </a:cubicBezTo>
                  </a:path>
                </a:pathLst>
              </a:custGeom>
              <a:gradFill>
                <a:gsLst>
                  <a:gs pos="47600">
                    <a:srgbClr val="77A498"/>
                  </a:gs>
                  <a:gs pos="0">
                    <a:schemeClr val="accent4">
                      <a:lumMod val="50000"/>
                    </a:schemeClr>
                  </a:gs>
                  <a:gs pos="100000">
                    <a:schemeClr val="accent4"/>
                  </a:gs>
                </a:gsLst>
                <a:lin ang="10800000" scaled="1"/>
              </a:gradFill>
              <a:ln>
                <a:noFill/>
              </a:ln>
              <a:effectLst>
                <a:innerShdw blurRad="63500" dist="50800" dir="10800000">
                  <a:prstClr val="black">
                    <a:alpha val="50000"/>
                  </a:prstClr>
                </a:inn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747994"/>
                  </a:solidFill>
                  <a:latin typeface="Poppins"/>
                  <a:ea typeface="Poppins"/>
                  <a:cs typeface="Poppins"/>
                  <a:sym typeface="Poppins"/>
                </a:endParaRPr>
              </a:p>
            </p:txBody>
          </p:sp>
          <p:sp>
            <p:nvSpPr>
              <p:cNvPr id="24" name="Google Shape;1368;p33">
                <a:extLst>
                  <a:ext uri="{FF2B5EF4-FFF2-40B4-BE49-F238E27FC236}">
                    <a16:creationId xmlns:a16="http://schemas.microsoft.com/office/drawing/2014/main" id="{28EBF349-1C7A-EE11-DCF7-DC4EA3BF4DD0}"/>
                  </a:ext>
                </a:extLst>
              </p:cNvPr>
              <p:cNvSpPr/>
              <p:nvPr/>
            </p:nvSpPr>
            <p:spPr>
              <a:xfrm>
                <a:off x="1217532" y="3763374"/>
                <a:ext cx="1647914" cy="1643793"/>
              </a:xfrm>
              <a:custGeom>
                <a:avLst/>
                <a:gdLst/>
                <a:ahLst/>
                <a:cxnLst/>
                <a:rect l="l" t="t" r="r" b="b"/>
                <a:pathLst>
                  <a:path w="1762" h="1760" extrusionOk="0">
                    <a:moveTo>
                      <a:pt x="1761" y="880"/>
                    </a:moveTo>
                    <a:lnTo>
                      <a:pt x="1761" y="880"/>
                    </a:lnTo>
                    <a:cubicBezTo>
                      <a:pt x="1761" y="1367"/>
                      <a:pt x="1366" y="1759"/>
                      <a:pt x="880" y="1759"/>
                    </a:cubicBezTo>
                    <a:lnTo>
                      <a:pt x="880" y="1759"/>
                    </a:lnTo>
                    <a:cubicBezTo>
                      <a:pt x="394" y="1759"/>
                      <a:pt x="0" y="1367"/>
                      <a:pt x="0" y="880"/>
                    </a:cubicBezTo>
                    <a:lnTo>
                      <a:pt x="0" y="880"/>
                    </a:lnTo>
                    <a:cubicBezTo>
                      <a:pt x="0" y="394"/>
                      <a:pt x="394" y="0"/>
                      <a:pt x="880" y="0"/>
                    </a:cubicBezTo>
                    <a:lnTo>
                      <a:pt x="880" y="0"/>
                    </a:lnTo>
                    <a:cubicBezTo>
                      <a:pt x="1366" y="0"/>
                      <a:pt x="1761" y="394"/>
                      <a:pt x="1761" y="880"/>
                    </a:cubicBezTo>
                  </a:path>
                </a:pathLst>
              </a:custGeom>
              <a:solidFill>
                <a:schemeClr val="lt2"/>
              </a:solidFill>
              <a:ln>
                <a:noFill/>
              </a:ln>
              <a:effectLst>
                <a:outerShdw blurRad="50800" dist="38100" dir="5400000" algn="t" rotWithShape="0">
                  <a:prstClr val="black">
                    <a:alpha val="40000"/>
                  </a:prst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747994"/>
                  </a:solidFill>
                  <a:latin typeface="Poppins"/>
                  <a:ea typeface="Poppins"/>
                  <a:cs typeface="Poppins"/>
                  <a:sym typeface="Poppins"/>
                </a:endParaRPr>
              </a:p>
            </p:txBody>
          </p:sp>
          <p:sp>
            <p:nvSpPr>
              <p:cNvPr id="25" name="Google Shape;1369;p33">
                <a:extLst>
                  <a:ext uri="{FF2B5EF4-FFF2-40B4-BE49-F238E27FC236}">
                    <a16:creationId xmlns:a16="http://schemas.microsoft.com/office/drawing/2014/main" id="{E9B8D530-CF9A-4568-145B-30C509AA7292}"/>
                  </a:ext>
                </a:extLst>
              </p:cNvPr>
              <p:cNvSpPr/>
              <p:nvPr/>
            </p:nvSpPr>
            <p:spPr>
              <a:xfrm rot="17118549">
                <a:off x="1378203" y="3928164"/>
                <a:ext cx="1318330" cy="1318330"/>
              </a:xfrm>
              <a:custGeom>
                <a:avLst/>
                <a:gdLst/>
                <a:ahLst/>
                <a:cxnLst/>
                <a:rect l="l" t="t" r="r" b="b"/>
                <a:pathLst>
                  <a:path w="1412" h="1410" extrusionOk="0">
                    <a:moveTo>
                      <a:pt x="1411" y="705"/>
                    </a:moveTo>
                    <a:lnTo>
                      <a:pt x="1411" y="705"/>
                    </a:lnTo>
                    <a:cubicBezTo>
                      <a:pt x="1411" y="1094"/>
                      <a:pt x="1095" y="1409"/>
                      <a:pt x="705" y="1409"/>
                    </a:cubicBezTo>
                    <a:lnTo>
                      <a:pt x="705" y="1409"/>
                    </a:lnTo>
                    <a:cubicBezTo>
                      <a:pt x="316" y="1409"/>
                      <a:pt x="0" y="1094"/>
                      <a:pt x="0" y="705"/>
                    </a:cubicBezTo>
                    <a:lnTo>
                      <a:pt x="0" y="705"/>
                    </a:lnTo>
                    <a:cubicBezTo>
                      <a:pt x="0" y="316"/>
                      <a:pt x="316" y="0"/>
                      <a:pt x="705" y="0"/>
                    </a:cubicBezTo>
                    <a:lnTo>
                      <a:pt x="705" y="0"/>
                    </a:lnTo>
                    <a:cubicBezTo>
                      <a:pt x="1095" y="0"/>
                      <a:pt x="1411" y="316"/>
                      <a:pt x="1411" y="705"/>
                    </a:cubicBezTo>
                  </a:path>
                </a:pathLst>
              </a:custGeom>
              <a:gradFill>
                <a:gsLst>
                  <a:gs pos="0">
                    <a:schemeClr val="accent4">
                      <a:lumMod val="50000"/>
                    </a:schemeClr>
                  </a:gs>
                  <a:gs pos="49000">
                    <a:srgbClr val="79A699"/>
                  </a:gs>
                  <a:gs pos="100000">
                    <a:schemeClr val="accent4"/>
                  </a:gs>
                </a:gsLst>
                <a:lin ang="10800000" scaled="1"/>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dirty="0">
                  <a:solidFill>
                    <a:srgbClr val="747994"/>
                  </a:solidFill>
                  <a:latin typeface="Poppins"/>
                  <a:ea typeface="Poppins"/>
                  <a:cs typeface="Poppins"/>
                  <a:sym typeface="Poppins"/>
                </a:endParaRPr>
              </a:p>
            </p:txBody>
          </p:sp>
        </p:grpSp>
        <p:sp>
          <p:nvSpPr>
            <p:cNvPr id="21" name="TextBox 20">
              <a:extLst>
                <a:ext uri="{FF2B5EF4-FFF2-40B4-BE49-F238E27FC236}">
                  <a16:creationId xmlns:a16="http://schemas.microsoft.com/office/drawing/2014/main" id="{00EFE4C0-42FB-FB0A-2B89-EFA60D17721B}"/>
                </a:ext>
              </a:extLst>
            </p:cNvPr>
            <p:cNvSpPr txBox="1"/>
            <p:nvPr/>
          </p:nvSpPr>
          <p:spPr>
            <a:xfrm>
              <a:off x="385340" y="1443640"/>
              <a:ext cx="432048" cy="419696"/>
            </a:xfrm>
            <a:prstGeom prst="rect">
              <a:avLst/>
            </a:prstGeom>
            <a:noFill/>
          </p:spPr>
          <p:txBody>
            <a:bodyPr wrap="square" rtlCol="0" anchor="ctr">
              <a:spAutoFit/>
            </a:bodyPr>
            <a:lstStyle/>
            <a:p>
              <a:pPr algn="ctr"/>
              <a:r>
                <a:rPr lang="en-US" sz="2400" dirty="0">
                  <a:solidFill>
                    <a:schemeClr val="bg1"/>
                  </a:solidFill>
                  <a:effectLst>
                    <a:outerShdw blurRad="38100" dist="38100" dir="2700000" algn="tl">
                      <a:srgbClr val="000000">
                        <a:alpha val="43137"/>
                      </a:srgbClr>
                    </a:outerShdw>
                  </a:effectLst>
                </a:rPr>
                <a:t>5</a:t>
              </a:r>
            </a:p>
          </p:txBody>
        </p:sp>
        <p:sp>
          <p:nvSpPr>
            <p:cNvPr id="22" name="TextBox 21">
              <a:extLst>
                <a:ext uri="{FF2B5EF4-FFF2-40B4-BE49-F238E27FC236}">
                  <a16:creationId xmlns:a16="http://schemas.microsoft.com/office/drawing/2014/main" id="{58E842AA-A63A-6163-E6B7-68CE3D27BE05}"/>
                </a:ext>
              </a:extLst>
            </p:cNvPr>
            <p:cNvSpPr txBox="1"/>
            <p:nvPr/>
          </p:nvSpPr>
          <p:spPr>
            <a:xfrm flipH="1">
              <a:off x="1423942" y="1140630"/>
              <a:ext cx="8530636" cy="958421"/>
            </a:xfrm>
            <a:prstGeom prst="homePlate">
              <a:avLst>
                <a:gd name="adj" fmla="val 62391"/>
              </a:avLst>
            </a:prstGeom>
            <a:ln w="38100">
              <a:solidFill>
                <a:schemeClr val="accent4">
                  <a:lumMod val="75000"/>
                </a:schemeClr>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wrap="square" anchor="ctr">
              <a:spAutoFit/>
            </a:bodyPr>
            <a:lstStyle/>
            <a:p>
              <a:pPr algn="ctr">
                <a:lnSpc>
                  <a:spcPct val="115000"/>
                </a:lnSpc>
                <a:spcAft>
                  <a:spcPts val="1000"/>
                </a:spcAft>
              </a:pPr>
              <a:r>
                <a:rPr lang="en-IE" sz="2800" dirty="0"/>
                <a:t> Do you think it is important to write sentences in order to convey information effectively?</a:t>
              </a:r>
              <a:endParaRPr lang="en-AE" sz="2800" dirty="0"/>
            </a:p>
          </p:txBody>
        </p:sp>
      </p:grpSp>
      <p:sp>
        <p:nvSpPr>
          <p:cNvPr id="33" name="TextBox 4">
            <a:extLst>
              <a:ext uri="{FF2B5EF4-FFF2-40B4-BE49-F238E27FC236}">
                <a16:creationId xmlns:a16="http://schemas.microsoft.com/office/drawing/2014/main" id="{C1689374-121F-24C1-D2C0-608A8AD7C674}"/>
              </a:ext>
            </a:extLst>
          </p:cNvPr>
          <p:cNvSpPr txBox="1"/>
          <p:nvPr/>
        </p:nvSpPr>
        <p:spPr>
          <a:xfrm>
            <a:off x="3431704" y="6381328"/>
            <a:ext cx="5175503" cy="4395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E" sz="2000" dirty="0"/>
              <a:t>Click on the questions for expected answers</a:t>
            </a:r>
          </a:p>
        </p:txBody>
      </p:sp>
      <p:sp>
        <p:nvSpPr>
          <p:cNvPr id="34" name="TextBox 33">
            <a:extLst>
              <a:ext uri="{FF2B5EF4-FFF2-40B4-BE49-F238E27FC236}">
                <a16:creationId xmlns:a16="http://schemas.microsoft.com/office/drawing/2014/main" id="{4C88A5C5-2D7D-7C1E-9C37-D8E18B2E962B}"/>
              </a:ext>
            </a:extLst>
          </p:cNvPr>
          <p:cNvSpPr txBox="1"/>
          <p:nvPr/>
        </p:nvSpPr>
        <p:spPr>
          <a:xfrm>
            <a:off x="2560021" y="2894213"/>
            <a:ext cx="7097266"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n-US"/>
            </a:defPPr>
            <a:lvl1pPr marL="342900" indent="-342900">
              <a:buFont typeface="+mj-lt"/>
              <a:buAutoNum type="alphaLcPeriod" startAt="2"/>
              <a:defRPr sz="2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indent="0" algn="ctr">
              <a:buNone/>
            </a:pPr>
            <a:r>
              <a:rPr lang="en-IE" dirty="0"/>
              <a:t>The sentences are in order and easy to understand.</a:t>
            </a:r>
            <a:endParaRPr lang="en-AE" dirty="0"/>
          </a:p>
        </p:txBody>
      </p:sp>
      <p:sp>
        <p:nvSpPr>
          <p:cNvPr id="35" name="TextBox 34">
            <a:extLst>
              <a:ext uri="{FF2B5EF4-FFF2-40B4-BE49-F238E27FC236}">
                <a16:creationId xmlns:a16="http://schemas.microsoft.com/office/drawing/2014/main" id="{19572B53-3A0B-2EB4-8390-5177262AA912}"/>
              </a:ext>
            </a:extLst>
          </p:cNvPr>
          <p:cNvSpPr txBox="1"/>
          <p:nvPr/>
        </p:nvSpPr>
        <p:spPr>
          <a:xfrm>
            <a:off x="2882624" y="5408195"/>
            <a:ext cx="6452060" cy="469077"/>
          </a:xfrm>
          <a:prstGeom prst="rect">
            <a:avLst/>
          </a:prstGeom>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n-US"/>
            </a:defPPr>
            <a:lvl1pPr marL="342900" indent="-342900">
              <a:buFont typeface="+mj-lt"/>
              <a:buAutoNum type="alphaLcPeriod" startAt="2"/>
              <a:defRPr sz="2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indent="0" algn="ctr">
              <a:buNone/>
            </a:pPr>
            <a:r>
              <a:rPr lang="en-IE" dirty="0"/>
              <a:t>Yes</a:t>
            </a:r>
            <a:endParaRPr lang="en-AE" dirty="0"/>
          </a:p>
        </p:txBody>
      </p:sp>
    </p:spTree>
    <p:extLst>
      <p:ext uri="{BB962C8B-B14F-4D97-AF65-F5344CB8AC3E}">
        <p14:creationId xmlns:p14="http://schemas.microsoft.com/office/powerpoint/2010/main" val="404937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500" fill="hold"/>
                                        <p:tgtEl>
                                          <p:spTgt spid="6"/>
                                        </p:tgtEl>
                                        <p:attrNameLst>
                                          <p:attrName>ppt_w</p:attrName>
                                        </p:attrNameLst>
                                      </p:cBhvr>
                                      <p:tavLst>
                                        <p:tav tm="0">
                                          <p:val>
                                            <p:strVal val="#ppt_w*0.70"/>
                                          </p:val>
                                        </p:tav>
                                        <p:tav tm="100000">
                                          <p:val>
                                            <p:strVal val="#ppt_w"/>
                                          </p:val>
                                        </p:tav>
                                      </p:tavLst>
                                    </p:anim>
                                    <p:anim calcmode="lin" valueType="num">
                                      <p:cBhvr>
                                        <p:cTn id="8" dur="1500" fill="hold"/>
                                        <p:tgtEl>
                                          <p:spTgt spid="6"/>
                                        </p:tgtEl>
                                        <p:attrNameLst>
                                          <p:attrName>ppt_h</p:attrName>
                                        </p:attrNameLst>
                                      </p:cBhvr>
                                      <p:tavLst>
                                        <p:tav tm="0">
                                          <p:val>
                                            <p:strVal val="#ppt_h"/>
                                          </p:val>
                                        </p:tav>
                                        <p:tav tm="100000">
                                          <p:val>
                                            <p:strVal val="#ppt_h"/>
                                          </p:val>
                                        </p:tav>
                                      </p:tavLst>
                                    </p:anim>
                                    <p:animEffect transition="in" filter="fade">
                                      <p:cBhvr>
                                        <p:cTn id="9" dur="1500"/>
                                        <p:tgtEl>
                                          <p:spTgt spid="6"/>
                                        </p:tgtEl>
                                      </p:cBhvr>
                                    </p:animEffect>
                                  </p:childTnLst>
                                </p:cTn>
                              </p:par>
                            </p:childTnLst>
                          </p:cTn>
                        </p:par>
                        <p:par>
                          <p:cTn id="10" fill="hold">
                            <p:stCondLst>
                              <p:cond delay="1500"/>
                            </p:stCondLst>
                            <p:childTnLst>
                              <p:par>
                                <p:cTn id="11" presetID="55" presetClass="entr" presetSubtype="0" fill="hold" nodeType="afterEffect">
                                  <p:stCondLst>
                                    <p:cond delay="750"/>
                                  </p:stCondLst>
                                  <p:childTnLst>
                                    <p:set>
                                      <p:cBhvr>
                                        <p:cTn id="12" dur="1" fill="hold">
                                          <p:stCondLst>
                                            <p:cond delay="0"/>
                                          </p:stCondLst>
                                        </p:cTn>
                                        <p:tgtEl>
                                          <p:spTgt spid="19"/>
                                        </p:tgtEl>
                                        <p:attrNameLst>
                                          <p:attrName>style.visibility</p:attrName>
                                        </p:attrNameLst>
                                      </p:cBhvr>
                                      <p:to>
                                        <p:strVal val="visible"/>
                                      </p:to>
                                    </p:set>
                                    <p:anim calcmode="lin" valueType="num">
                                      <p:cBhvr>
                                        <p:cTn id="13" dur="1500" fill="hold"/>
                                        <p:tgtEl>
                                          <p:spTgt spid="19"/>
                                        </p:tgtEl>
                                        <p:attrNameLst>
                                          <p:attrName>ppt_w</p:attrName>
                                        </p:attrNameLst>
                                      </p:cBhvr>
                                      <p:tavLst>
                                        <p:tav tm="0">
                                          <p:val>
                                            <p:strVal val="#ppt_w*0.70"/>
                                          </p:val>
                                        </p:tav>
                                        <p:tav tm="100000">
                                          <p:val>
                                            <p:strVal val="#ppt_w"/>
                                          </p:val>
                                        </p:tav>
                                      </p:tavLst>
                                    </p:anim>
                                    <p:anim calcmode="lin" valueType="num">
                                      <p:cBhvr>
                                        <p:cTn id="14" dur="1500" fill="hold"/>
                                        <p:tgtEl>
                                          <p:spTgt spid="19"/>
                                        </p:tgtEl>
                                        <p:attrNameLst>
                                          <p:attrName>ppt_h</p:attrName>
                                        </p:attrNameLst>
                                      </p:cBhvr>
                                      <p:tavLst>
                                        <p:tav tm="0">
                                          <p:val>
                                            <p:strVal val="#ppt_h"/>
                                          </p:val>
                                        </p:tav>
                                        <p:tav tm="100000">
                                          <p:val>
                                            <p:strVal val="#ppt_h"/>
                                          </p:val>
                                        </p:tav>
                                      </p:tavLst>
                                    </p:anim>
                                    <p:animEffect transition="in" filter="fade">
                                      <p:cBhvr>
                                        <p:cTn id="15" dur="1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55" presetClass="entr" presetSubtype="0" fill="hold" grpId="0" nodeType="afterEffect">
                                  <p:stCondLst>
                                    <p:cond delay="500"/>
                                  </p:stCondLst>
                                  <p:childTnLst>
                                    <p:set>
                                      <p:cBhvr>
                                        <p:cTn id="20" dur="1" fill="hold">
                                          <p:stCondLst>
                                            <p:cond delay="0"/>
                                          </p:stCondLst>
                                        </p:cTn>
                                        <p:tgtEl>
                                          <p:spTgt spid="34"/>
                                        </p:tgtEl>
                                        <p:attrNameLst>
                                          <p:attrName>style.visibility</p:attrName>
                                        </p:attrNameLst>
                                      </p:cBhvr>
                                      <p:to>
                                        <p:strVal val="visible"/>
                                      </p:to>
                                    </p:set>
                                    <p:anim calcmode="lin" valueType="num">
                                      <p:cBhvr>
                                        <p:cTn id="21" dur="1000" fill="hold"/>
                                        <p:tgtEl>
                                          <p:spTgt spid="34"/>
                                        </p:tgtEl>
                                        <p:attrNameLst>
                                          <p:attrName>ppt_w</p:attrName>
                                        </p:attrNameLst>
                                      </p:cBhvr>
                                      <p:tavLst>
                                        <p:tav tm="0">
                                          <p:val>
                                            <p:strVal val="#ppt_w*0.70"/>
                                          </p:val>
                                        </p:tav>
                                        <p:tav tm="100000">
                                          <p:val>
                                            <p:strVal val="#ppt_w"/>
                                          </p:val>
                                        </p:tav>
                                      </p:tavLst>
                                    </p:anim>
                                    <p:anim calcmode="lin" valueType="num">
                                      <p:cBhvr>
                                        <p:cTn id="22" dur="1000" fill="hold"/>
                                        <p:tgtEl>
                                          <p:spTgt spid="34"/>
                                        </p:tgtEl>
                                        <p:attrNameLst>
                                          <p:attrName>ppt_h</p:attrName>
                                        </p:attrNameLst>
                                      </p:cBhvr>
                                      <p:tavLst>
                                        <p:tav tm="0">
                                          <p:val>
                                            <p:strVal val="#ppt_h"/>
                                          </p:val>
                                        </p:tav>
                                        <p:tav tm="100000">
                                          <p:val>
                                            <p:strVal val="#ppt_h"/>
                                          </p:val>
                                        </p:tav>
                                      </p:tavLst>
                                    </p:anim>
                                    <p:animEffect transition="in" filter="fade">
                                      <p:cBhvr>
                                        <p:cTn id="23" dur="1000"/>
                                        <p:tgtEl>
                                          <p:spTgt spid="34"/>
                                        </p:tgtEl>
                                      </p:cBhvr>
                                    </p:animEffec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19"/>
                    </p:tgtEl>
                  </p:cond>
                </p:stCondLst>
                <p:endSync evt="end" delay="0">
                  <p:rtn val="all"/>
                </p:endSync>
                <p:childTnLst>
                  <p:par>
                    <p:cTn id="25" fill="hold">
                      <p:stCondLst>
                        <p:cond delay="0"/>
                      </p:stCondLst>
                      <p:childTnLst>
                        <p:par>
                          <p:cTn id="26" fill="hold">
                            <p:stCondLst>
                              <p:cond delay="0"/>
                            </p:stCondLst>
                            <p:childTnLst>
                              <p:par>
                                <p:cTn id="27" presetID="55" presetClass="entr" presetSubtype="0" fill="hold" grpId="0" nodeType="afterEffect">
                                  <p:stCondLst>
                                    <p:cond delay="500"/>
                                  </p:stCondLst>
                                  <p:childTnLst>
                                    <p:set>
                                      <p:cBhvr>
                                        <p:cTn id="28" dur="1" fill="hold">
                                          <p:stCondLst>
                                            <p:cond delay="0"/>
                                          </p:stCondLst>
                                        </p:cTn>
                                        <p:tgtEl>
                                          <p:spTgt spid="35"/>
                                        </p:tgtEl>
                                        <p:attrNameLst>
                                          <p:attrName>style.visibility</p:attrName>
                                        </p:attrNameLst>
                                      </p:cBhvr>
                                      <p:to>
                                        <p:strVal val="visible"/>
                                      </p:to>
                                    </p:set>
                                    <p:anim calcmode="lin" valueType="num">
                                      <p:cBhvr>
                                        <p:cTn id="29" dur="1000" fill="hold"/>
                                        <p:tgtEl>
                                          <p:spTgt spid="35"/>
                                        </p:tgtEl>
                                        <p:attrNameLst>
                                          <p:attrName>ppt_w</p:attrName>
                                        </p:attrNameLst>
                                      </p:cBhvr>
                                      <p:tavLst>
                                        <p:tav tm="0">
                                          <p:val>
                                            <p:strVal val="#ppt_w*0.70"/>
                                          </p:val>
                                        </p:tav>
                                        <p:tav tm="100000">
                                          <p:val>
                                            <p:strVal val="#ppt_w"/>
                                          </p:val>
                                        </p:tav>
                                      </p:tavLst>
                                    </p:anim>
                                    <p:anim calcmode="lin" valueType="num">
                                      <p:cBhvr>
                                        <p:cTn id="30" dur="1000" fill="hold"/>
                                        <p:tgtEl>
                                          <p:spTgt spid="35"/>
                                        </p:tgtEl>
                                        <p:attrNameLst>
                                          <p:attrName>ppt_h</p:attrName>
                                        </p:attrNameLst>
                                      </p:cBhvr>
                                      <p:tavLst>
                                        <p:tav tm="0">
                                          <p:val>
                                            <p:strVal val="#ppt_h"/>
                                          </p:val>
                                        </p:tav>
                                        <p:tav tm="100000">
                                          <p:val>
                                            <p:strVal val="#ppt_h"/>
                                          </p:val>
                                        </p:tav>
                                      </p:tavLst>
                                    </p:anim>
                                    <p:animEffect transition="in" filter="fade">
                                      <p:cBhvr>
                                        <p:cTn id="31" dur="1000"/>
                                        <p:tgtEl>
                                          <p:spTgt spid="35"/>
                                        </p:tgtEl>
                                      </p:cBhvr>
                                    </p:animEffect>
                                  </p:childTnLst>
                                </p:cTn>
                              </p:par>
                            </p:childTnLst>
                          </p:cTn>
                        </p:par>
                      </p:childTnLst>
                    </p:cTn>
                  </p:par>
                </p:childTnLst>
              </p:cTn>
              <p:nextCondLst>
                <p:cond evt="onClick" delay="0">
                  <p:tgtEl>
                    <p:spTgt spid="19"/>
                  </p:tgtEl>
                </p:cond>
              </p:nextCondLst>
            </p:seq>
          </p:childTnLst>
        </p:cTn>
      </p:par>
    </p:tnLst>
    <p:bldLst>
      <p:bldP spid="34"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7FD3AE87-6314-4455-95CA-DC26B00CAF9A}"/>
              </a:ext>
            </a:extLst>
          </p:cNvPr>
          <p:cNvGraphicFramePr>
            <a:graphicFrameLocks noGrp="1"/>
          </p:cNvGraphicFramePr>
          <p:nvPr>
            <p:extLst>
              <p:ext uri="{D42A27DB-BD31-4B8C-83A1-F6EECF244321}">
                <p14:modId xmlns:p14="http://schemas.microsoft.com/office/powerpoint/2010/main" val="2136226589"/>
              </p:ext>
            </p:extLst>
          </p:nvPr>
        </p:nvGraphicFramePr>
        <p:xfrm>
          <a:off x="911424" y="550099"/>
          <a:ext cx="9937104" cy="3900057"/>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47562">
                  <a:extLst>
                    <a:ext uri="{9D8B030D-6E8A-4147-A177-3AD203B41FA5}">
                      <a16:colId xmlns:a16="http://schemas.microsoft.com/office/drawing/2014/main" val="20001"/>
                    </a:ext>
                  </a:extLst>
                </a:gridCol>
                <a:gridCol w="756084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r>
                        <a:rPr lang="en-IN" sz="900" dirty="0"/>
                        <a:t>1</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a:solidFill>
                            <a:schemeClr val="tx1"/>
                          </a:solidFill>
                          <a:latin typeface="+mn-lt"/>
                          <a:ea typeface="+mn-ea"/>
                          <a:cs typeface="+mn-cs"/>
                        </a:rPr>
                        <a:t>https://pixabay.com/vectors/steps-list-ordered-list-items-1496523/</a:t>
                      </a:r>
                      <a:endParaRPr lang="en-IN" sz="900" b="0" dirty="0"/>
                    </a:p>
                    <a:p>
                      <a:endParaRPr lang="en-IN" sz="900" dirty="0"/>
                    </a:p>
                  </a:txBody>
                  <a:tcPr/>
                </a:tc>
                <a:extLst>
                  <a:ext uri="{0D108BD9-81ED-4DB2-BD59-A6C34878D82A}">
                    <a16:rowId xmlns:a16="http://schemas.microsoft.com/office/drawing/2014/main" val="10005"/>
                  </a:ext>
                </a:extLst>
              </a:tr>
              <a:tr h="389313">
                <a:tc>
                  <a:txBody>
                    <a:bodyPr/>
                    <a:lstStyle/>
                    <a:p>
                      <a:r>
                        <a:rPr lang="en-IN" sz="900" dirty="0"/>
                        <a:t>2 , 4</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Self created – Output link - https://drive.google.com/drive/folders/1Pj2TOadf_g3vtLoxfnjmFyWXXpyKvcts</a:t>
                      </a:r>
                    </a:p>
                  </a:txBody>
                  <a:tcPr/>
                </a:tc>
                <a:extLst>
                  <a:ext uri="{0D108BD9-81ED-4DB2-BD59-A6C34878D82A}">
                    <a16:rowId xmlns:a16="http://schemas.microsoft.com/office/drawing/2014/main" val="10006"/>
                  </a:ext>
                </a:extLst>
              </a:tr>
              <a:tr h="389313">
                <a:tc>
                  <a:txBody>
                    <a:bodyPr/>
                    <a:lstStyle/>
                    <a:p>
                      <a:r>
                        <a:rPr lang="en-IN" sz="900" dirty="0"/>
                        <a:t>2,4</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Self created – Output link - https://drive.google.com/drive/folders/1wrZuNRyTZYNb3VElDRwsWjO2p7x0bMW3</a:t>
                      </a:r>
                    </a:p>
                  </a:txBody>
                  <a:tcPr/>
                </a:tc>
                <a:extLst>
                  <a:ext uri="{0D108BD9-81ED-4DB2-BD59-A6C34878D82A}">
                    <a16:rowId xmlns:a16="http://schemas.microsoft.com/office/drawing/2014/main" val="10007"/>
                  </a:ext>
                </a:extLst>
              </a:tr>
              <a:tr h="389313">
                <a:tc>
                  <a:txBody>
                    <a:bodyPr/>
                    <a:lstStyle/>
                    <a:p>
                      <a:r>
                        <a:rPr lang="en-IN" sz="1200" dirty="0"/>
                        <a:t>4</a:t>
                      </a:r>
                    </a:p>
                  </a:txBody>
                  <a:tcPr/>
                </a:tc>
                <a:tc>
                  <a:txBody>
                    <a:bodyPr/>
                    <a:lstStyle/>
                    <a:p>
                      <a:endParaRPr lang="en-I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Puri - https://pixabay.com/photos/puris-indian-food-fried-390537/</a:t>
                      </a:r>
                    </a:p>
                  </a:txBody>
                  <a:tcPr/>
                </a:tc>
                <a:extLst>
                  <a:ext uri="{0D108BD9-81ED-4DB2-BD59-A6C34878D82A}">
                    <a16:rowId xmlns:a16="http://schemas.microsoft.com/office/drawing/2014/main" val="10008"/>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9"/>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0"/>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1"/>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2"/>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3"/>
                  </a:ext>
                </a:extLst>
              </a:tr>
            </a:tbl>
          </a:graphicData>
        </a:graphic>
      </p:graphicFrame>
      <p:pic>
        <p:nvPicPr>
          <p:cNvPr id="5" name="Picture 2" descr="Free photos of Puris">
            <a:extLst>
              <a:ext uri="{FF2B5EF4-FFF2-40B4-BE49-F238E27FC236}">
                <a16:creationId xmlns:a16="http://schemas.microsoft.com/office/drawing/2014/main" id="{3F905CDE-3189-05B1-D328-971EC6CF28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7442" y="2204645"/>
            <a:ext cx="325382" cy="2162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cup, food&#10;&#10;Description automatically generated">
            <a:extLst>
              <a:ext uri="{FF2B5EF4-FFF2-40B4-BE49-F238E27FC236}">
                <a16:creationId xmlns:a16="http://schemas.microsoft.com/office/drawing/2014/main" id="{C6405F4B-D0EA-CC25-716A-23A3B272219F}"/>
              </a:ext>
            </a:extLst>
          </p:cNvPr>
          <p:cNvPicPr>
            <a:picLocks noChangeAspect="1"/>
          </p:cNvPicPr>
          <p:nvPr/>
        </p:nvPicPr>
        <p:blipFill>
          <a:blip r:embed="rId4"/>
          <a:stretch>
            <a:fillRect/>
          </a:stretch>
        </p:blipFill>
        <p:spPr>
          <a:xfrm>
            <a:off x="2426417" y="1377430"/>
            <a:ext cx="378101" cy="251370"/>
          </a:xfrm>
          <a:prstGeom prst="rect">
            <a:avLst/>
          </a:prstGeom>
          <a:noFill/>
          <a:ln cap="flat">
            <a:noFill/>
          </a:ln>
        </p:spPr>
      </p:pic>
      <p:pic>
        <p:nvPicPr>
          <p:cNvPr id="7" name="Picture 5" descr="A hand holding a bowl of rice&#10;&#10;Description automatically generated with low confidence">
            <a:extLst>
              <a:ext uri="{FF2B5EF4-FFF2-40B4-BE49-F238E27FC236}">
                <a16:creationId xmlns:a16="http://schemas.microsoft.com/office/drawing/2014/main" id="{06363AEF-0407-C498-6AFF-BAD9092E5D30}"/>
              </a:ext>
            </a:extLst>
          </p:cNvPr>
          <p:cNvPicPr>
            <a:picLocks noChangeAspect="1"/>
          </p:cNvPicPr>
          <p:nvPr/>
        </p:nvPicPr>
        <p:blipFill>
          <a:blip r:embed="rId5"/>
          <a:srcRect/>
          <a:stretch>
            <a:fillRect/>
          </a:stretch>
        </p:blipFill>
        <p:spPr>
          <a:xfrm>
            <a:off x="1966120" y="1364368"/>
            <a:ext cx="406130" cy="230840"/>
          </a:xfrm>
          <a:prstGeom prst="rect">
            <a:avLst/>
          </a:prstGeom>
          <a:noFill/>
          <a:ln cap="flat">
            <a:noFill/>
          </a:ln>
        </p:spPr>
      </p:pic>
      <p:pic>
        <p:nvPicPr>
          <p:cNvPr id="9" name="Picture 8" descr="A picture containing indoor, sliced&#10;&#10;Description automatically generated">
            <a:extLst>
              <a:ext uri="{FF2B5EF4-FFF2-40B4-BE49-F238E27FC236}">
                <a16:creationId xmlns:a16="http://schemas.microsoft.com/office/drawing/2014/main" id="{7362A0C1-97F5-B10C-B2F8-EE85308FA7D3}"/>
              </a:ext>
            </a:extLst>
          </p:cNvPr>
          <p:cNvPicPr>
            <a:picLocks noChangeAspect="1"/>
          </p:cNvPicPr>
          <p:nvPr/>
        </p:nvPicPr>
        <p:blipFill>
          <a:blip r:embed="rId6"/>
          <a:srcRect/>
          <a:stretch>
            <a:fillRect/>
          </a:stretch>
        </p:blipFill>
        <p:spPr>
          <a:xfrm>
            <a:off x="2919000" y="1340768"/>
            <a:ext cx="321191" cy="184623"/>
          </a:xfrm>
          <a:prstGeom prst="rect">
            <a:avLst/>
          </a:prstGeom>
          <a:noFill/>
          <a:ln cap="flat">
            <a:noFill/>
          </a:ln>
        </p:spPr>
      </p:pic>
      <p:pic>
        <p:nvPicPr>
          <p:cNvPr id="10" name="Picture 12" descr="A picture containing indoor, wooden, slice, sliced&#10;&#10;Description automatically generated">
            <a:extLst>
              <a:ext uri="{FF2B5EF4-FFF2-40B4-BE49-F238E27FC236}">
                <a16:creationId xmlns:a16="http://schemas.microsoft.com/office/drawing/2014/main" id="{AF9D829F-1DDF-3B21-685D-AF4F18D64940}"/>
              </a:ext>
            </a:extLst>
          </p:cNvPr>
          <p:cNvPicPr>
            <a:picLocks noChangeAspect="1"/>
          </p:cNvPicPr>
          <p:nvPr/>
        </p:nvPicPr>
        <p:blipFill>
          <a:blip r:embed="rId7"/>
          <a:srcRect/>
          <a:stretch>
            <a:fillRect/>
          </a:stretch>
        </p:blipFill>
        <p:spPr>
          <a:xfrm>
            <a:off x="1991544" y="1700808"/>
            <a:ext cx="353731" cy="223935"/>
          </a:xfrm>
          <a:prstGeom prst="rect">
            <a:avLst/>
          </a:prstGeom>
          <a:noFill/>
          <a:ln cap="flat">
            <a:noFill/>
          </a:ln>
        </p:spPr>
      </p:pic>
      <p:pic>
        <p:nvPicPr>
          <p:cNvPr id="11" name="Picture 15" descr="A plate of food&#10;&#10;Description automatically generated with medium confidence">
            <a:extLst>
              <a:ext uri="{FF2B5EF4-FFF2-40B4-BE49-F238E27FC236}">
                <a16:creationId xmlns:a16="http://schemas.microsoft.com/office/drawing/2014/main" id="{00348BEE-251F-B789-61FA-4BD123E0F43B}"/>
              </a:ext>
            </a:extLst>
          </p:cNvPr>
          <p:cNvPicPr>
            <a:picLocks noChangeAspect="1"/>
          </p:cNvPicPr>
          <p:nvPr/>
        </p:nvPicPr>
        <p:blipFill>
          <a:blip r:embed="rId8"/>
          <a:srcRect/>
          <a:stretch>
            <a:fillRect/>
          </a:stretch>
        </p:blipFill>
        <p:spPr>
          <a:xfrm>
            <a:off x="2423592" y="1705834"/>
            <a:ext cx="343728" cy="271955"/>
          </a:xfrm>
          <a:prstGeom prst="rect">
            <a:avLst/>
          </a:prstGeom>
          <a:noFill/>
          <a:ln cap="flat">
            <a:noFill/>
          </a:ln>
        </p:spPr>
      </p:pic>
      <p:pic>
        <p:nvPicPr>
          <p:cNvPr id="12" name="Picture 11" descr="A picture containing indoor, plate, kitchenware&#10;&#10;Description automatically generated">
            <a:extLst>
              <a:ext uri="{FF2B5EF4-FFF2-40B4-BE49-F238E27FC236}">
                <a16:creationId xmlns:a16="http://schemas.microsoft.com/office/drawing/2014/main" id="{169BA85D-3352-B5B1-B217-8114B4AF459A}"/>
              </a:ext>
            </a:extLst>
          </p:cNvPr>
          <p:cNvPicPr>
            <a:picLocks noChangeAspect="1"/>
          </p:cNvPicPr>
          <p:nvPr/>
        </p:nvPicPr>
        <p:blipFill>
          <a:blip r:embed="rId9"/>
          <a:srcRect/>
          <a:stretch>
            <a:fillRect/>
          </a:stretch>
        </p:blipFill>
        <p:spPr>
          <a:xfrm>
            <a:off x="2844769" y="1735087"/>
            <a:ext cx="343756" cy="209627"/>
          </a:xfrm>
          <a:prstGeom prst="rect">
            <a:avLst/>
          </a:prstGeom>
          <a:noFill/>
          <a:ln cap="flat">
            <a:noFill/>
          </a:ln>
        </p:spPr>
      </p:pic>
      <p:pic>
        <p:nvPicPr>
          <p:cNvPr id="13" name="Picture 2" descr="Free vector graphics of Steps">
            <a:extLst>
              <a:ext uri="{FF2B5EF4-FFF2-40B4-BE49-F238E27FC236}">
                <a16:creationId xmlns:a16="http://schemas.microsoft.com/office/drawing/2014/main" id="{AC4565E4-828A-19A1-9092-FB683CD7B68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68595" y="1006352"/>
            <a:ext cx="162013" cy="2440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1528</TotalTime>
  <Words>805</Words>
  <Application>Microsoft Office PowerPoint</Application>
  <PresentationFormat>Widescreen</PresentationFormat>
  <Paragraphs>76</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Poppins</vt:lpstr>
      <vt:lpstr>Wingdings</vt:lpstr>
      <vt:lpstr>DD</vt:lpstr>
      <vt:lpstr>Sentences in Order</vt:lpstr>
      <vt:lpstr>Making Of Puris</vt:lpstr>
      <vt:lpstr>Let’s answer the following</vt:lpstr>
      <vt:lpstr>Making Of Puris</vt:lpstr>
      <vt:lpstr>Let’s answer the following</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33</cp:revision>
  <dcterms:created xsi:type="dcterms:W3CDTF">2020-08-28T09:38:22Z</dcterms:created>
  <dcterms:modified xsi:type="dcterms:W3CDTF">2022-11-17T17:17:45Z</dcterms:modified>
</cp:coreProperties>
</file>