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61" r:id="rId4"/>
    <p:sldId id="262" r:id="rId5"/>
    <p:sldId id="263" r:id="rId6"/>
    <p:sldId id="264"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p:cViewPr>
        <p:scale>
          <a:sx n="59" d="100"/>
          <a:sy n="59" d="100"/>
        </p:scale>
        <p:origin x="868" y="28"/>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11/17/2022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extLst>
      <p:ext uri="{BB962C8B-B14F-4D97-AF65-F5344CB8AC3E}">
        <p14:creationId xmlns:p14="http://schemas.microsoft.com/office/powerpoint/2010/main" val="236294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extLst>
      <p:ext uri="{BB962C8B-B14F-4D97-AF65-F5344CB8AC3E}">
        <p14:creationId xmlns:p14="http://schemas.microsoft.com/office/powerpoint/2010/main" val="31230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a:t>
            </a:r>
            <a:r>
              <a:rPr lang="en-US" b="0" i="0" dirty="0">
                <a:solidFill>
                  <a:srgbClr val="000000"/>
                </a:solidFill>
                <a:effectLst/>
                <a:latin typeface="Times New Roman" panose="02020603050405020304" pitchFamily="18" charset="0"/>
              </a:rPr>
              <a:t>https://drive.google.com/drive/folders/1X7DuOSOchpdZkwAo7KMnF8fGPXJoxh1f</a:t>
            </a:r>
            <a:endParaRPr lang="en-IN" b="0" i="0" dirty="0">
              <a:solidFill>
                <a:srgbClr val="000000"/>
              </a:solidFill>
              <a:effectLst/>
              <a:latin typeface="Times New Roman" panose="02020603050405020304" pitchFamily="18" charset="0"/>
            </a:endParaRPr>
          </a:p>
          <a:p>
            <a:r>
              <a:rPr lang="en-IN" dirty="0"/>
              <a:t>Self created – Output link- https://drive.google.com/drive/folders/1q5eJdbKkigQfYAj0avOb-VHwAQnXuUqz</a:t>
            </a:r>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extLst>
      <p:ext uri="{BB962C8B-B14F-4D97-AF65-F5344CB8AC3E}">
        <p14:creationId xmlns:p14="http://schemas.microsoft.com/office/powerpoint/2010/main" val="122300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a:t>
            </a:r>
            <a:r>
              <a:rPr lang="en-US" b="0" i="0" dirty="0">
                <a:solidFill>
                  <a:srgbClr val="000000"/>
                </a:solidFill>
                <a:effectLst/>
                <a:latin typeface="Times New Roman" panose="02020603050405020304" pitchFamily="18" charset="0"/>
              </a:rPr>
              <a:t>https://drive.google.com/drive/folders/1X7DuOSOchpdZkwAo7KMnF8fGPXJoxh1f</a:t>
            </a:r>
            <a:endParaRPr lang="en-IN" b="0" i="0" dirty="0">
              <a:solidFill>
                <a:srgbClr val="000000"/>
              </a:solidFill>
              <a:effectLst/>
              <a:latin typeface="Times New Roman" panose="02020603050405020304" pitchFamily="18" charset="0"/>
            </a:endParaRPr>
          </a:p>
          <a:p>
            <a:r>
              <a:rPr lang="en-IN" dirty="0"/>
              <a:t>Self created – Output link- https://drive.google.com/drive/folders/1q5eJdbKkigQfYAj0avOb-VHwAQnXuUqz</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extLst>
      <p:ext uri="{BB962C8B-B14F-4D97-AF65-F5344CB8AC3E}">
        <p14:creationId xmlns:p14="http://schemas.microsoft.com/office/powerpoint/2010/main" val="289329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a:t>
            </a:r>
            <a:r>
              <a:rPr lang="en-US" b="0" i="0" dirty="0">
                <a:solidFill>
                  <a:srgbClr val="000000"/>
                </a:solidFill>
                <a:effectLst/>
                <a:latin typeface="Times New Roman" panose="02020603050405020304" pitchFamily="18" charset="0"/>
              </a:rPr>
              <a:t>https://drive.google.com/drive/folders/1X7DuOSOchpdZkwAo7KMnF8fGPXJoxh1f</a:t>
            </a:r>
            <a:endParaRPr lang="en-IN" b="0" i="0" dirty="0">
              <a:solidFill>
                <a:srgbClr val="000000"/>
              </a:solidFill>
              <a:effectLst/>
              <a:latin typeface="Times New Roman" panose="02020603050405020304" pitchFamily="18" charset="0"/>
            </a:endParaRPr>
          </a:p>
          <a:p>
            <a:r>
              <a:rPr lang="en-IN" dirty="0"/>
              <a:t>Self created – Output link- https://drive.google.com/drive/folders/1q5eJdbKkigQfYAj0avOb-VHwAQnXuUqz</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385590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a:t>
            </a:r>
            <a:r>
              <a:rPr lang="en-US" b="0" i="0" dirty="0">
                <a:solidFill>
                  <a:srgbClr val="000000"/>
                </a:solidFill>
                <a:effectLst/>
                <a:latin typeface="Times New Roman" panose="02020603050405020304" pitchFamily="18" charset="0"/>
              </a:rPr>
              <a:t>https://drive.google.com/drive/folders/1X7DuOSOchpdZkwAo7KMnF8fGPXJoxh1f</a:t>
            </a:r>
            <a:endParaRPr lang="en-IN" b="0" i="0" dirty="0">
              <a:solidFill>
                <a:srgbClr val="000000"/>
              </a:solidFill>
              <a:effectLst/>
              <a:latin typeface="Times New Roman" panose="02020603050405020304" pitchFamily="18" charset="0"/>
            </a:endParaRPr>
          </a:p>
          <a:p>
            <a:r>
              <a:rPr lang="en-IN" dirty="0"/>
              <a:t>Self created – Output link- https://drive.google.com/drive/folders/1q5eJdbKkigQfYAj0avOb-VHwAQnXuUqz</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155648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Self created – Output link - </a:t>
            </a:r>
            <a:r>
              <a:rPr lang="en-US" b="0" i="0" dirty="0">
                <a:solidFill>
                  <a:srgbClr val="000000"/>
                </a:solidFill>
                <a:effectLst/>
                <a:latin typeface="Times New Roman" panose="02020603050405020304" pitchFamily="18" charset="0"/>
              </a:rPr>
              <a:t>https://drive.google.com/drive/folders/1X7DuOSOchpdZkwAo7KMnF8fGPXJoxh1f</a:t>
            </a:r>
            <a:endParaRPr lang="en-IN" b="0" i="0" dirty="0">
              <a:solidFill>
                <a:srgbClr val="000000"/>
              </a:solidFill>
              <a:effectLst/>
              <a:latin typeface="Times New Roman" panose="02020603050405020304" pitchFamily="18" charset="0"/>
            </a:endParaRPr>
          </a:p>
          <a:p>
            <a:r>
              <a:rPr lang="en-IN" dirty="0"/>
              <a:t>Self created – Output link- https://drive.google.com/drive/folders/1q5eJdbKkigQfYAj0avOb-VHwAQnXuUqz</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extLst>
      <p:ext uri="{BB962C8B-B14F-4D97-AF65-F5344CB8AC3E}">
        <p14:creationId xmlns:p14="http://schemas.microsoft.com/office/powerpoint/2010/main" val="121065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7</a:t>
            </a:fld>
            <a:endParaRPr lang="en-IN"/>
          </a:p>
        </p:txBody>
      </p:sp>
    </p:spTree>
    <p:extLst>
      <p:ext uri="{BB962C8B-B14F-4D97-AF65-F5344CB8AC3E}">
        <p14:creationId xmlns:p14="http://schemas.microsoft.com/office/powerpoint/2010/main" val="185984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8</a:t>
            </a:fld>
            <a:endParaRPr lang="en-IN"/>
          </a:p>
        </p:txBody>
      </p:sp>
    </p:spTree>
    <p:extLst>
      <p:ext uri="{BB962C8B-B14F-4D97-AF65-F5344CB8AC3E}">
        <p14:creationId xmlns:p14="http://schemas.microsoft.com/office/powerpoint/2010/main" val="3240584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freesvg.org/black-elephant-silhouette" TargetMode="External"/><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flipV="1">
            <a:off x="2784391" y="3911629"/>
            <a:ext cx="6552728" cy="1043987"/>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79155" y="3644895"/>
            <a:ext cx="10363200" cy="1512297"/>
          </a:xfrm>
        </p:spPr>
        <p:txBody>
          <a:bodyPr/>
          <a:lstStyle/>
          <a:p>
            <a:r>
              <a:rPr lang="en-US" dirty="0">
                <a:solidFill>
                  <a:schemeClr val="bg1"/>
                </a:solidFill>
              </a:rPr>
              <a:t>Teamwork Works</a:t>
            </a:r>
            <a:endParaRPr lang="en-IN"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972" y="194597"/>
            <a:ext cx="3717032" cy="3717032"/>
          </a:xfrm>
          <a:prstGeom prst="rect">
            <a:avLst/>
          </a:prstGeom>
        </p:spPr>
      </p:pic>
      <p:pic>
        <p:nvPicPr>
          <p:cNvPr id="1026" name="Picture 2" descr="Free vector graphics of Monkey">
            <a:extLst>
              <a:ext uri="{FF2B5EF4-FFF2-40B4-BE49-F238E27FC236}">
                <a16:creationId xmlns:a16="http://schemas.microsoft.com/office/drawing/2014/main" id="{47D7FD1E-8B0F-E182-2B5B-16FD61011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909" y="442446"/>
            <a:ext cx="2168419" cy="3199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639616" y="71414"/>
            <a:ext cx="6840759" cy="725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IN" dirty="0"/>
              <a:t>The Elephant and The Monkey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493" y="1238171"/>
            <a:ext cx="6508106" cy="4762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0" name="Group 9">
            <a:extLst>
              <a:ext uri="{FF2B5EF4-FFF2-40B4-BE49-F238E27FC236}">
                <a16:creationId xmlns:a16="http://schemas.microsoft.com/office/drawing/2014/main" id="{790D0182-AA51-A97B-55BF-9B1A77F6E2B1}"/>
              </a:ext>
            </a:extLst>
          </p:cNvPr>
          <p:cNvGrpSpPr/>
          <p:nvPr/>
        </p:nvGrpSpPr>
        <p:grpSpPr>
          <a:xfrm>
            <a:off x="8040216" y="2780928"/>
            <a:ext cx="3230402" cy="1944216"/>
            <a:chOff x="8040216" y="2780928"/>
            <a:chExt cx="3230402" cy="1944216"/>
          </a:xfrm>
        </p:grpSpPr>
        <p:sp>
          <p:nvSpPr>
            <p:cNvPr id="6" name="Rounded Rectangular Callout 4"/>
            <p:cNvSpPr/>
            <p:nvPr/>
          </p:nvSpPr>
          <p:spPr>
            <a:xfrm rot="10800000" flipH="1">
              <a:off x="8040216" y="2780928"/>
              <a:ext cx="3230402" cy="1944216"/>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 name="connsiteX0" fmla="*/ 0 w 2210101"/>
                <a:gd name="connsiteY0" fmla="*/ 228030 h 2215032"/>
                <a:gd name="connsiteX1" fmla="*/ 228030 w 2210101"/>
                <a:gd name="connsiteY1" fmla="*/ 0 h 2215032"/>
                <a:gd name="connsiteX2" fmla="*/ 368350 w 2210101"/>
                <a:gd name="connsiteY2" fmla="*/ 0 h 2215032"/>
                <a:gd name="connsiteX3" fmla="*/ 368350 w 2210101"/>
                <a:gd name="connsiteY3" fmla="*/ 0 h 2215032"/>
                <a:gd name="connsiteX4" fmla="*/ 920875 w 2210101"/>
                <a:gd name="connsiteY4" fmla="*/ 0 h 2215032"/>
                <a:gd name="connsiteX5" fmla="*/ 1982071 w 2210101"/>
                <a:gd name="connsiteY5" fmla="*/ 0 h 2215032"/>
                <a:gd name="connsiteX6" fmla="*/ 2210101 w 2210101"/>
                <a:gd name="connsiteY6" fmla="*/ 228030 h 2215032"/>
                <a:gd name="connsiteX7" fmla="*/ 2210101 w 2210101"/>
                <a:gd name="connsiteY7" fmla="*/ 798089 h 2215032"/>
                <a:gd name="connsiteX8" fmla="*/ 2210101 w 2210101"/>
                <a:gd name="connsiteY8" fmla="*/ 798089 h 2215032"/>
                <a:gd name="connsiteX9" fmla="*/ 2210101 w 2210101"/>
                <a:gd name="connsiteY9" fmla="*/ 1140127 h 2215032"/>
                <a:gd name="connsiteX10" fmla="*/ 2210101 w 2210101"/>
                <a:gd name="connsiteY10" fmla="*/ 1140122 h 2215032"/>
                <a:gd name="connsiteX11" fmla="*/ 1982071 w 2210101"/>
                <a:gd name="connsiteY11" fmla="*/ 1368152 h 2215032"/>
                <a:gd name="connsiteX12" fmla="*/ 920875 w 2210101"/>
                <a:gd name="connsiteY12" fmla="*/ 1368152 h 2215032"/>
                <a:gd name="connsiteX13" fmla="*/ 1737924 w 2210101"/>
                <a:gd name="connsiteY13" fmla="*/ 2215032 h 2215032"/>
                <a:gd name="connsiteX14" fmla="*/ 368350 w 2210101"/>
                <a:gd name="connsiteY14" fmla="*/ 1368152 h 2215032"/>
                <a:gd name="connsiteX15" fmla="*/ 228030 w 2210101"/>
                <a:gd name="connsiteY15" fmla="*/ 1368152 h 2215032"/>
                <a:gd name="connsiteX16" fmla="*/ 0 w 2210101"/>
                <a:gd name="connsiteY16" fmla="*/ 1140122 h 2215032"/>
                <a:gd name="connsiteX17" fmla="*/ 0 w 2210101"/>
                <a:gd name="connsiteY17" fmla="*/ 1140127 h 2215032"/>
                <a:gd name="connsiteX18" fmla="*/ 0 w 2210101"/>
                <a:gd name="connsiteY18" fmla="*/ 798089 h 2215032"/>
                <a:gd name="connsiteX19" fmla="*/ 0 w 2210101"/>
                <a:gd name="connsiteY19" fmla="*/ 798089 h 2215032"/>
                <a:gd name="connsiteX20" fmla="*/ 0 w 2210101"/>
                <a:gd name="connsiteY20" fmla="*/ 228030 h 2215032"/>
                <a:gd name="connsiteX0" fmla="*/ 481412 w 2691513"/>
                <a:gd name="connsiteY0" fmla="*/ 228030 h 2075884"/>
                <a:gd name="connsiteX1" fmla="*/ 709442 w 2691513"/>
                <a:gd name="connsiteY1" fmla="*/ 0 h 2075884"/>
                <a:gd name="connsiteX2" fmla="*/ 849762 w 2691513"/>
                <a:gd name="connsiteY2" fmla="*/ 0 h 2075884"/>
                <a:gd name="connsiteX3" fmla="*/ 849762 w 2691513"/>
                <a:gd name="connsiteY3" fmla="*/ 0 h 2075884"/>
                <a:gd name="connsiteX4" fmla="*/ 1402287 w 2691513"/>
                <a:gd name="connsiteY4" fmla="*/ 0 h 2075884"/>
                <a:gd name="connsiteX5" fmla="*/ 2463483 w 2691513"/>
                <a:gd name="connsiteY5" fmla="*/ 0 h 2075884"/>
                <a:gd name="connsiteX6" fmla="*/ 2691513 w 2691513"/>
                <a:gd name="connsiteY6" fmla="*/ 228030 h 2075884"/>
                <a:gd name="connsiteX7" fmla="*/ 2691513 w 2691513"/>
                <a:gd name="connsiteY7" fmla="*/ 798089 h 2075884"/>
                <a:gd name="connsiteX8" fmla="*/ 2691513 w 2691513"/>
                <a:gd name="connsiteY8" fmla="*/ 798089 h 2075884"/>
                <a:gd name="connsiteX9" fmla="*/ 2691513 w 2691513"/>
                <a:gd name="connsiteY9" fmla="*/ 1140127 h 2075884"/>
                <a:gd name="connsiteX10" fmla="*/ 2691513 w 2691513"/>
                <a:gd name="connsiteY10" fmla="*/ 1140122 h 2075884"/>
                <a:gd name="connsiteX11" fmla="*/ 2463483 w 2691513"/>
                <a:gd name="connsiteY11" fmla="*/ 1368152 h 2075884"/>
                <a:gd name="connsiteX12" fmla="*/ 1402287 w 2691513"/>
                <a:gd name="connsiteY12" fmla="*/ 1368152 h 2075884"/>
                <a:gd name="connsiteX13" fmla="*/ 0 w 2691513"/>
                <a:gd name="connsiteY13" fmla="*/ 2075884 h 2075884"/>
                <a:gd name="connsiteX14" fmla="*/ 849762 w 2691513"/>
                <a:gd name="connsiteY14" fmla="*/ 1368152 h 2075884"/>
                <a:gd name="connsiteX15" fmla="*/ 709442 w 2691513"/>
                <a:gd name="connsiteY15" fmla="*/ 1368152 h 2075884"/>
                <a:gd name="connsiteX16" fmla="*/ 481412 w 2691513"/>
                <a:gd name="connsiteY16" fmla="*/ 1140122 h 2075884"/>
                <a:gd name="connsiteX17" fmla="*/ 481412 w 2691513"/>
                <a:gd name="connsiteY17" fmla="*/ 1140127 h 2075884"/>
                <a:gd name="connsiteX18" fmla="*/ 481412 w 2691513"/>
                <a:gd name="connsiteY18" fmla="*/ 798089 h 2075884"/>
                <a:gd name="connsiteX19" fmla="*/ 481412 w 2691513"/>
                <a:gd name="connsiteY19" fmla="*/ 798089 h 2075884"/>
                <a:gd name="connsiteX20" fmla="*/ 481412 w 2691513"/>
                <a:gd name="connsiteY20" fmla="*/ 228030 h 207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1513" h="2075884">
                  <a:moveTo>
                    <a:pt x="481412" y="228030"/>
                  </a:moveTo>
                  <a:cubicBezTo>
                    <a:pt x="481412" y="102093"/>
                    <a:pt x="583505" y="0"/>
                    <a:pt x="709442" y="0"/>
                  </a:cubicBezTo>
                  <a:lnTo>
                    <a:pt x="849762" y="0"/>
                  </a:lnTo>
                  <a:lnTo>
                    <a:pt x="849762" y="0"/>
                  </a:lnTo>
                  <a:lnTo>
                    <a:pt x="1402287" y="0"/>
                  </a:lnTo>
                  <a:lnTo>
                    <a:pt x="2463483" y="0"/>
                  </a:lnTo>
                  <a:cubicBezTo>
                    <a:pt x="2589420" y="0"/>
                    <a:pt x="2691513" y="102093"/>
                    <a:pt x="2691513" y="228030"/>
                  </a:cubicBezTo>
                  <a:lnTo>
                    <a:pt x="2691513" y="798089"/>
                  </a:lnTo>
                  <a:lnTo>
                    <a:pt x="2691513" y="798089"/>
                  </a:lnTo>
                  <a:lnTo>
                    <a:pt x="2691513" y="1140127"/>
                  </a:lnTo>
                  <a:lnTo>
                    <a:pt x="2691513" y="1140122"/>
                  </a:lnTo>
                  <a:cubicBezTo>
                    <a:pt x="2691513" y="1266059"/>
                    <a:pt x="2589420" y="1368152"/>
                    <a:pt x="2463483" y="1368152"/>
                  </a:cubicBezTo>
                  <a:lnTo>
                    <a:pt x="1402287" y="1368152"/>
                  </a:lnTo>
                  <a:lnTo>
                    <a:pt x="0" y="2075884"/>
                  </a:lnTo>
                  <a:lnTo>
                    <a:pt x="849762" y="1368152"/>
                  </a:lnTo>
                  <a:lnTo>
                    <a:pt x="709442" y="1368152"/>
                  </a:lnTo>
                  <a:cubicBezTo>
                    <a:pt x="583505" y="1368152"/>
                    <a:pt x="481412" y="1266059"/>
                    <a:pt x="481412" y="1140122"/>
                  </a:cubicBezTo>
                  <a:lnTo>
                    <a:pt x="481412" y="1140127"/>
                  </a:lnTo>
                  <a:lnTo>
                    <a:pt x="481412" y="798089"/>
                  </a:lnTo>
                  <a:lnTo>
                    <a:pt x="481412" y="798089"/>
                  </a:lnTo>
                  <a:lnTo>
                    <a:pt x="481412"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extBox 6"/>
            <p:cNvSpPr txBox="1"/>
            <p:nvPr/>
          </p:nvSpPr>
          <p:spPr>
            <a:xfrm>
              <a:off x="8616280" y="3589644"/>
              <a:ext cx="2654338" cy="954107"/>
            </a:xfrm>
            <a:prstGeom prst="rect">
              <a:avLst/>
            </a:prstGeom>
            <a:noFill/>
          </p:spPr>
          <p:txBody>
            <a:bodyPr wrap="square" rtlCol="0">
              <a:spAutoFit/>
            </a:bodyPr>
            <a:lstStyle/>
            <a:p>
              <a:pPr algn="ctr"/>
              <a:r>
                <a:rPr lang="en-US" sz="2800" dirty="0"/>
                <a:t>I am better I am fast and agile</a:t>
              </a:r>
            </a:p>
          </p:txBody>
        </p:sp>
      </p:grpSp>
      <p:grpSp>
        <p:nvGrpSpPr>
          <p:cNvPr id="3" name="Group 2">
            <a:extLst>
              <a:ext uri="{FF2B5EF4-FFF2-40B4-BE49-F238E27FC236}">
                <a16:creationId xmlns:a16="http://schemas.microsoft.com/office/drawing/2014/main" id="{1CC1E840-1653-20EC-467E-C7D1D7B2F399}"/>
              </a:ext>
            </a:extLst>
          </p:cNvPr>
          <p:cNvGrpSpPr/>
          <p:nvPr/>
        </p:nvGrpSpPr>
        <p:grpSpPr>
          <a:xfrm>
            <a:off x="581415" y="3589642"/>
            <a:ext cx="2281099" cy="1711565"/>
            <a:chOff x="581415" y="3589642"/>
            <a:chExt cx="2281099" cy="1711565"/>
          </a:xfrm>
        </p:grpSpPr>
        <p:sp>
          <p:nvSpPr>
            <p:cNvPr id="5" name="Rounded Rectangular Callout 4"/>
            <p:cNvSpPr/>
            <p:nvPr/>
          </p:nvSpPr>
          <p:spPr>
            <a:xfrm rot="10800000">
              <a:off x="581415" y="3589642"/>
              <a:ext cx="2281099" cy="1711565"/>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1099" h="2155397">
                  <a:moveTo>
                    <a:pt x="70998" y="228030"/>
                  </a:moveTo>
                  <a:cubicBezTo>
                    <a:pt x="70998" y="102093"/>
                    <a:pt x="173091" y="0"/>
                    <a:pt x="299028" y="0"/>
                  </a:cubicBezTo>
                  <a:lnTo>
                    <a:pt x="439348" y="0"/>
                  </a:lnTo>
                  <a:lnTo>
                    <a:pt x="439348" y="0"/>
                  </a:lnTo>
                  <a:lnTo>
                    <a:pt x="991873" y="0"/>
                  </a:lnTo>
                  <a:lnTo>
                    <a:pt x="2053069" y="0"/>
                  </a:lnTo>
                  <a:cubicBezTo>
                    <a:pt x="2179006" y="0"/>
                    <a:pt x="2281099" y="102093"/>
                    <a:pt x="2281099" y="228030"/>
                  </a:cubicBezTo>
                  <a:lnTo>
                    <a:pt x="2281099" y="798089"/>
                  </a:lnTo>
                  <a:lnTo>
                    <a:pt x="2281099" y="798089"/>
                  </a:lnTo>
                  <a:lnTo>
                    <a:pt x="2281099" y="1140127"/>
                  </a:lnTo>
                  <a:lnTo>
                    <a:pt x="2281099" y="1140122"/>
                  </a:lnTo>
                  <a:cubicBezTo>
                    <a:pt x="2281099" y="1266059"/>
                    <a:pt x="2179006" y="1368152"/>
                    <a:pt x="2053069" y="1368152"/>
                  </a:cubicBezTo>
                  <a:lnTo>
                    <a:pt x="991873" y="1368152"/>
                  </a:lnTo>
                  <a:lnTo>
                    <a:pt x="0" y="2155397"/>
                  </a:lnTo>
                  <a:lnTo>
                    <a:pt x="439348" y="1368152"/>
                  </a:lnTo>
                  <a:lnTo>
                    <a:pt x="299028" y="1368152"/>
                  </a:lnTo>
                  <a:cubicBezTo>
                    <a:pt x="173091" y="1368152"/>
                    <a:pt x="70998" y="1266059"/>
                    <a:pt x="70998" y="1140122"/>
                  </a:cubicBezTo>
                  <a:lnTo>
                    <a:pt x="70998" y="1140127"/>
                  </a:lnTo>
                  <a:lnTo>
                    <a:pt x="70998" y="798089"/>
                  </a:lnTo>
                  <a:lnTo>
                    <a:pt x="70998" y="798089"/>
                  </a:lnTo>
                  <a:lnTo>
                    <a:pt x="70998"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TextBox 7"/>
            <p:cNvSpPr txBox="1"/>
            <p:nvPr/>
          </p:nvSpPr>
          <p:spPr>
            <a:xfrm>
              <a:off x="581415" y="4293096"/>
              <a:ext cx="2252078" cy="954107"/>
            </a:xfrm>
            <a:prstGeom prst="rect">
              <a:avLst/>
            </a:prstGeom>
            <a:noFill/>
          </p:spPr>
          <p:txBody>
            <a:bodyPr wrap="square" rtlCol="0">
              <a:spAutoFit/>
            </a:bodyPr>
            <a:lstStyle/>
            <a:p>
              <a:pPr algn="ctr"/>
              <a:r>
                <a:rPr lang="en-US" sz="2800" dirty="0"/>
                <a:t>I am better </a:t>
              </a:r>
            </a:p>
            <a:p>
              <a:pPr algn="ctr"/>
              <a:r>
                <a:rPr lang="en-US" sz="2800" dirty="0"/>
                <a:t>I am strong</a:t>
              </a:r>
            </a:p>
          </p:txBody>
        </p:sp>
      </p:grpSp>
    </p:spTree>
    <p:extLst>
      <p:ext uri="{BB962C8B-B14F-4D97-AF65-F5344CB8AC3E}">
        <p14:creationId xmlns:p14="http://schemas.microsoft.com/office/powerpoint/2010/main" val="19335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493" y="1238171"/>
            <a:ext cx="6508105" cy="4762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3" name="Group 2">
            <a:extLst>
              <a:ext uri="{FF2B5EF4-FFF2-40B4-BE49-F238E27FC236}">
                <a16:creationId xmlns:a16="http://schemas.microsoft.com/office/drawing/2014/main" id="{F45306C6-A6F4-1EDC-0C8F-DDCE9A0AEDC1}"/>
              </a:ext>
            </a:extLst>
          </p:cNvPr>
          <p:cNvGrpSpPr/>
          <p:nvPr/>
        </p:nvGrpSpPr>
        <p:grpSpPr>
          <a:xfrm>
            <a:off x="8184232" y="3861048"/>
            <a:ext cx="3230402" cy="1944216"/>
            <a:chOff x="8184232" y="3861048"/>
            <a:chExt cx="3230402" cy="1944216"/>
          </a:xfrm>
        </p:grpSpPr>
        <p:sp>
          <p:nvSpPr>
            <p:cNvPr id="6" name="Rounded Rectangular Callout 4"/>
            <p:cNvSpPr/>
            <p:nvPr/>
          </p:nvSpPr>
          <p:spPr>
            <a:xfrm rot="10800000" flipH="1">
              <a:off x="8184232" y="3861048"/>
              <a:ext cx="3230402" cy="1944216"/>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 name="connsiteX0" fmla="*/ 0 w 2210101"/>
                <a:gd name="connsiteY0" fmla="*/ 228030 h 2215032"/>
                <a:gd name="connsiteX1" fmla="*/ 228030 w 2210101"/>
                <a:gd name="connsiteY1" fmla="*/ 0 h 2215032"/>
                <a:gd name="connsiteX2" fmla="*/ 368350 w 2210101"/>
                <a:gd name="connsiteY2" fmla="*/ 0 h 2215032"/>
                <a:gd name="connsiteX3" fmla="*/ 368350 w 2210101"/>
                <a:gd name="connsiteY3" fmla="*/ 0 h 2215032"/>
                <a:gd name="connsiteX4" fmla="*/ 920875 w 2210101"/>
                <a:gd name="connsiteY4" fmla="*/ 0 h 2215032"/>
                <a:gd name="connsiteX5" fmla="*/ 1982071 w 2210101"/>
                <a:gd name="connsiteY5" fmla="*/ 0 h 2215032"/>
                <a:gd name="connsiteX6" fmla="*/ 2210101 w 2210101"/>
                <a:gd name="connsiteY6" fmla="*/ 228030 h 2215032"/>
                <a:gd name="connsiteX7" fmla="*/ 2210101 w 2210101"/>
                <a:gd name="connsiteY7" fmla="*/ 798089 h 2215032"/>
                <a:gd name="connsiteX8" fmla="*/ 2210101 w 2210101"/>
                <a:gd name="connsiteY8" fmla="*/ 798089 h 2215032"/>
                <a:gd name="connsiteX9" fmla="*/ 2210101 w 2210101"/>
                <a:gd name="connsiteY9" fmla="*/ 1140127 h 2215032"/>
                <a:gd name="connsiteX10" fmla="*/ 2210101 w 2210101"/>
                <a:gd name="connsiteY10" fmla="*/ 1140122 h 2215032"/>
                <a:gd name="connsiteX11" fmla="*/ 1982071 w 2210101"/>
                <a:gd name="connsiteY11" fmla="*/ 1368152 h 2215032"/>
                <a:gd name="connsiteX12" fmla="*/ 920875 w 2210101"/>
                <a:gd name="connsiteY12" fmla="*/ 1368152 h 2215032"/>
                <a:gd name="connsiteX13" fmla="*/ 1737924 w 2210101"/>
                <a:gd name="connsiteY13" fmla="*/ 2215032 h 2215032"/>
                <a:gd name="connsiteX14" fmla="*/ 368350 w 2210101"/>
                <a:gd name="connsiteY14" fmla="*/ 1368152 h 2215032"/>
                <a:gd name="connsiteX15" fmla="*/ 228030 w 2210101"/>
                <a:gd name="connsiteY15" fmla="*/ 1368152 h 2215032"/>
                <a:gd name="connsiteX16" fmla="*/ 0 w 2210101"/>
                <a:gd name="connsiteY16" fmla="*/ 1140122 h 2215032"/>
                <a:gd name="connsiteX17" fmla="*/ 0 w 2210101"/>
                <a:gd name="connsiteY17" fmla="*/ 1140127 h 2215032"/>
                <a:gd name="connsiteX18" fmla="*/ 0 w 2210101"/>
                <a:gd name="connsiteY18" fmla="*/ 798089 h 2215032"/>
                <a:gd name="connsiteX19" fmla="*/ 0 w 2210101"/>
                <a:gd name="connsiteY19" fmla="*/ 798089 h 2215032"/>
                <a:gd name="connsiteX20" fmla="*/ 0 w 2210101"/>
                <a:gd name="connsiteY20" fmla="*/ 228030 h 2215032"/>
                <a:gd name="connsiteX0" fmla="*/ 481412 w 2691513"/>
                <a:gd name="connsiteY0" fmla="*/ 228030 h 2075884"/>
                <a:gd name="connsiteX1" fmla="*/ 709442 w 2691513"/>
                <a:gd name="connsiteY1" fmla="*/ 0 h 2075884"/>
                <a:gd name="connsiteX2" fmla="*/ 849762 w 2691513"/>
                <a:gd name="connsiteY2" fmla="*/ 0 h 2075884"/>
                <a:gd name="connsiteX3" fmla="*/ 849762 w 2691513"/>
                <a:gd name="connsiteY3" fmla="*/ 0 h 2075884"/>
                <a:gd name="connsiteX4" fmla="*/ 1402287 w 2691513"/>
                <a:gd name="connsiteY4" fmla="*/ 0 h 2075884"/>
                <a:gd name="connsiteX5" fmla="*/ 2463483 w 2691513"/>
                <a:gd name="connsiteY5" fmla="*/ 0 h 2075884"/>
                <a:gd name="connsiteX6" fmla="*/ 2691513 w 2691513"/>
                <a:gd name="connsiteY6" fmla="*/ 228030 h 2075884"/>
                <a:gd name="connsiteX7" fmla="*/ 2691513 w 2691513"/>
                <a:gd name="connsiteY7" fmla="*/ 798089 h 2075884"/>
                <a:gd name="connsiteX8" fmla="*/ 2691513 w 2691513"/>
                <a:gd name="connsiteY8" fmla="*/ 798089 h 2075884"/>
                <a:gd name="connsiteX9" fmla="*/ 2691513 w 2691513"/>
                <a:gd name="connsiteY9" fmla="*/ 1140127 h 2075884"/>
                <a:gd name="connsiteX10" fmla="*/ 2691513 w 2691513"/>
                <a:gd name="connsiteY10" fmla="*/ 1140122 h 2075884"/>
                <a:gd name="connsiteX11" fmla="*/ 2463483 w 2691513"/>
                <a:gd name="connsiteY11" fmla="*/ 1368152 h 2075884"/>
                <a:gd name="connsiteX12" fmla="*/ 1402287 w 2691513"/>
                <a:gd name="connsiteY12" fmla="*/ 1368152 h 2075884"/>
                <a:gd name="connsiteX13" fmla="*/ 0 w 2691513"/>
                <a:gd name="connsiteY13" fmla="*/ 2075884 h 2075884"/>
                <a:gd name="connsiteX14" fmla="*/ 849762 w 2691513"/>
                <a:gd name="connsiteY14" fmla="*/ 1368152 h 2075884"/>
                <a:gd name="connsiteX15" fmla="*/ 709442 w 2691513"/>
                <a:gd name="connsiteY15" fmla="*/ 1368152 h 2075884"/>
                <a:gd name="connsiteX16" fmla="*/ 481412 w 2691513"/>
                <a:gd name="connsiteY16" fmla="*/ 1140122 h 2075884"/>
                <a:gd name="connsiteX17" fmla="*/ 481412 w 2691513"/>
                <a:gd name="connsiteY17" fmla="*/ 1140127 h 2075884"/>
                <a:gd name="connsiteX18" fmla="*/ 481412 w 2691513"/>
                <a:gd name="connsiteY18" fmla="*/ 798089 h 2075884"/>
                <a:gd name="connsiteX19" fmla="*/ 481412 w 2691513"/>
                <a:gd name="connsiteY19" fmla="*/ 798089 h 2075884"/>
                <a:gd name="connsiteX20" fmla="*/ 481412 w 2691513"/>
                <a:gd name="connsiteY20" fmla="*/ 228030 h 207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1513" h="2075884">
                  <a:moveTo>
                    <a:pt x="481412" y="228030"/>
                  </a:moveTo>
                  <a:cubicBezTo>
                    <a:pt x="481412" y="102093"/>
                    <a:pt x="583505" y="0"/>
                    <a:pt x="709442" y="0"/>
                  </a:cubicBezTo>
                  <a:lnTo>
                    <a:pt x="849762" y="0"/>
                  </a:lnTo>
                  <a:lnTo>
                    <a:pt x="849762" y="0"/>
                  </a:lnTo>
                  <a:lnTo>
                    <a:pt x="1402287" y="0"/>
                  </a:lnTo>
                  <a:lnTo>
                    <a:pt x="2463483" y="0"/>
                  </a:lnTo>
                  <a:cubicBezTo>
                    <a:pt x="2589420" y="0"/>
                    <a:pt x="2691513" y="102093"/>
                    <a:pt x="2691513" y="228030"/>
                  </a:cubicBezTo>
                  <a:lnTo>
                    <a:pt x="2691513" y="798089"/>
                  </a:lnTo>
                  <a:lnTo>
                    <a:pt x="2691513" y="798089"/>
                  </a:lnTo>
                  <a:lnTo>
                    <a:pt x="2691513" y="1140127"/>
                  </a:lnTo>
                  <a:lnTo>
                    <a:pt x="2691513" y="1140122"/>
                  </a:lnTo>
                  <a:cubicBezTo>
                    <a:pt x="2691513" y="1266059"/>
                    <a:pt x="2589420" y="1368152"/>
                    <a:pt x="2463483" y="1368152"/>
                  </a:cubicBezTo>
                  <a:lnTo>
                    <a:pt x="1402287" y="1368152"/>
                  </a:lnTo>
                  <a:lnTo>
                    <a:pt x="0" y="2075884"/>
                  </a:lnTo>
                  <a:lnTo>
                    <a:pt x="849762" y="1368152"/>
                  </a:lnTo>
                  <a:lnTo>
                    <a:pt x="709442" y="1368152"/>
                  </a:lnTo>
                  <a:cubicBezTo>
                    <a:pt x="583505" y="1368152"/>
                    <a:pt x="481412" y="1266059"/>
                    <a:pt x="481412" y="1140122"/>
                  </a:cubicBezTo>
                  <a:lnTo>
                    <a:pt x="481412" y="1140127"/>
                  </a:lnTo>
                  <a:lnTo>
                    <a:pt x="481412" y="798089"/>
                  </a:lnTo>
                  <a:lnTo>
                    <a:pt x="481412" y="798089"/>
                  </a:lnTo>
                  <a:lnTo>
                    <a:pt x="481412"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extBox 6"/>
            <p:cNvSpPr txBox="1"/>
            <p:nvPr/>
          </p:nvSpPr>
          <p:spPr>
            <a:xfrm>
              <a:off x="8760296" y="4669764"/>
              <a:ext cx="2654338" cy="954107"/>
            </a:xfrm>
            <a:prstGeom prst="rect">
              <a:avLst/>
            </a:prstGeom>
            <a:noFill/>
          </p:spPr>
          <p:txBody>
            <a:bodyPr wrap="square" rtlCol="0">
              <a:spAutoFit/>
            </a:bodyPr>
            <a:lstStyle/>
            <a:p>
              <a:pPr algn="ctr"/>
              <a:r>
                <a:rPr lang="en-US" sz="2800" dirty="0"/>
                <a:t>Which one of us is better?</a:t>
              </a:r>
            </a:p>
          </p:txBody>
        </p:sp>
      </p:grpSp>
      <p:grpSp>
        <p:nvGrpSpPr>
          <p:cNvPr id="2" name="Group 1">
            <a:extLst>
              <a:ext uri="{FF2B5EF4-FFF2-40B4-BE49-F238E27FC236}">
                <a16:creationId xmlns:a16="http://schemas.microsoft.com/office/drawing/2014/main" id="{19A8494E-4E90-364F-9A38-F209562D6332}"/>
              </a:ext>
            </a:extLst>
          </p:cNvPr>
          <p:cNvGrpSpPr/>
          <p:nvPr/>
        </p:nvGrpSpPr>
        <p:grpSpPr>
          <a:xfrm>
            <a:off x="239338" y="3068958"/>
            <a:ext cx="3216140" cy="2554913"/>
            <a:chOff x="239338" y="3068958"/>
            <a:chExt cx="3216140" cy="2554913"/>
          </a:xfrm>
        </p:grpSpPr>
        <p:sp>
          <p:nvSpPr>
            <p:cNvPr id="5" name="Rounded Rectangular Callout 4"/>
            <p:cNvSpPr/>
            <p:nvPr/>
          </p:nvSpPr>
          <p:spPr>
            <a:xfrm rot="10800000">
              <a:off x="263352" y="3068958"/>
              <a:ext cx="3192126" cy="2554913"/>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1099" h="2155397">
                  <a:moveTo>
                    <a:pt x="70998" y="228030"/>
                  </a:moveTo>
                  <a:cubicBezTo>
                    <a:pt x="70998" y="102093"/>
                    <a:pt x="173091" y="0"/>
                    <a:pt x="299028" y="0"/>
                  </a:cubicBezTo>
                  <a:lnTo>
                    <a:pt x="439348" y="0"/>
                  </a:lnTo>
                  <a:lnTo>
                    <a:pt x="439348" y="0"/>
                  </a:lnTo>
                  <a:lnTo>
                    <a:pt x="991873" y="0"/>
                  </a:lnTo>
                  <a:lnTo>
                    <a:pt x="2053069" y="0"/>
                  </a:lnTo>
                  <a:cubicBezTo>
                    <a:pt x="2179006" y="0"/>
                    <a:pt x="2281099" y="102093"/>
                    <a:pt x="2281099" y="228030"/>
                  </a:cubicBezTo>
                  <a:lnTo>
                    <a:pt x="2281099" y="798089"/>
                  </a:lnTo>
                  <a:lnTo>
                    <a:pt x="2281099" y="798089"/>
                  </a:lnTo>
                  <a:lnTo>
                    <a:pt x="2281099" y="1140127"/>
                  </a:lnTo>
                  <a:lnTo>
                    <a:pt x="2281099" y="1140122"/>
                  </a:lnTo>
                  <a:cubicBezTo>
                    <a:pt x="2281099" y="1266059"/>
                    <a:pt x="2179006" y="1368152"/>
                    <a:pt x="2053069" y="1368152"/>
                  </a:cubicBezTo>
                  <a:lnTo>
                    <a:pt x="991873" y="1368152"/>
                  </a:lnTo>
                  <a:lnTo>
                    <a:pt x="0" y="2155397"/>
                  </a:lnTo>
                  <a:lnTo>
                    <a:pt x="439348" y="1368152"/>
                  </a:lnTo>
                  <a:lnTo>
                    <a:pt x="299028" y="1368152"/>
                  </a:lnTo>
                  <a:cubicBezTo>
                    <a:pt x="173091" y="1368152"/>
                    <a:pt x="70998" y="1266059"/>
                    <a:pt x="70998" y="1140122"/>
                  </a:cubicBezTo>
                  <a:lnTo>
                    <a:pt x="70998" y="1140127"/>
                  </a:lnTo>
                  <a:lnTo>
                    <a:pt x="70998" y="798089"/>
                  </a:lnTo>
                  <a:lnTo>
                    <a:pt x="70998" y="798089"/>
                  </a:lnTo>
                  <a:lnTo>
                    <a:pt x="70998"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TextBox 7"/>
            <p:cNvSpPr txBox="1"/>
            <p:nvPr/>
          </p:nvSpPr>
          <p:spPr>
            <a:xfrm>
              <a:off x="239338" y="4111697"/>
              <a:ext cx="3074197" cy="1384995"/>
            </a:xfrm>
            <a:prstGeom prst="rect">
              <a:avLst/>
            </a:prstGeom>
            <a:noFill/>
          </p:spPr>
          <p:txBody>
            <a:bodyPr wrap="square" rtlCol="0">
              <a:spAutoFit/>
            </a:bodyPr>
            <a:lstStyle/>
            <a:p>
              <a:pPr algn="ctr"/>
              <a:r>
                <a:rPr lang="en-US" sz="2800" dirty="0"/>
                <a:t>Bring me the golden mango fruit across the river</a:t>
              </a:r>
            </a:p>
          </p:txBody>
        </p:sp>
      </p:grpSp>
      <p:sp>
        <p:nvSpPr>
          <p:cNvPr id="9" name="Rounded Rectangle 8"/>
          <p:cNvSpPr/>
          <p:nvPr/>
        </p:nvSpPr>
        <p:spPr>
          <a:xfrm>
            <a:off x="2639616" y="71414"/>
            <a:ext cx="6840759" cy="725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1466856" y="71414"/>
            <a:ext cx="9296427" cy="654032"/>
          </a:xfrm>
        </p:spPr>
        <p:txBody>
          <a:bodyPr/>
          <a:lstStyle/>
          <a:p>
            <a:r>
              <a:rPr lang="en-IN" dirty="0"/>
              <a:t>The Elephant and The Monkey</a:t>
            </a:r>
          </a:p>
        </p:txBody>
      </p:sp>
    </p:spTree>
    <p:extLst>
      <p:ext uri="{BB962C8B-B14F-4D97-AF65-F5344CB8AC3E}">
        <p14:creationId xmlns:p14="http://schemas.microsoft.com/office/powerpoint/2010/main" val="27688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493" y="1238171"/>
            <a:ext cx="6508105" cy="4762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Group 1">
            <a:extLst>
              <a:ext uri="{FF2B5EF4-FFF2-40B4-BE49-F238E27FC236}">
                <a16:creationId xmlns:a16="http://schemas.microsoft.com/office/drawing/2014/main" id="{26B1EF44-C656-D67A-C93A-69A6794D5203}"/>
              </a:ext>
            </a:extLst>
          </p:cNvPr>
          <p:cNvGrpSpPr/>
          <p:nvPr/>
        </p:nvGrpSpPr>
        <p:grpSpPr>
          <a:xfrm>
            <a:off x="8112224" y="2014041"/>
            <a:ext cx="2817239" cy="2142998"/>
            <a:chOff x="8112224" y="2014041"/>
            <a:chExt cx="2817239" cy="2142998"/>
          </a:xfrm>
        </p:grpSpPr>
        <p:sp>
          <p:nvSpPr>
            <p:cNvPr id="6" name="Rounded Rectangular Callout 4"/>
            <p:cNvSpPr/>
            <p:nvPr/>
          </p:nvSpPr>
          <p:spPr>
            <a:xfrm>
              <a:off x="8112224" y="2014041"/>
              <a:ext cx="2817239" cy="2142998"/>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 name="connsiteX0" fmla="*/ 0 w 2210101"/>
                <a:gd name="connsiteY0" fmla="*/ 228030 h 2215032"/>
                <a:gd name="connsiteX1" fmla="*/ 228030 w 2210101"/>
                <a:gd name="connsiteY1" fmla="*/ 0 h 2215032"/>
                <a:gd name="connsiteX2" fmla="*/ 368350 w 2210101"/>
                <a:gd name="connsiteY2" fmla="*/ 0 h 2215032"/>
                <a:gd name="connsiteX3" fmla="*/ 368350 w 2210101"/>
                <a:gd name="connsiteY3" fmla="*/ 0 h 2215032"/>
                <a:gd name="connsiteX4" fmla="*/ 920875 w 2210101"/>
                <a:gd name="connsiteY4" fmla="*/ 0 h 2215032"/>
                <a:gd name="connsiteX5" fmla="*/ 1982071 w 2210101"/>
                <a:gd name="connsiteY5" fmla="*/ 0 h 2215032"/>
                <a:gd name="connsiteX6" fmla="*/ 2210101 w 2210101"/>
                <a:gd name="connsiteY6" fmla="*/ 228030 h 2215032"/>
                <a:gd name="connsiteX7" fmla="*/ 2210101 w 2210101"/>
                <a:gd name="connsiteY7" fmla="*/ 798089 h 2215032"/>
                <a:gd name="connsiteX8" fmla="*/ 2210101 w 2210101"/>
                <a:gd name="connsiteY8" fmla="*/ 798089 h 2215032"/>
                <a:gd name="connsiteX9" fmla="*/ 2210101 w 2210101"/>
                <a:gd name="connsiteY9" fmla="*/ 1140127 h 2215032"/>
                <a:gd name="connsiteX10" fmla="*/ 2210101 w 2210101"/>
                <a:gd name="connsiteY10" fmla="*/ 1140122 h 2215032"/>
                <a:gd name="connsiteX11" fmla="*/ 1982071 w 2210101"/>
                <a:gd name="connsiteY11" fmla="*/ 1368152 h 2215032"/>
                <a:gd name="connsiteX12" fmla="*/ 920875 w 2210101"/>
                <a:gd name="connsiteY12" fmla="*/ 1368152 h 2215032"/>
                <a:gd name="connsiteX13" fmla="*/ 1737924 w 2210101"/>
                <a:gd name="connsiteY13" fmla="*/ 2215032 h 2215032"/>
                <a:gd name="connsiteX14" fmla="*/ 368350 w 2210101"/>
                <a:gd name="connsiteY14" fmla="*/ 1368152 h 2215032"/>
                <a:gd name="connsiteX15" fmla="*/ 228030 w 2210101"/>
                <a:gd name="connsiteY15" fmla="*/ 1368152 h 2215032"/>
                <a:gd name="connsiteX16" fmla="*/ 0 w 2210101"/>
                <a:gd name="connsiteY16" fmla="*/ 1140122 h 2215032"/>
                <a:gd name="connsiteX17" fmla="*/ 0 w 2210101"/>
                <a:gd name="connsiteY17" fmla="*/ 1140127 h 2215032"/>
                <a:gd name="connsiteX18" fmla="*/ 0 w 2210101"/>
                <a:gd name="connsiteY18" fmla="*/ 798089 h 2215032"/>
                <a:gd name="connsiteX19" fmla="*/ 0 w 2210101"/>
                <a:gd name="connsiteY19" fmla="*/ 798089 h 2215032"/>
                <a:gd name="connsiteX20" fmla="*/ 0 w 2210101"/>
                <a:gd name="connsiteY20" fmla="*/ 228030 h 2215032"/>
                <a:gd name="connsiteX0" fmla="*/ 481412 w 2691513"/>
                <a:gd name="connsiteY0" fmla="*/ 228030 h 2075884"/>
                <a:gd name="connsiteX1" fmla="*/ 709442 w 2691513"/>
                <a:gd name="connsiteY1" fmla="*/ 0 h 2075884"/>
                <a:gd name="connsiteX2" fmla="*/ 849762 w 2691513"/>
                <a:gd name="connsiteY2" fmla="*/ 0 h 2075884"/>
                <a:gd name="connsiteX3" fmla="*/ 849762 w 2691513"/>
                <a:gd name="connsiteY3" fmla="*/ 0 h 2075884"/>
                <a:gd name="connsiteX4" fmla="*/ 1402287 w 2691513"/>
                <a:gd name="connsiteY4" fmla="*/ 0 h 2075884"/>
                <a:gd name="connsiteX5" fmla="*/ 2463483 w 2691513"/>
                <a:gd name="connsiteY5" fmla="*/ 0 h 2075884"/>
                <a:gd name="connsiteX6" fmla="*/ 2691513 w 2691513"/>
                <a:gd name="connsiteY6" fmla="*/ 228030 h 2075884"/>
                <a:gd name="connsiteX7" fmla="*/ 2691513 w 2691513"/>
                <a:gd name="connsiteY7" fmla="*/ 798089 h 2075884"/>
                <a:gd name="connsiteX8" fmla="*/ 2691513 w 2691513"/>
                <a:gd name="connsiteY8" fmla="*/ 798089 h 2075884"/>
                <a:gd name="connsiteX9" fmla="*/ 2691513 w 2691513"/>
                <a:gd name="connsiteY9" fmla="*/ 1140127 h 2075884"/>
                <a:gd name="connsiteX10" fmla="*/ 2691513 w 2691513"/>
                <a:gd name="connsiteY10" fmla="*/ 1140122 h 2075884"/>
                <a:gd name="connsiteX11" fmla="*/ 2463483 w 2691513"/>
                <a:gd name="connsiteY11" fmla="*/ 1368152 h 2075884"/>
                <a:gd name="connsiteX12" fmla="*/ 1402287 w 2691513"/>
                <a:gd name="connsiteY12" fmla="*/ 1368152 h 2075884"/>
                <a:gd name="connsiteX13" fmla="*/ 0 w 2691513"/>
                <a:gd name="connsiteY13" fmla="*/ 2075884 h 2075884"/>
                <a:gd name="connsiteX14" fmla="*/ 849762 w 2691513"/>
                <a:gd name="connsiteY14" fmla="*/ 1368152 h 2075884"/>
                <a:gd name="connsiteX15" fmla="*/ 709442 w 2691513"/>
                <a:gd name="connsiteY15" fmla="*/ 1368152 h 2075884"/>
                <a:gd name="connsiteX16" fmla="*/ 481412 w 2691513"/>
                <a:gd name="connsiteY16" fmla="*/ 1140122 h 2075884"/>
                <a:gd name="connsiteX17" fmla="*/ 481412 w 2691513"/>
                <a:gd name="connsiteY17" fmla="*/ 1140127 h 2075884"/>
                <a:gd name="connsiteX18" fmla="*/ 481412 w 2691513"/>
                <a:gd name="connsiteY18" fmla="*/ 798089 h 2075884"/>
                <a:gd name="connsiteX19" fmla="*/ 481412 w 2691513"/>
                <a:gd name="connsiteY19" fmla="*/ 798089 h 2075884"/>
                <a:gd name="connsiteX20" fmla="*/ 481412 w 2691513"/>
                <a:gd name="connsiteY20" fmla="*/ 228030 h 2075884"/>
                <a:gd name="connsiteX0" fmla="*/ 0 w 2210101"/>
                <a:gd name="connsiteY0" fmla="*/ 228030 h 2245680"/>
                <a:gd name="connsiteX1" fmla="*/ 228030 w 2210101"/>
                <a:gd name="connsiteY1" fmla="*/ 0 h 2245680"/>
                <a:gd name="connsiteX2" fmla="*/ 368350 w 2210101"/>
                <a:gd name="connsiteY2" fmla="*/ 0 h 2245680"/>
                <a:gd name="connsiteX3" fmla="*/ 368350 w 2210101"/>
                <a:gd name="connsiteY3" fmla="*/ 0 h 2245680"/>
                <a:gd name="connsiteX4" fmla="*/ 920875 w 2210101"/>
                <a:gd name="connsiteY4" fmla="*/ 0 h 2245680"/>
                <a:gd name="connsiteX5" fmla="*/ 1982071 w 2210101"/>
                <a:gd name="connsiteY5" fmla="*/ 0 h 2245680"/>
                <a:gd name="connsiteX6" fmla="*/ 2210101 w 2210101"/>
                <a:gd name="connsiteY6" fmla="*/ 228030 h 2245680"/>
                <a:gd name="connsiteX7" fmla="*/ 2210101 w 2210101"/>
                <a:gd name="connsiteY7" fmla="*/ 798089 h 2245680"/>
                <a:gd name="connsiteX8" fmla="*/ 2210101 w 2210101"/>
                <a:gd name="connsiteY8" fmla="*/ 798089 h 2245680"/>
                <a:gd name="connsiteX9" fmla="*/ 2210101 w 2210101"/>
                <a:gd name="connsiteY9" fmla="*/ 1140127 h 2245680"/>
                <a:gd name="connsiteX10" fmla="*/ 2210101 w 2210101"/>
                <a:gd name="connsiteY10" fmla="*/ 1140122 h 2245680"/>
                <a:gd name="connsiteX11" fmla="*/ 1982071 w 2210101"/>
                <a:gd name="connsiteY11" fmla="*/ 1368152 h 2245680"/>
                <a:gd name="connsiteX12" fmla="*/ 920875 w 2210101"/>
                <a:gd name="connsiteY12" fmla="*/ 1368152 h 2245680"/>
                <a:gd name="connsiteX13" fmla="*/ 1638551 w 2210101"/>
                <a:gd name="connsiteY13" fmla="*/ 2245680 h 2245680"/>
                <a:gd name="connsiteX14" fmla="*/ 368350 w 2210101"/>
                <a:gd name="connsiteY14" fmla="*/ 1368152 h 2245680"/>
                <a:gd name="connsiteX15" fmla="*/ 228030 w 2210101"/>
                <a:gd name="connsiteY15" fmla="*/ 1368152 h 2245680"/>
                <a:gd name="connsiteX16" fmla="*/ 0 w 2210101"/>
                <a:gd name="connsiteY16" fmla="*/ 1140122 h 2245680"/>
                <a:gd name="connsiteX17" fmla="*/ 0 w 2210101"/>
                <a:gd name="connsiteY17" fmla="*/ 1140127 h 2245680"/>
                <a:gd name="connsiteX18" fmla="*/ 0 w 2210101"/>
                <a:gd name="connsiteY18" fmla="*/ 798089 h 2245680"/>
                <a:gd name="connsiteX19" fmla="*/ 0 w 2210101"/>
                <a:gd name="connsiteY19" fmla="*/ 798089 h 2245680"/>
                <a:gd name="connsiteX20" fmla="*/ 0 w 2210101"/>
                <a:gd name="connsiteY20" fmla="*/ 228030 h 2245680"/>
                <a:gd name="connsiteX0" fmla="*/ 191787 w 2401888"/>
                <a:gd name="connsiteY0" fmla="*/ 228030 h 2288128"/>
                <a:gd name="connsiteX1" fmla="*/ 419817 w 2401888"/>
                <a:gd name="connsiteY1" fmla="*/ 0 h 2288128"/>
                <a:gd name="connsiteX2" fmla="*/ 560137 w 2401888"/>
                <a:gd name="connsiteY2" fmla="*/ 0 h 2288128"/>
                <a:gd name="connsiteX3" fmla="*/ 560137 w 2401888"/>
                <a:gd name="connsiteY3" fmla="*/ 0 h 2288128"/>
                <a:gd name="connsiteX4" fmla="*/ 1112662 w 2401888"/>
                <a:gd name="connsiteY4" fmla="*/ 0 h 2288128"/>
                <a:gd name="connsiteX5" fmla="*/ 2173858 w 2401888"/>
                <a:gd name="connsiteY5" fmla="*/ 0 h 2288128"/>
                <a:gd name="connsiteX6" fmla="*/ 2401888 w 2401888"/>
                <a:gd name="connsiteY6" fmla="*/ 228030 h 2288128"/>
                <a:gd name="connsiteX7" fmla="*/ 2401888 w 2401888"/>
                <a:gd name="connsiteY7" fmla="*/ 798089 h 2288128"/>
                <a:gd name="connsiteX8" fmla="*/ 2401888 w 2401888"/>
                <a:gd name="connsiteY8" fmla="*/ 798089 h 2288128"/>
                <a:gd name="connsiteX9" fmla="*/ 2401888 w 2401888"/>
                <a:gd name="connsiteY9" fmla="*/ 1140127 h 2288128"/>
                <a:gd name="connsiteX10" fmla="*/ 2401888 w 2401888"/>
                <a:gd name="connsiteY10" fmla="*/ 1140122 h 2288128"/>
                <a:gd name="connsiteX11" fmla="*/ 2173858 w 2401888"/>
                <a:gd name="connsiteY11" fmla="*/ 1368152 h 2288128"/>
                <a:gd name="connsiteX12" fmla="*/ 1112662 w 2401888"/>
                <a:gd name="connsiteY12" fmla="*/ 1368152 h 2288128"/>
                <a:gd name="connsiteX13" fmla="*/ 0 w 2401888"/>
                <a:gd name="connsiteY13" fmla="*/ 2288128 h 2288128"/>
                <a:gd name="connsiteX14" fmla="*/ 560137 w 2401888"/>
                <a:gd name="connsiteY14" fmla="*/ 1368152 h 2288128"/>
                <a:gd name="connsiteX15" fmla="*/ 419817 w 2401888"/>
                <a:gd name="connsiteY15" fmla="*/ 1368152 h 2288128"/>
                <a:gd name="connsiteX16" fmla="*/ 191787 w 2401888"/>
                <a:gd name="connsiteY16" fmla="*/ 1140122 h 2288128"/>
                <a:gd name="connsiteX17" fmla="*/ 191787 w 2401888"/>
                <a:gd name="connsiteY17" fmla="*/ 1140127 h 2288128"/>
                <a:gd name="connsiteX18" fmla="*/ 191787 w 2401888"/>
                <a:gd name="connsiteY18" fmla="*/ 798089 h 2288128"/>
                <a:gd name="connsiteX19" fmla="*/ 191787 w 2401888"/>
                <a:gd name="connsiteY19" fmla="*/ 798089 h 2288128"/>
                <a:gd name="connsiteX20" fmla="*/ 191787 w 2401888"/>
                <a:gd name="connsiteY20" fmla="*/ 228030 h 228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1888" h="2288128">
                  <a:moveTo>
                    <a:pt x="191787" y="228030"/>
                  </a:moveTo>
                  <a:cubicBezTo>
                    <a:pt x="191787" y="102093"/>
                    <a:pt x="293880" y="0"/>
                    <a:pt x="419817" y="0"/>
                  </a:cubicBezTo>
                  <a:lnTo>
                    <a:pt x="560137" y="0"/>
                  </a:lnTo>
                  <a:lnTo>
                    <a:pt x="560137" y="0"/>
                  </a:lnTo>
                  <a:lnTo>
                    <a:pt x="1112662" y="0"/>
                  </a:lnTo>
                  <a:lnTo>
                    <a:pt x="2173858" y="0"/>
                  </a:lnTo>
                  <a:cubicBezTo>
                    <a:pt x="2299795" y="0"/>
                    <a:pt x="2401888" y="102093"/>
                    <a:pt x="2401888" y="228030"/>
                  </a:cubicBezTo>
                  <a:lnTo>
                    <a:pt x="2401888" y="798089"/>
                  </a:lnTo>
                  <a:lnTo>
                    <a:pt x="2401888" y="798089"/>
                  </a:lnTo>
                  <a:lnTo>
                    <a:pt x="2401888" y="1140127"/>
                  </a:lnTo>
                  <a:lnTo>
                    <a:pt x="2401888" y="1140122"/>
                  </a:lnTo>
                  <a:cubicBezTo>
                    <a:pt x="2401888" y="1266059"/>
                    <a:pt x="2299795" y="1368152"/>
                    <a:pt x="2173858" y="1368152"/>
                  </a:cubicBezTo>
                  <a:lnTo>
                    <a:pt x="1112662" y="1368152"/>
                  </a:lnTo>
                  <a:lnTo>
                    <a:pt x="0" y="2288128"/>
                  </a:lnTo>
                  <a:lnTo>
                    <a:pt x="560137" y="1368152"/>
                  </a:lnTo>
                  <a:lnTo>
                    <a:pt x="419817" y="1368152"/>
                  </a:lnTo>
                  <a:cubicBezTo>
                    <a:pt x="293880" y="1368152"/>
                    <a:pt x="191787" y="1266059"/>
                    <a:pt x="191787" y="1140122"/>
                  </a:cubicBezTo>
                  <a:lnTo>
                    <a:pt x="191787" y="1140127"/>
                  </a:lnTo>
                  <a:lnTo>
                    <a:pt x="191787" y="798089"/>
                  </a:lnTo>
                  <a:lnTo>
                    <a:pt x="191787" y="798089"/>
                  </a:lnTo>
                  <a:lnTo>
                    <a:pt x="191787"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extBox 6"/>
            <p:cNvSpPr txBox="1"/>
            <p:nvPr/>
          </p:nvSpPr>
          <p:spPr>
            <a:xfrm>
              <a:off x="8275125" y="2186861"/>
              <a:ext cx="2654338" cy="954107"/>
            </a:xfrm>
            <a:prstGeom prst="rect">
              <a:avLst/>
            </a:prstGeom>
            <a:noFill/>
          </p:spPr>
          <p:txBody>
            <a:bodyPr wrap="square" rtlCol="0">
              <a:spAutoFit/>
            </a:bodyPr>
            <a:lstStyle/>
            <a:p>
              <a:pPr algn="ctr"/>
              <a:r>
                <a:rPr lang="en-US" sz="2800" dirty="0"/>
                <a:t>Help !! I am drowning</a:t>
              </a:r>
            </a:p>
          </p:txBody>
        </p:sp>
      </p:grpSp>
      <p:sp>
        <p:nvSpPr>
          <p:cNvPr id="9" name="Rounded Rectangle 8"/>
          <p:cNvSpPr/>
          <p:nvPr/>
        </p:nvSpPr>
        <p:spPr>
          <a:xfrm>
            <a:off x="2639616" y="71414"/>
            <a:ext cx="6840759" cy="725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1466856" y="71414"/>
            <a:ext cx="9296427" cy="654032"/>
          </a:xfrm>
        </p:spPr>
        <p:txBody>
          <a:bodyPr/>
          <a:lstStyle/>
          <a:p>
            <a:r>
              <a:rPr lang="en-IN" dirty="0"/>
              <a:t>The Elephant and The Monkey</a:t>
            </a:r>
          </a:p>
        </p:txBody>
      </p:sp>
    </p:spTree>
    <p:extLst>
      <p:ext uri="{BB962C8B-B14F-4D97-AF65-F5344CB8AC3E}">
        <p14:creationId xmlns:p14="http://schemas.microsoft.com/office/powerpoint/2010/main" val="226223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493" y="1238171"/>
            <a:ext cx="6508104" cy="4762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Group 1">
            <a:extLst>
              <a:ext uri="{FF2B5EF4-FFF2-40B4-BE49-F238E27FC236}">
                <a16:creationId xmlns:a16="http://schemas.microsoft.com/office/drawing/2014/main" id="{D9A9F5F4-B856-B2FE-9F4C-9CBA155045C9}"/>
              </a:ext>
            </a:extLst>
          </p:cNvPr>
          <p:cNvGrpSpPr/>
          <p:nvPr/>
        </p:nvGrpSpPr>
        <p:grpSpPr>
          <a:xfrm>
            <a:off x="1060419" y="3068960"/>
            <a:ext cx="2654338" cy="1864702"/>
            <a:chOff x="1060419" y="3068960"/>
            <a:chExt cx="2654338" cy="1864702"/>
          </a:xfrm>
        </p:grpSpPr>
        <p:sp>
          <p:nvSpPr>
            <p:cNvPr id="6" name="Rounded Rectangular Callout 4"/>
            <p:cNvSpPr/>
            <p:nvPr/>
          </p:nvSpPr>
          <p:spPr>
            <a:xfrm flipH="1">
              <a:off x="1466856" y="3068960"/>
              <a:ext cx="2036856" cy="1864702"/>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 name="connsiteX0" fmla="*/ 0 w 2210101"/>
                <a:gd name="connsiteY0" fmla="*/ 228030 h 2215032"/>
                <a:gd name="connsiteX1" fmla="*/ 228030 w 2210101"/>
                <a:gd name="connsiteY1" fmla="*/ 0 h 2215032"/>
                <a:gd name="connsiteX2" fmla="*/ 368350 w 2210101"/>
                <a:gd name="connsiteY2" fmla="*/ 0 h 2215032"/>
                <a:gd name="connsiteX3" fmla="*/ 368350 w 2210101"/>
                <a:gd name="connsiteY3" fmla="*/ 0 h 2215032"/>
                <a:gd name="connsiteX4" fmla="*/ 920875 w 2210101"/>
                <a:gd name="connsiteY4" fmla="*/ 0 h 2215032"/>
                <a:gd name="connsiteX5" fmla="*/ 1982071 w 2210101"/>
                <a:gd name="connsiteY5" fmla="*/ 0 h 2215032"/>
                <a:gd name="connsiteX6" fmla="*/ 2210101 w 2210101"/>
                <a:gd name="connsiteY6" fmla="*/ 228030 h 2215032"/>
                <a:gd name="connsiteX7" fmla="*/ 2210101 w 2210101"/>
                <a:gd name="connsiteY7" fmla="*/ 798089 h 2215032"/>
                <a:gd name="connsiteX8" fmla="*/ 2210101 w 2210101"/>
                <a:gd name="connsiteY8" fmla="*/ 798089 h 2215032"/>
                <a:gd name="connsiteX9" fmla="*/ 2210101 w 2210101"/>
                <a:gd name="connsiteY9" fmla="*/ 1140127 h 2215032"/>
                <a:gd name="connsiteX10" fmla="*/ 2210101 w 2210101"/>
                <a:gd name="connsiteY10" fmla="*/ 1140122 h 2215032"/>
                <a:gd name="connsiteX11" fmla="*/ 1982071 w 2210101"/>
                <a:gd name="connsiteY11" fmla="*/ 1368152 h 2215032"/>
                <a:gd name="connsiteX12" fmla="*/ 920875 w 2210101"/>
                <a:gd name="connsiteY12" fmla="*/ 1368152 h 2215032"/>
                <a:gd name="connsiteX13" fmla="*/ 1737924 w 2210101"/>
                <a:gd name="connsiteY13" fmla="*/ 2215032 h 2215032"/>
                <a:gd name="connsiteX14" fmla="*/ 368350 w 2210101"/>
                <a:gd name="connsiteY14" fmla="*/ 1368152 h 2215032"/>
                <a:gd name="connsiteX15" fmla="*/ 228030 w 2210101"/>
                <a:gd name="connsiteY15" fmla="*/ 1368152 h 2215032"/>
                <a:gd name="connsiteX16" fmla="*/ 0 w 2210101"/>
                <a:gd name="connsiteY16" fmla="*/ 1140122 h 2215032"/>
                <a:gd name="connsiteX17" fmla="*/ 0 w 2210101"/>
                <a:gd name="connsiteY17" fmla="*/ 1140127 h 2215032"/>
                <a:gd name="connsiteX18" fmla="*/ 0 w 2210101"/>
                <a:gd name="connsiteY18" fmla="*/ 798089 h 2215032"/>
                <a:gd name="connsiteX19" fmla="*/ 0 w 2210101"/>
                <a:gd name="connsiteY19" fmla="*/ 798089 h 2215032"/>
                <a:gd name="connsiteX20" fmla="*/ 0 w 2210101"/>
                <a:gd name="connsiteY20" fmla="*/ 228030 h 2215032"/>
                <a:gd name="connsiteX0" fmla="*/ 481412 w 2691513"/>
                <a:gd name="connsiteY0" fmla="*/ 228030 h 2075884"/>
                <a:gd name="connsiteX1" fmla="*/ 709442 w 2691513"/>
                <a:gd name="connsiteY1" fmla="*/ 0 h 2075884"/>
                <a:gd name="connsiteX2" fmla="*/ 849762 w 2691513"/>
                <a:gd name="connsiteY2" fmla="*/ 0 h 2075884"/>
                <a:gd name="connsiteX3" fmla="*/ 849762 w 2691513"/>
                <a:gd name="connsiteY3" fmla="*/ 0 h 2075884"/>
                <a:gd name="connsiteX4" fmla="*/ 1402287 w 2691513"/>
                <a:gd name="connsiteY4" fmla="*/ 0 h 2075884"/>
                <a:gd name="connsiteX5" fmla="*/ 2463483 w 2691513"/>
                <a:gd name="connsiteY5" fmla="*/ 0 h 2075884"/>
                <a:gd name="connsiteX6" fmla="*/ 2691513 w 2691513"/>
                <a:gd name="connsiteY6" fmla="*/ 228030 h 2075884"/>
                <a:gd name="connsiteX7" fmla="*/ 2691513 w 2691513"/>
                <a:gd name="connsiteY7" fmla="*/ 798089 h 2075884"/>
                <a:gd name="connsiteX8" fmla="*/ 2691513 w 2691513"/>
                <a:gd name="connsiteY8" fmla="*/ 798089 h 2075884"/>
                <a:gd name="connsiteX9" fmla="*/ 2691513 w 2691513"/>
                <a:gd name="connsiteY9" fmla="*/ 1140127 h 2075884"/>
                <a:gd name="connsiteX10" fmla="*/ 2691513 w 2691513"/>
                <a:gd name="connsiteY10" fmla="*/ 1140122 h 2075884"/>
                <a:gd name="connsiteX11" fmla="*/ 2463483 w 2691513"/>
                <a:gd name="connsiteY11" fmla="*/ 1368152 h 2075884"/>
                <a:gd name="connsiteX12" fmla="*/ 1402287 w 2691513"/>
                <a:gd name="connsiteY12" fmla="*/ 1368152 h 2075884"/>
                <a:gd name="connsiteX13" fmla="*/ 0 w 2691513"/>
                <a:gd name="connsiteY13" fmla="*/ 2075884 h 2075884"/>
                <a:gd name="connsiteX14" fmla="*/ 849762 w 2691513"/>
                <a:gd name="connsiteY14" fmla="*/ 1368152 h 2075884"/>
                <a:gd name="connsiteX15" fmla="*/ 709442 w 2691513"/>
                <a:gd name="connsiteY15" fmla="*/ 1368152 h 2075884"/>
                <a:gd name="connsiteX16" fmla="*/ 481412 w 2691513"/>
                <a:gd name="connsiteY16" fmla="*/ 1140122 h 2075884"/>
                <a:gd name="connsiteX17" fmla="*/ 481412 w 2691513"/>
                <a:gd name="connsiteY17" fmla="*/ 1140127 h 2075884"/>
                <a:gd name="connsiteX18" fmla="*/ 481412 w 2691513"/>
                <a:gd name="connsiteY18" fmla="*/ 798089 h 2075884"/>
                <a:gd name="connsiteX19" fmla="*/ 481412 w 2691513"/>
                <a:gd name="connsiteY19" fmla="*/ 798089 h 2075884"/>
                <a:gd name="connsiteX20" fmla="*/ 481412 w 2691513"/>
                <a:gd name="connsiteY20" fmla="*/ 228030 h 2075884"/>
                <a:gd name="connsiteX0" fmla="*/ 0 w 2210101"/>
                <a:gd name="connsiteY0" fmla="*/ 228030 h 2245680"/>
                <a:gd name="connsiteX1" fmla="*/ 228030 w 2210101"/>
                <a:gd name="connsiteY1" fmla="*/ 0 h 2245680"/>
                <a:gd name="connsiteX2" fmla="*/ 368350 w 2210101"/>
                <a:gd name="connsiteY2" fmla="*/ 0 h 2245680"/>
                <a:gd name="connsiteX3" fmla="*/ 368350 w 2210101"/>
                <a:gd name="connsiteY3" fmla="*/ 0 h 2245680"/>
                <a:gd name="connsiteX4" fmla="*/ 920875 w 2210101"/>
                <a:gd name="connsiteY4" fmla="*/ 0 h 2245680"/>
                <a:gd name="connsiteX5" fmla="*/ 1982071 w 2210101"/>
                <a:gd name="connsiteY5" fmla="*/ 0 h 2245680"/>
                <a:gd name="connsiteX6" fmla="*/ 2210101 w 2210101"/>
                <a:gd name="connsiteY6" fmla="*/ 228030 h 2245680"/>
                <a:gd name="connsiteX7" fmla="*/ 2210101 w 2210101"/>
                <a:gd name="connsiteY7" fmla="*/ 798089 h 2245680"/>
                <a:gd name="connsiteX8" fmla="*/ 2210101 w 2210101"/>
                <a:gd name="connsiteY8" fmla="*/ 798089 h 2245680"/>
                <a:gd name="connsiteX9" fmla="*/ 2210101 w 2210101"/>
                <a:gd name="connsiteY9" fmla="*/ 1140127 h 2245680"/>
                <a:gd name="connsiteX10" fmla="*/ 2210101 w 2210101"/>
                <a:gd name="connsiteY10" fmla="*/ 1140122 h 2245680"/>
                <a:gd name="connsiteX11" fmla="*/ 1982071 w 2210101"/>
                <a:gd name="connsiteY11" fmla="*/ 1368152 h 2245680"/>
                <a:gd name="connsiteX12" fmla="*/ 920875 w 2210101"/>
                <a:gd name="connsiteY12" fmla="*/ 1368152 h 2245680"/>
                <a:gd name="connsiteX13" fmla="*/ 1638551 w 2210101"/>
                <a:gd name="connsiteY13" fmla="*/ 2245680 h 2245680"/>
                <a:gd name="connsiteX14" fmla="*/ 368350 w 2210101"/>
                <a:gd name="connsiteY14" fmla="*/ 1368152 h 2245680"/>
                <a:gd name="connsiteX15" fmla="*/ 228030 w 2210101"/>
                <a:gd name="connsiteY15" fmla="*/ 1368152 h 2245680"/>
                <a:gd name="connsiteX16" fmla="*/ 0 w 2210101"/>
                <a:gd name="connsiteY16" fmla="*/ 1140122 h 2245680"/>
                <a:gd name="connsiteX17" fmla="*/ 0 w 2210101"/>
                <a:gd name="connsiteY17" fmla="*/ 1140127 h 2245680"/>
                <a:gd name="connsiteX18" fmla="*/ 0 w 2210101"/>
                <a:gd name="connsiteY18" fmla="*/ 798089 h 2245680"/>
                <a:gd name="connsiteX19" fmla="*/ 0 w 2210101"/>
                <a:gd name="connsiteY19" fmla="*/ 798089 h 2245680"/>
                <a:gd name="connsiteX20" fmla="*/ 0 w 2210101"/>
                <a:gd name="connsiteY20" fmla="*/ 228030 h 2245680"/>
                <a:gd name="connsiteX0" fmla="*/ 191787 w 2401888"/>
                <a:gd name="connsiteY0" fmla="*/ 228030 h 2288128"/>
                <a:gd name="connsiteX1" fmla="*/ 419817 w 2401888"/>
                <a:gd name="connsiteY1" fmla="*/ 0 h 2288128"/>
                <a:gd name="connsiteX2" fmla="*/ 560137 w 2401888"/>
                <a:gd name="connsiteY2" fmla="*/ 0 h 2288128"/>
                <a:gd name="connsiteX3" fmla="*/ 560137 w 2401888"/>
                <a:gd name="connsiteY3" fmla="*/ 0 h 2288128"/>
                <a:gd name="connsiteX4" fmla="*/ 1112662 w 2401888"/>
                <a:gd name="connsiteY4" fmla="*/ 0 h 2288128"/>
                <a:gd name="connsiteX5" fmla="*/ 2173858 w 2401888"/>
                <a:gd name="connsiteY5" fmla="*/ 0 h 2288128"/>
                <a:gd name="connsiteX6" fmla="*/ 2401888 w 2401888"/>
                <a:gd name="connsiteY6" fmla="*/ 228030 h 2288128"/>
                <a:gd name="connsiteX7" fmla="*/ 2401888 w 2401888"/>
                <a:gd name="connsiteY7" fmla="*/ 798089 h 2288128"/>
                <a:gd name="connsiteX8" fmla="*/ 2401888 w 2401888"/>
                <a:gd name="connsiteY8" fmla="*/ 798089 h 2288128"/>
                <a:gd name="connsiteX9" fmla="*/ 2401888 w 2401888"/>
                <a:gd name="connsiteY9" fmla="*/ 1140127 h 2288128"/>
                <a:gd name="connsiteX10" fmla="*/ 2401888 w 2401888"/>
                <a:gd name="connsiteY10" fmla="*/ 1140122 h 2288128"/>
                <a:gd name="connsiteX11" fmla="*/ 2173858 w 2401888"/>
                <a:gd name="connsiteY11" fmla="*/ 1368152 h 2288128"/>
                <a:gd name="connsiteX12" fmla="*/ 1112662 w 2401888"/>
                <a:gd name="connsiteY12" fmla="*/ 1368152 h 2288128"/>
                <a:gd name="connsiteX13" fmla="*/ 0 w 2401888"/>
                <a:gd name="connsiteY13" fmla="*/ 2288128 h 2288128"/>
                <a:gd name="connsiteX14" fmla="*/ 560137 w 2401888"/>
                <a:gd name="connsiteY14" fmla="*/ 1368152 h 2288128"/>
                <a:gd name="connsiteX15" fmla="*/ 419817 w 2401888"/>
                <a:gd name="connsiteY15" fmla="*/ 1368152 h 2288128"/>
                <a:gd name="connsiteX16" fmla="*/ 191787 w 2401888"/>
                <a:gd name="connsiteY16" fmla="*/ 1140122 h 2288128"/>
                <a:gd name="connsiteX17" fmla="*/ 191787 w 2401888"/>
                <a:gd name="connsiteY17" fmla="*/ 1140127 h 2288128"/>
                <a:gd name="connsiteX18" fmla="*/ 191787 w 2401888"/>
                <a:gd name="connsiteY18" fmla="*/ 798089 h 2288128"/>
                <a:gd name="connsiteX19" fmla="*/ 191787 w 2401888"/>
                <a:gd name="connsiteY19" fmla="*/ 798089 h 2288128"/>
                <a:gd name="connsiteX20" fmla="*/ 191787 w 2401888"/>
                <a:gd name="connsiteY20" fmla="*/ 228030 h 2288128"/>
                <a:gd name="connsiteX0" fmla="*/ 0 w 2210101"/>
                <a:gd name="connsiteY0" fmla="*/ 228030 h 1990985"/>
                <a:gd name="connsiteX1" fmla="*/ 228030 w 2210101"/>
                <a:gd name="connsiteY1" fmla="*/ 0 h 1990985"/>
                <a:gd name="connsiteX2" fmla="*/ 368350 w 2210101"/>
                <a:gd name="connsiteY2" fmla="*/ 0 h 1990985"/>
                <a:gd name="connsiteX3" fmla="*/ 368350 w 2210101"/>
                <a:gd name="connsiteY3" fmla="*/ 0 h 1990985"/>
                <a:gd name="connsiteX4" fmla="*/ 920875 w 2210101"/>
                <a:gd name="connsiteY4" fmla="*/ 0 h 1990985"/>
                <a:gd name="connsiteX5" fmla="*/ 1982071 w 2210101"/>
                <a:gd name="connsiteY5" fmla="*/ 0 h 1990985"/>
                <a:gd name="connsiteX6" fmla="*/ 2210101 w 2210101"/>
                <a:gd name="connsiteY6" fmla="*/ 228030 h 1990985"/>
                <a:gd name="connsiteX7" fmla="*/ 2210101 w 2210101"/>
                <a:gd name="connsiteY7" fmla="*/ 798089 h 1990985"/>
                <a:gd name="connsiteX8" fmla="*/ 2210101 w 2210101"/>
                <a:gd name="connsiteY8" fmla="*/ 798089 h 1990985"/>
                <a:gd name="connsiteX9" fmla="*/ 2210101 w 2210101"/>
                <a:gd name="connsiteY9" fmla="*/ 1140127 h 1990985"/>
                <a:gd name="connsiteX10" fmla="*/ 2210101 w 2210101"/>
                <a:gd name="connsiteY10" fmla="*/ 1140122 h 1990985"/>
                <a:gd name="connsiteX11" fmla="*/ 1982071 w 2210101"/>
                <a:gd name="connsiteY11" fmla="*/ 1368152 h 1990985"/>
                <a:gd name="connsiteX12" fmla="*/ 920875 w 2210101"/>
                <a:gd name="connsiteY12" fmla="*/ 1368152 h 1990985"/>
                <a:gd name="connsiteX13" fmla="*/ 113270 w 2210101"/>
                <a:gd name="connsiteY13" fmla="*/ 1990985 h 1990985"/>
                <a:gd name="connsiteX14" fmla="*/ 368350 w 2210101"/>
                <a:gd name="connsiteY14" fmla="*/ 1368152 h 1990985"/>
                <a:gd name="connsiteX15" fmla="*/ 228030 w 2210101"/>
                <a:gd name="connsiteY15" fmla="*/ 1368152 h 1990985"/>
                <a:gd name="connsiteX16" fmla="*/ 0 w 2210101"/>
                <a:gd name="connsiteY16" fmla="*/ 1140122 h 1990985"/>
                <a:gd name="connsiteX17" fmla="*/ 0 w 2210101"/>
                <a:gd name="connsiteY17" fmla="*/ 1140127 h 1990985"/>
                <a:gd name="connsiteX18" fmla="*/ 0 w 2210101"/>
                <a:gd name="connsiteY18" fmla="*/ 798089 h 1990985"/>
                <a:gd name="connsiteX19" fmla="*/ 0 w 2210101"/>
                <a:gd name="connsiteY19" fmla="*/ 798089 h 1990985"/>
                <a:gd name="connsiteX20" fmla="*/ 0 w 2210101"/>
                <a:gd name="connsiteY20" fmla="*/ 228030 h 19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0101" h="1990985">
                  <a:moveTo>
                    <a:pt x="0" y="228030"/>
                  </a:moveTo>
                  <a:cubicBezTo>
                    <a:pt x="0" y="102093"/>
                    <a:pt x="102093" y="0"/>
                    <a:pt x="228030" y="0"/>
                  </a:cubicBezTo>
                  <a:lnTo>
                    <a:pt x="368350" y="0"/>
                  </a:lnTo>
                  <a:lnTo>
                    <a:pt x="368350" y="0"/>
                  </a:lnTo>
                  <a:lnTo>
                    <a:pt x="920875" y="0"/>
                  </a:lnTo>
                  <a:lnTo>
                    <a:pt x="1982071" y="0"/>
                  </a:lnTo>
                  <a:cubicBezTo>
                    <a:pt x="2108008" y="0"/>
                    <a:pt x="2210101" y="102093"/>
                    <a:pt x="2210101" y="228030"/>
                  </a:cubicBezTo>
                  <a:lnTo>
                    <a:pt x="2210101" y="798089"/>
                  </a:lnTo>
                  <a:lnTo>
                    <a:pt x="2210101" y="798089"/>
                  </a:lnTo>
                  <a:lnTo>
                    <a:pt x="2210101" y="1140127"/>
                  </a:lnTo>
                  <a:lnTo>
                    <a:pt x="2210101" y="1140122"/>
                  </a:lnTo>
                  <a:cubicBezTo>
                    <a:pt x="2210101" y="1266059"/>
                    <a:pt x="2108008" y="1368152"/>
                    <a:pt x="1982071" y="1368152"/>
                  </a:cubicBezTo>
                  <a:lnTo>
                    <a:pt x="920875" y="1368152"/>
                  </a:lnTo>
                  <a:lnTo>
                    <a:pt x="113270" y="1990985"/>
                  </a:lnTo>
                  <a:lnTo>
                    <a:pt x="368350" y="1368152"/>
                  </a:lnTo>
                  <a:lnTo>
                    <a:pt x="228030" y="1368152"/>
                  </a:lnTo>
                  <a:cubicBezTo>
                    <a:pt x="102093" y="1368152"/>
                    <a:pt x="0" y="1266059"/>
                    <a:pt x="0" y="1140122"/>
                  </a:cubicBezTo>
                  <a:lnTo>
                    <a:pt x="0" y="1140127"/>
                  </a:lnTo>
                  <a:lnTo>
                    <a:pt x="0" y="798089"/>
                  </a:lnTo>
                  <a:lnTo>
                    <a:pt x="0" y="798089"/>
                  </a:lnTo>
                  <a:lnTo>
                    <a:pt x="0"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extBox 6"/>
            <p:cNvSpPr txBox="1"/>
            <p:nvPr/>
          </p:nvSpPr>
          <p:spPr>
            <a:xfrm>
              <a:off x="1060419" y="3189846"/>
              <a:ext cx="2654338" cy="954107"/>
            </a:xfrm>
            <a:prstGeom prst="rect">
              <a:avLst/>
            </a:prstGeom>
            <a:noFill/>
          </p:spPr>
          <p:txBody>
            <a:bodyPr wrap="square" rtlCol="0">
              <a:spAutoFit/>
            </a:bodyPr>
            <a:lstStyle/>
            <a:p>
              <a:pPr algn="ctr"/>
              <a:r>
                <a:rPr lang="en-US" sz="2800" dirty="0"/>
                <a:t>The fruit is</a:t>
              </a:r>
            </a:p>
            <a:p>
              <a:pPr algn="ctr"/>
              <a:r>
                <a:rPr lang="en-US" sz="2800" dirty="0"/>
                <a:t> not falling</a:t>
              </a:r>
            </a:p>
          </p:txBody>
        </p:sp>
      </p:grpSp>
      <p:grpSp>
        <p:nvGrpSpPr>
          <p:cNvPr id="3" name="Group 2">
            <a:extLst>
              <a:ext uri="{FF2B5EF4-FFF2-40B4-BE49-F238E27FC236}">
                <a16:creationId xmlns:a16="http://schemas.microsoft.com/office/drawing/2014/main" id="{7B707E29-02B9-6546-BDB8-2CE49EEDA18D}"/>
              </a:ext>
            </a:extLst>
          </p:cNvPr>
          <p:cNvGrpSpPr/>
          <p:nvPr/>
        </p:nvGrpSpPr>
        <p:grpSpPr>
          <a:xfrm>
            <a:off x="7896200" y="2677120"/>
            <a:ext cx="2106925" cy="2048023"/>
            <a:chOff x="7896200" y="2677120"/>
            <a:chExt cx="2106925" cy="2048023"/>
          </a:xfrm>
        </p:grpSpPr>
        <p:sp>
          <p:nvSpPr>
            <p:cNvPr id="8" name="Rounded Rectangular Callout 4"/>
            <p:cNvSpPr/>
            <p:nvPr/>
          </p:nvSpPr>
          <p:spPr>
            <a:xfrm flipV="1">
              <a:off x="7896200" y="2677120"/>
              <a:ext cx="2088232" cy="2048023"/>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 name="connsiteX0" fmla="*/ 0 w 2210101"/>
                <a:gd name="connsiteY0" fmla="*/ 228030 h 2215032"/>
                <a:gd name="connsiteX1" fmla="*/ 228030 w 2210101"/>
                <a:gd name="connsiteY1" fmla="*/ 0 h 2215032"/>
                <a:gd name="connsiteX2" fmla="*/ 368350 w 2210101"/>
                <a:gd name="connsiteY2" fmla="*/ 0 h 2215032"/>
                <a:gd name="connsiteX3" fmla="*/ 368350 w 2210101"/>
                <a:gd name="connsiteY3" fmla="*/ 0 h 2215032"/>
                <a:gd name="connsiteX4" fmla="*/ 920875 w 2210101"/>
                <a:gd name="connsiteY4" fmla="*/ 0 h 2215032"/>
                <a:gd name="connsiteX5" fmla="*/ 1982071 w 2210101"/>
                <a:gd name="connsiteY5" fmla="*/ 0 h 2215032"/>
                <a:gd name="connsiteX6" fmla="*/ 2210101 w 2210101"/>
                <a:gd name="connsiteY6" fmla="*/ 228030 h 2215032"/>
                <a:gd name="connsiteX7" fmla="*/ 2210101 w 2210101"/>
                <a:gd name="connsiteY7" fmla="*/ 798089 h 2215032"/>
                <a:gd name="connsiteX8" fmla="*/ 2210101 w 2210101"/>
                <a:gd name="connsiteY8" fmla="*/ 798089 h 2215032"/>
                <a:gd name="connsiteX9" fmla="*/ 2210101 w 2210101"/>
                <a:gd name="connsiteY9" fmla="*/ 1140127 h 2215032"/>
                <a:gd name="connsiteX10" fmla="*/ 2210101 w 2210101"/>
                <a:gd name="connsiteY10" fmla="*/ 1140122 h 2215032"/>
                <a:gd name="connsiteX11" fmla="*/ 1982071 w 2210101"/>
                <a:gd name="connsiteY11" fmla="*/ 1368152 h 2215032"/>
                <a:gd name="connsiteX12" fmla="*/ 920875 w 2210101"/>
                <a:gd name="connsiteY12" fmla="*/ 1368152 h 2215032"/>
                <a:gd name="connsiteX13" fmla="*/ 1737924 w 2210101"/>
                <a:gd name="connsiteY13" fmla="*/ 2215032 h 2215032"/>
                <a:gd name="connsiteX14" fmla="*/ 368350 w 2210101"/>
                <a:gd name="connsiteY14" fmla="*/ 1368152 h 2215032"/>
                <a:gd name="connsiteX15" fmla="*/ 228030 w 2210101"/>
                <a:gd name="connsiteY15" fmla="*/ 1368152 h 2215032"/>
                <a:gd name="connsiteX16" fmla="*/ 0 w 2210101"/>
                <a:gd name="connsiteY16" fmla="*/ 1140122 h 2215032"/>
                <a:gd name="connsiteX17" fmla="*/ 0 w 2210101"/>
                <a:gd name="connsiteY17" fmla="*/ 1140127 h 2215032"/>
                <a:gd name="connsiteX18" fmla="*/ 0 w 2210101"/>
                <a:gd name="connsiteY18" fmla="*/ 798089 h 2215032"/>
                <a:gd name="connsiteX19" fmla="*/ 0 w 2210101"/>
                <a:gd name="connsiteY19" fmla="*/ 798089 h 2215032"/>
                <a:gd name="connsiteX20" fmla="*/ 0 w 2210101"/>
                <a:gd name="connsiteY20" fmla="*/ 228030 h 2215032"/>
                <a:gd name="connsiteX0" fmla="*/ 481412 w 2691513"/>
                <a:gd name="connsiteY0" fmla="*/ 228030 h 2075884"/>
                <a:gd name="connsiteX1" fmla="*/ 709442 w 2691513"/>
                <a:gd name="connsiteY1" fmla="*/ 0 h 2075884"/>
                <a:gd name="connsiteX2" fmla="*/ 849762 w 2691513"/>
                <a:gd name="connsiteY2" fmla="*/ 0 h 2075884"/>
                <a:gd name="connsiteX3" fmla="*/ 849762 w 2691513"/>
                <a:gd name="connsiteY3" fmla="*/ 0 h 2075884"/>
                <a:gd name="connsiteX4" fmla="*/ 1402287 w 2691513"/>
                <a:gd name="connsiteY4" fmla="*/ 0 h 2075884"/>
                <a:gd name="connsiteX5" fmla="*/ 2463483 w 2691513"/>
                <a:gd name="connsiteY5" fmla="*/ 0 h 2075884"/>
                <a:gd name="connsiteX6" fmla="*/ 2691513 w 2691513"/>
                <a:gd name="connsiteY6" fmla="*/ 228030 h 2075884"/>
                <a:gd name="connsiteX7" fmla="*/ 2691513 w 2691513"/>
                <a:gd name="connsiteY7" fmla="*/ 798089 h 2075884"/>
                <a:gd name="connsiteX8" fmla="*/ 2691513 w 2691513"/>
                <a:gd name="connsiteY8" fmla="*/ 798089 h 2075884"/>
                <a:gd name="connsiteX9" fmla="*/ 2691513 w 2691513"/>
                <a:gd name="connsiteY9" fmla="*/ 1140127 h 2075884"/>
                <a:gd name="connsiteX10" fmla="*/ 2691513 w 2691513"/>
                <a:gd name="connsiteY10" fmla="*/ 1140122 h 2075884"/>
                <a:gd name="connsiteX11" fmla="*/ 2463483 w 2691513"/>
                <a:gd name="connsiteY11" fmla="*/ 1368152 h 2075884"/>
                <a:gd name="connsiteX12" fmla="*/ 1402287 w 2691513"/>
                <a:gd name="connsiteY12" fmla="*/ 1368152 h 2075884"/>
                <a:gd name="connsiteX13" fmla="*/ 0 w 2691513"/>
                <a:gd name="connsiteY13" fmla="*/ 2075884 h 2075884"/>
                <a:gd name="connsiteX14" fmla="*/ 849762 w 2691513"/>
                <a:gd name="connsiteY14" fmla="*/ 1368152 h 2075884"/>
                <a:gd name="connsiteX15" fmla="*/ 709442 w 2691513"/>
                <a:gd name="connsiteY15" fmla="*/ 1368152 h 2075884"/>
                <a:gd name="connsiteX16" fmla="*/ 481412 w 2691513"/>
                <a:gd name="connsiteY16" fmla="*/ 1140122 h 2075884"/>
                <a:gd name="connsiteX17" fmla="*/ 481412 w 2691513"/>
                <a:gd name="connsiteY17" fmla="*/ 1140127 h 2075884"/>
                <a:gd name="connsiteX18" fmla="*/ 481412 w 2691513"/>
                <a:gd name="connsiteY18" fmla="*/ 798089 h 2075884"/>
                <a:gd name="connsiteX19" fmla="*/ 481412 w 2691513"/>
                <a:gd name="connsiteY19" fmla="*/ 798089 h 2075884"/>
                <a:gd name="connsiteX20" fmla="*/ 481412 w 2691513"/>
                <a:gd name="connsiteY20" fmla="*/ 228030 h 2075884"/>
                <a:gd name="connsiteX0" fmla="*/ 0 w 2210101"/>
                <a:gd name="connsiteY0" fmla="*/ 228030 h 2245680"/>
                <a:gd name="connsiteX1" fmla="*/ 228030 w 2210101"/>
                <a:gd name="connsiteY1" fmla="*/ 0 h 2245680"/>
                <a:gd name="connsiteX2" fmla="*/ 368350 w 2210101"/>
                <a:gd name="connsiteY2" fmla="*/ 0 h 2245680"/>
                <a:gd name="connsiteX3" fmla="*/ 368350 w 2210101"/>
                <a:gd name="connsiteY3" fmla="*/ 0 h 2245680"/>
                <a:gd name="connsiteX4" fmla="*/ 920875 w 2210101"/>
                <a:gd name="connsiteY4" fmla="*/ 0 h 2245680"/>
                <a:gd name="connsiteX5" fmla="*/ 1982071 w 2210101"/>
                <a:gd name="connsiteY5" fmla="*/ 0 h 2245680"/>
                <a:gd name="connsiteX6" fmla="*/ 2210101 w 2210101"/>
                <a:gd name="connsiteY6" fmla="*/ 228030 h 2245680"/>
                <a:gd name="connsiteX7" fmla="*/ 2210101 w 2210101"/>
                <a:gd name="connsiteY7" fmla="*/ 798089 h 2245680"/>
                <a:gd name="connsiteX8" fmla="*/ 2210101 w 2210101"/>
                <a:gd name="connsiteY8" fmla="*/ 798089 h 2245680"/>
                <a:gd name="connsiteX9" fmla="*/ 2210101 w 2210101"/>
                <a:gd name="connsiteY9" fmla="*/ 1140127 h 2245680"/>
                <a:gd name="connsiteX10" fmla="*/ 2210101 w 2210101"/>
                <a:gd name="connsiteY10" fmla="*/ 1140122 h 2245680"/>
                <a:gd name="connsiteX11" fmla="*/ 1982071 w 2210101"/>
                <a:gd name="connsiteY11" fmla="*/ 1368152 h 2245680"/>
                <a:gd name="connsiteX12" fmla="*/ 920875 w 2210101"/>
                <a:gd name="connsiteY12" fmla="*/ 1368152 h 2245680"/>
                <a:gd name="connsiteX13" fmla="*/ 1638551 w 2210101"/>
                <a:gd name="connsiteY13" fmla="*/ 2245680 h 2245680"/>
                <a:gd name="connsiteX14" fmla="*/ 368350 w 2210101"/>
                <a:gd name="connsiteY14" fmla="*/ 1368152 h 2245680"/>
                <a:gd name="connsiteX15" fmla="*/ 228030 w 2210101"/>
                <a:gd name="connsiteY15" fmla="*/ 1368152 h 2245680"/>
                <a:gd name="connsiteX16" fmla="*/ 0 w 2210101"/>
                <a:gd name="connsiteY16" fmla="*/ 1140122 h 2245680"/>
                <a:gd name="connsiteX17" fmla="*/ 0 w 2210101"/>
                <a:gd name="connsiteY17" fmla="*/ 1140127 h 2245680"/>
                <a:gd name="connsiteX18" fmla="*/ 0 w 2210101"/>
                <a:gd name="connsiteY18" fmla="*/ 798089 h 2245680"/>
                <a:gd name="connsiteX19" fmla="*/ 0 w 2210101"/>
                <a:gd name="connsiteY19" fmla="*/ 798089 h 2245680"/>
                <a:gd name="connsiteX20" fmla="*/ 0 w 2210101"/>
                <a:gd name="connsiteY20" fmla="*/ 228030 h 2245680"/>
                <a:gd name="connsiteX0" fmla="*/ 191787 w 2401888"/>
                <a:gd name="connsiteY0" fmla="*/ 228030 h 2288128"/>
                <a:gd name="connsiteX1" fmla="*/ 419817 w 2401888"/>
                <a:gd name="connsiteY1" fmla="*/ 0 h 2288128"/>
                <a:gd name="connsiteX2" fmla="*/ 560137 w 2401888"/>
                <a:gd name="connsiteY2" fmla="*/ 0 h 2288128"/>
                <a:gd name="connsiteX3" fmla="*/ 560137 w 2401888"/>
                <a:gd name="connsiteY3" fmla="*/ 0 h 2288128"/>
                <a:gd name="connsiteX4" fmla="*/ 1112662 w 2401888"/>
                <a:gd name="connsiteY4" fmla="*/ 0 h 2288128"/>
                <a:gd name="connsiteX5" fmla="*/ 2173858 w 2401888"/>
                <a:gd name="connsiteY5" fmla="*/ 0 h 2288128"/>
                <a:gd name="connsiteX6" fmla="*/ 2401888 w 2401888"/>
                <a:gd name="connsiteY6" fmla="*/ 228030 h 2288128"/>
                <a:gd name="connsiteX7" fmla="*/ 2401888 w 2401888"/>
                <a:gd name="connsiteY7" fmla="*/ 798089 h 2288128"/>
                <a:gd name="connsiteX8" fmla="*/ 2401888 w 2401888"/>
                <a:gd name="connsiteY8" fmla="*/ 798089 h 2288128"/>
                <a:gd name="connsiteX9" fmla="*/ 2401888 w 2401888"/>
                <a:gd name="connsiteY9" fmla="*/ 1140127 h 2288128"/>
                <a:gd name="connsiteX10" fmla="*/ 2401888 w 2401888"/>
                <a:gd name="connsiteY10" fmla="*/ 1140122 h 2288128"/>
                <a:gd name="connsiteX11" fmla="*/ 2173858 w 2401888"/>
                <a:gd name="connsiteY11" fmla="*/ 1368152 h 2288128"/>
                <a:gd name="connsiteX12" fmla="*/ 1112662 w 2401888"/>
                <a:gd name="connsiteY12" fmla="*/ 1368152 h 2288128"/>
                <a:gd name="connsiteX13" fmla="*/ 0 w 2401888"/>
                <a:gd name="connsiteY13" fmla="*/ 2288128 h 2288128"/>
                <a:gd name="connsiteX14" fmla="*/ 560137 w 2401888"/>
                <a:gd name="connsiteY14" fmla="*/ 1368152 h 2288128"/>
                <a:gd name="connsiteX15" fmla="*/ 419817 w 2401888"/>
                <a:gd name="connsiteY15" fmla="*/ 1368152 h 2288128"/>
                <a:gd name="connsiteX16" fmla="*/ 191787 w 2401888"/>
                <a:gd name="connsiteY16" fmla="*/ 1140122 h 2288128"/>
                <a:gd name="connsiteX17" fmla="*/ 191787 w 2401888"/>
                <a:gd name="connsiteY17" fmla="*/ 1140127 h 2288128"/>
                <a:gd name="connsiteX18" fmla="*/ 191787 w 2401888"/>
                <a:gd name="connsiteY18" fmla="*/ 798089 h 2288128"/>
                <a:gd name="connsiteX19" fmla="*/ 191787 w 2401888"/>
                <a:gd name="connsiteY19" fmla="*/ 798089 h 2288128"/>
                <a:gd name="connsiteX20" fmla="*/ 191787 w 2401888"/>
                <a:gd name="connsiteY20" fmla="*/ 228030 h 2288128"/>
                <a:gd name="connsiteX0" fmla="*/ 0 w 2210101"/>
                <a:gd name="connsiteY0" fmla="*/ 228030 h 1990985"/>
                <a:gd name="connsiteX1" fmla="*/ 228030 w 2210101"/>
                <a:gd name="connsiteY1" fmla="*/ 0 h 1990985"/>
                <a:gd name="connsiteX2" fmla="*/ 368350 w 2210101"/>
                <a:gd name="connsiteY2" fmla="*/ 0 h 1990985"/>
                <a:gd name="connsiteX3" fmla="*/ 368350 w 2210101"/>
                <a:gd name="connsiteY3" fmla="*/ 0 h 1990985"/>
                <a:gd name="connsiteX4" fmla="*/ 920875 w 2210101"/>
                <a:gd name="connsiteY4" fmla="*/ 0 h 1990985"/>
                <a:gd name="connsiteX5" fmla="*/ 1982071 w 2210101"/>
                <a:gd name="connsiteY5" fmla="*/ 0 h 1990985"/>
                <a:gd name="connsiteX6" fmla="*/ 2210101 w 2210101"/>
                <a:gd name="connsiteY6" fmla="*/ 228030 h 1990985"/>
                <a:gd name="connsiteX7" fmla="*/ 2210101 w 2210101"/>
                <a:gd name="connsiteY7" fmla="*/ 798089 h 1990985"/>
                <a:gd name="connsiteX8" fmla="*/ 2210101 w 2210101"/>
                <a:gd name="connsiteY8" fmla="*/ 798089 h 1990985"/>
                <a:gd name="connsiteX9" fmla="*/ 2210101 w 2210101"/>
                <a:gd name="connsiteY9" fmla="*/ 1140127 h 1990985"/>
                <a:gd name="connsiteX10" fmla="*/ 2210101 w 2210101"/>
                <a:gd name="connsiteY10" fmla="*/ 1140122 h 1990985"/>
                <a:gd name="connsiteX11" fmla="*/ 1982071 w 2210101"/>
                <a:gd name="connsiteY11" fmla="*/ 1368152 h 1990985"/>
                <a:gd name="connsiteX12" fmla="*/ 920875 w 2210101"/>
                <a:gd name="connsiteY12" fmla="*/ 1368152 h 1990985"/>
                <a:gd name="connsiteX13" fmla="*/ 113270 w 2210101"/>
                <a:gd name="connsiteY13" fmla="*/ 1990985 h 1990985"/>
                <a:gd name="connsiteX14" fmla="*/ 368350 w 2210101"/>
                <a:gd name="connsiteY14" fmla="*/ 1368152 h 1990985"/>
                <a:gd name="connsiteX15" fmla="*/ 228030 w 2210101"/>
                <a:gd name="connsiteY15" fmla="*/ 1368152 h 1990985"/>
                <a:gd name="connsiteX16" fmla="*/ 0 w 2210101"/>
                <a:gd name="connsiteY16" fmla="*/ 1140122 h 1990985"/>
                <a:gd name="connsiteX17" fmla="*/ 0 w 2210101"/>
                <a:gd name="connsiteY17" fmla="*/ 1140127 h 1990985"/>
                <a:gd name="connsiteX18" fmla="*/ 0 w 2210101"/>
                <a:gd name="connsiteY18" fmla="*/ 798089 h 1990985"/>
                <a:gd name="connsiteX19" fmla="*/ 0 w 2210101"/>
                <a:gd name="connsiteY19" fmla="*/ 798089 h 1990985"/>
                <a:gd name="connsiteX20" fmla="*/ 0 w 2210101"/>
                <a:gd name="connsiteY20" fmla="*/ 228030 h 19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0101" h="1990985">
                  <a:moveTo>
                    <a:pt x="0" y="228030"/>
                  </a:moveTo>
                  <a:cubicBezTo>
                    <a:pt x="0" y="102093"/>
                    <a:pt x="102093" y="0"/>
                    <a:pt x="228030" y="0"/>
                  </a:cubicBezTo>
                  <a:lnTo>
                    <a:pt x="368350" y="0"/>
                  </a:lnTo>
                  <a:lnTo>
                    <a:pt x="368350" y="0"/>
                  </a:lnTo>
                  <a:lnTo>
                    <a:pt x="920875" y="0"/>
                  </a:lnTo>
                  <a:lnTo>
                    <a:pt x="1982071" y="0"/>
                  </a:lnTo>
                  <a:cubicBezTo>
                    <a:pt x="2108008" y="0"/>
                    <a:pt x="2210101" y="102093"/>
                    <a:pt x="2210101" y="228030"/>
                  </a:cubicBezTo>
                  <a:lnTo>
                    <a:pt x="2210101" y="798089"/>
                  </a:lnTo>
                  <a:lnTo>
                    <a:pt x="2210101" y="798089"/>
                  </a:lnTo>
                  <a:lnTo>
                    <a:pt x="2210101" y="1140127"/>
                  </a:lnTo>
                  <a:lnTo>
                    <a:pt x="2210101" y="1140122"/>
                  </a:lnTo>
                  <a:cubicBezTo>
                    <a:pt x="2210101" y="1266059"/>
                    <a:pt x="2108008" y="1368152"/>
                    <a:pt x="1982071" y="1368152"/>
                  </a:cubicBezTo>
                  <a:lnTo>
                    <a:pt x="920875" y="1368152"/>
                  </a:lnTo>
                  <a:lnTo>
                    <a:pt x="113270" y="1990985"/>
                  </a:lnTo>
                  <a:lnTo>
                    <a:pt x="368350" y="1368152"/>
                  </a:lnTo>
                  <a:lnTo>
                    <a:pt x="228030" y="1368152"/>
                  </a:lnTo>
                  <a:cubicBezTo>
                    <a:pt x="102093" y="1368152"/>
                    <a:pt x="0" y="1266059"/>
                    <a:pt x="0" y="1140122"/>
                  </a:cubicBezTo>
                  <a:lnTo>
                    <a:pt x="0" y="1140127"/>
                  </a:lnTo>
                  <a:lnTo>
                    <a:pt x="0" y="798089"/>
                  </a:lnTo>
                  <a:lnTo>
                    <a:pt x="0" y="798089"/>
                  </a:lnTo>
                  <a:lnTo>
                    <a:pt x="0"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TextBox 8"/>
            <p:cNvSpPr txBox="1"/>
            <p:nvPr/>
          </p:nvSpPr>
          <p:spPr>
            <a:xfrm>
              <a:off x="7919872" y="3340148"/>
              <a:ext cx="2083253" cy="1384995"/>
            </a:xfrm>
            <a:prstGeom prst="rect">
              <a:avLst/>
            </a:prstGeom>
            <a:noFill/>
          </p:spPr>
          <p:txBody>
            <a:bodyPr wrap="square" rtlCol="0">
              <a:spAutoFit/>
            </a:bodyPr>
            <a:lstStyle/>
            <a:p>
              <a:pPr algn="ctr"/>
              <a:r>
                <a:rPr lang="en-US" sz="2800" dirty="0"/>
                <a:t>I can climb up and reach the fruit</a:t>
              </a:r>
            </a:p>
          </p:txBody>
        </p:sp>
      </p:grpSp>
      <p:sp>
        <p:nvSpPr>
          <p:cNvPr id="10" name="Rounded Rectangle 9"/>
          <p:cNvSpPr/>
          <p:nvPr/>
        </p:nvSpPr>
        <p:spPr>
          <a:xfrm>
            <a:off x="2639616" y="71414"/>
            <a:ext cx="6840759" cy="725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1466856" y="71414"/>
            <a:ext cx="9296427" cy="654032"/>
          </a:xfrm>
        </p:spPr>
        <p:txBody>
          <a:bodyPr/>
          <a:lstStyle/>
          <a:p>
            <a:r>
              <a:rPr lang="en-IN" dirty="0"/>
              <a:t>The Elephant and The Monkey</a:t>
            </a:r>
          </a:p>
        </p:txBody>
      </p:sp>
    </p:spTree>
    <p:extLst>
      <p:ext uri="{BB962C8B-B14F-4D97-AF65-F5344CB8AC3E}">
        <p14:creationId xmlns:p14="http://schemas.microsoft.com/office/powerpoint/2010/main" val="31251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2"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493" y="1238171"/>
            <a:ext cx="6508104" cy="47625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Group 1">
            <a:extLst>
              <a:ext uri="{FF2B5EF4-FFF2-40B4-BE49-F238E27FC236}">
                <a16:creationId xmlns:a16="http://schemas.microsoft.com/office/drawing/2014/main" id="{2AEC7B39-69BD-6D07-3A9A-414AA9818216}"/>
              </a:ext>
            </a:extLst>
          </p:cNvPr>
          <p:cNvGrpSpPr/>
          <p:nvPr/>
        </p:nvGrpSpPr>
        <p:grpSpPr>
          <a:xfrm>
            <a:off x="1167474" y="2796809"/>
            <a:ext cx="2592288" cy="2592089"/>
            <a:chOff x="1167474" y="2796809"/>
            <a:chExt cx="2592288" cy="2592089"/>
          </a:xfrm>
        </p:grpSpPr>
        <p:sp>
          <p:nvSpPr>
            <p:cNvPr id="6" name="Rounded Rectangular Callout 4"/>
            <p:cNvSpPr/>
            <p:nvPr/>
          </p:nvSpPr>
          <p:spPr>
            <a:xfrm flipH="1" flipV="1">
              <a:off x="1167474" y="2796809"/>
              <a:ext cx="2592288" cy="2591075"/>
            </a:xfrm>
            <a:custGeom>
              <a:avLst/>
              <a:gdLst>
                <a:gd name="connsiteX0" fmla="*/ 0 w 2210101"/>
                <a:gd name="connsiteY0" fmla="*/ 228030 h 1368152"/>
                <a:gd name="connsiteX1" fmla="*/ 228030 w 2210101"/>
                <a:gd name="connsiteY1" fmla="*/ 0 h 1368152"/>
                <a:gd name="connsiteX2" fmla="*/ 368350 w 2210101"/>
                <a:gd name="connsiteY2" fmla="*/ 0 h 1368152"/>
                <a:gd name="connsiteX3" fmla="*/ 368350 w 2210101"/>
                <a:gd name="connsiteY3" fmla="*/ 0 h 1368152"/>
                <a:gd name="connsiteX4" fmla="*/ 920875 w 2210101"/>
                <a:gd name="connsiteY4" fmla="*/ 0 h 1368152"/>
                <a:gd name="connsiteX5" fmla="*/ 1982071 w 2210101"/>
                <a:gd name="connsiteY5" fmla="*/ 0 h 1368152"/>
                <a:gd name="connsiteX6" fmla="*/ 2210101 w 2210101"/>
                <a:gd name="connsiteY6" fmla="*/ 228030 h 1368152"/>
                <a:gd name="connsiteX7" fmla="*/ 2210101 w 2210101"/>
                <a:gd name="connsiteY7" fmla="*/ 798089 h 1368152"/>
                <a:gd name="connsiteX8" fmla="*/ 2210101 w 2210101"/>
                <a:gd name="connsiteY8" fmla="*/ 798089 h 1368152"/>
                <a:gd name="connsiteX9" fmla="*/ 2210101 w 2210101"/>
                <a:gd name="connsiteY9" fmla="*/ 1140127 h 1368152"/>
                <a:gd name="connsiteX10" fmla="*/ 2210101 w 2210101"/>
                <a:gd name="connsiteY10" fmla="*/ 1140122 h 1368152"/>
                <a:gd name="connsiteX11" fmla="*/ 1982071 w 2210101"/>
                <a:gd name="connsiteY11" fmla="*/ 1368152 h 1368152"/>
                <a:gd name="connsiteX12" fmla="*/ 920875 w 2210101"/>
                <a:gd name="connsiteY12" fmla="*/ 1368152 h 1368152"/>
                <a:gd name="connsiteX13" fmla="*/ 644620 w 2210101"/>
                <a:gd name="connsiteY13" fmla="*/ 1539171 h 1368152"/>
                <a:gd name="connsiteX14" fmla="*/ 368350 w 2210101"/>
                <a:gd name="connsiteY14" fmla="*/ 1368152 h 1368152"/>
                <a:gd name="connsiteX15" fmla="*/ 228030 w 2210101"/>
                <a:gd name="connsiteY15" fmla="*/ 1368152 h 1368152"/>
                <a:gd name="connsiteX16" fmla="*/ 0 w 2210101"/>
                <a:gd name="connsiteY16" fmla="*/ 1140122 h 1368152"/>
                <a:gd name="connsiteX17" fmla="*/ 0 w 2210101"/>
                <a:gd name="connsiteY17" fmla="*/ 1140127 h 1368152"/>
                <a:gd name="connsiteX18" fmla="*/ 0 w 2210101"/>
                <a:gd name="connsiteY18" fmla="*/ 798089 h 1368152"/>
                <a:gd name="connsiteX19" fmla="*/ 0 w 2210101"/>
                <a:gd name="connsiteY19" fmla="*/ 798089 h 1368152"/>
                <a:gd name="connsiteX20" fmla="*/ 0 w 2210101"/>
                <a:gd name="connsiteY20" fmla="*/ 228030 h 1368152"/>
                <a:gd name="connsiteX0" fmla="*/ 70998 w 2281099"/>
                <a:gd name="connsiteY0" fmla="*/ 228030 h 2155397"/>
                <a:gd name="connsiteX1" fmla="*/ 299028 w 2281099"/>
                <a:gd name="connsiteY1" fmla="*/ 0 h 2155397"/>
                <a:gd name="connsiteX2" fmla="*/ 439348 w 2281099"/>
                <a:gd name="connsiteY2" fmla="*/ 0 h 2155397"/>
                <a:gd name="connsiteX3" fmla="*/ 439348 w 2281099"/>
                <a:gd name="connsiteY3" fmla="*/ 0 h 2155397"/>
                <a:gd name="connsiteX4" fmla="*/ 991873 w 2281099"/>
                <a:gd name="connsiteY4" fmla="*/ 0 h 2155397"/>
                <a:gd name="connsiteX5" fmla="*/ 2053069 w 2281099"/>
                <a:gd name="connsiteY5" fmla="*/ 0 h 2155397"/>
                <a:gd name="connsiteX6" fmla="*/ 2281099 w 2281099"/>
                <a:gd name="connsiteY6" fmla="*/ 228030 h 2155397"/>
                <a:gd name="connsiteX7" fmla="*/ 2281099 w 2281099"/>
                <a:gd name="connsiteY7" fmla="*/ 798089 h 2155397"/>
                <a:gd name="connsiteX8" fmla="*/ 2281099 w 2281099"/>
                <a:gd name="connsiteY8" fmla="*/ 798089 h 2155397"/>
                <a:gd name="connsiteX9" fmla="*/ 2281099 w 2281099"/>
                <a:gd name="connsiteY9" fmla="*/ 1140127 h 2155397"/>
                <a:gd name="connsiteX10" fmla="*/ 2281099 w 2281099"/>
                <a:gd name="connsiteY10" fmla="*/ 1140122 h 2155397"/>
                <a:gd name="connsiteX11" fmla="*/ 2053069 w 2281099"/>
                <a:gd name="connsiteY11" fmla="*/ 1368152 h 2155397"/>
                <a:gd name="connsiteX12" fmla="*/ 991873 w 2281099"/>
                <a:gd name="connsiteY12" fmla="*/ 1368152 h 2155397"/>
                <a:gd name="connsiteX13" fmla="*/ 0 w 2281099"/>
                <a:gd name="connsiteY13" fmla="*/ 2155397 h 2155397"/>
                <a:gd name="connsiteX14" fmla="*/ 439348 w 2281099"/>
                <a:gd name="connsiteY14" fmla="*/ 1368152 h 2155397"/>
                <a:gd name="connsiteX15" fmla="*/ 299028 w 2281099"/>
                <a:gd name="connsiteY15" fmla="*/ 1368152 h 2155397"/>
                <a:gd name="connsiteX16" fmla="*/ 70998 w 2281099"/>
                <a:gd name="connsiteY16" fmla="*/ 1140122 h 2155397"/>
                <a:gd name="connsiteX17" fmla="*/ 70998 w 2281099"/>
                <a:gd name="connsiteY17" fmla="*/ 1140127 h 2155397"/>
                <a:gd name="connsiteX18" fmla="*/ 70998 w 2281099"/>
                <a:gd name="connsiteY18" fmla="*/ 798089 h 2155397"/>
                <a:gd name="connsiteX19" fmla="*/ 70998 w 2281099"/>
                <a:gd name="connsiteY19" fmla="*/ 798089 h 2155397"/>
                <a:gd name="connsiteX20" fmla="*/ 70998 w 2281099"/>
                <a:gd name="connsiteY20" fmla="*/ 228030 h 2155397"/>
                <a:gd name="connsiteX0" fmla="*/ 0 w 2210101"/>
                <a:gd name="connsiteY0" fmla="*/ 228030 h 2215032"/>
                <a:gd name="connsiteX1" fmla="*/ 228030 w 2210101"/>
                <a:gd name="connsiteY1" fmla="*/ 0 h 2215032"/>
                <a:gd name="connsiteX2" fmla="*/ 368350 w 2210101"/>
                <a:gd name="connsiteY2" fmla="*/ 0 h 2215032"/>
                <a:gd name="connsiteX3" fmla="*/ 368350 w 2210101"/>
                <a:gd name="connsiteY3" fmla="*/ 0 h 2215032"/>
                <a:gd name="connsiteX4" fmla="*/ 920875 w 2210101"/>
                <a:gd name="connsiteY4" fmla="*/ 0 h 2215032"/>
                <a:gd name="connsiteX5" fmla="*/ 1982071 w 2210101"/>
                <a:gd name="connsiteY5" fmla="*/ 0 h 2215032"/>
                <a:gd name="connsiteX6" fmla="*/ 2210101 w 2210101"/>
                <a:gd name="connsiteY6" fmla="*/ 228030 h 2215032"/>
                <a:gd name="connsiteX7" fmla="*/ 2210101 w 2210101"/>
                <a:gd name="connsiteY7" fmla="*/ 798089 h 2215032"/>
                <a:gd name="connsiteX8" fmla="*/ 2210101 w 2210101"/>
                <a:gd name="connsiteY8" fmla="*/ 798089 h 2215032"/>
                <a:gd name="connsiteX9" fmla="*/ 2210101 w 2210101"/>
                <a:gd name="connsiteY9" fmla="*/ 1140127 h 2215032"/>
                <a:gd name="connsiteX10" fmla="*/ 2210101 w 2210101"/>
                <a:gd name="connsiteY10" fmla="*/ 1140122 h 2215032"/>
                <a:gd name="connsiteX11" fmla="*/ 1982071 w 2210101"/>
                <a:gd name="connsiteY11" fmla="*/ 1368152 h 2215032"/>
                <a:gd name="connsiteX12" fmla="*/ 920875 w 2210101"/>
                <a:gd name="connsiteY12" fmla="*/ 1368152 h 2215032"/>
                <a:gd name="connsiteX13" fmla="*/ 1737924 w 2210101"/>
                <a:gd name="connsiteY13" fmla="*/ 2215032 h 2215032"/>
                <a:gd name="connsiteX14" fmla="*/ 368350 w 2210101"/>
                <a:gd name="connsiteY14" fmla="*/ 1368152 h 2215032"/>
                <a:gd name="connsiteX15" fmla="*/ 228030 w 2210101"/>
                <a:gd name="connsiteY15" fmla="*/ 1368152 h 2215032"/>
                <a:gd name="connsiteX16" fmla="*/ 0 w 2210101"/>
                <a:gd name="connsiteY16" fmla="*/ 1140122 h 2215032"/>
                <a:gd name="connsiteX17" fmla="*/ 0 w 2210101"/>
                <a:gd name="connsiteY17" fmla="*/ 1140127 h 2215032"/>
                <a:gd name="connsiteX18" fmla="*/ 0 w 2210101"/>
                <a:gd name="connsiteY18" fmla="*/ 798089 h 2215032"/>
                <a:gd name="connsiteX19" fmla="*/ 0 w 2210101"/>
                <a:gd name="connsiteY19" fmla="*/ 798089 h 2215032"/>
                <a:gd name="connsiteX20" fmla="*/ 0 w 2210101"/>
                <a:gd name="connsiteY20" fmla="*/ 228030 h 2215032"/>
                <a:gd name="connsiteX0" fmla="*/ 481412 w 2691513"/>
                <a:gd name="connsiteY0" fmla="*/ 228030 h 2075884"/>
                <a:gd name="connsiteX1" fmla="*/ 709442 w 2691513"/>
                <a:gd name="connsiteY1" fmla="*/ 0 h 2075884"/>
                <a:gd name="connsiteX2" fmla="*/ 849762 w 2691513"/>
                <a:gd name="connsiteY2" fmla="*/ 0 h 2075884"/>
                <a:gd name="connsiteX3" fmla="*/ 849762 w 2691513"/>
                <a:gd name="connsiteY3" fmla="*/ 0 h 2075884"/>
                <a:gd name="connsiteX4" fmla="*/ 1402287 w 2691513"/>
                <a:gd name="connsiteY4" fmla="*/ 0 h 2075884"/>
                <a:gd name="connsiteX5" fmla="*/ 2463483 w 2691513"/>
                <a:gd name="connsiteY5" fmla="*/ 0 h 2075884"/>
                <a:gd name="connsiteX6" fmla="*/ 2691513 w 2691513"/>
                <a:gd name="connsiteY6" fmla="*/ 228030 h 2075884"/>
                <a:gd name="connsiteX7" fmla="*/ 2691513 w 2691513"/>
                <a:gd name="connsiteY7" fmla="*/ 798089 h 2075884"/>
                <a:gd name="connsiteX8" fmla="*/ 2691513 w 2691513"/>
                <a:gd name="connsiteY8" fmla="*/ 798089 h 2075884"/>
                <a:gd name="connsiteX9" fmla="*/ 2691513 w 2691513"/>
                <a:gd name="connsiteY9" fmla="*/ 1140127 h 2075884"/>
                <a:gd name="connsiteX10" fmla="*/ 2691513 w 2691513"/>
                <a:gd name="connsiteY10" fmla="*/ 1140122 h 2075884"/>
                <a:gd name="connsiteX11" fmla="*/ 2463483 w 2691513"/>
                <a:gd name="connsiteY11" fmla="*/ 1368152 h 2075884"/>
                <a:gd name="connsiteX12" fmla="*/ 1402287 w 2691513"/>
                <a:gd name="connsiteY12" fmla="*/ 1368152 h 2075884"/>
                <a:gd name="connsiteX13" fmla="*/ 0 w 2691513"/>
                <a:gd name="connsiteY13" fmla="*/ 2075884 h 2075884"/>
                <a:gd name="connsiteX14" fmla="*/ 849762 w 2691513"/>
                <a:gd name="connsiteY14" fmla="*/ 1368152 h 2075884"/>
                <a:gd name="connsiteX15" fmla="*/ 709442 w 2691513"/>
                <a:gd name="connsiteY15" fmla="*/ 1368152 h 2075884"/>
                <a:gd name="connsiteX16" fmla="*/ 481412 w 2691513"/>
                <a:gd name="connsiteY16" fmla="*/ 1140122 h 2075884"/>
                <a:gd name="connsiteX17" fmla="*/ 481412 w 2691513"/>
                <a:gd name="connsiteY17" fmla="*/ 1140127 h 2075884"/>
                <a:gd name="connsiteX18" fmla="*/ 481412 w 2691513"/>
                <a:gd name="connsiteY18" fmla="*/ 798089 h 2075884"/>
                <a:gd name="connsiteX19" fmla="*/ 481412 w 2691513"/>
                <a:gd name="connsiteY19" fmla="*/ 798089 h 2075884"/>
                <a:gd name="connsiteX20" fmla="*/ 481412 w 2691513"/>
                <a:gd name="connsiteY20" fmla="*/ 228030 h 2075884"/>
                <a:gd name="connsiteX0" fmla="*/ 0 w 2210101"/>
                <a:gd name="connsiteY0" fmla="*/ 228030 h 2245680"/>
                <a:gd name="connsiteX1" fmla="*/ 228030 w 2210101"/>
                <a:gd name="connsiteY1" fmla="*/ 0 h 2245680"/>
                <a:gd name="connsiteX2" fmla="*/ 368350 w 2210101"/>
                <a:gd name="connsiteY2" fmla="*/ 0 h 2245680"/>
                <a:gd name="connsiteX3" fmla="*/ 368350 w 2210101"/>
                <a:gd name="connsiteY3" fmla="*/ 0 h 2245680"/>
                <a:gd name="connsiteX4" fmla="*/ 920875 w 2210101"/>
                <a:gd name="connsiteY4" fmla="*/ 0 h 2245680"/>
                <a:gd name="connsiteX5" fmla="*/ 1982071 w 2210101"/>
                <a:gd name="connsiteY5" fmla="*/ 0 h 2245680"/>
                <a:gd name="connsiteX6" fmla="*/ 2210101 w 2210101"/>
                <a:gd name="connsiteY6" fmla="*/ 228030 h 2245680"/>
                <a:gd name="connsiteX7" fmla="*/ 2210101 w 2210101"/>
                <a:gd name="connsiteY7" fmla="*/ 798089 h 2245680"/>
                <a:gd name="connsiteX8" fmla="*/ 2210101 w 2210101"/>
                <a:gd name="connsiteY8" fmla="*/ 798089 h 2245680"/>
                <a:gd name="connsiteX9" fmla="*/ 2210101 w 2210101"/>
                <a:gd name="connsiteY9" fmla="*/ 1140127 h 2245680"/>
                <a:gd name="connsiteX10" fmla="*/ 2210101 w 2210101"/>
                <a:gd name="connsiteY10" fmla="*/ 1140122 h 2245680"/>
                <a:gd name="connsiteX11" fmla="*/ 1982071 w 2210101"/>
                <a:gd name="connsiteY11" fmla="*/ 1368152 h 2245680"/>
                <a:gd name="connsiteX12" fmla="*/ 920875 w 2210101"/>
                <a:gd name="connsiteY12" fmla="*/ 1368152 h 2245680"/>
                <a:gd name="connsiteX13" fmla="*/ 1638551 w 2210101"/>
                <a:gd name="connsiteY13" fmla="*/ 2245680 h 2245680"/>
                <a:gd name="connsiteX14" fmla="*/ 368350 w 2210101"/>
                <a:gd name="connsiteY14" fmla="*/ 1368152 h 2245680"/>
                <a:gd name="connsiteX15" fmla="*/ 228030 w 2210101"/>
                <a:gd name="connsiteY15" fmla="*/ 1368152 h 2245680"/>
                <a:gd name="connsiteX16" fmla="*/ 0 w 2210101"/>
                <a:gd name="connsiteY16" fmla="*/ 1140122 h 2245680"/>
                <a:gd name="connsiteX17" fmla="*/ 0 w 2210101"/>
                <a:gd name="connsiteY17" fmla="*/ 1140127 h 2245680"/>
                <a:gd name="connsiteX18" fmla="*/ 0 w 2210101"/>
                <a:gd name="connsiteY18" fmla="*/ 798089 h 2245680"/>
                <a:gd name="connsiteX19" fmla="*/ 0 w 2210101"/>
                <a:gd name="connsiteY19" fmla="*/ 798089 h 2245680"/>
                <a:gd name="connsiteX20" fmla="*/ 0 w 2210101"/>
                <a:gd name="connsiteY20" fmla="*/ 228030 h 2245680"/>
                <a:gd name="connsiteX0" fmla="*/ 191787 w 2401888"/>
                <a:gd name="connsiteY0" fmla="*/ 228030 h 2288128"/>
                <a:gd name="connsiteX1" fmla="*/ 419817 w 2401888"/>
                <a:gd name="connsiteY1" fmla="*/ 0 h 2288128"/>
                <a:gd name="connsiteX2" fmla="*/ 560137 w 2401888"/>
                <a:gd name="connsiteY2" fmla="*/ 0 h 2288128"/>
                <a:gd name="connsiteX3" fmla="*/ 560137 w 2401888"/>
                <a:gd name="connsiteY3" fmla="*/ 0 h 2288128"/>
                <a:gd name="connsiteX4" fmla="*/ 1112662 w 2401888"/>
                <a:gd name="connsiteY4" fmla="*/ 0 h 2288128"/>
                <a:gd name="connsiteX5" fmla="*/ 2173858 w 2401888"/>
                <a:gd name="connsiteY5" fmla="*/ 0 h 2288128"/>
                <a:gd name="connsiteX6" fmla="*/ 2401888 w 2401888"/>
                <a:gd name="connsiteY6" fmla="*/ 228030 h 2288128"/>
                <a:gd name="connsiteX7" fmla="*/ 2401888 w 2401888"/>
                <a:gd name="connsiteY7" fmla="*/ 798089 h 2288128"/>
                <a:gd name="connsiteX8" fmla="*/ 2401888 w 2401888"/>
                <a:gd name="connsiteY8" fmla="*/ 798089 h 2288128"/>
                <a:gd name="connsiteX9" fmla="*/ 2401888 w 2401888"/>
                <a:gd name="connsiteY9" fmla="*/ 1140127 h 2288128"/>
                <a:gd name="connsiteX10" fmla="*/ 2401888 w 2401888"/>
                <a:gd name="connsiteY10" fmla="*/ 1140122 h 2288128"/>
                <a:gd name="connsiteX11" fmla="*/ 2173858 w 2401888"/>
                <a:gd name="connsiteY11" fmla="*/ 1368152 h 2288128"/>
                <a:gd name="connsiteX12" fmla="*/ 1112662 w 2401888"/>
                <a:gd name="connsiteY12" fmla="*/ 1368152 h 2288128"/>
                <a:gd name="connsiteX13" fmla="*/ 0 w 2401888"/>
                <a:gd name="connsiteY13" fmla="*/ 2288128 h 2288128"/>
                <a:gd name="connsiteX14" fmla="*/ 560137 w 2401888"/>
                <a:gd name="connsiteY14" fmla="*/ 1368152 h 2288128"/>
                <a:gd name="connsiteX15" fmla="*/ 419817 w 2401888"/>
                <a:gd name="connsiteY15" fmla="*/ 1368152 h 2288128"/>
                <a:gd name="connsiteX16" fmla="*/ 191787 w 2401888"/>
                <a:gd name="connsiteY16" fmla="*/ 1140122 h 2288128"/>
                <a:gd name="connsiteX17" fmla="*/ 191787 w 2401888"/>
                <a:gd name="connsiteY17" fmla="*/ 1140127 h 2288128"/>
                <a:gd name="connsiteX18" fmla="*/ 191787 w 2401888"/>
                <a:gd name="connsiteY18" fmla="*/ 798089 h 2288128"/>
                <a:gd name="connsiteX19" fmla="*/ 191787 w 2401888"/>
                <a:gd name="connsiteY19" fmla="*/ 798089 h 2288128"/>
                <a:gd name="connsiteX20" fmla="*/ 191787 w 2401888"/>
                <a:gd name="connsiteY20" fmla="*/ 228030 h 2288128"/>
                <a:gd name="connsiteX0" fmla="*/ 0 w 2210101"/>
                <a:gd name="connsiteY0" fmla="*/ 228030 h 1990985"/>
                <a:gd name="connsiteX1" fmla="*/ 228030 w 2210101"/>
                <a:gd name="connsiteY1" fmla="*/ 0 h 1990985"/>
                <a:gd name="connsiteX2" fmla="*/ 368350 w 2210101"/>
                <a:gd name="connsiteY2" fmla="*/ 0 h 1990985"/>
                <a:gd name="connsiteX3" fmla="*/ 368350 w 2210101"/>
                <a:gd name="connsiteY3" fmla="*/ 0 h 1990985"/>
                <a:gd name="connsiteX4" fmla="*/ 920875 w 2210101"/>
                <a:gd name="connsiteY4" fmla="*/ 0 h 1990985"/>
                <a:gd name="connsiteX5" fmla="*/ 1982071 w 2210101"/>
                <a:gd name="connsiteY5" fmla="*/ 0 h 1990985"/>
                <a:gd name="connsiteX6" fmla="*/ 2210101 w 2210101"/>
                <a:gd name="connsiteY6" fmla="*/ 228030 h 1990985"/>
                <a:gd name="connsiteX7" fmla="*/ 2210101 w 2210101"/>
                <a:gd name="connsiteY7" fmla="*/ 798089 h 1990985"/>
                <a:gd name="connsiteX8" fmla="*/ 2210101 w 2210101"/>
                <a:gd name="connsiteY8" fmla="*/ 798089 h 1990985"/>
                <a:gd name="connsiteX9" fmla="*/ 2210101 w 2210101"/>
                <a:gd name="connsiteY9" fmla="*/ 1140127 h 1990985"/>
                <a:gd name="connsiteX10" fmla="*/ 2210101 w 2210101"/>
                <a:gd name="connsiteY10" fmla="*/ 1140122 h 1990985"/>
                <a:gd name="connsiteX11" fmla="*/ 1982071 w 2210101"/>
                <a:gd name="connsiteY11" fmla="*/ 1368152 h 1990985"/>
                <a:gd name="connsiteX12" fmla="*/ 920875 w 2210101"/>
                <a:gd name="connsiteY12" fmla="*/ 1368152 h 1990985"/>
                <a:gd name="connsiteX13" fmla="*/ 113270 w 2210101"/>
                <a:gd name="connsiteY13" fmla="*/ 1990985 h 1990985"/>
                <a:gd name="connsiteX14" fmla="*/ 368350 w 2210101"/>
                <a:gd name="connsiteY14" fmla="*/ 1368152 h 1990985"/>
                <a:gd name="connsiteX15" fmla="*/ 228030 w 2210101"/>
                <a:gd name="connsiteY15" fmla="*/ 1368152 h 1990985"/>
                <a:gd name="connsiteX16" fmla="*/ 0 w 2210101"/>
                <a:gd name="connsiteY16" fmla="*/ 1140122 h 1990985"/>
                <a:gd name="connsiteX17" fmla="*/ 0 w 2210101"/>
                <a:gd name="connsiteY17" fmla="*/ 1140127 h 1990985"/>
                <a:gd name="connsiteX18" fmla="*/ 0 w 2210101"/>
                <a:gd name="connsiteY18" fmla="*/ 798089 h 1990985"/>
                <a:gd name="connsiteX19" fmla="*/ 0 w 2210101"/>
                <a:gd name="connsiteY19" fmla="*/ 798089 h 1990985"/>
                <a:gd name="connsiteX20" fmla="*/ 0 w 2210101"/>
                <a:gd name="connsiteY20" fmla="*/ 228030 h 19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10101" h="1990985">
                  <a:moveTo>
                    <a:pt x="0" y="228030"/>
                  </a:moveTo>
                  <a:cubicBezTo>
                    <a:pt x="0" y="102093"/>
                    <a:pt x="102093" y="0"/>
                    <a:pt x="228030" y="0"/>
                  </a:cubicBezTo>
                  <a:lnTo>
                    <a:pt x="368350" y="0"/>
                  </a:lnTo>
                  <a:lnTo>
                    <a:pt x="368350" y="0"/>
                  </a:lnTo>
                  <a:lnTo>
                    <a:pt x="920875" y="0"/>
                  </a:lnTo>
                  <a:lnTo>
                    <a:pt x="1982071" y="0"/>
                  </a:lnTo>
                  <a:cubicBezTo>
                    <a:pt x="2108008" y="0"/>
                    <a:pt x="2210101" y="102093"/>
                    <a:pt x="2210101" y="228030"/>
                  </a:cubicBezTo>
                  <a:lnTo>
                    <a:pt x="2210101" y="798089"/>
                  </a:lnTo>
                  <a:lnTo>
                    <a:pt x="2210101" y="798089"/>
                  </a:lnTo>
                  <a:lnTo>
                    <a:pt x="2210101" y="1140127"/>
                  </a:lnTo>
                  <a:lnTo>
                    <a:pt x="2210101" y="1140122"/>
                  </a:lnTo>
                  <a:cubicBezTo>
                    <a:pt x="2210101" y="1266059"/>
                    <a:pt x="2108008" y="1368152"/>
                    <a:pt x="1982071" y="1368152"/>
                  </a:cubicBezTo>
                  <a:lnTo>
                    <a:pt x="920875" y="1368152"/>
                  </a:lnTo>
                  <a:lnTo>
                    <a:pt x="113270" y="1990985"/>
                  </a:lnTo>
                  <a:lnTo>
                    <a:pt x="368350" y="1368152"/>
                  </a:lnTo>
                  <a:lnTo>
                    <a:pt x="228030" y="1368152"/>
                  </a:lnTo>
                  <a:cubicBezTo>
                    <a:pt x="102093" y="1368152"/>
                    <a:pt x="0" y="1266059"/>
                    <a:pt x="0" y="1140122"/>
                  </a:cubicBezTo>
                  <a:lnTo>
                    <a:pt x="0" y="1140127"/>
                  </a:lnTo>
                  <a:lnTo>
                    <a:pt x="0" y="798089"/>
                  </a:lnTo>
                  <a:lnTo>
                    <a:pt x="0" y="798089"/>
                  </a:lnTo>
                  <a:lnTo>
                    <a:pt x="0" y="228030"/>
                  </a:lnTo>
                  <a:close/>
                </a:path>
              </a:pathLst>
            </a:cu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extBox 6"/>
            <p:cNvSpPr txBox="1"/>
            <p:nvPr/>
          </p:nvSpPr>
          <p:spPr>
            <a:xfrm>
              <a:off x="1199456" y="3573016"/>
              <a:ext cx="2345597" cy="1815882"/>
            </a:xfrm>
            <a:prstGeom prst="rect">
              <a:avLst/>
            </a:prstGeom>
            <a:noFill/>
          </p:spPr>
          <p:txBody>
            <a:bodyPr wrap="square" rtlCol="0">
              <a:spAutoFit/>
            </a:bodyPr>
            <a:lstStyle/>
            <a:p>
              <a:pPr algn="ctr"/>
              <a:r>
                <a:rPr lang="en-US" sz="2800" dirty="0"/>
                <a:t>Who amongst you both has  brought me the fruit</a:t>
              </a:r>
            </a:p>
          </p:txBody>
        </p:sp>
      </p:grpSp>
      <p:sp>
        <p:nvSpPr>
          <p:cNvPr id="12" name="Rounded Rectangle 11"/>
          <p:cNvSpPr/>
          <p:nvPr/>
        </p:nvSpPr>
        <p:spPr>
          <a:xfrm>
            <a:off x="2639616" y="71414"/>
            <a:ext cx="6840759" cy="725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itle 1"/>
          <p:cNvSpPr>
            <a:spLocks noGrp="1"/>
          </p:cNvSpPr>
          <p:nvPr>
            <p:ph type="title"/>
          </p:nvPr>
        </p:nvSpPr>
        <p:spPr>
          <a:xfrm>
            <a:off x="1466856" y="71414"/>
            <a:ext cx="9296427" cy="654032"/>
          </a:xfrm>
        </p:spPr>
        <p:txBody>
          <a:bodyPr/>
          <a:lstStyle/>
          <a:p>
            <a:r>
              <a:rPr lang="en-IN" dirty="0"/>
              <a:t>The Elephant and The Monkey</a:t>
            </a:r>
          </a:p>
        </p:txBody>
      </p:sp>
    </p:spTree>
    <p:extLst>
      <p:ext uri="{BB962C8B-B14F-4D97-AF65-F5344CB8AC3E}">
        <p14:creationId xmlns:p14="http://schemas.microsoft.com/office/powerpoint/2010/main" val="21842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79376" y="1844824"/>
            <a:ext cx="2592288" cy="3312368"/>
            <a:chOff x="410680" y="1844824"/>
            <a:chExt cx="2592288" cy="3312368"/>
          </a:xfrm>
        </p:grpSpPr>
        <p:sp>
          <p:nvSpPr>
            <p:cNvPr id="14" name="Round Diagonal Corner Rectangle 13"/>
            <p:cNvSpPr/>
            <p:nvPr/>
          </p:nvSpPr>
          <p:spPr>
            <a:xfrm>
              <a:off x="410680" y="1844824"/>
              <a:ext cx="2592288" cy="3312368"/>
            </a:xfrm>
            <a:prstGeom prst="round2Diag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3" name="Round Diagonal Corner Rectangle 2"/>
            <p:cNvSpPr/>
            <p:nvPr/>
          </p:nvSpPr>
          <p:spPr>
            <a:xfrm>
              <a:off x="626704" y="2060848"/>
              <a:ext cx="2376264" cy="2849691"/>
            </a:xfrm>
            <a:prstGeom prst="round2Diag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 Appreciate others abilities and strengths</a:t>
              </a:r>
            </a:p>
          </p:txBody>
        </p:sp>
      </p:grpSp>
      <p:sp>
        <p:nvSpPr>
          <p:cNvPr id="12" name="Rounded Rectangle 11"/>
          <p:cNvSpPr/>
          <p:nvPr/>
        </p:nvSpPr>
        <p:spPr>
          <a:xfrm>
            <a:off x="2639616" y="71414"/>
            <a:ext cx="6840759" cy="7254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itle 1"/>
          <p:cNvSpPr>
            <a:spLocks noGrp="1"/>
          </p:cNvSpPr>
          <p:nvPr>
            <p:ph type="title"/>
          </p:nvPr>
        </p:nvSpPr>
        <p:spPr>
          <a:xfrm>
            <a:off x="1466856" y="71414"/>
            <a:ext cx="9296427" cy="654032"/>
          </a:xfrm>
        </p:spPr>
        <p:txBody>
          <a:bodyPr/>
          <a:lstStyle/>
          <a:p>
            <a:r>
              <a:rPr lang="en-US" b="1" dirty="0"/>
              <a:t>Points to reflect:</a:t>
            </a:r>
            <a:endParaRPr lang="en-US" dirty="0"/>
          </a:p>
        </p:txBody>
      </p:sp>
      <p:grpSp>
        <p:nvGrpSpPr>
          <p:cNvPr id="5" name="Group 4"/>
          <p:cNvGrpSpPr/>
          <p:nvPr/>
        </p:nvGrpSpPr>
        <p:grpSpPr>
          <a:xfrm>
            <a:off x="3397541" y="1844824"/>
            <a:ext cx="2592288" cy="3312368"/>
            <a:chOff x="3425821" y="1844824"/>
            <a:chExt cx="2592288" cy="3312368"/>
          </a:xfrm>
        </p:grpSpPr>
        <p:sp>
          <p:nvSpPr>
            <p:cNvPr id="18" name="Round Diagonal Corner Rectangle 17"/>
            <p:cNvSpPr/>
            <p:nvPr/>
          </p:nvSpPr>
          <p:spPr>
            <a:xfrm>
              <a:off x="3425821" y="1844824"/>
              <a:ext cx="2592288" cy="3312368"/>
            </a:xfrm>
            <a:prstGeom prst="round2Diag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Round Diagonal Corner Rectangle 18"/>
            <p:cNvSpPr/>
            <p:nvPr/>
          </p:nvSpPr>
          <p:spPr>
            <a:xfrm>
              <a:off x="3641845" y="2060848"/>
              <a:ext cx="2376264" cy="2849691"/>
            </a:xfrm>
            <a:prstGeom prst="round2Diag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Strength is in working together</a:t>
              </a:r>
            </a:p>
          </p:txBody>
        </p:sp>
      </p:grpSp>
      <p:grpSp>
        <p:nvGrpSpPr>
          <p:cNvPr id="8" name="Group 7"/>
          <p:cNvGrpSpPr/>
          <p:nvPr/>
        </p:nvGrpSpPr>
        <p:grpSpPr>
          <a:xfrm>
            <a:off x="6315706" y="1844824"/>
            <a:ext cx="2592288" cy="3312368"/>
            <a:chOff x="6440962" y="1844824"/>
            <a:chExt cx="2592288" cy="3312368"/>
          </a:xfrm>
        </p:grpSpPr>
        <p:sp>
          <p:nvSpPr>
            <p:cNvPr id="20" name="Round Diagonal Corner Rectangle 19"/>
            <p:cNvSpPr/>
            <p:nvPr/>
          </p:nvSpPr>
          <p:spPr>
            <a:xfrm>
              <a:off x="6440962" y="1844824"/>
              <a:ext cx="2592288" cy="3312368"/>
            </a:xfrm>
            <a:prstGeom prst="round2Diag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1" name="Round Diagonal Corner Rectangle 20"/>
            <p:cNvSpPr/>
            <p:nvPr/>
          </p:nvSpPr>
          <p:spPr>
            <a:xfrm>
              <a:off x="6656986" y="2060848"/>
              <a:ext cx="2376264" cy="2849691"/>
            </a:xfrm>
            <a:prstGeom prst="round2Diag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Everything becomes possible being united</a:t>
              </a:r>
            </a:p>
          </p:txBody>
        </p:sp>
      </p:grpSp>
      <p:grpSp>
        <p:nvGrpSpPr>
          <p:cNvPr id="24" name="Group 23"/>
          <p:cNvGrpSpPr/>
          <p:nvPr/>
        </p:nvGrpSpPr>
        <p:grpSpPr>
          <a:xfrm>
            <a:off x="9233871" y="1844824"/>
            <a:ext cx="2592288" cy="3312368"/>
            <a:chOff x="9359127" y="1844824"/>
            <a:chExt cx="2592288" cy="3312368"/>
          </a:xfrm>
        </p:grpSpPr>
        <p:sp>
          <p:nvSpPr>
            <p:cNvPr id="22" name="Round Diagonal Corner Rectangle 21"/>
            <p:cNvSpPr/>
            <p:nvPr/>
          </p:nvSpPr>
          <p:spPr>
            <a:xfrm>
              <a:off x="9359127" y="1844824"/>
              <a:ext cx="2592288" cy="3312368"/>
            </a:xfrm>
            <a:prstGeom prst="round2DiagRect">
              <a:avLst/>
            </a:prstGeom>
            <a:solidFill>
              <a:schemeClr val="accent1">
                <a:lumMod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3" name="Round Diagonal Corner Rectangle 22"/>
            <p:cNvSpPr/>
            <p:nvPr/>
          </p:nvSpPr>
          <p:spPr>
            <a:xfrm>
              <a:off x="9575151" y="2060848"/>
              <a:ext cx="2376264" cy="2849691"/>
            </a:xfrm>
            <a:prstGeom prst="round2Diag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TEAM -</a:t>
              </a:r>
              <a:r>
                <a:rPr lang="en-US" sz="3200" b="1" dirty="0"/>
                <a:t>T</a:t>
              </a:r>
              <a:r>
                <a:rPr lang="en-US" sz="3200" dirty="0"/>
                <a:t>ogether </a:t>
              </a:r>
              <a:r>
                <a:rPr lang="en-US" sz="3200" b="1" dirty="0"/>
                <a:t>e</a:t>
              </a:r>
              <a:r>
                <a:rPr lang="en-US" sz="3200" dirty="0"/>
                <a:t>veryone </a:t>
              </a:r>
              <a:r>
                <a:rPr lang="en-US" sz="3200" b="1" dirty="0"/>
                <a:t>a</a:t>
              </a:r>
              <a:r>
                <a:rPr lang="en-US" sz="3200" dirty="0"/>
                <a:t>chieves </a:t>
              </a:r>
              <a:r>
                <a:rPr lang="en-US" sz="3200" b="1" dirty="0"/>
                <a:t>m</a:t>
              </a:r>
              <a:r>
                <a:rPr lang="en-US" sz="3200" dirty="0"/>
                <a:t>ore</a:t>
              </a:r>
              <a:endParaRPr lang="en-US" sz="3200" b="1" dirty="0"/>
            </a:p>
          </p:txBody>
        </p:sp>
      </p:grpSp>
    </p:spTree>
    <p:extLst>
      <p:ext uri="{BB962C8B-B14F-4D97-AF65-F5344CB8AC3E}">
        <p14:creationId xmlns:p14="http://schemas.microsoft.com/office/powerpoint/2010/main" val="34799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3535503441"/>
              </p:ext>
            </p:extLst>
          </p:nvPr>
        </p:nvGraphicFramePr>
        <p:xfrm>
          <a:off x="1127448" y="700345"/>
          <a:ext cx="9937104" cy="156417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1200" dirty="0"/>
                        <a:t>Slide</a:t>
                      </a:r>
                      <a:r>
                        <a:rPr lang="en-IN" sz="1200" baseline="0" dirty="0"/>
                        <a:t> #</a:t>
                      </a:r>
                      <a:endParaRPr lang="en-IN" sz="1200" dirty="0"/>
                    </a:p>
                  </a:txBody>
                  <a:tcPr anchor="ct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nchor="ctr"/>
                </a:tc>
                <a:tc>
                  <a:txBody>
                    <a:bodyPr/>
                    <a:lstStyle/>
                    <a:p>
                      <a:endParaRPr lang="en-IN" sz="900" dirty="0"/>
                    </a:p>
                  </a:txBody>
                  <a:tcPr/>
                </a:tc>
                <a:tc>
                  <a:txBody>
                    <a:bodyPr/>
                    <a:lstStyle/>
                    <a:p>
                      <a:r>
                        <a:rPr lang="en-IN" sz="900" dirty="0">
                          <a:hlinkClick r:id="rId3"/>
                        </a:rPr>
                        <a:t>https://freesvg.org/black-elephant-silhouette</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https://pixabay.com/vectors/monkey-animal-silhouette-tree-32427/</a:t>
                      </a:r>
                    </a:p>
                  </a:txBody>
                  <a:tcPr/>
                </a:tc>
                <a:extLst>
                  <a:ext uri="{0D108BD9-81ED-4DB2-BD59-A6C34878D82A}">
                    <a16:rowId xmlns:a16="http://schemas.microsoft.com/office/drawing/2014/main" val="10001"/>
                  </a:ext>
                </a:extLst>
              </a:tr>
              <a:tr h="389313">
                <a:tc>
                  <a:txBody>
                    <a:bodyPr/>
                    <a:lstStyle/>
                    <a:p>
                      <a:pPr algn="ctr"/>
                      <a:r>
                        <a:rPr lang="en-IN" sz="900" dirty="0"/>
                        <a:t>2,4,5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Self created – Output link - </a:t>
                      </a:r>
                      <a:r>
                        <a:rPr lang="en-US" sz="900" b="0" i="0" dirty="0">
                          <a:solidFill>
                            <a:srgbClr val="000000"/>
                          </a:solidFill>
                          <a:effectLst/>
                          <a:latin typeface="Times New Roman" panose="02020603050405020304" pitchFamily="18" charset="0"/>
                        </a:rPr>
                        <a:t>https://drive.google.com/drive/folders/1X7DuOSOchpdZkwAo7KMnF8fGPXJoxh1f</a:t>
                      </a:r>
                      <a:endParaRPr lang="en-IN" sz="900" b="0" i="0" dirty="0">
                        <a:solidFill>
                          <a:srgbClr val="000000"/>
                        </a:solidFill>
                        <a:effectLst/>
                        <a:latin typeface="Times New Roman" panose="02020603050405020304" pitchFamily="18" charset="0"/>
                      </a:endParaRPr>
                    </a:p>
                    <a:p>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3,6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Self created – Output link- https://drive.google.com/drive/folders/1q5eJdbKkigQfYAj0avOb-VHwAQnXuUqz</a:t>
                      </a:r>
                    </a:p>
                    <a:p>
                      <a:endParaRPr lang="en-IN" sz="900" dirty="0"/>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1584" y="1067570"/>
            <a:ext cx="432048" cy="432048"/>
          </a:xfrm>
          <a:prstGeom prst="rect">
            <a:avLst/>
          </a:prstGeom>
        </p:spPr>
      </p:pic>
      <p:pic>
        <p:nvPicPr>
          <p:cNvPr id="3" name="Picture 2">
            <a:extLst>
              <a:ext uri="{FF2B5EF4-FFF2-40B4-BE49-F238E27FC236}">
                <a16:creationId xmlns:a16="http://schemas.microsoft.com/office/drawing/2014/main" id="{B8E4EC33-000E-D230-5F9A-1BA9008000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6364" y="1638832"/>
            <a:ext cx="254745" cy="186418"/>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2CDBC071-C3DB-606B-794B-5066A47BA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8412" y="1638832"/>
            <a:ext cx="254744" cy="186418"/>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3B62AA8F-4F18-C880-AF3D-E6CBC210A9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9728" y="1574536"/>
            <a:ext cx="254744" cy="186418"/>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01D89BA3-A4BC-AB49-6BA9-EAE7B68C1C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3204" y="1938364"/>
            <a:ext cx="280218" cy="20506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E7371864-030B-4885-C8F4-A6E1E3572B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8776" y="1947684"/>
            <a:ext cx="254744" cy="186418"/>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A picture containing dark, night sky&#10;&#10;Description automatically generated">
            <a:extLst>
              <a:ext uri="{FF2B5EF4-FFF2-40B4-BE49-F238E27FC236}">
                <a16:creationId xmlns:a16="http://schemas.microsoft.com/office/drawing/2014/main" id="{BD04DCD0-AC39-02F2-1471-707EFC28BB05}"/>
              </a:ext>
            </a:extLst>
          </p:cNvPr>
          <p:cNvPicPr>
            <a:picLocks noChangeAspect="1"/>
          </p:cNvPicPr>
          <p:nvPr/>
        </p:nvPicPr>
        <p:blipFill>
          <a:blip r:embed="rId10"/>
          <a:stretch>
            <a:fillRect/>
          </a:stretch>
        </p:blipFill>
        <p:spPr>
          <a:xfrm>
            <a:off x="3036109" y="1159972"/>
            <a:ext cx="220262" cy="32481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197</TotalTime>
  <Words>818</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DD</vt:lpstr>
      <vt:lpstr>Teamwork Works</vt:lpstr>
      <vt:lpstr>The Elephant and The Monkey</vt:lpstr>
      <vt:lpstr>The Elephant and The Monkey</vt:lpstr>
      <vt:lpstr>The Elephant and The Monkey</vt:lpstr>
      <vt:lpstr>The Elephant and The Monkey</vt:lpstr>
      <vt:lpstr>The Elephant and The Monkey</vt:lpstr>
      <vt:lpstr>Points to reflect:</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26</cp:revision>
  <dcterms:created xsi:type="dcterms:W3CDTF">2020-08-28T09:38:22Z</dcterms:created>
  <dcterms:modified xsi:type="dcterms:W3CDTF">2022-11-18T03:23:13Z</dcterms:modified>
</cp:coreProperties>
</file>