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990" r:id="rId4"/>
    <p:sldId id="991" r:id="rId5"/>
    <p:sldId id="992" r:id="rId6"/>
    <p:sldId id="261"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C0D84-728C-49F4-AB46-E968BF6F5083}" v="519" dt="2022-10-02T06:24:25.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6" autoAdjust="0"/>
  </p:normalViewPr>
  <p:slideViewPr>
    <p:cSldViewPr>
      <p:cViewPr varScale="1">
        <p:scale>
          <a:sx n="54" d="100"/>
          <a:sy n="54" d="100"/>
        </p:scale>
        <p:origin x="1056"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krishna Pallavajjala" userId="ad5f983f6711b311" providerId="LiveId" clId="{561C0D84-728C-49F4-AB46-E968BF6F5083}"/>
    <pc:docChg chg="undo custSel addSld delSld modSld sldOrd">
      <pc:chgData name="Ramakrishna Pallavajjala" userId="ad5f983f6711b311" providerId="LiveId" clId="{561C0D84-728C-49F4-AB46-E968BF6F5083}" dt="2022-10-02T06:24:30.051" v="2263" actId="20577"/>
      <pc:docMkLst>
        <pc:docMk/>
      </pc:docMkLst>
      <pc:sldChg chg="addSp delSp modSp mod modNotesTx">
        <pc:chgData name="Ramakrishna Pallavajjala" userId="ad5f983f6711b311" providerId="LiveId" clId="{561C0D84-728C-49F4-AB46-E968BF6F5083}" dt="2022-09-29T18:50:14.909" v="2186" actId="1076"/>
        <pc:sldMkLst>
          <pc:docMk/>
          <pc:sldMk cId="0" sldId="256"/>
        </pc:sldMkLst>
        <pc:spChg chg="del mod">
          <ac:chgData name="Ramakrishna Pallavajjala" userId="ad5f983f6711b311" providerId="LiveId" clId="{561C0D84-728C-49F4-AB46-E968BF6F5083}" dt="2022-09-29T16:42:15.070" v="911" actId="478"/>
          <ac:spMkLst>
            <pc:docMk/>
            <pc:sldMk cId="0" sldId="256"/>
            <ac:spMk id="2" creationId="{00000000-0000-0000-0000-000000000000}"/>
          </ac:spMkLst>
        </pc:spChg>
        <pc:spChg chg="del">
          <ac:chgData name="Ramakrishna Pallavajjala" userId="ad5f983f6711b311" providerId="LiveId" clId="{561C0D84-728C-49F4-AB46-E968BF6F5083}" dt="2022-09-29T15:46:06.930" v="0" actId="478"/>
          <ac:spMkLst>
            <pc:docMk/>
            <pc:sldMk cId="0" sldId="256"/>
            <ac:spMk id="3" creationId="{00000000-0000-0000-0000-000000000000}"/>
          </ac:spMkLst>
        </pc:spChg>
        <pc:spChg chg="mod">
          <ac:chgData name="Ramakrishna Pallavajjala" userId="ad5f983f6711b311" providerId="LiveId" clId="{561C0D84-728C-49F4-AB46-E968BF6F5083}" dt="2022-09-29T16:44:24.662" v="920" actId="207"/>
          <ac:spMkLst>
            <pc:docMk/>
            <pc:sldMk cId="0" sldId="256"/>
            <ac:spMk id="6" creationId="{9048042C-5EA8-EBF0-4260-E912FA90E069}"/>
          </ac:spMkLst>
        </pc:spChg>
        <pc:spChg chg="mod">
          <ac:chgData name="Ramakrishna Pallavajjala" userId="ad5f983f6711b311" providerId="LiveId" clId="{561C0D84-728C-49F4-AB46-E968BF6F5083}" dt="2022-09-29T16:44:07.748" v="919" actId="207"/>
          <ac:spMkLst>
            <pc:docMk/>
            <pc:sldMk cId="0" sldId="256"/>
            <ac:spMk id="8" creationId="{C5DEDFE2-7719-F66C-3FD8-1E2CFFF9D236}"/>
          </ac:spMkLst>
        </pc:spChg>
        <pc:spChg chg="mod">
          <ac:chgData name="Ramakrishna Pallavajjala" userId="ad5f983f6711b311" providerId="LiveId" clId="{561C0D84-728C-49F4-AB46-E968BF6F5083}" dt="2022-09-29T16:44:07.748" v="919" actId="207"/>
          <ac:spMkLst>
            <pc:docMk/>
            <pc:sldMk cId="0" sldId="256"/>
            <ac:spMk id="9" creationId="{3F383859-EE8B-C15B-C5EC-0D7128D79567}"/>
          </ac:spMkLst>
        </pc:spChg>
        <pc:spChg chg="mod">
          <ac:chgData name="Ramakrishna Pallavajjala" userId="ad5f983f6711b311" providerId="LiveId" clId="{561C0D84-728C-49F4-AB46-E968BF6F5083}" dt="2022-09-29T16:44:07.748" v="919" actId="207"/>
          <ac:spMkLst>
            <pc:docMk/>
            <pc:sldMk cId="0" sldId="256"/>
            <ac:spMk id="10" creationId="{EAFE034C-B92F-E0EA-1692-1C7AE5557E88}"/>
          </ac:spMkLst>
        </pc:spChg>
        <pc:spChg chg="add del mod">
          <ac:chgData name="Ramakrishna Pallavajjala" userId="ad5f983f6711b311" providerId="LiveId" clId="{561C0D84-728C-49F4-AB46-E968BF6F5083}" dt="2022-09-29T16:42:23.059" v="912" actId="478"/>
          <ac:spMkLst>
            <pc:docMk/>
            <pc:sldMk cId="0" sldId="256"/>
            <ac:spMk id="12" creationId="{C5BBC513-3F76-3B86-2B05-581C234265A7}"/>
          </ac:spMkLst>
        </pc:spChg>
        <pc:spChg chg="add del mod">
          <ac:chgData name="Ramakrishna Pallavajjala" userId="ad5f983f6711b311" providerId="LiveId" clId="{561C0D84-728C-49F4-AB46-E968BF6F5083}" dt="2022-09-29T16:43:00.599" v="917" actId="478"/>
          <ac:spMkLst>
            <pc:docMk/>
            <pc:sldMk cId="0" sldId="256"/>
            <ac:spMk id="13" creationId="{BD5B2179-C8DE-C651-DFE6-54F7BEE6D073}"/>
          </ac:spMkLst>
        </pc:spChg>
        <pc:grpChg chg="add mod">
          <ac:chgData name="Ramakrishna Pallavajjala" userId="ad5f983f6711b311" providerId="LiveId" clId="{561C0D84-728C-49F4-AB46-E968BF6F5083}" dt="2022-09-29T16:44:07.748" v="919" actId="207"/>
          <ac:grpSpMkLst>
            <pc:docMk/>
            <pc:sldMk cId="0" sldId="256"/>
            <ac:grpSpMk id="5" creationId="{FBE6C3C5-0325-E5D8-D4C3-7464C821A877}"/>
          </ac:grpSpMkLst>
        </pc:grpChg>
        <pc:grpChg chg="mod">
          <ac:chgData name="Ramakrishna Pallavajjala" userId="ad5f983f6711b311" providerId="LiveId" clId="{561C0D84-728C-49F4-AB46-E968BF6F5083}" dt="2022-09-29T16:44:07.748" v="919" actId="207"/>
          <ac:grpSpMkLst>
            <pc:docMk/>
            <pc:sldMk cId="0" sldId="256"/>
            <ac:grpSpMk id="7" creationId="{58D7E7C4-4CF9-E35A-63FE-ECEB99BE8EB4}"/>
          </ac:grpSpMkLst>
        </pc:grpChg>
        <pc:picChg chg="add mod">
          <ac:chgData name="Ramakrishna Pallavajjala" userId="ad5f983f6711b311" providerId="LiveId" clId="{561C0D84-728C-49F4-AB46-E968BF6F5083}" dt="2022-09-29T18:50:14.909" v="2186" actId="1076"/>
          <ac:picMkLst>
            <pc:docMk/>
            <pc:sldMk cId="0" sldId="256"/>
            <ac:picMk id="4" creationId="{4DB216F1-1BE0-E283-6CAA-9CF92A6CB84A}"/>
          </ac:picMkLst>
        </pc:picChg>
      </pc:sldChg>
      <pc:sldChg chg="addSp delSp modSp mod modAnim">
        <pc:chgData name="Ramakrishna Pallavajjala" userId="ad5f983f6711b311" providerId="LiveId" clId="{561C0D84-728C-49F4-AB46-E968BF6F5083}" dt="2022-10-02T06:24:30.051" v="2263" actId="20577"/>
        <pc:sldMkLst>
          <pc:docMk/>
          <pc:sldMk cId="0" sldId="258"/>
        </pc:sldMkLst>
        <pc:spChg chg="mod">
          <ac:chgData name="Ramakrishna Pallavajjala" userId="ad5f983f6711b311" providerId="LiveId" clId="{561C0D84-728C-49F4-AB46-E968BF6F5083}" dt="2022-09-29T18:36:44.467" v="2026"/>
          <ac:spMkLst>
            <pc:docMk/>
            <pc:sldMk cId="0" sldId="258"/>
            <ac:spMk id="15" creationId="{84D8B8ED-2A4B-549F-8A3D-8033957C12DD}"/>
          </ac:spMkLst>
        </pc:spChg>
        <pc:spChg chg="mod">
          <ac:chgData name="Ramakrishna Pallavajjala" userId="ad5f983f6711b311" providerId="LiveId" clId="{561C0D84-728C-49F4-AB46-E968BF6F5083}" dt="2022-09-29T18:36:44.467" v="2026"/>
          <ac:spMkLst>
            <pc:docMk/>
            <pc:sldMk cId="0" sldId="258"/>
            <ac:spMk id="16" creationId="{20A13788-846B-0E74-4905-9BB25CEA5F80}"/>
          </ac:spMkLst>
        </pc:spChg>
        <pc:spChg chg="mod">
          <ac:chgData name="Ramakrishna Pallavajjala" userId="ad5f983f6711b311" providerId="LiveId" clId="{561C0D84-728C-49F4-AB46-E968BF6F5083}" dt="2022-09-29T18:36:44.467" v="2026"/>
          <ac:spMkLst>
            <pc:docMk/>
            <pc:sldMk cId="0" sldId="258"/>
            <ac:spMk id="17" creationId="{0C552EC6-A483-84F9-0CC1-9A1D587CEDD7}"/>
          </ac:spMkLst>
        </pc:spChg>
        <pc:spChg chg="mod">
          <ac:chgData name="Ramakrishna Pallavajjala" userId="ad5f983f6711b311" providerId="LiveId" clId="{561C0D84-728C-49F4-AB46-E968BF6F5083}" dt="2022-09-29T18:36:44.467" v="2026"/>
          <ac:spMkLst>
            <pc:docMk/>
            <pc:sldMk cId="0" sldId="258"/>
            <ac:spMk id="18" creationId="{E7D0748A-2B16-4754-BF4E-11FDAEAD2F04}"/>
          </ac:spMkLst>
        </pc:spChg>
        <pc:grpChg chg="add del mod">
          <ac:chgData name="Ramakrishna Pallavajjala" userId="ad5f983f6711b311" providerId="LiveId" clId="{561C0D84-728C-49F4-AB46-E968BF6F5083}" dt="2022-09-29T18:36:49.611" v="2027"/>
          <ac:grpSpMkLst>
            <pc:docMk/>
            <pc:sldMk cId="0" sldId="258"/>
            <ac:grpSpMk id="14" creationId="{B81994DC-DCDB-DBDD-A8FF-209ABB365C42}"/>
          </ac:grpSpMkLst>
        </pc:grpChg>
        <pc:grpChg chg="add mod">
          <ac:chgData name="Ramakrishna Pallavajjala" userId="ad5f983f6711b311" providerId="LiveId" clId="{561C0D84-728C-49F4-AB46-E968BF6F5083}" dt="2022-09-29T18:37:14.205" v="2032" actId="1076"/>
          <ac:grpSpMkLst>
            <pc:docMk/>
            <pc:sldMk cId="0" sldId="258"/>
            <ac:grpSpMk id="19" creationId="{056CFF21-8F71-952A-6F74-80074FA9AE23}"/>
          </ac:grpSpMkLst>
        </pc:grpChg>
        <pc:graphicFrameChg chg="mod modGraphic">
          <ac:chgData name="Ramakrishna Pallavajjala" userId="ad5f983f6711b311" providerId="LiveId" clId="{561C0D84-728C-49F4-AB46-E968BF6F5083}" dt="2022-10-02T06:24:30.051" v="2263" actId="20577"/>
          <ac:graphicFrameMkLst>
            <pc:docMk/>
            <pc:sldMk cId="0" sldId="258"/>
            <ac:graphicFrameMk id="5" creationId="{7C292E11-7A95-4830-A9C6-AC9B8E3974B2}"/>
          </ac:graphicFrameMkLst>
        </pc:graphicFrameChg>
        <pc:picChg chg="add mod">
          <ac:chgData name="Ramakrishna Pallavajjala" userId="ad5f983f6711b311" providerId="LiveId" clId="{561C0D84-728C-49F4-AB46-E968BF6F5083}" dt="2022-09-29T18:25:31.716" v="1939" actId="1076"/>
          <ac:picMkLst>
            <pc:docMk/>
            <pc:sldMk cId="0" sldId="258"/>
            <ac:picMk id="3" creationId="{4DEFAA73-80DA-C477-B30A-9CE74C389A0C}"/>
          </ac:picMkLst>
        </pc:picChg>
        <pc:picChg chg="add mod">
          <ac:chgData name="Ramakrishna Pallavajjala" userId="ad5f983f6711b311" providerId="LiveId" clId="{561C0D84-728C-49F4-AB46-E968BF6F5083}" dt="2022-09-29T18:26:19.119" v="1947" actId="14100"/>
          <ac:picMkLst>
            <pc:docMk/>
            <pc:sldMk cId="0" sldId="258"/>
            <ac:picMk id="4" creationId="{FDE87644-8753-F4EE-D611-3BEE00AFB341}"/>
          </ac:picMkLst>
        </pc:picChg>
        <pc:picChg chg="add mod">
          <ac:chgData name="Ramakrishna Pallavajjala" userId="ad5f983f6711b311" providerId="LiveId" clId="{561C0D84-728C-49F4-AB46-E968BF6F5083}" dt="2022-09-29T18:26:44.686" v="1952" actId="1076"/>
          <ac:picMkLst>
            <pc:docMk/>
            <pc:sldMk cId="0" sldId="258"/>
            <ac:picMk id="6" creationId="{0BCB4906-71A6-86E5-90C0-2919028EFAEF}"/>
          </ac:picMkLst>
        </pc:picChg>
        <pc:picChg chg="add mod">
          <ac:chgData name="Ramakrishna Pallavajjala" userId="ad5f983f6711b311" providerId="LiveId" clId="{561C0D84-728C-49F4-AB46-E968BF6F5083}" dt="2022-09-29T18:28:40.952" v="1966" actId="1076"/>
          <ac:picMkLst>
            <pc:docMk/>
            <pc:sldMk cId="0" sldId="258"/>
            <ac:picMk id="7" creationId="{143E7C6A-F38C-64AF-10BA-60DD261324BA}"/>
          </ac:picMkLst>
        </pc:picChg>
        <pc:picChg chg="add mod">
          <ac:chgData name="Ramakrishna Pallavajjala" userId="ad5f983f6711b311" providerId="LiveId" clId="{561C0D84-728C-49F4-AB46-E968BF6F5083}" dt="2022-09-29T18:28:43.761" v="1967" actId="1076"/>
          <ac:picMkLst>
            <pc:docMk/>
            <pc:sldMk cId="0" sldId="258"/>
            <ac:picMk id="8" creationId="{CDA53E6C-1611-3F5A-4778-3E7B3EEFAE1C}"/>
          </ac:picMkLst>
        </pc:picChg>
        <pc:picChg chg="add mod">
          <ac:chgData name="Ramakrishna Pallavajjala" userId="ad5f983f6711b311" providerId="LiveId" clId="{561C0D84-728C-49F4-AB46-E968BF6F5083}" dt="2022-09-29T18:29:08.832" v="1975" actId="1076"/>
          <ac:picMkLst>
            <pc:docMk/>
            <pc:sldMk cId="0" sldId="258"/>
            <ac:picMk id="9" creationId="{5F8C444E-772D-2C13-D7D0-3A3E5835A836}"/>
          </ac:picMkLst>
        </pc:picChg>
        <pc:picChg chg="add mod">
          <ac:chgData name="Ramakrishna Pallavajjala" userId="ad5f983f6711b311" providerId="LiveId" clId="{561C0D84-728C-49F4-AB46-E968BF6F5083}" dt="2022-09-29T18:33:53.728" v="2000" actId="1076"/>
          <ac:picMkLst>
            <pc:docMk/>
            <pc:sldMk cId="0" sldId="258"/>
            <ac:picMk id="10" creationId="{A80A5812-4513-BF67-079A-57306CA3CE7F}"/>
          </ac:picMkLst>
        </pc:picChg>
        <pc:picChg chg="add mod">
          <ac:chgData name="Ramakrishna Pallavajjala" userId="ad5f983f6711b311" providerId="LiveId" clId="{561C0D84-728C-49F4-AB46-E968BF6F5083}" dt="2022-09-29T18:34:45.293" v="2009" actId="1076"/>
          <ac:picMkLst>
            <pc:docMk/>
            <pc:sldMk cId="0" sldId="258"/>
            <ac:picMk id="11" creationId="{A3A3017F-2329-56DC-49A1-A5E041C404D6}"/>
          </ac:picMkLst>
        </pc:picChg>
        <pc:picChg chg="add mod">
          <ac:chgData name="Ramakrishna Pallavajjala" userId="ad5f983f6711b311" providerId="LiveId" clId="{561C0D84-728C-49F4-AB46-E968BF6F5083}" dt="2022-09-29T18:34:48.322" v="2010" actId="1076"/>
          <ac:picMkLst>
            <pc:docMk/>
            <pc:sldMk cId="0" sldId="258"/>
            <ac:picMk id="12" creationId="{7782BA05-2AB5-8593-4D82-E7F6385F45DE}"/>
          </ac:picMkLst>
        </pc:picChg>
        <pc:picChg chg="add mod">
          <ac:chgData name="Ramakrishna Pallavajjala" userId="ad5f983f6711b311" providerId="LiveId" clId="{561C0D84-728C-49F4-AB46-E968BF6F5083}" dt="2022-09-29T18:36:34.586" v="2025" actId="1076"/>
          <ac:picMkLst>
            <pc:docMk/>
            <pc:sldMk cId="0" sldId="258"/>
            <ac:picMk id="13" creationId="{D5087572-2D76-4479-23B2-20EE83D2B42B}"/>
          </ac:picMkLst>
        </pc:picChg>
        <pc:picChg chg="mod">
          <ac:chgData name="Ramakrishna Pallavajjala" userId="ad5f983f6711b311" providerId="LiveId" clId="{561C0D84-728C-49F4-AB46-E968BF6F5083}" dt="2022-09-29T18:37:01.591" v="2028"/>
          <ac:picMkLst>
            <pc:docMk/>
            <pc:sldMk cId="0" sldId="258"/>
            <ac:picMk id="20" creationId="{9FC2C634-7299-1F46-CE4B-9458EB1AD39B}"/>
          </ac:picMkLst>
        </pc:picChg>
        <pc:picChg chg="mod">
          <ac:chgData name="Ramakrishna Pallavajjala" userId="ad5f983f6711b311" providerId="LiveId" clId="{561C0D84-728C-49F4-AB46-E968BF6F5083}" dt="2022-09-29T18:37:01.591" v="2028"/>
          <ac:picMkLst>
            <pc:docMk/>
            <pc:sldMk cId="0" sldId="258"/>
            <ac:picMk id="21" creationId="{690B4CF5-8FED-0382-47F3-6CEF04E2E7CA}"/>
          </ac:picMkLst>
        </pc:picChg>
        <pc:picChg chg="add mod">
          <ac:chgData name="Ramakrishna Pallavajjala" userId="ad5f983f6711b311" providerId="LiveId" clId="{561C0D84-728C-49F4-AB46-E968BF6F5083}" dt="2022-09-29T18:38:47.749" v="2045" actId="1076"/>
          <ac:picMkLst>
            <pc:docMk/>
            <pc:sldMk cId="0" sldId="258"/>
            <ac:picMk id="22" creationId="{3A445E7C-8808-B6AE-B9BA-B5D215A90902}"/>
          </ac:picMkLst>
        </pc:picChg>
      </pc:sldChg>
      <pc:sldChg chg="addSp delSp modSp mod modAnim modNotesTx">
        <pc:chgData name="Ramakrishna Pallavajjala" userId="ad5f983f6711b311" providerId="LiveId" clId="{561C0D84-728C-49F4-AB46-E968BF6F5083}" dt="2022-09-29T18:45:56.811" v="2177"/>
        <pc:sldMkLst>
          <pc:docMk/>
          <pc:sldMk cId="0" sldId="259"/>
        </pc:sldMkLst>
        <pc:spChg chg="add del mod">
          <ac:chgData name="Ramakrishna Pallavajjala" userId="ad5f983f6711b311" providerId="LiveId" clId="{561C0D84-728C-49F4-AB46-E968BF6F5083}" dt="2022-09-29T16:11:25.882" v="444" actId="478"/>
          <ac:spMkLst>
            <pc:docMk/>
            <pc:sldMk cId="0" sldId="259"/>
            <ac:spMk id="4" creationId="{80BD78E2-342F-65AE-7FF2-C05D4EAC48F5}"/>
          </ac:spMkLst>
        </pc:spChg>
        <pc:spChg chg="add mod">
          <ac:chgData name="Ramakrishna Pallavajjala" userId="ad5f983f6711b311" providerId="LiveId" clId="{561C0D84-728C-49F4-AB46-E968BF6F5083}" dt="2022-09-29T16:04:15.194" v="438" actId="1076"/>
          <ac:spMkLst>
            <pc:docMk/>
            <pc:sldMk cId="0" sldId="259"/>
            <ac:spMk id="5" creationId="{04393AE4-7491-49A5-764E-85F7E2548617}"/>
          </ac:spMkLst>
        </pc:spChg>
        <pc:spChg chg="add mod">
          <ac:chgData name="Ramakrishna Pallavajjala" userId="ad5f983f6711b311" providerId="LiveId" clId="{561C0D84-728C-49F4-AB46-E968BF6F5083}" dt="2022-09-29T16:26:09.795" v="507" actId="207"/>
          <ac:spMkLst>
            <pc:docMk/>
            <pc:sldMk cId="0" sldId="259"/>
            <ac:spMk id="6" creationId="{FDC20BF0-B641-FC11-3B43-21FDFECCB76F}"/>
          </ac:spMkLst>
        </pc:spChg>
        <pc:spChg chg="add del mod">
          <ac:chgData name="Ramakrishna Pallavajjala" userId="ad5f983f6711b311" providerId="LiveId" clId="{561C0D84-728C-49F4-AB46-E968BF6F5083}" dt="2022-09-29T16:11:46.932" v="446" actId="478"/>
          <ac:spMkLst>
            <pc:docMk/>
            <pc:sldMk cId="0" sldId="259"/>
            <ac:spMk id="7" creationId="{43FEA22E-D931-1465-9190-A2EA70D440ED}"/>
          </ac:spMkLst>
        </pc:spChg>
        <pc:spChg chg="add del mod">
          <ac:chgData name="Ramakrishna Pallavajjala" userId="ad5f983f6711b311" providerId="LiveId" clId="{561C0D84-728C-49F4-AB46-E968BF6F5083}" dt="2022-09-29T16:11:51.573" v="448" actId="478"/>
          <ac:spMkLst>
            <pc:docMk/>
            <pc:sldMk cId="0" sldId="259"/>
            <ac:spMk id="8" creationId="{4972419A-BF06-DD4D-6314-7E45CE8AC34D}"/>
          </ac:spMkLst>
        </pc:spChg>
        <pc:spChg chg="add mod">
          <ac:chgData name="Ramakrishna Pallavajjala" userId="ad5f983f6711b311" providerId="LiveId" clId="{561C0D84-728C-49F4-AB46-E968BF6F5083}" dt="2022-09-29T16:12:13.563" v="449"/>
          <ac:spMkLst>
            <pc:docMk/>
            <pc:sldMk cId="0" sldId="259"/>
            <ac:spMk id="9" creationId="{D7A0584A-3CDB-8707-F191-97E107B97DD8}"/>
          </ac:spMkLst>
        </pc:spChg>
        <pc:spChg chg="add mod">
          <ac:chgData name="Ramakrishna Pallavajjala" userId="ad5f983f6711b311" providerId="LiveId" clId="{561C0D84-728C-49F4-AB46-E968BF6F5083}" dt="2022-09-29T16:13:11.905" v="476" actId="255"/>
          <ac:spMkLst>
            <pc:docMk/>
            <pc:sldMk cId="0" sldId="259"/>
            <ac:spMk id="10" creationId="{EFE64C66-9D34-3968-32A9-43F903753D8C}"/>
          </ac:spMkLst>
        </pc:spChg>
        <pc:spChg chg="add del mod">
          <ac:chgData name="Ramakrishna Pallavajjala" userId="ad5f983f6711b311" providerId="LiveId" clId="{561C0D84-728C-49F4-AB46-E968BF6F5083}" dt="2022-09-29T16:22:48.663" v="478"/>
          <ac:spMkLst>
            <pc:docMk/>
            <pc:sldMk cId="0" sldId="259"/>
            <ac:spMk id="11" creationId="{84A7CF68-D006-BB39-195B-D94B44CBA68C}"/>
          </ac:spMkLst>
        </pc:spChg>
        <pc:picChg chg="add mod">
          <ac:chgData name="Ramakrishna Pallavajjala" userId="ad5f983f6711b311" providerId="LiveId" clId="{561C0D84-728C-49F4-AB46-E968BF6F5083}" dt="2022-09-29T16:23:56.028" v="485" actId="14100"/>
          <ac:picMkLst>
            <pc:docMk/>
            <pc:sldMk cId="0" sldId="259"/>
            <ac:picMk id="12" creationId="{A459CBC4-8D89-BFCF-6038-029F24F06F56}"/>
          </ac:picMkLst>
        </pc:picChg>
        <pc:picChg chg="add mod">
          <ac:chgData name="Ramakrishna Pallavajjala" userId="ad5f983f6711b311" providerId="LiveId" clId="{561C0D84-728C-49F4-AB46-E968BF6F5083}" dt="2022-09-29T16:24:21.109" v="487" actId="1076"/>
          <ac:picMkLst>
            <pc:docMk/>
            <pc:sldMk cId="0" sldId="259"/>
            <ac:picMk id="1026" creationId="{F8AA9ACC-E097-89C4-E1AA-31C8B6A94CC1}"/>
          </ac:picMkLst>
        </pc:picChg>
      </pc:sldChg>
      <pc:sldChg chg="del ord">
        <pc:chgData name="Ramakrishna Pallavajjala" userId="ad5f983f6711b311" providerId="LiveId" clId="{561C0D84-728C-49F4-AB46-E968BF6F5083}" dt="2022-09-29T18:23:36.819" v="1850" actId="47"/>
        <pc:sldMkLst>
          <pc:docMk/>
          <pc:sldMk cId="3887164413" sldId="260"/>
        </pc:sldMkLst>
      </pc:sldChg>
      <pc:sldChg chg="addSp delSp modSp mod modAnim modNotesTx">
        <pc:chgData name="Ramakrishna Pallavajjala" userId="ad5f983f6711b311" providerId="LiveId" clId="{561C0D84-728C-49F4-AB46-E968BF6F5083}" dt="2022-09-29T18:50:07.901" v="2185" actId="20577"/>
        <pc:sldMkLst>
          <pc:docMk/>
          <pc:sldMk cId="1432905015" sldId="261"/>
        </pc:sldMkLst>
        <pc:spChg chg="add mod">
          <ac:chgData name="Ramakrishna Pallavajjala" userId="ad5f983f6711b311" providerId="LiveId" clId="{561C0D84-728C-49F4-AB46-E968BF6F5083}" dt="2022-09-29T18:21:58.095" v="1827" actId="20577"/>
          <ac:spMkLst>
            <pc:docMk/>
            <pc:sldMk cId="1432905015" sldId="261"/>
            <ac:spMk id="5" creationId="{805189B9-F637-FFEA-1280-D7414C60ACC8}"/>
          </ac:spMkLst>
        </pc:spChg>
        <pc:spChg chg="add del mod">
          <ac:chgData name="Ramakrishna Pallavajjala" userId="ad5f983f6711b311" providerId="LiveId" clId="{561C0D84-728C-49F4-AB46-E968BF6F5083}" dt="2022-09-29T17:40:06.908" v="1167" actId="478"/>
          <ac:spMkLst>
            <pc:docMk/>
            <pc:sldMk cId="1432905015" sldId="261"/>
            <ac:spMk id="6" creationId="{873106A6-9C8B-55E3-C3C5-0FA5B2749420}"/>
          </ac:spMkLst>
        </pc:spChg>
        <pc:spChg chg="add del mod">
          <ac:chgData name="Ramakrishna Pallavajjala" userId="ad5f983f6711b311" providerId="LiveId" clId="{561C0D84-728C-49F4-AB46-E968BF6F5083}" dt="2022-09-29T17:39:49.831" v="1163" actId="478"/>
          <ac:spMkLst>
            <pc:docMk/>
            <pc:sldMk cId="1432905015" sldId="261"/>
            <ac:spMk id="7" creationId="{595366CD-BA34-A6BA-6F22-D9942DD20F17}"/>
          </ac:spMkLst>
        </pc:spChg>
        <pc:spChg chg="add mod">
          <ac:chgData name="Ramakrishna Pallavajjala" userId="ad5f983f6711b311" providerId="LiveId" clId="{561C0D84-728C-49F4-AB46-E968BF6F5083}" dt="2022-09-29T18:19:32.310" v="1730" actId="1076"/>
          <ac:spMkLst>
            <pc:docMk/>
            <pc:sldMk cId="1432905015" sldId="261"/>
            <ac:spMk id="8" creationId="{E2DB8F64-CF39-CA68-EEFC-587D14B31EEE}"/>
          </ac:spMkLst>
        </pc:spChg>
        <pc:spChg chg="add mod">
          <ac:chgData name="Ramakrishna Pallavajjala" userId="ad5f983f6711b311" providerId="LiveId" clId="{561C0D84-728C-49F4-AB46-E968BF6F5083}" dt="2022-09-29T18:50:07.901" v="2185" actId="20577"/>
          <ac:spMkLst>
            <pc:docMk/>
            <pc:sldMk cId="1432905015" sldId="261"/>
            <ac:spMk id="9" creationId="{E20E53D8-060E-C206-EF92-24E285E42E9D}"/>
          </ac:spMkLst>
        </pc:spChg>
        <pc:spChg chg="add mod">
          <ac:chgData name="Ramakrishna Pallavajjala" userId="ad5f983f6711b311" providerId="LiveId" clId="{561C0D84-728C-49F4-AB46-E968BF6F5083}" dt="2022-09-29T18:22:07.855" v="1828" actId="1076"/>
          <ac:spMkLst>
            <pc:docMk/>
            <pc:sldMk cId="1432905015" sldId="261"/>
            <ac:spMk id="16" creationId="{6A7407C5-76F6-41D2-A23E-795E485A7BAD}"/>
          </ac:spMkLst>
        </pc:spChg>
        <pc:picChg chg="add mod">
          <ac:chgData name="Ramakrishna Pallavajjala" userId="ad5f983f6711b311" providerId="LiveId" clId="{561C0D84-728C-49F4-AB46-E968BF6F5083}" dt="2022-09-29T18:08:55.210" v="1265" actId="14100"/>
          <ac:picMkLst>
            <pc:docMk/>
            <pc:sldMk cId="1432905015" sldId="261"/>
            <ac:picMk id="10" creationId="{853B81F5-82CE-79D6-1C19-5855DF2A5B48}"/>
          </ac:picMkLst>
        </pc:picChg>
        <pc:picChg chg="add mod">
          <ac:chgData name="Ramakrishna Pallavajjala" userId="ad5f983f6711b311" providerId="LiveId" clId="{561C0D84-728C-49F4-AB46-E968BF6F5083}" dt="2022-09-29T18:09:23.781" v="1276" actId="1076"/>
          <ac:picMkLst>
            <pc:docMk/>
            <pc:sldMk cId="1432905015" sldId="261"/>
            <ac:picMk id="12" creationId="{BEBC804A-0A52-B013-A0A1-A534BA52668C}"/>
          </ac:picMkLst>
        </pc:picChg>
        <pc:picChg chg="add mod">
          <ac:chgData name="Ramakrishna Pallavajjala" userId="ad5f983f6711b311" providerId="LiveId" clId="{561C0D84-728C-49F4-AB46-E968BF6F5083}" dt="2022-09-29T18:09:03.500" v="1268" actId="1076"/>
          <ac:picMkLst>
            <pc:docMk/>
            <pc:sldMk cId="1432905015" sldId="261"/>
            <ac:picMk id="14" creationId="{BB79B838-0E6A-D558-1F35-6B23EF415347}"/>
          </ac:picMkLst>
        </pc:picChg>
        <pc:picChg chg="add del mod">
          <ac:chgData name="Ramakrishna Pallavajjala" userId="ad5f983f6711b311" providerId="LiveId" clId="{561C0D84-728C-49F4-AB46-E968BF6F5083}" dt="2022-09-29T17:59:28.863" v="1225" actId="478"/>
          <ac:picMkLst>
            <pc:docMk/>
            <pc:sldMk cId="1432905015" sldId="261"/>
            <ac:picMk id="4098" creationId="{F69925BA-0D77-885E-9411-53F445FB5AFC}"/>
          </ac:picMkLst>
        </pc:picChg>
        <pc:picChg chg="add mod">
          <ac:chgData name="Ramakrishna Pallavajjala" userId="ad5f983f6711b311" providerId="LiveId" clId="{561C0D84-728C-49F4-AB46-E968BF6F5083}" dt="2022-09-29T18:08:25.184" v="1255" actId="1076"/>
          <ac:picMkLst>
            <pc:docMk/>
            <pc:sldMk cId="1432905015" sldId="261"/>
            <ac:picMk id="4100" creationId="{AB152E59-2C7E-4CA0-3367-50D830AA133D}"/>
          </ac:picMkLst>
        </pc:picChg>
      </pc:sldChg>
      <pc:sldChg chg="del">
        <pc:chgData name="Ramakrishna Pallavajjala" userId="ad5f983f6711b311" providerId="LiveId" clId="{561C0D84-728C-49F4-AB46-E968BF6F5083}" dt="2022-09-29T18:23:32.714" v="1848" actId="47"/>
        <pc:sldMkLst>
          <pc:docMk/>
          <pc:sldMk cId="3880885200" sldId="262"/>
        </pc:sldMkLst>
      </pc:sldChg>
      <pc:sldChg chg="del">
        <pc:chgData name="Ramakrishna Pallavajjala" userId="ad5f983f6711b311" providerId="LiveId" clId="{561C0D84-728C-49F4-AB46-E968BF6F5083}" dt="2022-09-29T18:23:30.655" v="1847" actId="47"/>
        <pc:sldMkLst>
          <pc:docMk/>
          <pc:sldMk cId="2101541715" sldId="263"/>
        </pc:sldMkLst>
      </pc:sldChg>
      <pc:sldChg chg="del">
        <pc:chgData name="Ramakrishna Pallavajjala" userId="ad5f983f6711b311" providerId="LiveId" clId="{561C0D84-728C-49F4-AB46-E968BF6F5083}" dt="2022-09-29T18:23:25.014" v="1845" actId="47"/>
        <pc:sldMkLst>
          <pc:docMk/>
          <pc:sldMk cId="2438725565" sldId="264"/>
        </pc:sldMkLst>
      </pc:sldChg>
      <pc:sldChg chg="del">
        <pc:chgData name="Ramakrishna Pallavajjala" userId="ad5f983f6711b311" providerId="LiveId" clId="{561C0D84-728C-49F4-AB46-E968BF6F5083}" dt="2022-09-29T18:23:22.053" v="1844" actId="47"/>
        <pc:sldMkLst>
          <pc:docMk/>
          <pc:sldMk cId="3953231951" sldId="265"/>
        </pc:sldMkLst>
      </pc:sldChg>
      <pc:sldChg chg="del">
        <pc:chgData name="Ramakrishna Pallavajjala" userId="ad5f983f6711b311" providerId="LiveId" clId="{561C0D84-728C-49F4-AB46-E968BF6F5083}" dt="2022-09-29T18:23:28.611" v="1846" actId="47"/>
        <pc:sldMkLst>
          <pc:docMk/>
          <pc:sldMk cId="1499612843" sldId="266"/>
        </pc:sldMkLst>
      </pc:sldChg>
      <pc:sldChg chg="del">
        <pc:chgData name="Ramakrishna Pallavajjala" userId="ad5f983f6711b311" providerId="LiveId" clId="{561C0D84-728C-49F4-AB46-E968BF6F5083}" dt="2022-09-29T18:23:17.938" v="1843" actId="47"/>
        <pc:sldMkLst>
          <pc:docMk/>
          <pc:sldMk cId="1346371422" sldId="267"/>
        </pc:sldMkLst>
      </pc:sldChg>
      <pc:sldChg chg="del ord">
        <pc:chgData name="Ramakrishna Pallavajjala" userId="ad5f983f6711b311" providerId="LiveId" clId="{561C0D84-728C-49F4-AB46-E968BF6F5083}" dt="2022-09-29T18:47:32.338" v="2179" actId="47"/>
        <pc:sldMkLst>
          <pc:docMk/>
          <pc:sldMk cId="19963199" sldId="268"/>
        </pc:sldMkLst>
      </pc:sldChg>
      <pc:sldChg chg="del">
        <pc:chgData name="Ramakrishna Pallavajjala" userId="ad5f983f6711b311" providerId="LiveId" clId="{561C0D84-728C-49F4-AB46-E968BF6F5083}" dt="2022-09-29T18:23:40.385" v="1851" actId="47"/>
        <pc:sldMkLst>
          <pc:docMk/>
          <pc:sldMk cId="3988559560" sldId="269"/>
        </pc:sldMkLst>
      </pc:sldChg>
      <pc:sldChg chg="del">
        <pc:chgData name="Ramakrishna Pallavajjala" userId="ad5f983f6711b311" providerId="LiveId" clId="{561C0D84-728C-49F4-AB46-E968BF6F5083}" dt="2022-09-29T18:23:34.543" v="1849" actId="47"/>
        <pc:sldMkLst>
          <pc:docMk/>
          <pc:sldMk cId="2624180128" sldId="270"/>
        </pc:sldMkLst>
      </pc:sldChg>
      <pc:sldChg chg="addSp modSp mod modAnim">
        <pc:chgData name="Ramakrishna Pallavajjala" userId="ad5f983f6711b311" providerId="LiveId" clId="{561C0D84-728C-49F4-AB46-E968BF6F5083}" dt="2022-09-29T18:47:45.961" v="2183"/>
        <pc:sldMkLst>
          <pc:docMk/>
          <pc:sldMk cId="3288202446" sldId="271"/>
        </pc:sldMkLst>
        <pc:graphicFrameChg chg="mod modGraphic">
          <ac:chgData name="Ramakrishna Pallavajjala" userId="ad5f983f6711b311" providerId="LiveId" clId="{561C0D84-728C-49F4-AB46-E968BF6F5083}" dt="2022-09-29T18:44:21.032" v="2172" actId="20577"/>
          <ac:graphicFrameMkLst>
            <pc:docMk/>
            <pc:sldMk cId="3288202446" sldId="271"/>
            <ac:graphicFrameMk id="5" creationId="{7C292E11-7A95-4830-A9C6-AC9B8E3974B2}"/>
          </ac:graphicFrameMkLst>
        </pc:graphicFrameChg>
        <pc:picChg chg="add mod">
          <ac:chgData name="Ramakrishna Pallavajjala" userId="ad5f983f6711b311" providerId="LiveId" clId="{561C0D84-728C-49F4-AB46-E968BF6F5083}" dt="2022-09-29T18:41:14.411" v="2070" actId="1076"/>
          <ac:picMkLst>
            <pc:docMk/>
            <pc:sldMk cId="3288202446" sldId="271"/>
            <ac:picMk id="3" creationId="{D5528340-62A4-555D-2C93-B5BDBBEEB119}"/>
          </ac:picMkLst>
        </pc:picChg>
        <pc:picChg chg="add mod">
          <ac:chgData name="Ramakrishna Pallavajjala" userId="ad5f983f6711b311" providerId="LiveId" clId="{561C0D84-728C-49F4-AB46-E968BF6F5083}" dt="2022-09-29T18:41:48.733" v="2080" actId="1076"/>
          <ac:picMkLst>
            <pc:docMk/>
            <pc:sldMk cId="3288202446" sldId="271"/>
            <ac:picMk id="4" creationId="{E1D4DAE6-9E47-4E87-FC43-FBEDD357FDA0}"/>
          </ac:picMkLst>
        </pc:picChg>
        <pc:picChg chg="add mod">
          <ac:chgData name="Ramakrishna Pallavajjala" userId="ad5f983f6711b311" providerId="LiveId" clId="{561C0D84-728C-49F4-AB46-E968BF6F5083}" dt="2022-09-29T18:42:55.348" v="2114" actId="1076"/>
          <ac:picMkLst>
            <pc:docMk/>
            <pc:sldMk cId="3288202446" sldId="271"/>
            <ac:picMk id="6" creationId="{65B09DFF-1F80-6DA4-90D9-34F1131098D9}"/>
          </ac:picMkLst>
        </pc:picChg>
        <pc:picChg chg="add mod">
          <ac:chgData name="Ramakrishna Pallavajjala" userId="ad5f983f6711b311" providerId="LiveId" clId="{561C0D84-728C-49F4-AB46-E968BF6F5083}" dt="2022-09-29T18:43:46.895" v="2150" actId="1076"/>
          <ac:picMkLst>
            <pc:docMk/>
            <pc:sldMk cId="3288202446" sldId="271"/>
            <ac:picMk id="7" creationId="{CDD8A6E7-066F-27C2-9807-7A754F7EDCC0}"/>
          </ac:picMkLst>
        </pc:picChg>
      </pc:sldChg>
      <pc:sldChg chg="addSp delSp modSp add mod modAnim modNotesTx">
        <pc:chgData name="Ramakrishna Pallavajjala" userId="ad5f983f6711b311" providerId="LiveId" clId="{561C0D84-728C-49F4-AB46-E968BF6F5083}" dt="2022-10-02T06:24:05.368" v="2188" actId="20577"/>
        <pc:sldMkLst>
          <pc:docMk/>
          <pc:sldMk cId="657304870" sldId="987"/>
        </pc:sldMkLst>
        <pc:spChg chg="add mod">
          <ac:chgData name="Ramakrishna Pallavajjala" userId="ad5f983f6711b311" providerId="LiveId" clId="{561C0D84-728C-49F4-AB46-E968BF6F5083}" dt="2022-09-29T16:27:39.076" v="509"/>
          <ac:spMkLst>
            <pc:docMk/>
            <pc:sldMk cId="657304870" sldId="987"/>
            <ac:spMk id="2" creationId="{8E3535D0-F1A9-050F-26FC-67E5D145725B}"/>
          </ac:spMkLst>
        </pc:spChg>
        <pc:spChg chg="add mod">
          <ac:chgData name="Ramakrishna Pallavajjala" userId="ad5f983f6711b311" providerId="LiveId" clId="{561C0D84-728C-49F4-AB46-E968BF6F5083}" dt="2022-09-29T16:29:02.249" v="563" actId="20577"/>
          <ac:spMkLst>
            <pc:docMk/>
            <pc:sldMk cId="657304870" sldId="987"/>
            <ac:spMk id="3" creationId="{960A8262-B657-C10A-5EB2-7C75499FA996}"/>
          </ac:spMkLst>
        </pc:spChg>
        <pc:spChg chg="add del">
          <ac:chgData name="Ramakrishna Pallavajjala" userId="ad5f983f6711b311" providerId="LiveId" clId="{561C0D84-728C-49F4-AB46-E968BF6F5083}" dt="2022-09-29T17:21:09.381" v="1013" actId="478"/>
          <ac:spMkLst>
            <pc:docMk/>
            <pc:sldMk cId="657304870" sldId="987"/>
            <ac:spMk id="8" creationId="{353535B1-F17F-9D61-C7FB-735EF0E8D9E1}"/>
          </ac:spMkLst>
        </pc:spChg>
        <pc:spChg chg="add del">
          <ac:chgData name="Ramakrishna Pallavajjala" userId="ad5f983f6711b311" providerId="LiveId" clId="{561C0D84-728C-49F4-AB46-E968BF6F5083}" dt="2022-09-29T17:28:37.979" v="1015" actId="478"/>
          <ac:spMkLst>
            <pc:docMk/>
            <pc:sldMk cId="657304870" sldId="987"/>
            <ac:spMk id="10" creationId="{07452C4C-4C07-89D2-0683-4D083DFE89C6}"/>
          </ac:spMkLst>
        </pc:spChg>
        <pc:spChg chg="mod">
          <ac:chgData name="Ramakrishna Pallavajjala" userId="ad5f983f6711b311" providerId="LiveId" clId="{561C0D84-728C-49F4-AB46-E968BF6F5083}" dt="2022-09-29T16:30:19.744" v="602" actId="20577"/>
          <ac:spMkLst>
            <pc:docMk/>
            <pc:sldMk cId="657304870" sldId="987"/>
            <ac:spMk id="55" creationId="{C0D70BB7-F4C4-4DA3-92A3-5A96E7AB95A9}"/>
          </ac:spMkLst>
        </pc:spChg>
        <pc:spChg chg="mod">
          <ac:chgData name="Ramakrishna Pallavajjala" userId="ad5f983f6711b311" providerId="LiveId" clId="{561C0D84-728C-49F4-AB46-E968BF6F5083}" dt="2022-09-29T16:33:12.639" v="627" actId="20577"/>
          <ac:spMkLst>
            <pc:docMk/>
            <pc:sldMk cId="657304870" sldId="987"/>
            <ac:spMk id="60" creationId="{1DD8579E-1FD6-43B8-A5AE-3B0E87C40346}"/>
          </ac:spMkLst>
        </pc:spChg>
        <pc:spChg chg="mod">
          <ac:chgData name="Ramakrishna Pallavajjala" userId="ad5f983f6711b311" providerId="LiveId" clId="{561C0D84-728C-49F4-AB46-E968BF6F5083}" dt="2022-09-29T16:35:34.081" v="677" actId="20577"/>
          <ac:spMkLst>
            <pc:docMk/>
            <pc:sldMk cId="657304870" sldId="987"/>
            <ac:spMk id="64" creationId="{6A6B0493-C99B-47A3-82AC-FB45C6C63D17}"/>
          </ac:spMkLst>
        </pc:spChg>
        <pc:spChg chg="mod">
          <ac:chgData name="Ramakrishna Pallavajjala" userId="ad5f983f6711b311" providerId="LiveId" clId="{561C0D84-728C-49F4-AB46-E968BF6F5083}" dt="2022-09-29T17:04:45.084" v="968" actId="1076"/>
          <ac:spMkLst>
            <pc:docMk/>
            <pc:sldMk cId="657304870" sldId="987"/>
            <ac:spMk id="87" creationId="{85586717-6B47-4B97-A2EA-A703445864FE}"/>
          </ac:spMkLst>
        </pc:spChg>
        <pc:grpChg chg="mod">
          <ac:chgData name="Ramakrishna Pallavajjala" userId="ad5f983f6711b311" providerId="LiveId" clId="{561C0D84-728C-49F4-AB46-E968BF6F5083}" dt="2022-09-29T16:27:36.748" v="508" actId="1076"/>
          <ac:grpSpMkLst>
            <pc:docMk/>
            <pc:sldMk cId="657304870" sldId="987"/>
            <ac:grpSpMk id="65" creationId="{6E85F40A-BF1E-49CF-B96D-CA402BAF52ED}"/>
          </ac:grpSpMkLst>
        </pc:grpChg>
        <pc:grpChg chg="del mod">
          <ac:chgData name="Ramakrishna Pallavajjala" userId="ad5f983f6711b311" providerId="LiveId" clId="{561C0D84-728C-49F4-AB46-E968BF6F5083}" dt="2022-09-29T17:15:55.790" v="996" actId="478"/>
          <ac:grpSpMkLst>
            <pc:docMk/>
            <pc:sldMk cId="657304870" sldId="987"/>
            <ac:grpSpMk id="85" creationId="{7CA80643-9E6C-454A-A63E-D66B49A47C92}"/>
          </ac:grpSpMkLst>
        </pc:grpChg>
        <pc:picChg chg="add mod">
          <ac:chgData name="Ramakrishna Pallavajjala" userId="ad5f983f6711b311" providerId="LiveId" clId="{561C0D84-728C-49F4-AB46-E968BF6F5083}" dt="2022-09-29T17:02:23.657" v="955" actId="1076"/>
          <ac:picMkLst>
            <pc:docMk/>
            <pc:sldMk cId="657304870" sldId="987"/>
            <ac:picMk id="4" creationId="{0FC0A64B-B5F5-9770-B9B6-BA9717255DF7}"/>
          </ac:picMkLst>
        </pc:picChg>
        <pc:picChg chg="add del mod">
          <ac:chgData name="Ramakrishna Pallavajjala" userId="ad5f983f6711b311" providerId="LiveId" clId="{561C0D84-728C-49F4-AB46-E968BF6F5083}" dt="2022-09-29T17:15:59.386" v="998" actId="478"/>
          <ac:picMkLst>
            <pc:docMk/>
            <pc:sldMk cId="657304870" sldId="987"/>
            <ac:picMk id="6" creationId="{007774C5-517E-573F-3CA3-1FA29576AF81}"/>
          </ac:picMkLst>
        </pc:picChg>
        <pc:picChg chg="del mod">
          <ac:chgData name="Ramakrishna Pallavajjala" userId="ad5f983f6711b311" providerId="LiveId" clId="{561C0D84-728C-49F4-AB46-E968BF6F5083}" dt="2022-09-29T17:02:27.992" v="956" actId="478"/>
          <ac:picMkLst>
            <pc:docMk/>
            <pc:sldMk cId="657304870" sldId="987"/>
            <ac:picMk id="84" creationId="{242EB5BD-5B72-46DF-9A84-18F403B1CBBB}"/>
          </ac:picMkLst>
        </pc:picChg>
        <pc:picChg chg="mod">
          <ac:chgData name="Ramakrishna Pallavajjala" userId="ad5f983f6711b311" providerId="LiveId" clId="{561C0D84-728C-49F4-AB46-E968BF6F5083}" dt="2022-09-29T17:04:45.084" v="968" actId="1076"/>
          <ac:picMkLst>
            <pc:docMk/>
            <pc:sldMk cId="657304870" sldId="987"/>
            <ac:picMk id="86" creationId="{EDB542E4-B028-4C00-941E-EFFD5E2D495A}"/>
          </ac:picMkLst>
        </pc:picChg>
        <pc:picChg chg="del mod">
          <ac:chgData name="Ramakrishna Pallavajjala" userId="ad5f983f6711b311" providerId="LiveId" clId="{561C0D84-728C-49F4-AB46-E968BF6F5083}" dt="2022-09-29T17:02:31.874" v="957" actId="478"/>
          <ac:picMkLst>
            <pc:docMk/>
            <pc:sldMk cId="657304870" sldId="987"/>
            <ac:picMk id="88" creationId="{6C44EE02-E7C9-4936-AD91-F42F9D3187FB}"/>
          </ac:picMkLst>
        </pc:picChg>
        <pc:picChg chg="add mod">
          <ac:chgData name="Ramakrishna Pallavajjala" userId="ad5f983f6711b311" providerId="LiveId" clId="{561C0D84-728C-49F4-AB46-E968BF6F5083}" dt="2022-09-29T17:15:53.151" v="995" actId="1076"/>
          <ac:picMkLst>
            <pc:docMk/>
            <pc:sldMk cId="657304870" sldId="987"/>
            <ac:picMk id="3074" creationId="{004273CF-E453-7210-4F00-784E6E54E871}"/>
          </ac:picMkLst>
        </pc:picChg>
        <pc:picChg chg="add mod">
          <ac:chgData name="Ramakrishna Pallavajjala" userId="ad5f983f6711b311" providerId="LiveId" clId="{561C0D84-728C-49F4-AB46-E968BF6F5083}" dt="2022-09-29T17:29:59.065" v="1018" actId="1076"/>
          <ac:picMkLst>
            <pc:docMk/>
            <pc:sldMk cId="657304870" sldId="987"/>
            <ac:picMk id="3076" creationId="{C3E76212-2EE0-2EC4-FEF6-2FDCBFD414E1}"/>
          </ac:picMkLst>
        </pc:picChg>
      </pc:sldChg>
      <pc:sldChg chg="addSp delSp modSp add mod modAnim modNotesTx">
        <pc:chgData name="Ramakrishna Pallavajjala" userId="ad5f983f6711b311" providerId="LiveId" clId="{561C0D84-728C-49F4-AB46-E968BF6F5083}" dt="2022-09-29T17:46:44.597" v="1217" actId="1076"/>
        <pc:sldMkLst>
          <pc:docMk/>
          <pc:sldMk cId="4156857544" sldId="988"/>
        </pc:sldMkLst>
        <pc:spChg chg="mod">
          <ac:chgData name="Ramakrishna Pallavajjala" userId="ad5f983f6711b311" providerId="LiveId" clId="{561C0D84-728C-49F4-AB46-E968BF6F5083}" dt="2022-09-29T16:35:17.769" v="675" actId="20577"/>
          <ac:spMkLst>
            <pc:docMk/>
            <pc:sldMk cId="4156857544" sldId="988"/>
            <ac:spMk id="55" creationId="{C0D70BB7-F4C4-4DA3-92A3-5A96E7AB95A9}"/>
          </ac:spMkLst>
        </pc:spChg>
        <pc:spChg chg="mod">
          <ac:chgData name="Ramakrishna Pallavajjala" userId="ad5f983f6711b311" providerId="LiveId" clId="{561C0D84-728C-49F4-AB46-E968BF6F5083}" dt="2022-09-29T16:36:14.150" v="707" actId="20577"/>
          <ac:spMkLst>
            <pc:docMk/>
            <pc:sldMk cId="4156857544" sldId="988"/>
            <ac:spMk id="60" creationId="{1DD8579E-1FD6-43B8-A5AE-3B0E87C40346}"/>
          </ac:spMkLst>
        </pc:spChg>
        <pc:spChg chg="mod">
          <ac:chgData name="Ramakrishna Pallavajjala" userId="ad5f983f6711b311" providerId="LiveId" clId="{561C0D84-728C-49F4-AB46-E968BF6F5083}" dt="2022-09-29T16:37:12.063" v="757" actId="20577"/>
          <ac:spMkLst>
            <pc:docMk/>
            <pc:sldMk cId="4156857544" sldId="988"/>
            <ac:spMk id="64" creationId="{6A6B0493-C99B-47A3-82AC-FB45C6C63D17}"/>
          </ac:spMkLst>
        </pc:spChg>
        <pc:spChg chg="mod">
          <ac:chgData name="Ramakrishna Pallavajjala" userId="ad5f983f6711b311" providerId="LiveId" clId="{561C0D84-728C-49F4-AB46-E968BF6F5083}" dt="2022-09-29T16:51:55.040" v="930" actId="1076"/>
          <ac:spMkLst>
            <pc:docMk/>
            <pc:sldMk cId="4156857544" sldId="988"/>
            <ac:spMk id="80" creationId="{0EF01DF2-0F0A-4E60-AA75-46F41C83D1B5}"/>
          </ac:spMkLst>
        </pc:spChg>
        <pc:grpChg chg="mod">
          <ac:chgData name="Ramakrishna Pallavajjala" userId="ad5f983f6711b311" providerId="LiveId" clId="{561C0D84-728C-49F4-AB46-E968BF6F5083}" dt="2022-09-29T17:46:35.806" v="1215" actId="1076"/>
          <ac:grpSpMkLst>
            <pc:docMk/>
            <pc:sldMk cId="4156857544" sldId="988"/>
            <ac:grpSpMk id="69" creationId="{0DDA2FBB-B92E-4357-90ED-BACB2A392F42}"/>
          </ac:grpSpMkLst>
        </pc:grpChg>
        <pc:grpChg chg="del">
          <ac:chgData name="Ramakrishna Pallavajjala" userId="ad5f983f6711b311" providerId="LiveId" clId="{561C0D84-728C-49F4-AB46-E968BF6F5083}" dt="2022-09-29T16:50:46.234" v="924" actId="478"/>
          <ac:grpSpMkLst>
            <pc:docMk/>
            <pc:sldMk cId="4156857544" sldId="988"/>
            <ac:grpSpMk id="85" creationId="{7CA80643-9E6C-454A-A63E-D66B49A47C92}"/>
          </ac:grpSpMkLst>
        </pc:grpChg>
        <pc:picChg chg="add mod">
          <ac:chgData name="Ramakrishna Pallavajjala" userId="ad5f983f6711b311" providerId="LiveId" clId="{561C0D84-728C-49F4-AB46-E968BF6F5083}" dt="2022-09-29T16:51:00.485" v="928" actId="1076"/>
          <ac:picMkLst>
            <pc:docMk/>
            <pc:sldMk cId="4156857544" sldId="988"/>
            <ac:picMk id="4" creationId="{AB240AE6-ACCF-2D4F-33EB-3A2D229CC1A3}"/>
          </ac:picMkLst>
        </pc:picChg>
        <pc:picChg chg="add del mod">
          <ac:chgData name="Ramakrishna Pallavajjala" userId="ad5f983f6711b311" providerId="LiveId" clId="{561C0D84-728C-49F4-AB46-E968BF6F5083}" dt="2022-09-29T17:09:22.002" v="973" actId="478"/>
          <ac:picMkLst>
            <pc:docMk/>
            <pc:sldMk cId="4156857544" sldId="988"/>
            <ac:picMk id="5" creationId="{1F8EE742-F2FB-2E25-4688-52F9EC71FC0A}"/>
          </ac:picMkLst>
        </pc:picChg>
        <pc:picChg chg="add mod">
          <ac:chgData name="Ramakrishna Pallavajjala" userId="ad5f983f6711b311" providerId="LiveId" clId="{561C0D84-728C-49F4-AB46-E968BF6F5083}" dt="2022-09-29T17:09:45.440" v="980" actId="14100"/>
          <ac:picMkLst>
            <pc:docMk/>
            <pc:sldMk cId="4156857544" sldId="988"/>
            <ac:picMk id="6" creationId="{700FDBAA-1A0D-A3A7-0C5C-D3F5A7469352}"/>
          </ac:picMkLst>
        </pc:picChg>
        <pc:picChg chg="add mod">
          <ac:chgData name="Ramakrishna Pallavajjala" userId="ad5f983f6711b311" providerId="LiveId" clId="{561C0D84-728C-49F4-AB46-E968BF6F5083}" dt="2022-09-29T17:46:44.597" v="1217" actId="1076"/>
          <ac:picMkLst>
            <pc:docMk/>
            <pc:sldMk cId="4156857544" sldId="988"/>
            <ac:picMk id="8" creationId="{9A25422A-2596-9D92-3F70-27641543963B}"/>
          </ac:picMkLst>
        </pc:picChg>
        <pc:picChg chg="del">
          <ac:chgData name="Ramakrishna Pallavajjala" userId="ad5f983f6711b311" providerId="LiveId" clId="{561C0D84-728C-49F4-AB46-E968BF6F5083}" dt="2022-09-29T17:10:33.132" v="986" actId="478"/>
          <ac:picMkLst>
            <pc:docMk/>
            <pc:sldMk cId="4156857544" sldId="988"/>
            <ac:picMk id="84" creationId="{242EB5BD-5B72-46DF-9A84-18F403B1CBBB}"/>
          </ac:picMkLst>
        </pc:picChg>
        <pc:picChg chg="del mod">
          <ac:chgData name="Ramakrishna Pallavajjala" userId="ad5f983f6711b311" providerId="LiveId" clId="{561C0D84-728C-49F4-AB46-E968BF6F5083}" dt="2022-09-29T17:04:31.026" v="967" actId="478"/>
          <ac:picMkLst>
            <pc:docMk/>
            <pc:sldMk cId="4156857544" sldId="988"/>
            <ac:picMk id="88" creationId="{6C44EE02-E7C9-4936-AD91-F42F9D3187FB}"/>
          </ac:picMkLst>
        </pc:picChg>
      </pc:sldChg>
      <pc:sldChg chg="addSp delSp modSp add mod modAnim modNotesTx">
        <pc:chgData name="Ramakrishna Pallavajjala" userId="ad5f983f6711b311" providerId="LiveId" clId="{561C0D84-728C-49F4-AB46-E968BF6F5083}" dt="2022-09-29T18:36:19.990" v="2021" actId="1076"/>
        <pc:sldMkLst>
          <pc:docMk/>
          <pc:sldMk cId="4234097773" sldId="989"/>
        </pc:sldMkLst>
        <pc:spChg chg="mod">
          <ac:chgData name="Ramakrishna Pallavajjala" userId="ad5f983f6711b311" providerId="LiveId" clId="{561C0D84-728C-49F4-AB46-E968BF6F5083}" dt="2022-09-29T16:38:05.602" v="783" actId="20577"/>
          <ac:spMkLst>
            <pc:docMk/>
            <pc:sldMk cId="4234097773" sldId="989"/>
            <ac:spMk id="55" creationId="{C0D70BB7-F4C4-4DA3-92A3-5A96E7AB95A9}"/>
          </ac:spMkLst>
        </pc:spChg>
        <pc:spChg chg="mod">
          <ac:chgData name="Ramakrishna Pallavajjala" userId="ad5f983f6711b311" providerId="LiveId" clId="{561C0D84-728C-49F4-AB46-E968BF6F5083}" dt="2022-09-29T16:39:12.353" v="848" actId="1076"/>
          <ac:spMkLst>
            <pc:docMk/>
            <pc:sldMk cId="4234097773" sldId="989"/>
            <ac:spMk id="60" creationId="{1DD8579E-1FD6-43B8-A5AE-3B0E87C40346}"/>
          </ac:spMkLst>
        </pc:spChg>
        <pc:spChg chg="mod">
          <ac:chgData name="Ramakrishna Pallavajjala" userId="ad5f983f6711b311" providerId="LiveId" clId="{561C0D84-728C-49F4-AB46-E968BF6F5083}" dt="2022-09-29T16:39:49.355" v="879" actId="20577"/>
          <ac:spMkLst>
            <pc:docMk/>
            <pc:sldMk cId="4234097773" sldId="989"/>
            <ac:spMk id="64" creationId="{6A6B0493-C99B-47A3-82AC-FB45C6C63D17}"/>
          </ac:spMkLst>
        </pc:spChg>
        <pc:spChg chg="mod">
          <ac:chgData name="Ramakrishna Pallavajjala" userId="ad5f983f6711b311" providerId="LiveId" clId="{561C0D84-728C-49F4-AB46-E968BF6F5083}" dt="2022-09-29T17:03:27.731" v="958" actId="1076"/>
          <ac:spMkLst>
            <pc:docMk/>
            <pc:sldMk cId="4234097773" sldId="989"/>
            <ac:spMk id="87" creationId="{85586717-6B47-4B97-A2EA-A703445864FE}"/>
          </ac:spMkLst>
        </pc:spChg>
        <pc:grpChg chg="add mod">
          <ac:chgData name="Ramakrishna Pallavajjala" userId="ad5f983f6711b311" providerId="LiveId" clId="{561C0D84-728C-49F4-AB46-E968BF6F5083}" dt="2022-09-29T17:03:53.990" v="964" actId="1076"/>
          <ac:grpSpMkLst>
            <pc:docMk/>
            <pc:sldMk cId="4234097773" sldId="989"/>
            <ac:grpSpMk id="6" creationId="{9018AF5A-0D0B-8821-27F0-80EAE93185C7}"/>
          </ac:grpSpMkLst>
        </pc:grpChg>
        <pc:grpChg chg="mod">
          <ac:chgData name="Ramakrishna Pallavajjala" userId="ad5f983f6711b311" providerId="LiveId" clId="{561C0D84-728C-49F4-AB46-E968BF6F5083}" dt="2022-09-29T16:39:31.882" v="858" actId="1076"/>
          <ac:grpSpMkLst>
            <pc:docMk/>
            <pc:sldMk cId="4234097773" sldId="989"/>
            <ac:grpSpMk id="61" creationId="{5A797F64-FC5E-477B-97C5-3F0D4CD731A3}"/>
          </ac:grpSpMkLst>
        </pc:grpChg>
        <pc:grpChg chg="mod">
          <ac:chgData name="Ramakrishna Pallavajjala" userId="ad5f983f6711b311" providerId="LiveId" clId="{561C0D84-728C-49F4-AB46-E968BF6F5083}" dt="2022-09-29T16:39:31.882" v="858" actId="1076"/>
          <ac:grpSpMkLst>
            <pc:docMk/>
            <pc:sldMk cId="4234097773" sldId="989"/>
            <ac:grpSpMk id="65" creationId="{6E85F40A-BF1E-49CF-B96D-CA402BAF52ED}"/>
          </ac:grpSpMkLst>
        </pc:grpChg>
        <pc:grpChg chg="mod">
          <ac:chgData name="Ramakrishna Pallavajjala" userId="ad5f983f6711b311" providerId="LiveId" clId="{561C0D84-728C-49F4-AB46-E968BF6F5083}" dt="2022-09-29T17:01:03.475" v="946" actId="1076"/>
          <ac:grpSpMkLst>
            <pc:docMk/>
            <pc:sldMk cId="4234097773" sldId="989"/>
            <ac:grpSpMk id="69" creationId="{0DDA2FBB-B92E-4357-90ED-BACB2A392F42}"/>
          </ac:grpSpMkLst>
        </pc:grpChg>
        <pc:grpChg chg="mod">
          <ac:chgData name="Ramakrishna Pallavajjala" userId="ad5f983f6711b311" providerId="LiveId" clId="{561C0D84-728C-49F4-AB46-E968BF6F5083}" dt="2022-09-29T16:59:18.353" v="938" actId="1076"/>
          <ac:grpSpMkLst>
            <pc:docMk/>
            <pc:sldMk cId="4234097773" sldId="989"/>
            <ac:grpSpMk id="79" creationId="{A82CA786-C2F6-4417-9026-97F5DD9B89CE}"/>
          </ac:grpSpMkLst>
        </pc:grpChg>
        <pc:grpChg chg="del mod">
          <ac:chgData name="Ramakrishna Pallavajjala" userId="ad5f983f6711b311" providerId="LiveId" clId="{561C0D84-728C-49F4-AB46-E968BF6F5083}" dt="2022-09-29T17:04:02.675" v="965" actId="478"/>
          <ac:grpSpMkLst>
            <pc:docMk/>
            <pc:sldMk cId="4234097773" sldId="989"/>
            <ac:grpSpMk id="85" creationId="{7CA80643-9E6C-454A-A63E-D66B49A47C92}"/>
          </ac:grpSpMkLst>
        </pc:grpChg>
        <pc:picChg chg="add mod">
          <ac:chgData name="Ramakrishna Pallavajjala" userId="ad5f983f6711b311" providerId="LiveId" clId="{561C0D84-728C-49F4-AB46-E968BF6F5083}" dt="2022-09-29T16:59:52.810" v="944" actId="1076"/>
          <ac:picMkLst>
            <pc:docMk/>
            <pc:sldMk cId="4234097773" sldId="989"/>
            <ac:picMk id="4" creationId="{54209438-DABF-7EA9-4F32-7125A09232D3}"/>
          </ac:picMkLst>
        </pc:picChg>
        <pc:picChg chg="add mod">
          <ac:chgData name="Ramakrishna Pallavajjala" userId="ad5f983f6711b311" providerId="LiveId" clId="{561C0D84-728C-49F4-AB46-E968BF6F5083}" dt="2022-09-29T18:36:19.990" v="2021" actId="1076"/>
          <ac:picMkLst>
            <pc:docMk/>
            <pc:sldMk cId="4234097773" sldId="989"/>
            <ac:picMk id="5" creationId="{41CEF54D-46A2-9272-CA10-C859638F9C13}"/>
          </ac:picMkLst>
        </pc:picChg>
        <pc:picChg chg="mod">
          <ac:chgData name="Ramakrishna Pallavajjala" userId="ad5f983f6711b311" providerId="LiveId" clId="{561C0D84-728C-49F4-AB46-E968BF6F5083}" dt="2022-09-29T17:03:31.114" v="959"/>
          <ac:picMkLst>
            <pc:docMk/>
            <pc:sldMk cId="4234097773" sldId="989"/>
            <ac:picMk id="7" creationId="{B25E7F36-F501-2B88-135C-5C877365E347}"/>
          </ac:picMkLst>
        </pc:picChg>
        <pc:picChg chg="mod">
          <ac:chgData name="Ramakrishna Pallavajjala" userId="ad5f983f6711b311" providerId="LiveId" clId="{561C0D84-728C-49F4-AB46-E968BF6F5083}" dt="2022-09-29T17:03:31.114" v="959"/>
          <ac:picMkLst>
            <pc:docMk/>
            <pc:sldMk cId="4234097773" sldId="989"/>
            <ac:picMk id="8" creationId="{D69DF450-5A53-45AA-98BE-907698E0F301}"/>
          </ac:picMkLst>
        </pc:picChg>
        <pc:picChg chg="del">
          <ac:chgData name="Ramakrishna Pallavajjala" userId="ad5f983f6711b311" providerId="LiveId" clId="{561C0D84-728C-49F4-AB46-E968BF6F5083}" dt="2022-09-29T16:59:59.216" v="945" actId="478"/>
          <ac:picMkLst>
            <pc:docMk/>
            <pc:sldMk cId="4234097773" sldId="989"/>
            <ac:picMk id="84" creationId="{242EB5BD-5B72-46DF-9A84-18F403B1CBBB}"/>
          </ac:picMkLst>
        </pc:picChg>
        <pc:picChg chg="mod">
          <ac:chgData name="Ramakrishna Pallavajjala" userId="ad5f983f6711b311" providerId="LiveId" clId="{561C0D84-728C-49F4-AB46-E968BF6F5083}" dt="2022-09-29T17:03:27.731" v="958" actId="1076"/>
          <ac:picMkLst>
            <pc:docMk/>
            <pc:sldMk cId="4234097773" sldId="989"/>
            <ac:picMk id="86" creationId="{EDB542E4-B028-4C00-941E-EFFD5E2D495A}"/>
          </ac:picMkLst>
        </pc:picChg>
        <pc:picChg chg="del mod">
          <ac:chgData name="Ramakrishna Pallavajjala" userId="ad5f983f6711b311" providerId="LiveId" clId="{561C0D84-728C-49F4-AB46-E968BF6F5083}" dt="2022-09-29T17:04:04.890" v="966" actId="478"/>
          <ac:picMkLst>
            <pc:docMk/>
            <pc:sldMk cId="4234097773" sldId="989"/>
            <ac:picMk id="88" creationId="{6C44EE02-E7C9-4936-AD91-F42F9D3187FB}"/>
          </ac:picMkLst>
        </pc:picChg>
      </pc:sldChg>
      <pc:sldChg chg="modSp add del mod modNotesTx">
        <pc:chgData name="Ramakrishna Pallavajjala" userId="ad5f983f6711b311" providerId="LiveId" clId="{561C0D84-728C-49F4-AB46-E968BF6F5083}" dt="2022-09-29T18:33:31.783" v="1996" actId="47"/>
        <pc:sldMkLst>
          <pc:docMk/>
          <pc:sldMk cId="1783762460" sldId="990"/>
        </pc:sldMkLst>
        <pc:spChg chg="mod">
          <ac:chgData name="Ramakrishna Pallavajjala" userId="ad5f983f6711b311" providerId="LiveId" clId="{561C0D84-728C-49F4-AB46-E968BF6F5083}" dt="2022-09-29T17:39:28.423" v="1160" actId="1076"/>
          <ac:spMkLst>
            <pc:docMk/>
            <pc:sldMk cId="1783762460" sldId="990"/>
            <ac:spMk id="2" creationId="{8E3535D0-F1A9-050F-26FC-67E5D145725B}"/>
          </ac:spMkLst>
        </pc:spChg>
      </pc:sldChg>
      <pc:sldChg chg="add del">
        <pc:chgData name="Ramakrishna Pallavajjala" userId="ad5f983f6711b311" providerId="LiveId" clId="{561C0D84-728C-49F4-AB46-E968BF6F5083}" dt="2022-09-29T17:32:05.628" v="1048" actId="47"/>
        <pc:sldMkLst>
          <pc:docMk/>
          <pc:sldMk cId="492336775" sldId="9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11/9/2022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GB" dirty="0"/>
          </a:p>
          <a:p>
            <a:pPr rtl="0"/>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https://pixabay.com/photos/study-learning-school-1412778/</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GB" sz="1800" b="0" i="0" u="none" strike="noStrike" dirty="0">
                <a:solidFill>
                  <a:srgbClr val="000000"/>
                </a:solidFill>
                <a:effectLst/>
                <a:latin typeface="Calibri" panose="020F0502020204030204" pitchFamily="34" charset="0"/>
              </a:rPr>
              <a:t>The teacher may use the information to assess the students’ understanding of a paragraph writing. The teacher may use the worksheet or write the leading questions on the board. The students with the help of leading questions will be able to write 7 to 8 about themselves.</a:t>
            </a:r>
            <a:endParaRPr lang="en-GB" b="0" dirty="0">
              <a:effectLst/>
            </a:endParaRPr>
          </a:p>
          <a:p>
            <a:br>
              <a:rPr lang="en-GB" dirty="0"/>
            </a:br>
            <a:r>
              <a:rPr lang="en-IN" sz="1200" b="0" i="0" u="none" strike="noStrike" kern="1200" dirty="0">
                <a:solidFill>
                  <a:schemeClr val="tx1"/>
                </a:solidFill>
                <a:latin typeface="+mn-lt"/>
                <a:ea typeface="+mn-ea"/>
                <a:cs typeface="+mn-cs"/>
              </a:rPr>
              <a:t>&lt;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lvl="0" indent="0" algn="l" rtl="0">
              <a:spcBef>
                <a:spcPts val="0"/>
              </a:spcBef>
              <a:spcAft>
                <a:spcPts val="0"/>
              </a:spcAft>
              <a:buNone/>
            </a:pPr>
            <a:r>
              <a:rPr lang="en-IN" sz="1200" b="1" i="0" u="none" strike="noStrike" kern="1200" dirty="0">
                <a:solidFill>
                  <a:schemeClr val="tx1"/>
                </a:solidFill>
                <a:latin typeface="+mn-lt"/>
                <a:ea typeface="+mn-ea"/>
                <a:cs typeface="+mn-cs"/>
              </a:rPr>
              <a:t>Source of Multimedia used in this slide - </a:t>
            </a:r>
          </a:p>
          <a:p>
            <a:pPr marL="0" lvl="0" indent="0" algn="l" rtl="0">
              <a:spcBef>
                <a:spcPts val="0"/>
              </a:spcBef>
              <a:spcAft>
                <a:spcPts val="0"/>
              </a:spcAft>
              <a:buNone/>
            </a:pPr>
            <a:r>
              <a:rPr lang="en-GB" b="0" dirty="0"/>
              <a:t>Pencil: https://pxhere.com/en/photo/821894</a:t>
            </a:r>
          </a:p>
          <a:p>
            <a:pPr marL="0" lvl="0" indent="0" algn="l" rtl="0">
              <a:spcBef>
                <a:spcPts val="0"/>
              </a:spcBef>
              <a:spcAft>
                <a:spcPts val="0"/>
              </a:spcAft>
              <a:buNone/>
            </a:pPr>
            <a:r>
              <a:rPr lang="en-GB" dirty="0"/>
              <a:t> writing&gt; &lt;https://pixabay.com/photos/writing-boy-child-student-kid-711286/</a:t>
            </a:r>
            <a:endParaRPr lang="en-GB" b="0" dirty="0"/>
          </a:p>
          <a:p>
            <a:pPr marL="0" lvl="0" indent="0" algn="l" rtl="0">
              <a:spcBef>
                <a:spcPts val="0"/>
              </a:spcBef>
              <a:spcAft>
                <a:spcPts val="0"/>
              </a:spcAft>
              <a:buNone/>
            </a:pPr>
            <a:endParaRPr lang="en-GB" dirty="0"/>
          </a:p>
          <a:p>
            <a:pPr rtl="0"/>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GB" sz="1800" b="0" i="0" u="none" strike="noStrike" dirty="0">
                <a:solidFill>
                  <a:srgbClr val="000000"/>
                </a:solidFill>
                <a:effectLst/>
                <a:latin typeface="Calibri" panose="020F0502020204030204" pitchFamily="34" charset="0"/>
              </a:rPr>
              <a:t>The teacher may use the information to assess the students’ understanding of a paragraph writing. The teacher may use the worksheet or write the leading questions on the board. The students with the help of leading questions will be able to write 7 to 8 about themselves.</a:t>
            </a:r>
            <a:endParaRPr lang="en-GB" b="0" dirty="0">
              <a:effectLst/>
            </a:endParaRPr>
          </a:p>
          <a:p>
            <a:br>
              <a:rPr lang="en-GB" dirty="0"/>
            </a:br>
            <a:r>
              <a:rPr lang="en-IN" sz="1200" b="0" i="0" u="none" strike="noStrike" kern="1200" dirty="0">
                <a:solidFill>
                  <a:schemeClr val="tx1"/>
                </a:solidFill>
                <a:latin typeface="+mn-lt"/>
                <a:ea typeface="+mn-ea"/>
                <a:cs typeface="+mn-cs"/>
              </a:rPr>
              <a:t>&lt;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lvl="0" indent="0" algn="l" rtl="0">
              <a:spcBef>
                <a:spcPts val="0"/>
              </a:spcBef>
              <a:spcAft>
                <a:spcPts val="0"/>
              </a:spcAft>
              <a:buNone/>
            </a:pPr>
            <a:r>
              <a:rPr lang="en-IN" sz="1200" b="1" i="0" u="none" strike="noStrike" kern="1200" dirty="0">
                <a:solidFill>
                  <a:schemeClr val="tx1"/>
                </a:solidFill>
                <a:latin typeface="+mn-lt"/>
                <a:ea typeface="+mn-ea"/>
                <a:cs typeface="+mn-cs"/>
              </a:rPr>
              <a:t>Source of Multimedia used in this slide - </a:t>
            </a:r>
          </a:p>
          <a:p>
            <a:pPr marL="0" lvl="0" indent="0" algn="l" rtl="0">
              <a:spcBef>
                <a:spcPts val="0"/>
              </a:spcBef>
              <a:spcAft>
                <a:spcPts val="0"/>
              </a:spcAft>
              <a:buNone/>
            </a:pPr>
            <a:r>
              <a:rPr lang="en-GB" b="0" dirty="0"/>
              <a:t>Pencil: https://pxhere.com/en/photo/821894</a:t>
            </a:r>
          </a:p>
          <a:p>
            <a:pPr marL="0" lvl="0" indent="0" algn="l" rtl="0">
              <a:spcBef>
                <a:spcPts val="0"/>
              </a:spcBef>
              <a:spcAft>
                <a:spcPts val="0"/>
              </a:spcAft>
              <a:buNone/>
            </a:pPr>
            <a:r>
              <a:rPr lang="en-GB" dirty="0"/>
              <a:t> writing&gt; &lt;https://pixabay.com/photos/writing-boy-child-student-kid-711286/</a:t>
            </a:r>
            <a:endParaRPr lang="en-GB" b="0" dirty="0"/>
          </a:p>
          <a:p>
            <a:pPr marL="0" lvl="0" indent="0" algn="l" rtl="0">
              <a:spcBef>
                <a:spcPts val="0"/>
              </a:spcBef>
              <a:spcAft>
                <a:spcPts val="0"/>
              </a:spcAft>
              <a:buNone/>
            </a:pPr>
            <a:endParaRPr lang="en-GB" dirty="0"/>
          </a:p>
          <a:p>
            <a:pPr rtl="0"/>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77632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GB" sz="1800" b="0" i="0" u="none" strike="noStrike" dirty="0">
                <a:solidFill>
                  <a:srgbClr val="000000"/>
                </a:solidFill>
                <a:effectLst/>
                <a:latin typeface="Calibri" panose="020F0502020204030204" pitchFamily="34" charset="0"/>
              </a:rPr>
              <a:t>The teacher may use the information to assess the students’ understanding of a paragraph writing. The teacher may use the worksheet or write the leading questions on the board. The students with the help of leading questions will be able to write 7 to 8 about themselves.</a:t>
            </a:r>
            <a:endParaRPr lang="en-GB" b="0" dirty="0">
              <a:effectLst/>
            </a:endParaRPr>
          </a:p>
          <a:p>
            <a:br>
              <a:rPr lang="en-GB" dirty="0"/>
            </a:br>
            <a:r>
              <a:rPr lang="en-IN" sz="1200" b="0" i="0" u="none" strike="noStrike" kern="1200" dirty="0">
                <a:solidFill>
                  <a:schemeClr val="tx1"/>
                </a:solidFill>
                <a:latin typeface="+mn-lt"/>
                <a:ea typeface="+mn-ea"/>
                <a:cs typeface="+mn-cs"/>
              </a:rPr>
              <a:t>&lt;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lvl="0" indent="0" algn="l" rtl="0">
              <a:spcBef>
                <a:spcPts val="0"/>
              </a:spcBef>
              <a:spcAft>
                <a:spcPts val="0"/>
              </a:spcAft>
              <a:buNone/>
            </a:pPr>
            <a:r>
              <a:rPr lang="en-IN" sz="1200" b="1" i="0" u="none" strike="noStrike" kern="1200" dirty="0">
                <a:solidFill>
                  <a:schemeClr val="tx1"/>
                </a:solidFill>
                <a:latin typeface="+mn-lt"/>
                <a:ea typeface="+mn-ea"/>
                <a:cs typeface="+mn-cs"/>
              </a:rPr>
              <a:t>Source of Multimedia used in this slide - </a:t>
            </a:r>
          </a:p>
          <a:p>
            <a:pPr marL="0" lvl="0" indent="0" algn="l" rtl="0">
              <a:spcBef>
                <a:spcPts val="0"/>
              </a:spcBef>
              <a:spcAft>
                <a:spcPts val="0"/>
              </a:spcAft>
              <a:buNone/>
            </a:pPr>
            <a:r>
              <a:rPr lang="en-GB" b="0" dirty="0"/>
              <a:t>Pencil: https://pxhere.com/en/photo/821894</a:t>
            </a:r>
          </a:p>
          <a:p>
            <a:pPr marL="0" lvl="0" indent="0" algn="l" rtl="0">
              <a:spcBef>
                <a:spcPts val="0"/>
              </a:spcBef>
              <a:spcAft>
                <a:spcPts val="0"/>
              </a:spcAft>
              <a:buNone/>
            </a:pPr>
            <a:r>
              <a:rPr lang="en-GB" dirty="0"/>
              <a:t> writing&gt; &lt;https://pixabay.com/photos/writing-boy-child-student-kid-711286/</a:t>
            </a:r>
            <a:endParaRPr lang="en-GB" b="0" dirty="0"/>
          </a:p>
          <a:p>
            <a:pPr marL="0" lvl="0" indent="0" algn="l" rtl="0">
              <a:spcBef>
                <a:spcPts val="0"/>
              </a:spcBef>
              <a:spcAft>
                <a:spcPts val="0"/>
              </a:spcAft>
              <a:buNone/>
            </a:pPr>
            <a:endParaRPr lang="en-GB" dirty="0"/>
          </a:p>
          <a:p>
            <a:pPr rtl="0"/>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172921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GB" sz="1800" b="0" i="0" u="none" strike="noStrike" dirty="0">
                <a:solidFill>
                  <a:srgbClr val="000000"/>
                </a:solidFill>
                <a:effectLst/>
                <a:latin typeface="Calibri" panose="020F0502020204030204" pitchFamily="34" charset="0"/>
              </a:rPr>
              <a:t>The teacher may use the information to assess the students’ understanding of a paragraph writing. The teacher may use the worksheet or write the leading questions on the board. The students with the help of leading questions will be able to write 7 to 8 about themselves.</a:t>
            </a:r>
            <a:endParaRPr lang="en-GB" b="0" dirty="0">
              <a:effectLst/>
            </a:endParaRPr>
          </a:p>
          <a:p>
            <a:br>
              <a:rPr lang="en-GB" dirty="0"/>
            </a:br>
            <a:r>
              <a:rPr lang="en-IN" sz="1200" b="0" i="0" u="none" strike="noStrike" kern="1200" dirty="0">
                <a:solidFill>
                  <a:schemeClr val="tx1"/>
                </a:solidFill>
                <a:latin typeface="+mn-lt"/>
                <a:ea typeface="+mn-ea"/>
                <a:cs typeface="+mn-cs"/>
              </a:rPr>
              <a:t>&lt;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lvl="0" indent="0" algn="l" rtl="0">
              <a:spcBef>
                <a:spcPts val="0"/>
              </a:spcBef>
              <a:spcAft>
                <a:spcPts val="0"/>
              </a:spcAft>
              <a:buNone/>
            </a:pPr>
            <a:r>
              <a:rPr lang="en-IN" sz="1200" b="1" i="0" u="none" strike="noStrike" kern="1200" dirty="0">
                <a:solidFill>
                  <a:schemeClr val="tx1"/>
                </a:solidFill>
                <a:latin typeface="+mn-lt"/>
                <a:ea typeface="+mn-ea"/>
                <a:cs typeface="+mn-cs"/>
              </a:rPr>
              <a:t>Source of Multimedia used in this slide - </a:t>
            </a:r>
          </a:p>
          <a:p>
            <a:pPr marL="0" lvl="0" indent="0" algn="l" rtl="0">
              <a:spcBef>
                <a:spcPts val="0"/>
              </a:spcBef>
              <a:spcAft>
                <a:spcPts val="0"/>
              </a:spcAft>
              <a:buNone/>
            </a:pPr>
            <a:r>
              <a:rPr lang="en-GB" b="0" dirty="0"/>
              <a:t>Pencil: https://pxhere.com/en/photo/821894</a:t>
            </a:r>
          </a:p>
          <a:p>
            <a:pPr marL="0" lvl="0" indent="0" algn="l" rtl="0">
              <a:spcBef>
                <a:spcPts val="0"/>
              </a:spcBef>
              <a:spcAft>
                <a:spcPts val="0"/>
              </a:spcAft>
              <a:buNone/>
            </a:pPr>
            <a:r>
              <a:rPr lang="en-GB" dirty="0"/>
              <a:t> writing&gt; &lt;https://pixabay.com/photos/writing-boy-child-student-kid-711286/</a:t>
            </a:r>
            <a:endParaRPr lang="en-GB" b="0" dirty="0"/>
          </a:p>
          <a:p>
            <a:pPr marL="0" lvl="0" indent="0" algn="l" rtl="0">
              <a:spcBef>
                <a:spcPts val="0"/>
              </a:spcBef>
              <a:spcAft>
                <a:spcPts val="0"/>
              </a:spcAft>
              <a:buNone/>
            </a:pPr>
            <a:endParaRPr lang="en-GB" dirty="0"/>
          </a:p>
          <a:p>
            <a:pPr rtl="0"/>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57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cat &amp; dog: https://pixabay.com/photos/pets-cat-dog-friendship-animals-2283305/&lt;Please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29068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illustrations/book-reading-read-coffee-knowledge-4155805/" TargetMode="External"/><Relationship Id="rId13" Type="http://schemas.openxmlformats.org/officeDocument/2006/relationships/image" Target="../media/image21.png"/><Relationship Id="rId18" Type="http://schemas.openxmlformats.org/officeDocument/2006/relationships/image" Target="../media/image24.jpeg"/><Relationship Id="rId26" Type="http://schemas.openxmlformats.org/officeDocument/2006/relationships/image" Target="../media/image30.png"/><Relationship Id="rId3" Type="http://schemas.openxmlformats.org/officeDocument/2006/relationships/hyperlink" Target="https://pxhere.com/en/photo/821894" TargetMode="External"/><Relationship Id="rId21" Type="http://schemas.openxmlformats.org/officeDocument/2006/relationships/image" Target="../media/image25.png"/><Relationship Id="rId7" Type="http://schemas.openxmlformats.org/officeDocument/2006/relationships/hyperlink" Target="https://pixabay.com/vectors/kitten-cute-cat-animals-furry-4794761/" TargetMode="External"/><Relationship Id="rId12" Type="http://schemas.openxmlformats.org/officeDocument/2006/relationships/image" Target="../media/image20.jpeg"/><Relationship Id="rId17" Type="http://schemas.openxmlformats.org/officeDocument/2006/relationships/image" Target="../media/image10.png"/><Relationship Id="rId25" Type="http://schemas.openxmlformats.org/officeDocument/2006/relationships/image" Target="../media/image29.jpe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pixabay.com/vectors/house-home-2-story-yellow-big-304341/" TargetMode="External"/><Relationship Id="rId11" Type="http://schemas.openxmlformats.org/officeDocument/2006/relationships/hyperlink" Target="https://pixabay.com/photos/pets-cat-dog-friendship-animals-2283305/%3c" TargetMode="External"/><Relationship Id="rId24" Type="http://schemas.openxmlformats.org/officeDocument/2006/relationships/image" Target="../media/image28.jpeg"/><Relationship Id="rId5" Type="http://schemas.openxmlformats.org/officeDocument/2006/relationships/hyperlink" Target="https://pixabay.com/vectors/name-name-tag-sign-id-press-label-1714231/" TargetMode="External"/><Relationship Id="rId15" Type="http://schemas.openxmlformats.org/officeDocument/2006/relationships/image" Target="../media/image7.png"/><Relationship Id="rId23" Type="http://schemas.openxmlformats.org/officeDocument/2006/relationships/image" Target="../media/image27.jpeg"/><Relationship Id="rId10" Type="http://schemas.openxmlformats.org/officeDocument/2006/relationships/hyperlink" Target="https://pixabay.com/vectors/girl-cycle-helmet-sport-fast-tour-311181/" TargetMode="External"/><Relationship Id="rId19" Type="http://schemas.openxmlformats.org/officeDocument/2006/relationships/image" Target="../media/image14.png"/><Relationship Id="rId4" Type="http://schemas.openxmlformats.org/officeDocument/2006/relationships/hyperlink" Target="https://pixabay.com/illustrations/meal-emotions-cakes-date-of-birth-2205842/" TargetMode="External"/><Relationship Id="rId9" Type="http://schemas.openxmlformats.org/officeDocument/2006/relationships/hyperlink" Target="https://pixabay.com/vectors/friends-people-friendship-family-4187953/" TargetMode="External"/><Relationship Id="rId14" Type="http://schemas.openxmlformats.org/officeDocument/2006/relationships/image" Target="../media/image22.png"/><Relationship Id="rId22" Type="http://schemas.openxmlformats.org/officeDocument/2006/relationships/image" Target="../media/image26.jpeg"/><Relationship Id="rId2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E6C3C5-0325-E5D8-D4C3-7464C821A877}"/>
              </a:ext>
            </a:extLst>
          </p:cNvPr>
          <p:cNvGrpSpPr/>
          <p:nvPr/>
        </p:nvGrpSpPr>
        <p:grpSpPr>
          <a:xfrm>
            <a:off x="1847528" y="107561"/>
            <a:ext cx="8438314" cy="1809271"/>
            <a:chOff x="2987645" y="4617850"/>
            <a:chExt cx="7534764" cy="1008112"/>
          </a:xfrm>
        </p:grpSpPr>
        <p:sp>
          <p:nvSpPr>
            <p:cNvPr id="6" name="Rectangle 5">
              <a:extLst>
                <a:ext uri="{FF2B5EF4-FFF2-40B4-BE49-F238E27FC236}">
                  <a16:creationId xmlns:a16="http://schemas.microsoft.com/office/drawing/2014/main" id="{9048042C-5EA8-EBF0-4260-E912FA90E069}"/>
                </a:ext>
              </a:extLst>
            </p:cNvPr>
            <p:cNvSpPr/>
            <p:nvPr/>
          </p:nvSpPr>
          <p:spPr>
            <a:xfrm>
              <a:off x="3849128" y="4761866"/>
              <a:ext cx="6673281" cy="720079"/>
            </a:xfrm>
            <a:prstGeom prst="rect">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dirty="0"/>
                <a:t>Writing About Myself</a:t>
              </a:r>
            </a:p>
          </p:txBody>
        </p:sp>
        <p:grpSp>
          <p:nvGrpSpPr>
            <p:cNvPr id="7" name="Group 6">
              <a:extLst>
                <a:ext uri="{FF2B5EF4-FFF2-40B4-BE49-F238E27FC236}">
                  <a16:creationId xmlns:a16="http://schemas.microsoft.com/office/drawing/2014/main" id="{58D7E7C4-4CF9-E35A-63FE-ECEB99BE8EB4}"/>
                </a:ext>
              </a:extLst>
            </p:cNvPr>
            <p:cNvGrpSpPr/>
            <p:nvPr/>
          </p:nvGrpSpPr>
          <p:grpSpPr>
            <a:xfrm>
              <a:off x="2987645" y="4617850"/>
              <a:ext cx="1112125" cy="1008112"/>
              <a:chOff x="1631504" y="2173360"/>
              <a:chExt cx="1368152" cy="1111624"/>
            </a:xfrm>
          </p:grpSpPr>
          <p:sp>
            <p:nvSpPr>
              <p:cNvPr id="8" name="Hexagon 7">
                <a:extLst>
                  <a:ext uri="{FF2B5EF4-FFF2-40B4-BE49-F238E27FC236}">
                    <a16:creationId xmlns:a16="http://schemas.microsoft.com/office/drawing/2014/main" id="{C5DEDFE2-7719-F66C-3FD8-1E2CFFF9D236}"/>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Hexagon 8">
                <a:extLst>
                  <a:ext uri="{FF2B5EF4-FFF2-40B4-BE49-F238E27FC236}">
                    <a16:creationId xmlns:a16="http://schemas.microsoft.com/office/drawing/2014/main" id="{3F383859-EE8B-C15B-C5EC-0D7128D79567}"/>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Hexagon 9">
                <a:extLst>
                  <a:ext uri="{FF2B5EF4-FFF2-40B4-BE49-F238E27FC236}">
                    <a16:creationId xmlns:a16="http://schemas.microsoft.com/office/drawing/2014/main" id="{EAFE034C-B92F-E0EA-1692-1C7AE5557E88}"/>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026" name="Picture 2" descr="Free photos of Study">
            <a:extLst>
              <a:ext uri="{FF2B5EF4-FFF2-40B4-BE49-F238E27FC236}">
                <a16:creationId xmlns:a16="http://schemas.microsoft.com/office/drawing/2014/main" id="{91CC5AEB-CC36-086F-0E09-3B5DEE0EB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841" y="1723800"/>
            <a:ext cx="4692318" cy="351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393AE4-7491-49A5-764E-85F7E2548617}"/>
              </a:ext>
            </a:extLst>
          </p:cNvPr>
          <p:cNvSpPr txBox="1">
            <a:spLocks/>
          </p:cNvSpPr>
          <p:nvPr/>
        </p:nvSpPr>
        <p:spPr>
          <a:xfrm>
            <a:off x="2229891" y="1124744"/>
            <a:ext cx="7754541" cy="648071"/>
          </a:xfrm>
          <a:prstGeom prst="rect">
            <a:avLst/>
          </a:prstGeom>
          <a:solidFill>
            <a:schemeClr val="bg1"/>
          </a:solidFill>
          <a:ln>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800" dirty="0">
                <a:solidFill>
                  <a:schemeClr val="tx1"/>
                </a:solidFill>
              </a:rPr>
              <a:t>Draw a portrait of yourself and write about yourself</a:t>
            </a:r>
          </a:p>
        </p:txBody>
      </p:sp>
      <p:sp>
        <p:nvSpPr>
          <p:cNvPr id="9" name="Rectangle: Top Corners Rounded 9">
            <a:extLst>
              <a:ext uri="{FF2B5EF4-FFF2-40B4-BE49-F238E27FC236}">
                <a16:creationId xmlns:a16="http://schemas.microsoft.com/office/drawing/2014/main" id="{D7A0584A-3CDB-8707-F191-97E107B97DD8}"/>
              </a:ext>
            </a:extLst>
          </p:cNvPr>
          <p:cNvSpPr/>
          <p:nvPr/>
        </p:nvSpPr>
        <p:spPr>
          <a:xfrm>
            <a:off x="2121211" y="123228"/>
            <a:ext cx="7949573" cy="755308"/>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0" name="Rectangle 9">
            <a:extLst>
              <a:ext uri="{FF2B5EF4-FFF2-40B4-BE49-F238E27FC236}">
                <a16:creationId xmlns:a16="http://schemas.microsoft.com/office/drawing/2014/main" id="{EFE64C66-9D34-3968-32A9-43F903753D8C}"/>
              </a:ext>
            </a:extLst>
          </p:cNvPr>
          <p:cNvSpPr/>
          <p:nvPr/>
        </p:nvSpPr>
        <p:spPr>
          <a:xfrm>
            <a:off x="2871548" y="233335"/>
            <a:ext cx="6544759" cy="514104"/>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Worksheet</a:t>
            </a:r>
          </a:p>
        </p:txBody>
      </p:sp>
      <p:pic>
        <p:nvPicPr>
          <p:cNvPr id="1026" name="Picture 2" descr="writing, work, pencil, creative, white, pen, old, corporate, office, brown, think, two, professional, writer, yellow, paper, education, ink, printing, sheet, grey, art, background, study, drawing, pastel, design, pens, strategy, university, correction, inspiration, school, learn, planning, english, supplies, idea, draw, job, lead, printed, college, teacher, success, professor, written, pencil drawing, knowledge, erase, educate, several, manager, subject, ordered, bitten, creative office, orderly, filing, confusing, secretarial, knaw">
            <a:extLst>
              <a:ext uri="{FF2B5EF4-FFF2-40B4-BE49-F238E27FC236}">
                <a16:creationId xmlns:a16="http://schemas.microsoft.com/office/drawing/2014/main" id="{F8AA9ACC-E097-89C4-E1AA-31C8B6A94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97" y="2132857"/>
            <a:ext cx="5524471" cy="391591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ree photos of Writing">
            <a:extLst>
              <a:ext uri="{FF2B5EF4-FFF2-40B4-BE49-F238E27FC236}">
                <a16:creationId xmlns:a16="http://schemas.microsoft.com/office/drawing/2014/main" id="{94DB67F4-1567-AFB1-2111-7E5D397EC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4" y="2132856"/>
            <a:ext cx="5472606" cy="391591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9">
            <a:extLst>
              <a:ext uri="{FF2B5EF4-FFF2-40B4-BE49-F238E27FC236}">
                <a16:creationId xmlns:a16="http://schemas.microsoft.com/office/drawing/2014/main" id="{D7A0584A-3CDB-8707-F191-97E107B97DD8}"/>
              </a:ext>
            </a:extLst>
          </p:cNvPr>
          <p:cNvSpPr/>
          <p:nvPr/>
        </p:nvSpPr>
        <p:spPr>
          <a:xfrm>
            <a:off x="2121211" y="123228"/>
            <a:ext cx="7949573" cy="755308"/>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0" name="Rectangle 9">
            <a:extLst>
              <a:ext uri="{FF2B5EF4-FFF2-40B4-BE49-F238E27FC236}">
                <a16:creationId xmlns:a16="http://schemas.microsoft.com/office/drawing/2014/main" id="{EFE64C66-9D34-3968-32A9-43F903753D8C}"/>
              </a:ext>
            </a:extLst>
          </p:cNvPr>
          <p:cNvSpPr/>
          <p:nvPr/>
        </p:nvSpPr>
        <p:spPr>
          <a:xfrm>
            <a:off x="2871548" y="233335"/>
            <a:ext cx="6544759" cy="514104"/>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Helpful Questions</a:t>
            </a:r>
          </a:p>
        </p:txBody>
      </p:sp>
      <p:sp>
        <p:nvSpPr>
          <p:cNvPr id="4" name="Rectangle 3">
            <a:extLst>
              <a:ext uri="{FF2B5EF4-FFF2-40B4-BE49-F238E27FC236}">
                <a16:creationId xmlns:a16="http://schemas.microsoft.com/office/drawing/2014/main" id="{0F420B49-5EC6-D81F-85A3-63E0F7EBAE13}"/>
              </a:ext>
            </a:extLst>
          </p:cNvPr>
          <p:cNvSpPr/>
          <p:nvPr/>
        </p:nvSpPr>
        <p:spPr>
          <a:xfrm>
            <a:off x="3539273" y="921710"/>
            <a:ext cx="1080120" cy="5360449"/>
          </a:xfrm>
          <a:prstGeom prst="rect">
            <a:avLst/>
          </a:prstGeom>
          <a:solidFill>
            <a:srgbClr val="EDEBD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 name="Group 7">
            <a:extLst>
              <a:ext uri="{FF2B5EF4-FFF2-40B4-BE49-F238E27FC236}">
                <a16:creationId xmlns:a16="http://schemas.microsoft.com/office/drawing/2014/main" id="{7FF1F5F3-8462-01E3-F6BC-11F736C927D9}"/>
              </a:ext>
            </a:extLst>
          </p:cNvPr>
          <p:cNvGrpSpPr/>
          <p:nvPr/>
        </p:nvGrpSpPr>
        <p:grpSpPr>
          <a:xfrm>
            <a:off x="1862109" y="4322659"/>
            <a:ext cx="9459167" cy="1248748"/>
            <a:chOff x="1709709" y="4170259"/>
            <a:chExt cx="9459167" cy="1248748"/>
          </a:xfrm>
        </p:grpSpPr>
        <p:grpSp>
          <p:nvGrpSpPr>
            <p:cNvPr id="11" name="Group 10">
              <a:extLst>
                <a:ext uri="{FF2B5EF4-FFF2-40B4-BE49-F238E27FC236}">
                  <a16:creationId xmlns:a16="http://schemas.microsoft.com/office/drawing/2014/main" id="{B5B2AB6D-E67D-5C56-D558-86D45D940FBD}"/>
                </a:ext>
              </a:extLst>
            </p:cNvPr>
            <p:cNvGrpSpPr/>
            <p:nvPr/>
          </p:nvGrpSpPr>
          <p:grpSpPr>
            <a:xfrm>
              <a:off x="4223793" y="4353603"/>
              <a:ext cx="6945083" cy="1026980"/>
              <a:chOff x="4223793" y="4776937"/>
              <a:chExt cx="6945083" cy="1026980"/>
            </a:xfrm>
          </p:grpSpPr>
          <p:sp>
            <p:nvSpPr>
              <p:cNvPr id="18" name="Arrow: Pentagon 17">
                <a:extLst>
                  <a:ext uri="{FF2B5EF4-FFF2-40B4-BE49-F238E27FC236}">
                    <a16:creationId xmlns:a16="http://schemas.microsoft.com/office/drawing/2014/main" id="{B3951DFB-A877-E5D4-F5C3-B0EDA7973264}"/>
                  </a:ext>
                </a:extLst>
              </p:cNvPr>
              <p:cNvSpPr/>
              <p:nvPr/>
            </p:nvSpPr>
            <p:spPr>
              <a:xfrm>
                <a:off x="4223793" y="4795917"/>
                <a:ext cx="6945083" cy="1008000"/>
              </a:xfrm>
              <a:prstGeom prst="homePlate">
                <a:avLst/>
              </a:prstGeom>
              <a:gradFill flip="none" rotWithShape="1">
                <a:gsLst>
                  <a:gs pos="0">
                    <a:srgbClr val="D45765">
                      <a:shade val="30000"/>
                      <a:satMod val="115000"/>
                    </a:srgbClr>
                  </a:gs>
                  <a:gs pos="50000">
                    <a:srgbClr val="D45765">
                      <a:shade val="67500"/>
                      <a:satMod val="115000"/>
                    </a:srgbClr>
                  </a:gs>
                  <a:gs pos="100000">
                    <a:srgbClr val="D45765">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Arrow: Chevron 18">
                <a:extLst>
                  <a:ext uri="{FF2B5EF4-FFF2-40B4-BE49-F238E27FC236}">
                    <a16:creationId xmlns:a16="http://schemas.microsoft.com/office/drawing/2014/main" id="{AA312EF2-3EB7-0C43-1BD8-3B43908481C5}"/>
                  </a:ext>
                </a:extLst>
              </p:cNvPr>
              <p:cNvSpPr/>
              <p:nvPr/>
            </p:nvSpPr>
            <p:spPr>
              <a:xfrm>
                <a:off x="9864840" y="4776937"/>
                <a:ext cx="839672" cy="1008000"/>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TextBox 19">
                <a:extLst>
                  <a:ext uri="{FF2B5EF4-FFF2-40B4-BE49-F238E27FC236}">
                    <a16:creationId xmlns:a16="http://schemas.microsoft.com/office/drawing/2014/main" id="{D05921C5-F2F9-F51A-B4F0-3F4E29590127}"/>
                  </a:ext>
                </a:extLst>
              </p:cNvPr>
              <p:cNvSpPr txBox="1"/>
              <p:nvPr/>
            </p:nvSpPr>
            <p:spPr>
              <a:xfrm>
                <a:off x="5044421" y="5076470"/>
                <a:ext cx="5374775" cy="461665"/>
              </a:xfrm>
              <a:prstGeom prst="rect">
                <a:avLst/>
              </a:prstGeom>
              <a:noFill/>
            </p:spPr>
            <p:txBody>
              <a:bodyPr wrap="square" rtlCol="0">
                <a:spAutoFit/>
              </a:bodyPr>
              <a:lstStyle/>
              <a:p>
                <a:r>
                  <a:rPr lang="en-CA" sz="2400" dirty="0">
                    <a:solidFill>
                      <a:schemeClr val="bg1"/>
                    </a:solidFill>
                    <a:latin typeface="Calibri" panose="020F0502020204030204" pitchFamily="34" charset="0"/>
                    <a:ea typeface="Cambria" panose="02040503050406030204" pitchFamily="18" charset="0"/>
                  </a:rPr>
                  <a:t>Where do you live?</a:t>
                </a:r>
                <a:endParaRPr lang="en-IN" sz="2400" dirty="0">
                  <a:solidFill>
                    <a:schemeClr val="bg1"/>
                  </a:solidFill>
                </a:endParaRPr>
              </a:p>
            </p:txBody>
          </p:sp>
        </p:grpSp>
        <p:grpSp>
          <p:nvGrpSpPr>
            <p:cNvPr id="12" name="Group 11">
              <a:extLst>
                <a:ext uri="{FF2B5EF4-FFF2-40B4-BE49-F238E27FC236}">
                  <a16:creationId xmlns:a16="http://schemas.microsoft.com/office/drawing/2014/main" id="{EDC980F3-89CF-1AAB-7C0C-FF017A8E870C}"/>
                </a:ext>
              </a:extLst>
            </p:cNvPr>
            <p:cNvGrpSpPr/>
            <p:nvPr/>
          </p:nvGrpSpPr>
          <p:grpSpPr>
            <a:xfrm>
              <a:off x="1709709" y="4170259"/>
              <a:ext cx="2849575" cy="1248748"/>
              <a:chOff x="1709709" y="4593593"/>
              <a:chExt cx="2849575" cy="1248748"/>
            </a:xfrm>
          </p:grpSpPr>
          <p:sp>
            <p:nvSpPr>
              <p:cNvPr id="14" name="Rectangle 13">
                <a:extLst>
                  <a:ext uri="{FF2B5EF4-FFF2-40B4-BE49-F238E27FC236}">
                    <a16:creationId xmlns:a16="http://schemas.microsoft.com/office/drawing/2014/main" id="{E5C3E1DE-47B1-8CB3-D16B-9C8D84115BE1}"/>
                  </a:ext>
                </a:extLst>
              </p:cNvPr>
              <p:cNvSpPr/>
              <p:nvPr/>
            </p:nvSpPr>
            <p:spPr>
              <a:xfrm>
                <a:off x="1709709" y="4834341"/>
                <a:ext cx="1682129" cy="1008000"/>
              </a:xfrm>
              <a:prstGeom prst="rect">
                <a:avLst/>
              </a:prstGeom>
              <a:gradFill flip="none" rotWithShape="1">
                <a:gsLst>
                  <a:gs pos="0">
                    <a:srgbClr val="D45765">
                      <a:shade val="30000"/>
                      <a:satMod val="115000"/>
                    </a:srgbClr>
                  </a:gs>
                  <a:gs pos="50000">
                    <a:srgbClr val="D45765">
                      <a:shade val="67500"/>
                      <a:satMod val="115000"/>
                    </a:srgbClr>
                  </a:gs>
                  <a:gs pos="100000">
                    <a:srgbClr val="D4576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ight Triangle 14">
                <a:extLst>
                  <a:ext uri="{FF2B5EF4-FFF2-40B4-BE49-F238E27FC236}">
                    <a16:creationId xmlns:a16="http://schemas.microsoft.com/office/drawing/2014/main" id="{ED9E9C63-A683-CF45-F935-9FFBFE64EBDF}"/>
                  </a:ext>
                </a:extLst>
              </p:cNvPr>
              <p:cNvSpPr/>
              <p:nvPr/>
            </p:nvSpPr>
            <p:spPr>
              <a:xfrm rot="10800000">
                <a:off x="3306981" y="5601705"/>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Triangle 15">
                <a:extLst>
                  <a:ext uri="{FF2B5EF4-FFF2-40B4-BE49-F238E27FC236}">
                    <a16:creationId xmlns:a16="http://schemas.microsoft.com/office/drawing/2014/main" id="{44415BFF-EF1E-D64A-096D-913CBE840C87}"/>
                  </a:ext>
                </a:extLst>
              </p:cNvPr>
              <p:cNvSpPr/>
              <p:nvPr/>
            </p:nvSpPr>
            <p:spPr>
              <a:xfrm rot="10800000" flipH="1">
                <a:off x="4476535" y="5601706"/>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A7CB506A-0F5B-5253-8BB8-018855F1EBF4}"/>
                  </a:ext>
                </a:extLst>
              </p:cNvPr>
              <p:cNvSpPr/>
              <p:nvPr/>
            </p:nvSpPr>
            <p:spPr>
              <a:xfrm>
                <a:off x="3310257" y="4593593"/>
                <a:ext cx="1249027" cy="1008112"/>
              </a:xfrm>
              <a:prstGeom prst="rect">
                <a:avLst/>
              </a:prstGeom>
              <a:solidFill>
                <a:srgbClr val="D4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3" name="Google Shape;109;p6">
              <a:extLst>
                <a:ext uri="{FF2B5EF4-FFF2-40B4-BE49-F238E27FC236}">
                  <a16:creationId xmlns:a16="http://schemas.microsoft.com/office/drawing/2014/main" id="{8E9DA79D-BF18-222E-1ECA-F19C925C628D}"/>
                </a:ext>
              </a:extLst>
            </p:cNvPr>
            <p:cNvPicPr preferRelativeResize="0"/>
            <p:nvPr/>
          </p:nvPicPr>
          <p:blipFill rotWithShape="1">
            <a:blip r:embed="rId3">
              <a:alphaModFix/>
            </a:blip>
            <a:srcRect/>
            <a:stretch/>
          </p:blipFill>
          <p:spPr>
            <a:xfrm>
              <a:off x="1913755" y="4520062"/>
              <a:ext cx="1249028" cy="676149"/>
            </a:xfrm>
            <a:prstGeom prst="rect">
              <a:avLst/>
            </a:prstGeom>
            <a:noFill/>
            <a:ln>
              <a:noFill/>
            </a:ln>
          </p:spPr>
        </p:pic>
      </p:grpSp>
      <p:grpSp>
        <p:nvGrpSpPr>
          <p:cNvPr id="21" name="Group 20">
            <a:extLst>
              <a:ext uri="{FF2B5EF4-FFF2-40B4-BE49-F238E27FC236}">
                <a16:creationId xmlns:a16="http://schemas.microsoft.com/office/drawing/2014/main" id="{9989FB55-8E0D-9B11-ED1F-E4F65E5EC1A6}"/>
              </a:ext>
            </a:extLst>
          </p:cNvPr>
          <p:cNvGrpSpPr/>
          <p:nvPr/>
        </p:nvGrpSpPr>
        <p:grpSpPr>
          <a:xfrm>
            <a:off x="1855857" y="2930921"/>
            <a:ext cx="9576160" cy="1270095"/>
            <a:chOff x="1703457" y="2778521"/>
            <a:chExt cx="9576160" cy="1270095"/>
          </a:xfrm>
        </p:grpSpPr>
        <p:grpSp>
          <p:nvGrpSpPr>
            <p:cNvPr id="22" name="Group 21">
              <a:extLst>
                <a:ext uri="{FF2B5EF4-FFF2-40B4-BE49-F238E27FC236}">
                  <a16:creationId xmlns:a16="http://schemas.microsoft.com/office/drawing/2014/main" id="{C55F1B07-1373-F9F8-DF03-4155D9DFBE19}"/>
                </a:ext>
              </a:extLst>
            </p:cNvPr>
            <p:cNvGrpSpPr/>
            <p:nvPr/>
          </p:nvGrpSpPr>
          <p:grpSpPr>
            <a:xfrm>
              <a:off x="4340785" y="2971411"/>
              <a:ext cx="6938832" cy="1017210"/>
              <a:chOff x="4340785" y="3394745"/>
              <a:chExt cx="6938832" cy="1017210"/>
            </a:xfrm>
          </p:grpSpPr>
          <p:grpSp>
            <p:nvGrpSpPr>
              <p:cNvPr id="29" name="Group 28">
                <a:extLst>
                  <a:ext uri="{FF2B5EF4-FFF2-40B4-BE49-F238E27FC236}">
                    <a16:creationId xmlns:a16="http://schemas.microsoft.com/office/drawing/2014/main" id="{16C5E651-3E72-56E6-8771-9281921C2420}"/>
                  </a:ext>
                </a:extLst>
              </p:cNvPr>
              <p:cNvGrpSpPr/>
              <p:nvPr/>
            </p:nvGrpSpPr>
            <p:grpSpPr>
              <a:xfrm>
                <a:off x="4340785" y="3403955"/>
                <a:ext cx="6938832" cy="1008000"/>
                <a:chOff x="4223793" y="3404179"/>
                <a:chExt cx="6938832" cy="1008000"/>
              </a:xfrm>
            </p:grpSpPr>
            <p:sp>
              <p:nvSpPr>
                <p:cNvPr id="31" name="Arrow: Pentagon 30">
                  <a:extLst>
                    <a:ext uri="{FF2B5EF4-FFF2-40B4-BE49-F238E27FC236}">
                      <a16:creationId xmlns:a16="http://schemas.microsoft.com/office/drawing/2014/main" id="{43A4795D-434E-62E8-A541-5320A3E9A0D5}"/>
                    </a:ext>
                  </a:extLst>
                </p:cNvPr>
                <p:cNvSpPr/>
                <p:nvPr/>
              </p:nvSpPr>
              <p:spPr>
                <a:xfrm>
                  <a:off x="4223793" y="3404179"/>
                  <a:ext cx="6938832" cy="1008000"/>
                </a:xfrm>
                <a:prstGeom prst="homePlate">
                  <a:avLst/>
                </a:prstGeom>
                <a:gradFill flip="none" rotWithShape="1">
                  <a:gsLst>
                    <a:gs pos="0">
                      <a:srgbClr val="46BECD">
                        <a:shade val="30000"/>
                        <a:satMod val="115000"/>
                      </a:srgbClr>
                    </a:gs>
                    <a:gs pos="50000">
                      <a:srgbClr val="46BECD">
                        <a:shade val="67500"/>
                        <a:satMod val="115000"/>
                      </a:srgbClr>
                    </a:gs>
                    <a:gs pos="100000">
                      <a:srgbClr val="46BECD">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4" name="TextBox 1023">
                  <a:extLst>
                    <a:ext uri="{FF2B5EF4-FFF2-40B4-BE49-F238E27FC236}">
                      <a16:creationId xmlns:a16="http://schemas.microsoft.com/office/drawing/2014/main" id="{66373D59-C46E-2860-B0DC-5CCF4542B64D}"/>
                    </a:ext>
                  </a:extLst>
                </p:cNvPr>
                <p:cNvSpPr txBox="1"/>
                <p:nvPr/>
              </p:nvSpPr>
              <p:spPr>
                <a:xfrm>
                  <a:off x="4974236" y="3697353"/>
                  <a:ext cx="4900206" cy="461665"/>
                </a:xfrm>
                <a:prstGeom prst="rect">
                  <a:avLst/>
                </a:prstGeom>
                <a:noFill/>
              </p:spPr>
              <p:txBody>
                <a:bodyPr wrap="square" rtlCol="0">
                  <a:spAutoFit/>
                </a:bodyPr>
                <a:lstStyle/>
                <a:p>
                  <a:r>
                    <a:rPr lang="en-CA" sz="2400" dirty="0">
                      <a:solidFill>
                        <a:schemeClr val="bg1"/>
                      </a:solidFill>
                      <a:latin typeface="Calibri" panose="020F0502020204030204" pitchFamily="34" charset="0"/>
                      <a:ea typeface="Cambria" panose="02040503050406030204" pitchFamily="18" charset="0"/>
                    </a:rPr>
                    <a:t>How old are you?</a:t>
                  </a:r>
                  <a:endParaRPr lang="en-IN" sz="2400" dirty="0">
                    <a:solidFill>
                      <a:schemeClr val="bg1"/>
                    </a:solidFill>
                  </a:endParaRPr>
                </a:p>
              </p:txBody>
            </p:sp>
          </p:grpSp>
          <p:sp>
            <p:nvSpPr>
              <p:cNvPr id="30" name="Arrow: Chevron 29">
                <a:extLst>
                  <a:ext uri="{FF2B5EF4-FFF2-40B4-BE49-F238E27FC236}">
                    <a16:creationId xmlns:a16="http://schemas.microsoft.com/office/drawing/2014/main" id="{6520978A-519C-083C-5A5A-6B72E53946C4}"/>
                  </a:ext>
                </a:extLst>
              </p:cNvPr>
              <p:cNvSpPr/>
              <p:nvPr/>
            </p:nvSpPr>
            <p:spPr>
              <a:xfrm>
                <a:off x="9864840" y="3394745"/>
                <a:ext cx="919682" cy="1007888"/>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23" name="Group 22">
              <a:extLst>
                <a:ext uri="{FF2B5EF4-FFF2-40B4-BE49-F238E27FC236}">
                  <a16:creationId xmlns:a16="http://schemas.microsoft.com/office/drawing/2014/main" id="{E90588F3-3936-A10E-970A-AFF8DB46ECC8}"/>
                </a:ext>
              </a:extLst>
            </p:cNvPr>
            <p:cNvGrpSpPr/>
            <p:nvPr/>
          </p:nvGrpSpPr>
          <p:grpSpPr>
            <a:xfrm>
              <a:off x="1703457" y="2778521"/>
              <a:ext cx="2849575" cy="1248748"/>
              <a:chOff x="1703457" y="3201855"/>
              <a:chExt cx="2849575" cy="1248748"/>
            </a:xfrm>
          </p:grpSpPr>
          <p:sp>
            <p:nvSpPr>
              <p:cNvPr id="25" name="Rectangle 24">
                <a:extLst>
                  <a:ext uri="{FF2B5EF4-FFF2-40B4-BE49-F238E27FC236}">
                    <a16:creationId xmlns:a16="http://schemas.microsoft.com/office/drawing/2014/main" id="{762819CF-C73A-DFCD-93B8-B9C0E7DC80AB}"/>
                  </a:ext>
                </a:extLst>
              </p:cNvPr>
              <p:cNvSpPr/>
              <p:nvPr/>
            </p:nvSpPr>
            <p:spPr>
              <a:xfrm>
                <a:off x="1703457" y="3442603"/>
                <a:ext cx="1682129" cy="1008000"/>
              </a:xfrm>
              <a:prstGeom prst="rect">
                <a:avLst/>
              </a:prstGeom>
              <a:gradFill flip="none" rotWithShape="1">
                <a:gsLst>
                  <a:gs pos="0">
                    <a:srgbClr val="46BECD">
                      <a:shade val="30000"/>
                      <a:satMod val="115000"/>
                    </a:srgbClr>
                  </a:gs>
                  <a:gs pos="50000">
                    <a:srgbClr val="46BECD">
                      <a:shade val="67500"/>
                      <a:satMod val="115000"/>
                    </a:srgbClr>
                  </a:gs>
                  <a:gs pos="100000">
                    <a:srgbClr val="46BECD">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ight Triangle 25">
                <a:extLst>
                  <a:ext uri="{FF2B5EF4-FFF2-40B4-BE49-F238E27FC236}">
                    <a16:creationId xmlns:a16="http://schemas.microsoft.com/office/drawing/2014/main" id="{28094605-3C95-5308-3679-DA727D8F3FAB}"/>
                  </a:ext>
                </a:extLst>
              </p:cNvPr>
              <p:cNvSpPr/>
              <p:nvPr/>
            </p:nvSpPr>
            <p:spPr>
              <a:xfrm rot="10800000">
                <a:off x="3300729" y="4209967"/>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ight Triangle 26">
                <a:extLst>
                  <a:ext uri="{FF2B5EF4-FFF2-40B4-BE49-F238E27FC236}">
                    <a16:creationId xmlns:a16="http://schemas.microsoft.com/office/drawing/2014/main" id="{286F45B8-8DCD-0B03-9E6C-32869E7EF113}"/>
                  </a:ext>
                </a:extLst>
              </p:cNvPr>
              <p:cNvSpPr/>
              <p:nvPr/>
            </p:nvSpPr>
            <p:spPr>
              <a:xfrm rot="10800000" flipH="1">
                <a:off x="4470283" y="4209968"/>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9DC3A48E-4470-7AC2-175A-451039F747D2}"/>
                  </a:ext>
                </a:extLst>
              </p:cNvPr>
              <p:cNvSpPr/>
              <p:nvPr/>
            </p:nvSpPr>
            <p:spPr>
              <a:xfrm>
                <a:off x="3304005" y="3201855"/>
                <a:ext cx="1249027" cy="1008112"/>
              </a:xfrm>
              <a:prstGeom prst="rect">
                <a:avLst/>
              </a:prstGeom>
              <a:solidFill>
                <a:srgbClr val="46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4" name="Picture 2" descr="Free illustrations of Meal">
              <a:extLst>
                <a:ext uri="{FF2B5EF4-FFF2-40B4-BE49-F238E27FC236}">
                  <a16:creationId xmlns:a16="http://schemas.microsoft.com/office/drawing/2014/main" id="{9D61E7FF-65AB-4BF0-2B86-C38376CF7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7453" y="2992987"/>
              <a:ext cx="1490300" cy="10556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5" name="Group 1024">
            <a:extLst>
              <a:ext uri="{FF2B5EF4-FFF2-40B4-BE49-F238E27FC236}">
                <a16:creationId xmlns:a16="http://schemas.microsoft.com/office/drawing/2014/main" id="{1791157D-9DA1-B54C-A305-35A316EAFFB2}"/>
              </a:ext>
            </a:extLst>
          </p:cNvPr>
          <p:cNvGrpSpPr/>
          <p:nvPr/>
        </p:nvGrpSpPr>
        <p:grpSpPr>
          <a:xfrm>
            <a:off x="1849605" y="1539183"/>
            <a:ext cx="9459167" cy="1341974"/>
            <a:chOff x="1697205" y="1386783"/>
            <a:chExt cx="9459167" cy="1341974"/>
          </a:xfrm>
        </p:grpSpPr>
        <p:grpSp>
          <p:nvGrpSpPr>
            <p:cNvPr id="1027" name="Group 1026">
              <a:extLst>
                <a:ext uri="{FF2B5EF4-FFF2-40B4-BE49-F238E27FC236}">
                  <a16:creationId xmlns:a16="http://schemas.microsoft.com/office/drawing/2014/main" id="{386C69E7-3847-ACE5-3D93-825D772F629A}"/>
                </a:ext>
              </a:extLst>
            </p:cNvPr>
            <p:cNvGrpSpPr/>
            <p:nvPr/>
          </p:nvGrpSpPr>
          <p:grpSpPr>
            <a:xfrm>
              <a:off x="4464031" y="1589107"/>
              <a:ext cx="6692341" cy="1008000"/>
              <a:chOff x="4464031" y="2012441"/>
              <a:chExt cx="6692341" cy="1008000"/>
            </a:xfrm>
          </p:grpSpPr>
          <p:sp>
            <p:nvSpPr>
              <p:cNvPr id="1034" name="Arrow: Pentagon 1033">
                <a:extLst>
                  <a:ext uri="{FF2B5EF4-FFF2-40B4-BE49-F238E27FC236}">
                    <a16:creationId xmlns:a16="http://schemas.microsoft.com/office/drawing/2014/main" id="{00C37165-8D61-D2E9-C1C2-AA40729A19C3}"/>
                  </a:ext>
                </a:extLst>
              </p:cNvPr>
              <p:cNvSpPr/>
              <p:nvPr/>
            </p:nvSpPr>
            <p:spPr>
              <a:xfrm>
                <a:off x="4464031" y="2012441"/>
                <a:ext cx="6692341" cy="1008000"/>
              </a:xfrm>
              <a:prstGeom prst="homePlate">
                <a:avLst/>
              </a:prstGeom>
              <a:gradFill flip="none" rotWithShape="1">
                <a:gsLst>
                  <a:gs pos="0">
                    <a:srgbClr val="7DB343">
                      <a:shade val="30000"/>
                      <a:satMod val="115000"/>
                    </a:srgbClr>
                  </a:gs>
                  <a:gs pos="50000">
                    <a:srgbClr val="7DB343">
                      <a:shade val="67500"/>
                      <a:satMod val="115000"/>
                    </a:srgbClr>
                  </a:gs>
                  <a:gs pos="100000">
                    <a:srgbClr val="7DB34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35" name="Arrow: Chevron 1034">
                <a:extLst>
                  <a:ext uri="{FF2B5EF4-FFF2-40B4-BE49-F238E27FC236}">
                    <a16:creationId xmlns:a16="http://schemas.microsoft.com/office/drawing/2014/main" id="{EF49FD26-0C6A-75A7-D131-D250DAE685B3}"/>
                  </a:ext>
                </a:extLst>
              </p:cNvPr>
              <p:cNvSpPr/>
              <p:nvPr/>
            </p:nvSpPr>
            <p:spPr>
              <a:xfrm>
                <a:off x="9864840" y="2012441"/>
                <a:ext cx="919682" cy="1007888"/>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36" name="TextBox 1035">
                <a:extLst>
                  <a:ext uri="{FF2B5EF4-FFF2-40B4-BE49-F238E27FC236}">
                    <a16:creationId xmlns:a16="http://schemas.microsoft.com/office/drawing/2014/main" id="{E6ADEC01-1174-1A28-8096-6CCD2B4F2B4E}"/>
                  </a:ext>
                </a:extLst>
              </p:cNvPr>
              <p:cNvSpPr txBox="1"/>
              <p:nvPr/>
            </p:nvSpPr>
            <p:spPr>
              <a:xfrm>
                <a:off x="5044421" y="2310549"/>
                <a:ext cx="4900206" cy="461665"/>
              </a:xfrm>
              <a:prstGeom prst="rect">
                <a:avLst/>
              </a:prstGeom>
              <a:noFill/>
            </p:spPr>
            <p:txBody>
              <a:bodyPr wrap="square" rtlCol="0">
                <a:spAutoFit/>
              </a:bodyPr>
              <a:lstStyle/>
              <a:p>
                <a:r>
                  <a:rPr lang="en-IN" sz="2400" dirty="0">
                    <a:solidFill>
                      <a:schemeClr val="bg1"/>
                    </a:solidFill>
                  </a:rPr>
                  <a:t>What is your name?</a:t>
                </a:r>
              </a:p>
            </p:txBody>
          </p:sp>
        </p:grpSp>
        <p:grpSp>
          <p:nvGrpSpPr>
            <p:cNvPr id="1028" name="Group 1027">
              <a:extLst>
                <a:ext uri="{FF2B5EF4-FFF2-40B4-BE49-F238E27FC236}">
                  <a16:creationId xmlns:a16="http://schemas.microsoft.com/office/drawing/2014/main" id="{B69B33FC-B437-212B-4A45-817798B6E7E2}"/>
                </a:ext>
              </a:extLst>
            </p:cNvPr>
            <p:cNvGrpSpPr/>
            <p:nvPr/>
          </p:nvGrpSpPr>
          <p:grpSpPr>
            <a:xfrm>
              <a:off x="1697205" y="1386783"/>
              <a:ext cx="2849575" cy="1248748"/>
              <a:chOff x="1697205" y="1810117"/>
              <a:chExt cx="2849575" cy="1248748"/>
            </a:xfrm>
          </p:grpSpPr>
          <p:sp>
            <p:nvSpPr>
              <p:cNvPr id="1030" name="Rectangle 1029">
                <a:extLst>
                  <a:ext uri="{FF2B5EF4-FFF2-40B4-BE49-F238E27FC236}">
                    <a16:creationId xmlns:a16="http://schemas.microsoft.com/office/drawing/2014/main" id="{C2A5F5F9-77A1-5585-1B73-B07322F269A9}"/>
                  </a:ext>
                </a:extLst>
              </p:cNvPr>
              <p:cNvSpPr/>
              <p:nvPr/>
            </p:nvSpPr>
            <p:spPr>
              <a:xfrm>
                <a:off x="1697205" y="2050865"/>
                <a:ext cx="1682129" cy="1008000"/>
              </a:xfrm>
              <a:prstGeom prst="rect">
                <a:avLst/>
              </a:prstGeom>
              <a:gradFill flip="none" rotWithShape="1">
                <a:gsLst>
                  <a:gs pos="0">
                    <a:srgbClr val="7DB343">
                      <a:shade val="30000"/>
                      <a:satMod val="115000"/>
                    </a:srgbClr>
                  </a:gs>
                  <a:gs pos="50000">
                    <a:srgbClr val="7DB343">
                      <a:shade val="67500"/>
                      <a:satMod val="115000"/>
                    </a:srgbClr>
                  </a:gs>
                  <a:gs pos="100000">
                    <a:srgbClr val="7DB3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1" name="Rectangle 1030">
                <a:extLst>
                  <a:ext uri="{FF2B5EF4-FFF2-40B4-BE49-F238E27FC236}">
                    <a16:creationId xmlns:a16="http://schemas.microsoft.com/office/drawing/2014/main" id="{2E9C1305-F9EA-E2A5-A6A2-397C9FFA2D91}"/>
                  </a:ext>
                </a:extLst>
              </p:cNvPr>
              <p:cNvSpPr/>
              <p:nvPr/>
            </p:nvSpPr>
            <p:spPr>
              <a:xfrm>
                <a:off x="3297753" y="1810117"/>
                <a:ext cx="1249027" cy="1008112"/>
              </a:xfrm>
              <a:prstGeom prst="rect">
                <a:avLst/>
              </a:prstGeom>
              <a:solidFill>
                <a:srgbClr val="7DB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2" name="Right Triangle 1031">
                <a:extLst>
                  <a:ext uri="{FF2B5EF4-FFF2-40B4-BE49-F238E27FC236}">
                    <a16:creationId xmlns:a16="http://schemas.microsoft.com/office/drawing/2014/main" id="{8A9A2AA6-710D-E158-1D95-2B8FC95511C7}"/>
                  </a:ext>
                </a:extLst>
              </p:cNvPr>
              <p:cNvSpPr/>
              <p:nvPr/>
            </p:nvSpPr>
            <p:spPr>
              <a:xfrm rot="10800000">
                <a:off x="3294477" y="2818229"/>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3" name="Right Triangle 1032">
                <a:extLst>
                  <a:ext uri="{FF2B5EF4-FFF2-40B4-BE49-F238E27FC236}">
                    <a16:creationId xmlns:a16="http://schemas.microsoft.com/office/drawing/2014/main" id="{8AEB34CD-431A-B670-6EEE-FB5C5B5227BD}"/>
                  </a:ext>
                </a:extLst>
              </p:cNvPr>
              <p:cNvSpPr/>
              <p:nvPr/>
            </p:nvSpPr>
            <p:spPr>
              <a:xfrm rot="10800000" flipH="1">
                <a:off x="4464031" y="2818230"/>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029" name="Picture 4" descr="Free vector graphics of Name">
              <a:extLst>
                <a:ext uri="{FF2B5EF4-FFF2-40B4-BE49-F238E27FC236}">
                  <a16:creationId xmlns:a16="http://schemas.microsoft.com/office/drawing/2014/main" id="{25017ADB-D555-F9AF-5A65-ED6B256CB8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6244" y="1387989"/>
              <a:ext cx="1340768" cy="13407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818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left)">
                                      <p:cBhvr>
                                        <p:cTn id="7" dur="1250"/>
                                        <p:tgtEl>
                                          <p:spTgt spid="1025"/>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250"/>
                                        <p:tgtEl>
                                          <p:spTgt spid="21"/>
                                        </p:tgtEl>
                                      </p:cBhvr>
                                    </p:animEffect>
                                  </p:childTnLst>
                                </p:cTn>
                              </p:par>
                            </p:childTnLst>
                          </p:cTn>
                        </p:par>
                        <p:par>
                          <p:cTn id="12" fill="hold">
                            <p:stCondLst>
                              <p:cond delay="2750"/>
                            </p:stCondLst>
                            <p:childTnLst>
                              <p:par>
                                <p:cTn id="13" presetID="22" presetClass="entr" presetSubtype="8"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9">
            <a:extLst>
              <a:ext uri="{FF2B5EF4-FFF2-40B4-BE49-F238E27FC236}">
                <a16:creationId xmlns:a16="http://schemas.microsoft.com/office/drawing/2014/main" id="{D7A0584A-3CDB-8707-F191-97E107B97DD8}"/>
              </a:ext>
            </a:extLst>
          </p:cNvPr>
          <p:cNvSpPr/>
          <p:nvPr/>
        </p:nvSpPr>
        <p:spPr>
          <a:xfrm>
            <a:off x="2121211" y="123228"/>
            <a:ext cx="7949573" cy="755308"/>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0" name="Rectangle 9">
            <a:extLst>
              <a:ext uri="{FF2B5EF4-FFF2-40B4-BE49-F238E27FC236}">
                <a16:creationId xmlns:a16="http://schemas.microsoft.com/office/drawing/2014/main" id="{EFE64C66-9D34-3968-32A9-43F903753D8C}"/>
              </a:ext>
            </a:extLst>
          </p:cNvPr>
          <p:cNvSpPr/>
          <p:nvPr/>
        </p:nvSpPr>
        <p:spPr>
          <a:xfrm>
            <a:off x="2871548" y="233335"/>
            <a:ext cx="6544759" cy="514104"/>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Helpful Questions</a:t>
            </a:r>
          </a:p>
        </p:txBody>
      </p:sp>
      <p:sp>
        <p:nvSpPr>
          <p:cNvPr id="5" name="Rectangle 4">
            <a:extLst>
              <a:ext uri="{FF2B5EF4-FFF2-40B4-BE49-F238E27FC236}">
                <a16:creationId xmlns:a16="http://schemas.microsoft.com/office/drawing/2014/main" id="{70F8ABBB-2FBD-E768-8722-CD374C3DF539}"/>
              </a:ext>
            </a:extLst>
          </p:cNvPr>
          <p:cNvSpPr/>
          <p:nvPr/>
        </p:nvSpPr>
        <p:spPr>
          <a:xfrm>
            <a:off x="3539273" y="921710"/>
            <a:ext cx="1080120" cy="5360449"/>
          </a:xfrm>
          <a:prstGeom prst="rect">
            <a:avLst/>
          </a:prstGeom>
          <a:solidFill>
            <a:srgbClr val="EDEBD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38" name="Group 1037">
            <a:extLst>
              <a:ext uri="{FF2B5EF4-FFF2-40B4-BE49-F238E27FC236}">
                <a16:creationId xmlns:a16="http://schemas.microsoft.com/office/drawing/2014/main" id="{1D575CD8-4838-9214-FFAF-F38F29458814}"/>
              </a:ext>
            </a:extLst>
          </p:cNvPr>
          <p:cNvGrpSpPr/>
          <p:nvPr/>
        </p:nvGrpSpPr>
        <p:grpSpPr>
          <a:xfrm>
            <a:off x="1855857" y="2930921"/>
            <a:ext cx="9576160" cy="1248748"/>
            <a:chOff x="1703457" y="2778521"/>
            <a:chExt cx="9576160" cy="1248748"/>
          </a:xfrm>
        </p:grpSpPr>
        <p:grpSp>
          <p:nvGrpSpPr>
            <p:cNvPr id="1039" name="Group 1038">
              <a:extLst>
                <a:ext uri="{FF2B5EF4-FFF2-40B4-BE49-F238E27FC236}">
                  <a16:creationId xmlns:a16="http://schemas.microsoft.com/office/drawing/2014/main" id="{630F3EAB-3AF3-A0EC-9F28-8031DB988370}"/>
                </a:ext>
              </a:extLst>
            </p:cNvPr>
            <p:cNvGrpSpPr/>
            <p:nvPr/>
          </p:nvGrpSpPr>
          <p:grpSpPr>
            <a:xfrm>
              <a:off x="4340785" y="2971411"/>
              <a:ext cx="6938832" cy="1017210"/>
              <a:chOff x="4340785" y="3394745"/>
              <a:chExt cx="6938832" cy="1017210"/>
            </a:xfrm>
          </p:grpSpPr>
          <p:grpSp>
            <p:nvGrpSpPr>
              <p:cNvPr id="1046" name="Group 1045">
                <a:extLst>
                  <a:ext uri="{FF2B5EF4-FFF2-40B4-BE49-F238E27FC236}">
                    <a16:creationId xmlns:a16="http://schemas.microsoft.com/office/drawing/2014/main" id="{D59429A8-E33F-A678-0C32-34032EEAB3EB}"/>
                  </a:ext>
                </a:extLst>
              </p:cNvPr>
              <p:cNvGrpSpPr/>
              <p:nvPr/>
            </p:nvGrpSpPr>
            <p:grpSpPr>
              <a:xfrm>
                <a:off x="4340785" y="3403955"/>
                <a:ext cx="6938832" cy="1008000"/>
                <a:chOff x="4223793" y="3404179"/>
                <a:chExt cx="6938832" cy="1008000"/>
              </a:xfrm>
            </p:grpSpPr>
            <p:sp>
              <p:nvSpPr>
                <p:cNvPr id="1048" name="Arrow: Pentagon 1047">
                  <a:extLst>
                    <a:ext uri="{FF2B5EF4-FFF2-40B4-BE49-F238E27FC236}">
                      <a16:creationId xmlns:a16="http://schemas.microsoft.com/office/drawing/2014/main" id="{114DAAD3-5ABF-8F80-65BB-00EDCA26C86D}"/>
                    </a:ext>
                  </a:extLst>
                </p:cNvPr>
                <p:cNvSpPr/>
                <p:nvPr/>
              </p:nvSpPr>
              <p:spPr>
                <a:xfrm>
                  <a:off x="4223793" y="3404179"/>
                  <a:ext cx="6938832" cy="1008000"/>
                </a:xfrm>
                <a:prstGeom prst="homePlate">
                  <a:avLst/>
                </a:prstGeom>
                <a:gradFill flip="none" rotWithShape="1">
                  <a:gsLst>
                    <a:gs pos="0">
                      <a:srgbClr val="46BECD">
                        <a:shade val="30000"/>
                        <a:satMod val="115000"/>
                      </a:srgbClr>
                    </a:gs>
                    <a:gs pos="50000">
                      <a:srgbClr val="46BECD">
                        <a:shade val="67500"/>
                        <a:satMod val="115000"/>
                      </a:srgbClr>
                    </a:gs>
                    <a:gs pos="100000">
                      <a:srgbClr val="46BECD">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9" name="TextBox 1048">
                  <a:extLst>
                    <a:ext uri="{FF2B5EF4-FFF2-40B4-BE49-F238E27FC236}">
                      <a16:creationId xmlns:a16="http://schemas.microsoft.com/office/drawing/2014/main" id="{9389C6A6-D6CA-202D-B08B-C3019C77F1F1}"/>
                    </a:ext>
                  </a:extLst>
                </p:cNvPr>
                <p:cNvSpPr txBox="1"/>
                <p:nvPr/>
              </p:nvSpPr>
              <p:spPr>
                <a:xfrm>
                  <a:off x="4974236" y="3697353"/>
                  <a:ext cx="4900206" cy="461665"/>
                </a:xfrm>
                <a:prstGeom prst="rect">
                  <a:avLst/>
                </a:prstGeom>
                <a:noFill/>
              </p:spPr>
              <p:txBody>
                <a:bodyPr wrap="square" rtlCol="0">
                  <a:spAutoFit/>
                </a:bodyPr>
                <a:lstStyle/>
                <a:p>
                  <a:r>
                    <a:rPr lang="en-CA" sz="2400" dirty="0">
                      <a:solidFill>
                        <a:schemeClr val="bg1"/>
                      </a:solidFill>
                      <a:latin typeface="Calibri" panose="020F0502020204030204" pitchFamily="34" charset="0"/>
                      <a:ea typeface="Cambria" panose="02040503050406030204" pitchFamily="18" charset="0"/>
                    </a:rPr>
                    <a:t>Do you have any pets?</a:t>
                  </a:r>
                  <a:endParaRPr lang="en-IN" sz="2400" dirty="0">
                    <a:solidFill>
                      <a:schemeClr val="bg1"/>
                    </a:solidFill>
                  </a:endParaRPr>
                </a:p>
              </p:txBody>
            </p:sp>
          </p:grpSp>
          <p:sp>
            <p:nvSpPr>
              <p:cNvPr id="1047" name="Arrow: Chevron 1046">
                <a:extLst>
                  <a:ext uri="{FF2B5EF4-FFF2-40B4-BE49-F238E27FC236}">
                    <a16:creationId xmlns:a16="http://schemas.microsoft.com/office/drawing/2014/main" id="{86E75E2C-900E-47A4-5A9F-749DB4FF09F0}"/>
                  </a:ext>
                </a:extLst>
              </p:cNvPr>
              <p:cNvSpPr/>
              <p:nvPr/>
            </p:nvSpPr>
            <p:spPr>
              <a:xfrm>
                <a:off x="9864840" y="3394745"/>
                <a:ext cx="919682" cy="1007888"/>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1040" name="Group 1039">
              <a:extLst>
                <a:ext uri="{FF2B5EF4-FFF2-40B4-BE49-F238E27FC236}">
                  <a16:creationId xmlns:a16="http://schemas.microsoft.com/office/drawing/2014/main" id="{F7FD646B-9639-5341-42D3-D1DE5CDA03B5}"/>
                </a:ext>
              </a:extLst>
            </p:cNvPr>
            <p:cNvGrpSpPr/>
            <p:nvPr/>
          </p:nvGrpSpPr>
          <p:grpSpPr>
            <a:xfrm>
              <a:off x="1703457" y="2778521"/>
              <a:ext cx="2849575" cy="1248748"/>
              <a:chOff x="1703457" y="3201855"/>
              <a:chExt cx="2849575" cy="1248748"/>
            </a:xfrm>
          </p:grpSpPr>
          <p:sp>
            <p:nvSpPr>
              <p:cNvPr id="1042" name="Rectangle 1041">
                <a:extLst>
                  <a:ext uri="{FF2B5EF4-FFF2-40B4-BE49-F238E27FC236}">
                    <a16:creationId xmlns:a16="http://schemas.microsoft.com/office/drawing/2014/main" id="{715FB349-C234-A451-348A-56FDAD89EDC7}"/>
                  </a:ext>
                </a:extLst>
              </p:cNvPr>
              <p:cNvSpPr/>
              <p:nvPr/>
            </p:nvSpPr>
            <p:spPr>
              <a:xfrm>
                <a:off x="1703457" y="3442603"/>
                <a:ext cx="1682129" cy="1008000"/>
              </a:xfrm>
              <a:prstGeom prst="rect">
                <a:avLst/>
              </a:prstGeom>
              <a:gradFill flip="none" rotWithShape="1">
                <a:gsLst>
                  <a:gs pos="0">
                    <a:srgbClr val="46BECD">
                      <a:shade val="30000"/>
                      <a:satMod val="115000"/>
                    </a:srgbClr>
                  </a:gs>
                  <a:gs pos="50000">
                    <a:srgbClr val="46BECD">
                      <a:shade val="67500"/>
                      <a:satMod val="115000"/>
                    </a:srgbClr>
                  </a:gs>
                  <a:gs pos="100000">
                    <a:srgbClr val="46BECD">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43" name="Right Triangle 1042">
                <a:extLst>
                  <a:ext uri="{FF2B5EF4-FFF2-40B4-BE49-F238E27FC236}">
                    <a16:creationId xmlns:a16="http://schemas.microsoft.com/office/drawing/2014/main" id="{4F4B9155-5FEB-0D99-9F17-5EEA91D448C8}"/>
                  </a:ext>
                </a:extLst>
              </p:cNvPr>
              <p:cNvSpPr/>
              <p:nvPr/>
            </p:nvSpPr>
            <p:spPr>
              <a:xfrm rot="10800000">
                <a:off x="3300729" y="4209967"/>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4" name="Right Triangle 1043">
                <a:extLst>
                  <a:ext uri="{FF2B5EF4-FFF2-40B4-BE49-F238E27FC236}">
                    <a16:creationId xmlns:a16="http://schemas.microsoft.com/office/drawing/2014/main" id="{22F13147-C71A-3292-87C4-B339B7BABA33}"/>
                  </a:ext>
                </a:extLst>
              </p:cNvPr>
              <p:cNvSpPr/>
              <p:nvPr/>
            </p:nvSpPr>
            <p:spPr>
              <a:xfrm rot="10800000" flipH="1">
                <a:off x="4470283" y="4209968"/>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5" name="Rectangle 1044">
                <a:extLst>
                  <a:ext uri="{FF2B5EF4-FFF2-40B4-BE49-F238E27FC236}">
                    <a16:creationId xmlns:a16="http://schemas.microsoft.com/office/drawing/2014/main" id="{6C62E182-CB57-E049-AD9F-625AB07986FD}"/>
                  </a:ext>
                </a:extLst>
              </p:cNvPr>
              <p:cNvSpPr/>
              <p:nvPr/>
            </p:nvSpPr>
            <p:spPr>
              <a:xfrm>
                <a:off x="3304005" y="3201855"/>
                <a:ext cx="1249027" cy="1008112"/>
              </a:xfrm>
              <a:prstGeom prst="rect">
                <a:avLst/>
              </a:prstGeom>
              <a:solidFill>
                <a:srgbClr val="46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041" name="Google Shape;77;p4" descr="A picture containing shape&#10;&#10;Description automatically generated">
              <a:extLst>
                <a:ext uri="{FF2B5EF4-FFF2-40B4-BE49-F238E27FC236}">
                  <a16:creationId xmlns:a16="http://schemas.microsoft.com/office/drawing/2014/main" id="{EBFE4521-E101-C06F-1D98-836F2C0212BB}"/>
                </a:ext>
              </a:extLst>
            </p:cNvPr>
            <p:cNvPicPr preferRelativeResize="0"/>
            <p:nvPr/>
          </p:nvPicPr>
          <p:blipFill rotWithShape="1">
            <a:blip r:embed="rId3">
              <a:alphaModFix/>
            </a:blip>
            <a:srcRect/>
            <a:stretch/>
          </p:blipFill>
          <p:spPr>
            <a:xfrm>
              <a:off x="2256822" y="3091119"/>
              <a:ext cx="603661" cy="827016"/>
            </a:xfrm>
            <a:prstGeom prst="rect">
              <a:avLst/>
            </a:prstGeom>
            <a:noFill/>
            <a:ln>
              <a:noFill/>
            </a:ln>
          </p:spPr>
        </p:pic>
      </p:grpSp>
      <p:grpSp>
        <p:nvGrpSpPr>
          <p:cNvPr id="1050" name="Group 1049">
            <a:extLst>
              <a:ext uri="{FF2B5EF4-FFF2-40B4-BE49-F238E27FC236}">
                <a16:creationId xmlns:a16="http://schemas.microsoft.com/office/drawing/2014/main" id="{8104E9D0-7FA0-7788-FC9D-ABE40104D3AB}"/>
              </a:ext>
            </a:extLst>
          </p:cNvPr>
          <p:cNvGrpSpPr/>
          <p:nvPr/>
        </p:nvGrpSpPr>
        <p:grpSpPr>
          <a:xfrm>
            <a:off x="1863172" y="4322659"/>
            <a:ext cx="9458104" cy="1244598"/>
            <a:chOff x="1710772" y="4170259"/>
            <a:chExt cx="9458104" cy="1244598"/>
          </a:xfrm>
        </p:grpSpPr>
        <p:grpSp>
          <p:nvGrpSpPr>
            <p:cNvPr id="1051" name="Group 1050">
              <a:extLst>
                <a:ext uri="{FF2B5EF4-FFF2-40B4-BE49-F238E27FC236}">
                  <a16:creationId xmlns:a16="http://schemas.microsoft.com/office/drawing/2014/main" id="{C9099260-D6BF-6494-CB32-148A67A0E017}"/>
                </a:ext>
              </a:extLst>
            </p:cNvPr>
            <p:cNvGrpSpPr/>
            <p:nvPr/>
          </p:nvGrpSpPr>
          <p:grpSpPr>
            <a:xfrm>
              <a:off x="4223793" y="4353603"/>
              <a:ext cx="6945083" cy="1026980"/>
              <a:chOff x="4223793" y="4776937"/>
              <a:chExt cx="6945083" cy="1026980"/>
            </a:xfrm>
          </p:grpSpPr>
          <p:sp>
            <p:nvSpPr>
              <p:cNvPr id="1058" name="Arrow: Pentagon 1057">
                <a:extLst>
                  <a:ext uri="{FF2B5EF4-FFF2-40B4-BE49-F238E27FC236}">
                    <a16:creationId xmlns:a16="http://schemas.microsoft.com/office/drawing/2014/main" id="{F3B4C92F-ADD5-1567-6499-1514449FC64D}"/>
                  </a:ext>
                </a:extLst>
              </p:cNvPr>
              <p:cNvSpPr/>
              <p:nvPr/>
            </p:nvSpPr>
            <p:spPr>
              <a:xfrm>
                <a:off x="4223793" y="4795917"/>
                <a:ext cx="6945083" cy="1008000"/>
              </a:xfrm>
              <a:prstGeom prst="homePlate">
                <a:avLst/>
              </a:prstGeom>
              <a:gradFill flip="none" rotWithShape="1">
                <a:gsLst>
                  <a:gs pos="0">
                    <a:srgbClr val="D45765">
                      <a:shade val="30000"/>
                      <a:satMod val="115000"/>
                    </a:srgbClr>
                  </a:gs>
                  <a:gs pos="50000">
                    <a:srgbClr val="D45765">
                      <a:shade val="67500"/>
                      <a:satMod val="115000"/>
                    </a:srgbClr>
                  </a:gs>
                  <a:gs pos="100000">
                    <a:srgbClr val="D45765">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59" name="Arrow: Chevron 1058">
                <a:extLst>
                  <a:ext uri="{FF2B5EF4-FFF2-40B4-BE49-F238E27FC236}">
                    <a16:creationId xmlns:a16="http://schemas.microsoft.com/office/drawing/2014/main" id="{0C592E75-534D-C3B1-C727-01C0BD572758}"/>
                  </a:ext>
                </a:extLst>
              </p:cNvPr>
              <p:cNvSpPr/>
              <p:nvPr/>
            </p:nvSpPr>
            <p:spPr>
              <a:xfrm>
                <a:off x="9864840" y="4776937"/>
                <a:ext cx="839672" cy="1008000"/>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0" name="TextBox 1059">
                <a:extLst>
                  <a:ext uri="{FF2B5EF4-FFF2-40B4-BE49-F238E27FC236}">
                    <a16:creationId xmlns:a16="http://schemas.microsoft.com/office/drawing/2014/main" id="{434374F4-4F5D-C86B-A665-F52875896C6E}"/>
                  </a:ext>
                </a:extLst>
              </p:cNvPr>
              <p:cNvSpPr txBox="1"/>
              <p:nvPr/>
            </p:nvSpPr>
            <p:spPr>
              <a:xfrm>
                <a:off x="5044421" y="5046853"/>
                <a:ext cx="5374775" cy="461665"/>
              </a:xfrm>
              <a:prstGeom prst="rect">
                <a:avLst/>
              </a:prstGeom>
              <a:noFill/>
            </p:spPr>
            <p:txBody>
              <a:bodyPr wrap="square" rtlCol="0">
                <a:spAutoFit/>
              </a:bodyPr>
              <a:lstStyle/>
              <a:p>
                <a:r>
                  <a:rPr lang="en-CA" sz="2400" dirty="0">
                    <a:solidFill>
                      <a:schemeClr val="bg1"/>
                    </a:solidFill>
                    <a:latin typeface="Calibri" panose="020F0502020204030204" pitchFamily="34" charset="0"/>
                    <a:ea typeface="Cambria" panose="02040503050406030204" pitchFamily="18" charset="0"/>
                  </a:rPr>
                  <a:t>Do you help your parents at home?</a:t>
                </a:r>
                <a:endParaRPr lang="en-IN" sz="2400" dirty="0">
                  <a:solidFill>
                    <a:schemeClr val="bg1"/>
                  </a:solidFill>
                </a:endParaRPr>
              </a:p>
            </p:txBody>
          </p:sp>
        </p:grpSp>
        <p:grpSp>
          <p:nvGrpSpPr>
            <p:cNvPr id="1052" name="Group 1051">
              <a:extLst>
                <a:ext uri="{FF2B5EF4-FFF2-40B4-BE49-F238E27FC236}">
                  <a16:creationId xmlns:a16="http://schemas.microsoft.com/office/drawing/2014/main" id="{937BE100-D662-979A-8AE3-66BB40B70A1F}"/>
                </a:ext>
              </a:extLst>
            </p:cNvPr>
            <p:cNvGrpSpPr/>
            <p:nvPr/>
          </p:nvGrpSpPr>
          <p:grpSpPr>
            <a:xfrm>
              <a:off x="1710772" y="4170259"/>
              <a:ext cx="2848512" cy="1244598"/>
              <a:chOff x="1710772" y="4593593"/>
              <a:chExt cx="2848512" cy="1244598"/>
            </a:xfrm>
          </p:grpSpPr>
          <p:sp>
            <p:nvSpPr>
              <p:cNvPr id="1054" name="Rectangle 1053">
                <a:extLst>
                  <a:ext uri="{FF2B5EF4-FFF2-40B4-BE49-F238E27FC236}">
                    <a16:creationId xmlns:a16="http://schemas.microsoft.com/office/drawing/2014/main" id="{C7BA5315-FC95-FECF-6CD7-D6C511B4F4D3}"/>
                  </a:ext>
                </a:extLst>
              </p:cNvPr>
              <p:cNvSpPr/>
              <p:nvPr/>
            </p:nvSpPr>
            <p:spPr>
              <a:xfrm>
                <a:off x="1710772" y="4830191"/>
                <a:ext cx="1682129" cy="1008000"/>
              </a:xfrm>
              <a:prstGeom prst="rect">
                <a:avLst/>
              </a:prstGeom>
              <a:gradFill flip="none" rotWithShape="1">
                <a:gsLst>
                  <a:gs pos="0">
                    <a:srgbClr val="D45765">
                      <a:shade val="30000"/>
                      <a:satMod val="115000"/>
                    </a:srgbClr>
                  </a:gs>
                  <a:gs pos="50000">
                    <a:srgbClr val="D45765">
                      <a:shade val="67500"/>
                      <a:satMod val="115000"/>
                    </a:srgbClr>
                  </a:gs>
                  <a:gs pos="100000">
                    <a:srgbClr val="D4576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55" name="Right Triangle 1054">
                <a:extLst>
                  <a:ext uri="{FF2B5EF4-FFF2-40B4-BE49-F238E27FC236}">
                    <a16:creationId xmlns:a16="http://schemas.microsoft.com/office/drawing/2014/main" id="{793BC46F-17F5-831E-D67E-F0C349DC6B0F}"/>
                  </a:ext>
                </a:extLst>
              </p:cNvPr>
              <p:cNvSpPr/>
              <p:nvPr/>
            </p:nvSpPr>
            <p:spPr>
              <a:xfrm rot="10800000">
                <a:off x="3306981" y="5601705"/>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6" name="Right Triangle 1055">
                <a:extLst>
                  <a:ext uri="{FF2B5EF4-FFF2-40B4-BE49-F238E27FC236}">
                    <a16:creationId xmlns:a16="http://schemas.microsoft.com/office/drawing/2014/main" id="{5EE71AA3-A576-99EC-78D4-4EAB627B70B5}"/>
                  </a:ext>
                </a:extLst>
              </p:cNvPr>
              <p:cNvSpPr/>
              <p:nvPr/>
            </p:nvSpPr>
            <p:spPr>
              <a:xfrm rot="10800000" flipH="1">
                <a:off x="4476535" y="5601706"/>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7" name="Rectangle 1056">
                <a:extLst>
                  <a:ext uri="{FF2B5EF4-FFF2-40B4-BE49-F238E27FC236}">
                    <a16:creationId xmlns:a16="http://schemas.microsoft.com/office/drawing/2014/main" id="{CAA9736E-7425-A732-E586-F7C05ABC8DAA}"/>
                  </a:ext>
                </a:extLst>
              </p:cNvPr>
              <p:cNvSpPr/>
              <p:nvPr/>
            </p:nvSpPr>
            <p:spPr>
              <a:xfrm>
                <a:off x="3310257" y="4593593"/>
                <a:ext cx="1249027" cy="1008112"/>
              </a:xfrm>
              <a:prstGeom prst="rect">
                <a:avLst/>
              </a:prstGeom>
              <a:solidFill>
                <a:srgbClr val="D4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053" name="Picture 1052" descr="A picture containing diagram&#10;&#10;Description automatically generated">
              <a:extLst>
                <a:ext uri="{FF2B5EF4-FFF2-40B4-BE49-F238E27FC236}">
                  <a16:creationId xmlns:a16="http://schemas.microsoft.com/office/drawing/2014/main" id="{1509BF04-F575-267A-DC6B-62849CC9D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804" y="4434218"/>
              <a:ext cx="1521671" cy="965922"/>
            </a:xfrm>
            <a:prstGeom prst="rect">
              <a:avLst/>
            </a:prstGeom>
          </p:spPr>
        </p:pic>
      </p:grpSp>
      <p:grpSp>
        <p:nvGrpSpPr>
          <p:cNvPr id="1061" name="Group 1060">
            <a:extLst>
              <a:ext uri="{FF2B5EF4-FFF2-40B4-BE49-F238E27FC236}">
                <a16:creationId xmlns:a16="http://schemas.microsoft.com/office/drawing/2014/main" id="{6180B29A-4B12-8572-389A-9BCB05762B1B}"/>
              </a:ext>
            </a:extLst>
          </p:cNvPr>
          <p:cNvGrpSpPr/>
          <p:nvPr/>
        </p:nvGrpSpPr>
        <p:grpSpPr>
          <a:xfrm>
            <a:off x="1835581" y="1500311"/>
            <a:ext cx="9473191" cy="1249196"/>
            <a:chOff x="1683181" y="1347911"/>
            <a:chExt cx="9473191" cy="1249196"/>
          </a:xfrm>
        </p:grpSpPr>
        <p:grpSp>
          <p:nvGrpSpPr>
            <p:cNvPr id="1062" name="Group 1061">
              <a:extLst>
                <a:ext uri="{FF2B5EF4-FFF2-40B4-BE49-F238E27FC236}">
                  <a16:creationId xmlns:a16="http://schemas.microsoft.com/office/drawing/2014/main" id="{119E0754-5485-2051-F2CE-437F6A587B65}"/>
                </a:ext>
              </a:extLst>
            </p:cNvPr>
            <p:cNvGrpSpPr/>
            <p:nvPr/>
          </p:nvGrpSpPr>
          <p:grpSpPr>
            <a:xfrm>
              <a:off x="4464031" y="1589107"/>
              <a:ext cx="6692341" cy="1008000"/>
              <a:chOff x="4464031" y="2012441"/>
              <a:chExt cx="6692341" cy="1008000"/>
            </a:xfrm>
          </p:grpSpPr>
          <p:sp>
            <p:nvSpPr>
              <p:cNvPr id="1069" name="Arrow: Pentagon 1068">
                <a:extLst>
                  <a:ext uri="{FF2B5EF4-FFF2-40B4-BE49-F238E27FC236}">
                    <a16:creationId xmlns:a16="http://schemas.microsoft.com/office/drawing/2014/main" id="{BF73691D-506B-42E5-93B4-74811D0FE769}"/>
                  </a:ext>
                </a:extLst>
              </p:cNvPr>
              <p:cNvSpPr/>
              <p:nvPr/>
            </p:nvSpPr>
            <p:spPr>
              <a:xfrm>
                <a:off x="4464031" y="2012441"/>
                <a:ext cx="6692341" cy="1008000"/>
              </a:xfrm>
              <a:prstGeom prst="homePlate">
                <a:avLst/>
              </a:prstGeom>
              <a:gradFill flip="none" rotWithShape="1">
                <a:gsLst>
                  <a:gs pos="0">
                    <a:srgbClr val="7DB343">
                      <a:shade val="30000"/>
                      <a:satMod val="115000"/>
                    </a:srgbClr>
                  </a:gs>
                  <a:gs pos="50000">
                    <a:srgbClr val="7DB343">
                      <a:shade val="67500"/>
                      <a:satMod val="115000"/>
                    </a:srgbClr>
                  </a:gs>
                  <a:gs pos="100000">
                    <a:srgbClr val="7DB34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0" name="Arrow: Chevron 1069">
                <a:extLst>
                  <a:ext uri="{FF2B5EF4-FFF2-40B4-BE49-F238E27FC236}">
                    <a16:creationId xmlns:a16="http://schemas.microsoft.com/office/drawing/2014/main" id="{32D8B979-5ABD-20E7-1078-9035549DBEDD}"/>
                  </a:ext>
                </a:extLst>
              </p:cNvPr>
              <p:cNvSpPr/>
              <p:nvPr/>
            </p:nvSpPr>
            <p:spPr>
              <a:xfrm>
                <a:off x="9864840" y="2012441"/>
                <a:ext cx="919682" cy="1007888"/>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71" name="TextBox 1070">
                <a:extLst>
                  <a:ext uri="{FF2B5EF4-FFF2-40B4-BE49-F238E27FC236}">
                    <a16:creationId xmlns:a16="http://schemas.microsoft.com/office/drawing/2014/main" id="{F67C8F40-F18E-0DB5-2864-FFC881DAEAAF}"/>
                  </a:ext>
                </a:extLst>
              </p:cNvPr>
              <p:cNvSpPr txBox="1"/>
              <p:nvPr/>
            </p:nvSpPr>
            <p:spPr>
              <a:xfrm>
                <a:off x="5044421" y="2238541"/>
                <a:ext cx="4900206" cy="461665"/>
              </a:xfrm>
              <a:prstGeom prst="rect">
                <a:avLst/>
              </a:prstGeom>
              <a:noFill/>
            </p:spPr>
            <p:txBody>
              <a:bodyPr wrap="square" rtlCol="0">
                <a:spAutoFit/>
              </a:bodyPr>
              <a:lstStyle/>
              <a:p>
                <a:r>
                  <a:rPr lang="en-IN" sz="2400" dirty="0">
                    <a:solidFill>
                      <a:schemeClr val="bg1"/>
                    </a:solidFill>
                  </a:rPr>
                  <a:t>Who do you live with?</a:t>
                </a:r>
              </a:p>
            </p:txBody>
          </p:sp>
        </p:grpSp>
        <p:grpSp>
          <p:nvGrpSpPr>
            <p:cNvPr id="1063" name="Group 1062">
              <a:extLst>
                <a:ext uri="{FF2B5EF4-FFF2-40B4-BE49-F238E27FC236}">
                  <a16:creationId xmlns:a16="http://schemas.microsoft.com/office/drawing/2014/main" id="{51B128F2-49BC-1AC9-7FD6-6175469F2D5E}"/>
                </a:ext>
              </a:extLst>
            </p:cNvPr>
            <p:cNvGrpSpPr/>
            <p:nvPr/>
          </p:nvGrpSpPr>
          <p:grpSpPr>
            <a:xfrm>
              <a:off x="1683181" y="1347911"/>
              <a:ext cx="2849575" cy="1248748"/>
              <a:chOff x="1697205" y="1810117"/>
              <a:chExt cx="2849575" cy="1248748"/>
            </a:xfrm>
          </p:grpSpPr>
          <p:sp>
            <p:nvSpPr>
              <p:cNvPr id="1065" name="Rectangle 1064">
                <a:extLst>
                  <a:ext uri="{FF2B5EF4-FFF2-40B4-BE49-F238E27FC236}">
                    <a16:creationId xmlns:a16="http://schemas.microsoft.com/office/drawing/2014/main" id="{7148443A-CEC9-3954-3970-FC141921483A}"/>
                  </a:ext>
                </a:extLst>
              </p:cNvPr>
              <p:cNvSpPr/>
              <p:nvPr/>
            </p:nvSpPr>
            <p:spPr>
              <a:xfrm>
                <a:off x="1697205" y="2050865"/>
                <a:ext cx="1682129" cy="1008000"/>
              </a:xfrm>
              <a:prstGeom prst="rect">
                <a:avLst/>
              </a:prstGeom>
              <a:gradFill flip="none" rotWithShape="1">
                <a:gsLst>
                  <a:gs pos="0">
                    <a:srgbClr val="7DB343">
                      <a:shade val="30000"/>
                      <a:satMod val="115000"/>
                    </a:srgbClr>
                  </a:gs>
                  <a:gs pos="50000">
                    <a:srgbClr val="7DB343">
                      <a:shade val="67500"/>
                      <a:satMod val="115000"/>
                    </a:srgbClr>
                  </a:gs>
                  <a:gs pos="100000">
                    <a:srgbClr val="7DB3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6" name="Rectangle 1065">
                <a:extLst>
                  <a:ext uri="{FF2B5EF4-FFF2-40B4-BE49-F238E27FC236}">
                    <a16:creationId xmlns:a16="http://schemas.microsoft.com/office/drawing/2014/main" id="{1907EDF1-0A34-BCFA-77BB-47573A8F80FE}"/>
                  </a:ext>
                </a:extLst>
              </p:cNvPr>
              <p:cNvSpPr/>
              <p:nvPr/>
            </p:nvSpPr>
            <p:spPr>
              <a:xfrm>
                <a:off x="3297753" y="1810117"/>
                <a:ext cx="1249027" cy="1008112"/>
              </a:xfrm>
              <a:prstGeom prst="rect">
                <a:avLst/>
              </a:prstGeom>
              <a:solidFill>
                <a:srgbClr val="7DB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7" name="Right Triangle 1066">
                <a:extLst>
                  <a:ext uri="{FF2B5EF4-FFF2-40B4-BE49-F238E27FC236}">
                    <a16:creationId xmlns:a16="http://schemas.microsoft.com/office/drawing/2014/main" id="{F5022A23-632E-E342-345B-528138E53DD4}"/>
                  </a:ext>
                </a:extLst>
              </p:cNvPr>
              <p:cNvSpPr/>
              <p:nvPr/>
            </p:nvSpPr>
            <p:spPr>
              <a:xfrm rot="10800000">
                <a:off x="3294477" y="2818229"/>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8" name="Right Triangle 1067">
                <a:extLst>
                  <a:ext uri="{FF2B5EF4-FFF2-40B4-BE49-F238E27FC236}">
                    <a16:creationId xmlns:a16="http://schemas.microsoft.com/office/drawing/2014/main" id="{8EC712EA-566D-3689-0F17-DCBB7436A7D8}"/>
                  </a:ext>
                </a:extLst>
              </p:cNvPr>
              <p:cNvSpPr/>
              <p:nvPr/>
            </p:nvSpPr>
            <p:spPr>
              <a:xfrm rot="10800000" flipH="1">
                <a:off x="4464031" y="2818230"/>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064" name="Picture 1063" descr="A group of people sitting at a table&#10;&#10;Description automatically generated with low confidence">
              <a:extLst>
                <a:ext uri="{FF2B5EF4-FFF2-40B4-BE49-F238E27FC236}">
                  <a16:creationId xmlns:a16="http://schemas.microsoft.com/office/drawing/2014/main" id="{A42A94F8-1DF0-0E83-503E-20B63F00F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643" y="1657304"/>
              <a:ext cx="1293517" cy="870709"/>
            </a:xfrm>
            <a:prstGeom prst="rect">
              <a:avLst/>
            </a:prstGeom>
          </p:spPr>
        </p:pic>
      </p:grpSp>
    </p:spTree>
    <p:extLst>
      <p:ext uri="{BB962C8B-B14F-4D97-AF65-F5344CB8AC3E}">
        <p14:creationId xmlns:p14="http://schemas.microsoft.com/office/powerpoint/2010/main" val="21810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wipe(left)">
                                      <p:cBhvr>
                                        <p:cTn id="7" dur="1250"/>
                                        <p:tgtEl>
                                          <p:spTgt spid="1061"/>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1038"/>
                                        </p:tgtEl>
                                        <p:attrNameLst>
                                          <p:attrName>style.visibility</p:attrName>
                                        </p:attrNameLst>
                                      </p:cBhvr>
                                      <p:to>
                                        <p:strVal val="visible"/>
                                      </p:to>
                                    </p:set>
                                    <p:animEffect transition="in" filter="wipe(left)">
                                      <p:cBhvr>
                                        <p:cTn id="11" dur="1250"/>
                                        <p:tgtEl>
                                          <p:spTgt spid="1038"/>
                                        </p:tgtEl>
                                      </p:cBhvr>
                                    </p:animEffect>
                                  </p:childTnLst>
                                </p:cTn>
                              </p:par>
                            </p:childTnLst>
                          </p:cTn>
                        </p:par>
                        <p:par>
                          <p:cTn id="12" fill="hold">
                            <p:stCondLst>
                              <p:cond delay="2750"/>
                            </p:stCondLst>
                            <p:childTnLst>
                              <p:par>
                                <p:cTn id="13" presetID="22" presetClass="entr" presetSubtype="8" fill="hold" nodeType="afterEffect">
                                  <p:stCondLst>
                                    <p:cond delay="250"/>
                                  </p:stCondLst>
                                  <p:childTnLst>
                                    <p:set>
                                      <p:cBhvr>
                                        <p:cTn id="14" dur="1" fill="hold">
                                          <p:stCondLst>
                                            <p:cond delay="0"/>
                                          </p:stCondLst>
                                        </p:cTn>
                                        <p:tgtEl>
                                          <p:spTgt spid="1050"/>
                                        </p:tgtEl>
                                        <p:attrNameLst>
                                          <p:attrName>style.visibility</p:attrName>
                                        </p:attrNameLst>
                                      </p:cBhvr>
                                      <p:to>
                                        <p:strVal val="visible"/>
                                      </p:to>
                                    </p:set>
                                    <p:animEffect transition="in" filter="wipe(left)">
                                      <p:cBhvr>
                                        <p:cTn id="15" dur="125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9">
            <a:extLst>
              <a:ext uri="{FF2B5EF4-FFF2-40B4-BE49-F238E27FC236}">
                <a16:creationId xmlns:a16="http://schemas.microsoft.com/office/drawing/2014/main" id="{D7A0584A-3CDB-8707-F191-97E107B97DD8}"/>
              </a:ext>
            </a:extLst>
          </p:cNvPr>
          <p:cNvSpPr/>
          <p:nvPr/>
        </p:nvSpPr>
        <p:spPr>
          <a:xfrm>
            <a:off x="2121211" y="123228"/>
            <a:ext cx="7949573" cy="755308"/>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0" name="Rectangle 9">
            <a:extLst>
              <a:ext uri="{FF2B5EF4-FFF2-40B4-BE49-F238E27FC236}">
                <a16:creationId xmlns:a16="http://schemas.microsoft.com/office/drawing/2014/main" id="{EFE64C66-9D34-3968-32A9-43F903753D8C}"/>
              </a:ext>
            </a:extLst>
          </p:cNvPr>
          <p:cNvSpPr/>
          <p:nvPr/>
        </p:nvSpPr>
        <p:spPr>
          <a:xfrm>
            <a:off x="2871548" y="233335"/>
            <a:ext cx="6544759" cy="514104"/>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Helpful Questions</a:t>
            </a:r>
          </a:p>
        </p:txBody>
      </p:sp>
      <p:sp>
        <p:nvSpPr>
          <p:cNvPr id="4" name="Rectangle 3">
            <a:extLst>
              <a:ext uri="{FF2B5EF4-FFF2-40B4-BE49-F238E27FC236}">
                <a16:creationId xmlns:a16="http://schemas.microsoft.com/office/drawing/2014/main" id="{7C40A715-EB8D-90DA-D60F-5D131B61857C}"/>
              </a:ext>
            </a:extLst>
          </p:cNvPr>
          <p:cNvSpPr/>
          <p:nvPr/>
        </p:nvSpPr>
        <p:spPr>
          <a:xfrm>
            <a:off x="3539273" y="902046"/>
            <a:ext cx="1080120" cy="5360449"/>
          </a:xfrm>
          <a:prstGeom prst="rect">
            <a:avLst/>
          </a:prstGeom>
          <a:solidFill>
            <a:srgbClr val="EDEBD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 name="Group 7">
            <a:extLst>
              <a:ext uri="{FF2B5EF4-FFF2-40B4-BE49-F238E27FC236}">
                <a16:creationId xmlns:a16="http://schemas.microsoft.com/office/drawing/2014/main" id="{63E01BCB-6E41-CF67-B324-CDAAD3E13A13}"/>
              </a:ext>
            </a:extLst>
          </p:cNvPr>
          <p:cNvGrpSpPr/>
          <p:nvPr/>
        </p:nvGrpSpPr>
        <p:grpSpPr>
          <a:xfrm>
            <a:off x="1870034" y="4322659"/>
            <a:ext cx="9451242" cy="1248748"/>
            <a:chOff x="1717634" y="4170259"/>
            <a:chExt cx="9451242" cy="1248748"/>
          </a:xfrm>
        </p:grpSpPr>
        <p:grpSp>
          <p:nvGrpSpPr>
            <p:cNvPr id="11" name="Group 10">
              <a:extLst>
                <a:ext uri="{FF2B5EF4-FFF2-40B4-BE49-F238E27FC236}">
                  <a16:creationId xmlns:a16="http://schemas.microsoft.com/office/drawing/2014/main" id="{9F58DAEC-453A-441D-EE6A-4A9986BC4ED8}"/>
                </a:ext>
              </a:extLst>
            </p:cNvPr>
            <p:cNvGrpSpPr/>
            <p:nvPr/>
          </p:nvGrpSpPr>
          <p:grpSpPr>
            <a:xfrm>
              <a:off x="1717634" y="4170259"/>
              <a:ext cx="9451242" cy="1248748"/>
              <a:chOff x="1717634" y="4170259"/>
              <a:chExt cx="9451242" cy="1248748"/>
            </a:xfrm>
          </p:grpSpPr>
          <p:grpSp>
            <p:nvGrpSpPr>
              <p:cNvPr id="13" name="Group 12">
                <a:extLst>
                  <a:ext uri="{FF2B5EF4-FFF2-40B4-BE49-F238E27FC236}">
                    <a16:creationId xmlns:a16="http://schemas.microsoft.com/office/drawing/2014/main" id="{6FDFB6AD-D3CB-8EF3-C1FF-84C80E7C7D94}"/>
                  </a:ext>
                </a:extLst>
              </p:cNvPr>
              <p:cNvGrpSpPr/>
              <p:nvPr/>
            </p:nvGrpSpPr>
            <p:grpSpPr>
              <a:xfrm>
                <a:off x="4223793" y="4333939"/>
                <a:ext cx="6945083" cy="1026980"/>
                <a:chOff x="4223793" y="4776937"/>
                <a:chExt cx="6945083" cy="1026980"/>
              </a:xfrm>
            </p:grpSpPr>
            <p:sp>
              <p:nvSpPr>
                <p:cNvPr id="19" name="Arrow: Pentagon 18">
                  <a:extLst>
                    <a:ext uri="{FF2B5EF4-FFF2-40B4-BE49-F238E27FC236}">
                      <a16:creationId xmlns:a16="http://schemas.microsoft.com/office/drawing/2014/main" id="{DFD05E7D-2326-7E4D-4C9D-ACDDC8371E4A}"/>
                    </a:ext>
                  </a:extLst>
                </p:cNvPr>
                <p:cNvSpPr/>
                <p:nvPr/>
              </p:nvSpPr>
              <p:spPr>
                <a:xfrm>
                  <a:off x="4223793" y="4795917"/>
                  <a:ext cx="6945083" cy="1008000"/>
                </a:xfrm>
                <a:prstGeom prst="homePlate">
                  <a:avLst/>
                </a:prstGeom>
                <a:gradFill flip="none" rotWithShape="1">
                  <a:gsLst>
                    <a:gs pos="0">
                      <a:srgbClr val="D45765">
                        <a:shade val="30000"/>
                        <a:satMod val="115000"/>
                      </a:srgbClr>
                    </a:gs>
                    <a:gs pos="50000">
                      <a:srgbClr val="D45765">
                        <a:shade val="67500"/>
                        <a:satMod val="115000"/>
                      </a:srgbClr>
                    </a:gs>
                    <a:gs pos="100000">
                      <a:srgbClr val="D45765">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Arrow: Chevron 19">
                  <a:extLst>
                    <a:ext uri="{FF2B5EF4-FFF2-40B4-BE49-F238E27FC236}">
                      <a16:creationId xmlns:a16="http://schemas.microsoft.com/office/drawing/2014/main" id="{FF4DD441-59B9-432C-B250-2BF3753B8EF0}"/>
                    </a:ext>
                  </a:extLst>
                </p:cNvPr>
                <p:cNvSpPr/>
                <p:nvPr/>
              </p:nvSpPr>
              <p:spPr>
                <a:xfrm>
                  <a:off x="9864840" y="4776937"/>
                  <a:ext cx="839672" cy="1008000"/>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TextBox 20">
                  <a:extLst>
                    <a:ext uri="{FF2B5EF4-FFF2-40B4-BE49-F238E27FC236}">
                      <a16:creationId xmlns:a16="http://schemas.microsoft.com/office/drawing/2014/main" id="{339953D2-7DA8-ECC2-E334-CE9FCF5C64BD}"/>
                    </a:ext>
                  </a:extLst>
                </p:cNvPr>
                <p:cNvSpPr txBox="1"/>
                <p:nvPr/>
              </p:nvSpPr>
              <p:spPr>
                <a:xfrm>
                  <a:off x="5044421" y="5066517"/>
                  <a:ext cx="5374775" cy="461665"/>
                </a:xfrm>
                <a:prstGeom prst="rect">
                  <a:avLst/>
                </a:prstGeom>
                <a:noFill/>
              </p:spPr>
              <p:txBody>
                <a:bodyPr wrap="square" rtlCol="0">
                  <a:spAutoFit/>
                </a:bodyPr>
                <a:lstStyle/>
                <a:p>
                  <a:r>
                    <a:rPr lang="en-IN" sz="2400" dirty="0">
                      <a:solidFill>
                        <a:schemeClr val="bg1"/>
                      </a:solidFill>
                    </a:rPr>
                    <a:t>What are you good at?</a:t>
                  </a:r>
                </a:p>
              </p:txBody>
            </p:sp>
          </p:grpSp>
          <p:grpSp>
            <p:nvGrpSpPr>
              <p:cNvPr id="14" name="Group 13">
                <a:extLst>
                  <a:ext uri="{FF2B5EF4-FFF2-40B4-BE49-F238E27FC236}">
                    <a16:creationId xmlns:a16="http://schemas.microsoft.com/office/drawing/2014/main" id="{34CEEEB2-4AF0-D4E5-24D3-82B9ABA0B6DB}"/>
                  </a:ext>
                </a:extLst>
              </p:cNvPr>
              <p:cNvGrpSpPr/>
              <p:nvPr/>
            </p:nvGrpSpPr>
            <p:grpSpPr>
              <a:xfrm>
                <a:off x="1717634" y="4170259"/>
                <a:ext cx="2849575" cy="1248748"/>
                <a:chOff x="1709709" y="4593593"/>
                <a:chExt cx="2849575" cy="1248748"/>
              </a:xfrm>
            </p:grpSpPr>
            <p:sp>
              <p:nvSpPr>
                <p:cNvPr id="15" name="Rectangle 14">
                  <a:extLst>
                    <a:ext uri="{FF2B5EF4-FFF2-40B4-BE49-F238E27FC236}">
                      <a16:creationId xmlns:a16="http://schemas.microsoft.com/office/drawing/2014/main" id="{DFA3820C-06C6-52C4-D065-7ADCF8EA2395}"/>
                    </a:ext>
                  </a:extLst>
                </p:cNvPr>
                <p:cNvSpPr/>
                <p:nvPr/>
              </p:nvSpPr>
              <p:spPr>
                <a:xfrm>
                  <a:off x="1709709" y="4834341"/>
                  <a:ext cx="1682129" cy="1008000"/>
                </a:xfrm>
                <a:prstGeom prst="rect">
                  <a:avLst/>
                </a:prstGeom>
                <a:gradFill flip="none" rotWithShape="1">
                  <a:gsLst>
                    <a:gs pos="0">
                      <a:srgbClr val="D45765">
                        <a:shade val="30000"/>
                        <a:satMod val="115000"/>
                      </a:srgbClr>
                    </a:gs>
                    <a:gs pos="50000">
                      <a:srgbClr val="D45765">
                        <a:shade val="67500"/>
                        <a:satMod val="115000"/>
                      </a:srgbClr>
                    </a:gs>
                    <a:gs pos="100000">
                      <a:srgbClr val="D45765">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ight Triangle 15">
                  <a:extLst>
                    <a:ext uri="{FF2B5EF4-FFF2-40B4-BE49-F238E27FC236}">
                      <a16:creationId xmlns:a16="http://schemas.microsoft.com/office/drawing/2014/main" id="{EB273D0C-BA63-5453-64F9-37CFB37AE830}"/>
                    </a:ext>
                  </a:extLst>
                </p:cNvPr>
                <p:cNvSpPr/>
                <p:nvPr/>
              </p:nvSpPr>
              <p:spPr>
                <a:xfrm rot="10800000">
                  <a:off x="3306981" y="5601705"/>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ight Triangle 16">
                  <a:extLst>
                    <a:ext uri="{FF2B5EF4-FFF2-40B4-BE49-F238E27FC236}">
                      <a16:creationId xmlns:a16="http://schemas.microsoft.com/office/drawing/2014/main" id="{E1169734-2184-E9F1-7AF3-DF613FBD334C}"/>
                    </a:ext>
                  </a:extLst>
                </p:cNvPr>
                <p:cNvSpPr/>
                <p:nvPr/>
              </p:nvSpPr>
              <p:spPr>
                <a:xfrm rot="10800000" flipH="1">
                  <a:off x="4476535" y="5601706"/>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0BA24DE7-E58C-3B34-7AE8-3FF14B922446}"/>
                    </a:ext>
                  </a:extLst>
                </p:cNvPr>
                <p:cNvSpPr/>
                <p:nvPr/>
              </p:nvSpPr>
              <p:spPr>
                <a:xfrm>
                  <a:off x="3310257" y="4593593"/>
                  <a:ext cx="1249027" cy="1008112"/>
                </a:xfrm>
                <a:prstGeom prst="rect">
                  <a:avLst/>
                </a:prstGeom>
                <a:solidFill>
                  <a:srgbClr val="D4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2" name="Picture 11">
              <a:extLst>
                <a:ext uri="{FF2B5EF4-FFF2-40B4-BE49-F238E27FC236}">
                  <a16:creationId xmlns:a16="http://schemas.microsoft.com/office/drawing/2014/main" id="{D2D597DF-409D-A99A-E639-075F6D7B26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98524" y="4431029"/>
              <a:ext cx="907460" cy="967956"/>
            </a:xfrm>
            <a:prstGeom prst="rect">
              <a:avLst/>
            </a:prstGeom>
            <a:solidFill>
              <a:schemeClr val="bg2"/>
            </a:solidFill>
          </p:spPr>
        </p:pic>
      </p:grpSp>
      <p:grpSp>
        <p:nvGrpSpPr>
          <p:cNvPr id="22" name="Group 21">
            <a:extLst>
              <a:ext uri="{FF2B5EF4-FFF2-40B4-BE49-F238E27FC236}">
                <a16:creationId xmlns:a16="http://schemas.microsoft.com/office/drawing/2014/main" id="{D178F99B-EE06-EF85-1C7F-29BFCDD0483A}"/>
              </a:ext>
            </a:extLst>
          </p:cNvPr>
          <p:cNvGrpSpPr/>
          <p:nvPr/>
        </p:nvGrpSpPr>
        <p:grpSpPr>
          <a:xfrm>
            <a:off x="1855857" y="1539239"/>
            <a:ext cx="9452915" cy="1281638"/>
            <a:chOff x="1703457" y="1386839"/>
            <a:chExt cx="9452915" cy="1281638"/>
          </a:xfrm>
        </p:grpSpPr>
        <p:grpSp>
          <p:nvGrpSpPr>
            <p:cNvPr id="23" name="Group 22">
              <a:extLst>
                <a:ext uri="{FF2B5EF4-FFF2-40B4-BE49-F238E27FC236}">
                  <a16:creationId xmlns:a16="http://schemas.microsoft.com/office/drawing/2014/main" id="{062A475F-2468-9682-5AEF-E9F617FB0558}"/>
                </a:ext>
              </a:extLst>
            </p:cNvPr>
            <p:cNvGrpSpPr/>
            <p:nvPr/>
          </p:nvGrpSpPr>
          <p:grpSpPr>
            <a:xfrm>
              <a:off x="4464031" y="1589107"/>
              <a:ext cx="6692341" cy="1008000"/>
              <a:chOff x="4464031" y="2012441"/>
              <a:chExt cx="6692341" cy="1008000"/>
            </a:xfrm>
          </p:grpSpPr>
          <p:sp>
            <p:nvSpPr>
              <p:cNvPr id="30" name="Arrow: Pentagon 29">
                <a:extLst>
                  <a:ext uri="{FF2B5EF4-FFF2-40B4-BE49-F238E27FC236}">
                    <a16:creationId xmlns:a16="http://schemas.microsoft.com/office/drawing/2014/main" id="{106231C1-3497-5835-3245-0B0FB8F0DBF6}"/>
                  </a:ext>
                </a:extLst>
              </p:cNvPr>
              <p:cNvSpPr/>
              <p:nvPr/>
            </p:nvSpPr>
            <p:spPr>
              <a:xfrm>
                <a:off x="4464031" y="2012441"/>
                <a:ext cx="6692341" cy="1008000"/>
              </a:xfrm>
              <a:prstGeom prst="homePlate">
                <a:avLst/>
              </a:prstGeom>
              <a:gradFill flip="none" rotWithShape="1">
                <a:gsLst>
                  <a:gs pos="0">
                    <a:srgbClr val="7DB343">
                      <a:shade val="30000"/>
                      <a:satMod val="115000"/>
                    </a:srgbClr>
                  </a:gs>
                  <a:gs pos="50000">
                    <a:srgbClr val="7DB343">
                      <a:shade val="67500"/>
                      <a:satMod val="115000"/>
                    </a:srgbClr>
                  </a:gs>
                  <a:gs pos="100000">
                    <a:srgbClr val="7DB34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Arrow: Chevron 30">
                <a:extLst>
                  <a:ext uri="{FF2B5EF4-FFF2-40B4-BE49-F238E27FC236}">
                    <a16:creationId xmlns:a16="http://schemas.microsoft.com/office/drawing/2014/main" id="{53D23A5F-6325-2873-0883-1EC77233950F}"/>
                  </a:ext>
                </a:extLst>
              </p:cNvPr>
              <p:cNvSpPr/>
              <p:nvPr/>
            </p:nvSpPr>
            <p:spPr>
              <a:xfrm>
                <a:off x="9864840" y="2012441"/>
                <a:ext cx="919682" cy="1007888"/>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24" name="TextBox 1023">
                <a:extLst>
                  <a:ext uri="{FF2B5EF4-FFF2-40B4-BE49-F238E27FC236}">
                    <a16:creationId xmlns:a16="http://schemas.microsoft.com/office/drawing/2014/main" id="{1558B7B5-2E42-DC58-A7E5-37EECC0D0464}"/>
                  </a:ext>
                </a:extLst>
              </p:cNvPr>
              <p:cNvSpPr txBox="1"/>
              <p:nvPr/>
            </p:nvSpPr>
            <p:spPr>
              <a:xfrm>
                <a:off x="5044421" y="2238541"/>
                <a:ext cx="4900206" cy="461665"/>
              </a:xfrm>
              <a:prstGeom prst="rect">
                <a:avLst/>
              </a:prstGeom>
              <a:noFill/>
            </p:spPr>
            <p:txBody>
              <a:bodyPr wrap="square" rtlCol="0">
                <a:spAutoFit/>
              </a:bodyPr>
              <a:lstStyle/>
              <a:p>
                <a:r>
                  <a:rPr lang="en-IN" sz="2400" dirty="0">
                    <a:solidFill>
                      <a:schemeClr val="bg1"/>
                    </a:solidFill>
                  </a:rPr>
                  <a:t>What do you like </a:t>
                </a:r>
                <a:r>
                  <a:rPr lang="en-IN" sz="2400">
                    <a:solidFill>
                      <a:schemeClr val="bg1"/>
                    </a:solidFill>
                  </a:rPr>
                  <a:t>to do most</a:t>
                </a:r>
                <a:r>
                  <a:rPr lang="en-IN" sz="2400" dirty="0">
                    <a:solidFill>
                      <a:schemeClr val="bg1"/>
                    </a:solidFill>
                  </a:rPr>
                  <a:t>?</a:t>
                </a:r>
              </a:p>
            </p:txBody>
          </p:sp>
        </p:grpSp>
        <p:grpSp>
          <p:nvGrpSpPr>
            <p:cNvPr id="24" name="Group 23">
              <a:extLst>
                <a:ext uri="{FF2B5EF4-FFF2-40B4-BE49-F238E27FC236}">
                  <a16:creationId xmlns:a16="http://schemas.microsoft.com/office/drawing/2014/main" id="{33EA6897-65AD-F5EE-E44C-7881515FCF69}"/>
                </a:ext>
              </a:extLst>
            </p:cNvPr>
            <p:cNvGrpSpPr/>
            <p:nvPr/>
          </p:nvGrpSpPr>
          <p:grpSpPr>
            <a:xfrm>
              <a:off x="1703457" y="1386839"/>
              <a:ext cx="2849575" cy="1248748"/>
              <a:chOff x="1697205" y="1810117"/>
              <a:chExt cx="2849575" cy="1248748"/>
            </a:xfrm>
          </p:grpSpPr>
          <p:sp>
            <p:nvSpPr>
              <p:cNvPr id="26" name="Rectangle 25">
                <a:extLst>
                  <a:ext uri="{FF2B5EF4-FFF2-40B4-BE49-F238E27FC236}">
                    <a16:creationId xmlns:a16="http://schemas.microsoft.com/office/drawing/2014/main" id="{235D59DC-3659-81A6-F1E0-27C6B2BAE4DB}"/>
                  </a:ext>
                </a:extLst>
              </p:cNvPr>
              <p:cNvSpPr/>
              <p:nvPr/>
            </p:nvSpPr>
            <p:spPr>
              <a:xfrm>
                <a:off x="1697205" y="2050865"/>
                <a:ext cx="1682129" cy="1008000"/>
              </a:xfrm>
              <a:prstGeom prst="rect">
                <a:avLst/>
              </a:prstGeom>
              <a:gradFill flip="none" rotWithShape="1">
                <a:gsLst>
                  <a:gs pos="0">
                    <a:srgbClr val="7DB343">
                      <a:shade val="30000"/>
                      <a:satMod val="115000"/>
                    </a:srgbClr>
                  </a:gs>
                  <a:gs pos="50000">
                    <a:srgbClr val="7DB343">
                      <a:shade val="67500"/>
                      <a:satMod val="115000"/>
                    </a:srgbClr>
                  </a:gs>
                  <a:gs pos="100000">
                    <a:srgbClr val="7DB3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A0DC773E-37CA-C478-E7D6-1A223001E5F5}"/>
                  </a:ext>
                </a:extLst>
              </p:cNvPr>
              <p:cNvSpPr/>
              <p:nvPr/>
            </p:nvSpPr>
            <p:spPr>
              <a:xfrm>
                <a:off x="3297753" y="1810117"/>
                <a:ext cx="1249027" cy="1008112"/>
              </a:xfrm>
              <a:prstGeom prst="rect">
                <a:avLst/>
              </a:prstGeom>
              <a:solidFill>
                <a:srgbClr val="7DB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ight Triangle 27">
                <a:extLst>
                  <a:ext uri="{FF2B5EF4-FFF2-40B4-BE49-F238E27FC236}">
                    <a16:creationId xmlns:a16="http://schemas.microsoft.com/office/drawing/2014/main" id="{DEA7D45E-0CD2-0194-E296-6133F1DCA3AB}"/>
                  </a:ext>
                </a:extLst>
              </p:cNvPr>
              <p:cNvSpPr/>
              <p:nvPr/>
            </p:nvSpPr>
            <p:spPr>
              <a:xfrm rot="10800000">
                <a:off x="3294477" y="2818229"/>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ight Triangle 28">
                <a:extLst>
                  <a:ext uri="{FF2B5EF4-FFF2-40B4-BE49-F238E27FC236}">
                    <a16:creationId xmlns:a16="http://schemas.microsoft.com/office/drawing/2014/main" id="{FFC0EE72-2C31-00B0-3B92-FCC9DD9C7C16}"/>
                  </a:ext>
                </a:extLst>
              </p:cNvPr>
              <p:cNvSpPr/>
              <p:nvPr/>
            </p:nvSpPr>
            <p:spPr>
              <a:xfrm rot="10800000" flipH="1">
                <a:off x="4464031" y="2818230"/>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5" name="Google Shape;107;p6" descr="A picture containing text&#10;&#10;Description automatically generated">
              <a:extLst>
                <a:ext uri="{FF2B5EF4-FFF2-40B4-BE49-F238E27FC236}">
                  <a16:creationId xmlns:a16="http://schemas.microsoft.com/office/drawing/2014/main" id="{A17D63E4-EB6F-63B3-05B3-AFC794EE559D}"/>
                </a:ext>
              </a:extLst>
            </p:cNvPr>
            <p:cNvPicPr preferRelativeResize="0"/>
            <p:nvPr/>
          </p:nvPicPr>
          <p:blipFill rotWithShape="1">
            <a:blip r:embed="rId4">
              <a:alphaModFix/>
            </a:blip>
            <a:srcRect/>
            <a:stretch/>
          </p:blipFill>
          <p:spPr>
            <a:xfrm>
              <a:off x="2148214" y="1627587"/>
              <a:ext cx="893806" cy="1040890"/>
            </a:xfrm>
            <a:prstGeom prst="rect">
              <a:avLst/>
            </a:prstGeom>
            <a:noFill/>
            <a:ln>
              <a:noFill/>
            </a:ln>
          </p:spPr>
        </p:pic>
      </p:grpSp>
      <p:grpSp>
        <p:nvGrpSpPr>
          <p:cNvPr id="1025" name="Group 1024">
            <a:extLst>
              <a:ext uri="{FF2B5EF4-FFF2-40B4-BE49-F238E27FC236}">
                <a16:creationId xmlns:a16="http://schemas.microsoft.com/office/drawing/2014/main" id="{697B356E-C5EE-884C-0673-047EBEACE4B4}"/>
              </a:ext>
            </a:extLst>
          </p:cNvPr>
          <p:cNvGrpSpPr/>
          <p:nvPr/>
        </p:nvGrpSpPr>
        <p:grpSpPr>
          <a:xfrm>
            <a:off x="1855857" y="2930921"/>
            <a:ext cx="9576160" cy="1283064"/>
            <a:chOff x="1703457" y="2778521"/>
            <a:chExt cx="9576160" cy="1283064"/>
          </a:xfrm>
        </p:grpSpPr>
        <p:grpSp>
          <p:nvGrpSpPr>
            <p:cNvPr id="1027" name="Group 1026">
              <a:extLst>
                <a:ext uri="{FF2B5EF4-FFF2-40B4-BE49-F238E27FC236}">
                  <a16:creationId xmlns:a16="http://schemas.microsoft.com/office/drawing/2014/main" id="{3F72D4D1-1992-C2BC-DFD5-7091BFE92A80}"/>
                </a:ext>
              </a:extLst>
            </p:cNvPr>
            <p:cNvGrpSpPr/>
            <p:nvPr/>
          </p:nvGrpSpPr>
          <p:grpSpPr>
            <a:xfrm>
              <a:off x="4340785" y="2971411"/>
              <a:ext cx="6938832" cy="1017210"/>
              <a:chOff x="4340785" y="3394745"/>
              <a:chExt cx="6938832" cy="1017210"/>
            </a:xfrm>
          </p:grpSpPr>
          <p:grpSp>
            <p:nvGrpSpPr>
              <p:cNvPr id="1036" name="Group 1035">
                <a:extLst>
                  <a:ext uri="{FF2B5EF4-FFF2-40B4-BE49-F238E27FC236}">
                    <a16:creationId xmlns:a16="http://schemas.microsoft.com/office/drawing/2014/main" id="{C610BE9D-6CDC-3B5D-6206-A37AF04FE5AB}"/>
                  </a:ext>
                </a:extLst>
              </p:cNvPr>
              <p:cNvGrpSpPr/>
              <p:nvPr/>
            </p:nvGrpSpPr>
            <p:grpSpPr>
              <a:xfrm>
                <a:off x="4340785" y="3403955"/>
                <a:ext cx="6938832" cy="1008000"/>
                <a:chOff x="4223793" y="3404179"/>
                <a:chExt cx="6938832" cy="1008000"/>
              </a:xfrm>
            </p:grpSpPr>
            <p:sp>
              <p:nvSpPr>
                <p:cNvPr id="1073" name="Arrow: Pentagon 1072">
                  <a:extLst>
                    <a:ext uri="{FF2B5EF4-FFF2-40B4-BE49-F238E27FC236}">
                      <a16:creationId xmlns:a16="http://schemas.microsoft.com/office/drawing/2014/main" id="{CDE46793-94EA-41E5-7430-F07D7D42B3F7}"/>
                    </a:ext>
                  </a:extLst>
                </p:cNvPr>
                <p:cNvSpPr/>
                <p:nvPr/>
              </p:nvSpPr>
              <p:spPr>
                <a:xfrm>
                  <a:off x="4223793" y="3404179"/>
                  <a:ext cx="6938832" cy="1008000"/>
                </a:xfrm>
                <a:prstGeom prst="homePlate">
                  <a:avLst/>
                </a:prstGeom>
                <a:gradFill flip="none" rotWithShape="1">
                  <a:gsLst>
                    <a:gs pos="0">
                      <a:srgbClr val="46BECD">
                        <a:shade val="30000"/>
                        <a:satMod val="115000"/>
                      </a:srgbClr>
                    </a:gs>
                    <a:gs pos="50000">
                      <a:srgbClr val="46BECD">
                        <a:shade val="67500"/>
                        <a:satMod val="115000"/>
                      </a:srgbClr>
                    </a:gs>
                    <a:gs pos="100000">
                      <a:srgbClr val="46BECD">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4" name="TextBox 1073">
                  <a:extLst>
                    <a:ext uri="{FF2B5EF4-FFF2-40B4-BE49-F238E27FC236}">
                      <a16:creationId xmlns:a16="http://schemas.microsoft.com/office/drawing/2014/main" id="{209513FB-0752-0075-8330-A3BA18AD3374}"/>
                    </a:ext>
                  </a:extLst>
                </p:cNvPr>
                <p:cNvSpPr txBox="1"/>
                <p:nvPr/>
              </p:nvSpPr>
              <p:spPr>
                <a:xfrm>
                  <a:off x="4831153" y="3504218"/>
                  <a:ext cx="4900206" cy="830997"/>
                </a:xfrm>
                <a:prstGeom prst="rect">
                  <a:avLst/>
                </a:prstGeom>
                <a:noFill/>
              </p:spPr>
              <p:txBody>
                <a:bodyPr wrap="square" rtlCol="0">
                  <a:spAutoFit/>
                </a:bodyPr>
                <a:lstStyle/>
                <a:p>
                  <a:r>
                    <a:rPr lang="en-CA" sz="2400" dirty="0">
                      <a:solidFill>
                        <a:schemeClr val="bg1"/>
                      </a:solidFill>
                      <a:latin typeface="Calibri" panose="020F0502020204030204" pitchFamily="34" charset="0"/>
                      <a:ea typeface="Cambria" panose="02040503050406030204" pitchFamily="18" charset="0"/>
                    </a:rPr>
                    <a:t>What do you do in the evenings and before going to bed?</a:t>
                  </a:r>
                  <a:endParaRPr lang="en-IN" sz="2400" dirty="0">
                    <a:solidFill>
                      <a:schemeClr val="bg1"/>
                    </a:solidFill>
                  </a:endParaRPr>
                </a:p>
              </p:txBody>
            </p:sp>
          </p:grpSp>
          <p:sp>
            <p:nvSpPr>
              <p:cNvPr id="1072" name="Arrow: Chevron 1071">
                <a:extLst>
                  <a:ext uri="{FF2B5EF4-FFF2-40B4-BE49-F238E27FC236}">
                    <a16:creationId xmlns:a16="http://schemas.microsoft.com/office/drawing/2014/main" id="{505F3FE9-8E14-F3C6-16BB-0DBE03C3380A}"/>
                  </a:ext>
                </a:extLst>
              </p:cNvPr>
              <p:cNvSpPr/>
              <p:nvPr/>
            </p:nvSpPr>
            <p:spPr>
              <a:xfrm>
                <a:off x="9864840" y="3394745"/>
                <a:ext cx="919682" cy="1007888"/>
              </a:xfrm>
              <a:prstGeom prst="chevron">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1028" name="Group 1027">
              <a:extLst>
                <a:ext uri="{FF2B5EF4-FFF2-40B4-BE49-F238E27FC236}">
                  <a16:creationId xmlns:a16="http://schemas.microsoft.com/office/drawing/2014/main" id="{037DF3AC-3206-373C-9A54-EFC3333958EE}"/>
                </a:ext>
              </a:extLst>
            </p:cNvPr>
            <p:cNvGrpSpPr/>
            <p:nvPr/>
          </p:nvGrpSpPr>
          <p:grpSpPr>
            <a:xfrm>
              <a:off x="1703457" y="2778521"/>
              <a:ext cx="2849575" cy="1248748"/>
              <a:chOff x="1703457" y="3201855"/>
              <a:chExt cx="2849575" cy="1248748"/>
            </a:xfrm>
          </p:grpSpPr>
          <p:sp>
            <p:nvSpPr>
              <p:cNvPr id="1032" name="Rectangle 1031">
                <a:extLst>
                  <a:ext uri="{FF2B5EF4-FFF2-40B4-BE49-F238E27FC236}">
                    <a16:creationId xmlns:a16="http://schemas.microsoft.com/office/drawing/2014/main" id="{215A5919-A6B9-E5E2-8132-2C6A6C2903A9}"/>
                  </a:ext>
                </a:extLst>
              </p:cNvPr>
              <p:cNvSpPr/>
              <p:nvPr/>
            </p:nvSpPr>
            <p:spPr>
              <a:xfrm>
                <a:off x="1703457" y="3442603"/>
                <a:ext cx="1682129" cy="1008000"/>
              </a:xfrm>
              <a:prstGeom prst="rect">
                <a:avLst/>
              </a:prstGeom>
              <a:gradFill flip="none" rotWithShape="1">
                <a:gsLst>
                  <a:gs pos="0">
                    <a:srgbClr val="46BECD">
                      <a:shade val="30000"/>
                      <a:satMod val="115000"/>
                    </a:srgbClr>
                  </a:gs>
                  <a:gs pos="50000">
                    <a:srgbClr val="46BECD">
                      <a:shade val="67500"/>
                      <a:satMod val="115000"/>
                    </a:srgbClr>
                  </a:gs>
                  <a:gs pos="100000">
                    <a:srgbClr val="46BECD">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33" name="Right Triangle 1032">
                <a:extLst>
                  <a:ext uri="{FF2B5EF4-FFF2-40B4-BE49-F238E27FC236}">
                    <a16:creationId xmlns:a16="http://schemas.microsoft.com/office/drawing/2014/main" id="{B1FC05D1-50F2-7679-1DB1-026710CE436C}"/>
                  </a:ext>
                </a:extLst>
              </p:cNvPr>
              <p:cNvSpPr/>
              <p:nvPr/>
            </p:nvSpPr>
            <p:spPr>
              <a:xfrm rot="10800000">
                <a:off x="3300729" y="4209967"/>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4" name="Right Triangle 1033">
                <a:extLst>
                  <a:ext uri="{FF2B5EF4-FFF2-40B4-BE49-F238E27FC236}">
                    <a16:creationId xmlns:a16="http://schemas.microsoft.com/office/drawing/2014/main" id="{F740ECAF-19FC-EFA8-FC46-250715791CF4}"/>
                  </a:ext>
                </a:extLst>
              </p:cNvPr>
              <p:cNvSpPr/>
              <p:nvPr/>
            </p:nvSpPr>
            <p:spPr>
              <a:xfrm rot="10800000" flipH="1">
                <a:off x="4470283" y="4209968"/>
                <a:ext cx="82749" cy="46408"/>
              </a:xfrm>
              <a:prstGeom prst="rtTriangle">
                <a:avLst/>
              </a:prstGeom>
              <a:gradFill flip="none" rotWithShape="1">
                <a:gsLst>
                  <a:gs pos="0">
                    <a:srgbClr val="75A73F">
                      <a:shade val="30000"/>
                      <a:satMod val="115000"/>
                    </a:srgbClr>
                  </a:gs>
                  <a:gs pos="50000">
                    <a:srgbClr val="75A73F">
                      <a:shade val="67500"/>
                      <a:satMod val="115000"/>
                    </a:srgbClr>
                  </a:gs>
                  <a:gs pos="100000">
                    <a:srgbClr val="75A73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5" name="Rectangle 1034">
                <a:extLst>
                  <a:ext uri="{FF2B5EF4-FFF2-40B4-BE49-F238E27FC236}">
                    <a16:creationId xmlns:a16="http://schemas.microsoft.com/office/drawing/2014/main" id="{08D3BEBE-8644-6D87-5F92-6B1572D13123}"/>
                  </a:ext>
                </a:extLst>
              </p:cNvPr>
              <p:cNvSpPr/>
              <p:nvPr/>
            </p:nvSpPr>
            <p:spPr>
              <a:xfrm>
                <a:off x="3304005" y="3201855"/>
                <a:ext cx="1249027" cy="1008112"/>
              </a:xfrm>
              <a:prstGeom prst="rect">
                <a:avLst/>
              </a:prstGeom>
              <a:solidFill>
                <a:srgbClr val="46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29" name="Group 1028">
              <a:extLst>
                <a:ext uri="{FF2B5EF4-FFF2-40B4-BE49-F238E27FC236}">
                  <a16:creationId xmlns:a16="http://schemas.microsoft.com/office/drawing/2014/main" id="{ABC2F5B9-2890-04F0-FC5E-0591D4A390BC}"/>
                </a:ext>
              </a:extLst>
            </p:cNvPr>
            <p:cNvGrpSpPr/>
            <p:nvPr/>
          </p:nvGrpSpPr>
          <p:grpSpPr>
            <a:xfrm>
              <a:off x="1864840" y="3051255"/>
              <a:ext cx="1298912" cy="1010330"/>
              <a:chOff x="1089411" y="4744081"/>
              <a:chExt cx="2159357" cy="1840959"/>
            </a:xfrm>
          </p:grpSpPr>
          <p:pic>
            <p:nvPicPr>
              <p:cNvPr id="1030" name="Google Shape;78;p4" descr="A group of people dancing&#10;&#10;Description automatically generated with low confidence">
                <a:extLst>
                  <a:ext uri="{FF2B5EF4-FFF2-40B4-BE49-F238E27FC236}">
                    <a16:creationId xmlns:a16="http://schemas.microsoft.com/office/drawing/2014/main" id="{F30A788F-E413-9205-E2B1-4350D46355C9}"/>
                  </a:ext>
                </a:extLst>
              </p:cNvPr>
              <p:cNvPicPr preferRelativeResize="0"/>
              <p:nvPr/>
            </p:nvPicPr>
            <p:blipFill rotWithShape="1">
              <a:blip r:embed="rId5">
                <a:alphaModFix/>
              </a:blip>
              <a:srcRect t="-1" r="41553" b="-3655"/>
              <a:stretch/>
            </p:blipFill>
            <p:spPr>
              <a:xfrm>
                <a:off x="1089411" y="4744081"/>
                <a:ext cx="1381646" cy="1840959"/>
              </a:xfrm>
              <a:prstGeom prst="rect">
                <a:avLst/>
              </a:prstGeom>
              <a:noFill/>
              <a:ln>
                <a:noFill/>
              </a:ln>
            </p:spPr>
          </p:pic>
          <p:pic>
            <p:nvPicPr>
              <p:cNvPr id="1031" name="Google Shape;78;p4" descr="A group of people dancing&#10;&#10;Description automatically generated with low confidence">
                <a:extLst>
                  <a:ext uri="{FF2B5EF4-FFF2-40B4-BE49-F238E27FC236}">
                    <a16:creationId xmlns:a16="http://schemas.microsoft.com/office/drawing/2014/main" id="{23FB0773-F99A-B18C-8570-1CA07CD88ED0}"/>
                  </a:ext>
                </a:extLst>
              </p:cNvPr>
              <p:cNvPicPr preferRelativeResize="0"/>
              <p:nvPr/>
            </p:nvPicPr>
            <p:blipFill rotWithShape="1">
              <a:blip r:embed="rId5">
                <a:alphaModFix/>
              </a:blip>
              <a:srcRect l="58907" r="1747" b="56365"/>
              <a:stretch/>
            </p:blipFill>
            <p:spPr>
              <a:xfrm>
                <a:off x="2318656" y="4744081"/>
                <a:ext cx="930112" cy="774976"/>
              </a:xfrm>
              <a:prstGeom prst="rect">
                <a:avLst/>
              </a:prstGeom>
              <a:noFill/>
              <a:ln>
                <a:noFill/>
              </a:ln>
            </p:spPr>
          </p:pic>
        </p:grpSp>
      </p:grpSp>
    </p:spTree>
    <p:extLst>
      <p:ext uri="{BB962C8B-B14F-4D97-AF65-F5344CB8AC3E}">
        <p14:creationId xmlns:p14="http://schemas.microsoft.com/office/powerpoint/2010/main" val="30083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250"/>
                                        <p:tgtEl>
                                          <p:spTgt spid="22"/>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wipe(left)">
                                      <p:cBhvr>
                                        <p:cTn id="11" dur="1250"/>
                                        <p:tgtEl>
                                          <p:spTgt spid="1025"/>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9">
            <a:extLst>
              <a:ext uri="{FF2B5EF4-FFF2-40B4-BE49-F238E27FC236}">
                <a16:creationId xmlns:a16="http://schemas.microsoft.com/office/drawing/2014/main" id="{E2DB8F64-CF39-CA68-EEFC-587D14B31EEE}"/>
              </a:ext>
            </a:extLst>
          </p:cNvPr>
          <p:cNvSpPr/>
          <p:nvPr/>
        </p:nvSpPr>
        <p:spPr>
          <a:xfrm>
            <a:off x="2121212" y="37822"/>
            <a:ext cx="7949573" cy="755308"/>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9" name="Rectangle 8">
            <a:extLst>
              <a:ext uri="{FF2B5EF4-FFF2-40B4-BE49-F238E27FC236}">
                <a16:creationId xmlns:a16="http://schemas.microsoft.com/office/drawing/2014/main" id="{E20E53D8-060E-C206-EF92-24E285E42E9D}"/>
              </a:ext>
            </a:extLst>
          </p:cNvPr>
          <p:cNvSpPr/>
          <p:nvPr/>
        </p:nvSpPr>
        <p:spPr>
          <a:xfrm>
            <a:off x="2841452" y="162757"/>
            <a:ext cx="6544759" cy="514104"/>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 Sample Paragraph </a:t>
            </a:r>
          </a:p>
        </p:txBody>
      </p:sp>
      <p:pic>
        <p:nvPicPr>
          <p:cNvPr id="4100" name="Picture 4" descr="Free photos of Pets">
            <a:extLst>
              <a:ext uri="{FF2B5EF4-FFF2-40B4-BE49-F238E27FC236}">
                <a16:creationId xmlns:a16="http://schemas.microsoft.com/office/drawing/2014/main" id="{AB152E59-2C7E-4CA0-3367-50D830AA1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0" y="4158681"/>
            <a:ext cx="2657921" cy="1993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853B81F5-82CE-79D6-1C19-5855DF2A5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837" y="4204476"/>
            <a:ext cx="2891179" cy="1993392"/>
          </a:xfrm>
          <a:prstGeom prst="rect">
            <a:avLst/>
          </a:prstGeom>
        </p:spPr>
      </p:pic>
      <p:pic>
        <p:nvPicPr>
          <p:cNvPr id="12" name="Picture 11" descr="A picture containing text, fabric&#10;&#10;Description automatically generated">
            <a:extLst>
              <a:ext uri="{FF2B5EF4-FFF2-40B4-BE49-F238E27FC236}">
                <a16:creationId xmlns:a16="http://schemas.microsoft.com/office/drawing/2014/main" id="{BEBC804A-0A52-B013-A0A1-A534BA5266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7432" y="4158681"/>
            <a:ext cx="2665232" cy="1993392"/>
          </a:xfrm>
          <a:prstGeom prst="rect">
            <a:avLst/>
          </a:prstGeom>
        </p:spPr>
      </p:pic>
      <p:pic>
        <p:nvPicPr>
          <p:cNvPr id="14" name="Picture 13" descr="A group of people sitting around a table&#10;&#10;Description automatically generated with medium confidence">
            <a:extLst>
              <a:ext uri="{FF2B5EF4-FFF2-40B4-BE49-F238E27FC236}">
                <a16:creationId xmlns:a16="http://schemas.microsoft.com/office/drawing/2014/main" id="{BB79B838-0E6A-D558-1F35-6B23EF4153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8048" y="4171912"/>
            <a:ext cx="2721571" cy="1993392"/>
          </a:xfrm>
          <a:prstGeom prst="rect">
            <a:avLst/>
          </a:prstGeom>
        </p:spPr>
      </p:pic>
      <p:sp>
        <p:nvSpPr>
          <p:cNvPr id="16" name="TextBox 15">
            <a:extLst>
              <a:ext uri="{FF2B5EF4-FFF2-40B4-BE49-F238E27FC236}">
                <a16:creationId xmlns:a16="http://schemas.microsoft.com/office/drawing/2014/main" id="{6A7407C5-76F6-41D2-A23E-795E485A7BAD}"/>
              </a:ext>
            </a:extLst>
          </p:cNvPr>
          <p:cNvSpPr txBox="1"/>
          <p:nvPr/>
        </p:nvSpPr>
        <p:spPr>
          <a:xfrm>
            <a:off x="434838" y="1483215"/>
            <a:ext cx="11184886" cy="2954655"/>
          </a:xfrm>
          <a:prstGeom prst="rect">
            <a:avLst/>
          </a:prstGeom>
          <a:noFill/>
        </p:spPr>
        <p:txBody>
          <a:bodyPr wrap="square" tIns="0" bIns="0" anchor="ctr">
            <a:spAutoFit/>
          </a:bodyPr>
          <a:lstStyle/>
          <a:p>
            <a:r>
              <a:rPr lang="en-GB" sz="2400" b="0" i="0" u="none" strike="noStrike" dirty="0">
                <a:solidFill>
                  <a:schemeClr val="accent6">
                    <a:lumMod val="75000"/>
                  </a:schemeClr>
                </a:solidFill>
                <a:effectLst/>
                <a:latin typeface="Calibri" panose="020F0502020204030204" pitchFamily="34" charset="0"/>
              </a:rPr>
              <a:t>My name is Saanvi. </a:t>
            </a:r>
            <a:r>
              <a:rPr lang="en-GB" sz="2400" b="0" i="0" u="none" strike="noStrike" dirty="0">
                <a:solidFill>
                  <a:schemeClr val="accent4">
                    <a:lumMod val="75000"/>
                  </a:schemeClr>
                </a:solidFill>
                <a:effectLst/>
                <a:latin typeface="Calibri" panose="020F0502020204030204" pitchFamily="34" charset="0"/>
              </a:rPr>
              <a:t>I am eight years old. </a:t>
            </a:r>
            <a:r>
              <a:rPr lang="en-GB" sz="2400" b="0" i="0" u="none" strike="noStrike" dirty="0">
                <a:solidFill>
                  <a:schemeClr val="accent5">
                    <a:lumMod val="75000"/>
                  </a:schemeClr>
                </a:solidFill>
                <a:effectLst/>
                <a:latin typeface="Calibri" panose="020F0502020204030204" pitchFamily="34" charset="0"/>
              </a:rPr>
              <a:t>I live in a small town named </a:t>
            </a:r>
            <a:r>
              <a:rPr lang="en-GB" sz="2400" b="0" i="0" u="none" strike="noStrike" dirty="0" err="1">
                <a:solidFill>
                  <a:schemeClr val="accent5">
                    <a:lumMod val="75000"/>
                  </a:schemeClr>
                </a:solidFill>
                <a:effectLst/>
                <a:latin typeface="Calibri" panose="020F0502020204030204" pitchFamily="34" charset="0"/>
              </a:rPr>
              <a:t>Ramanagar</a:t>
            </a:r>
            <a:r>
              <a:rPr lang="en-GB" sz="2400" b="0" i="0" u="none" strike="noStrike" dirty="0">
                <a:solidFill>
                  <a:schemeClr val="accent5">
                    <a:lumMod val="75000"/>
                  </a:schemeClr>
                </a:solidFill>
                <a:effectLst/>
                <a:latin typeface="Calibri" panose="020F0502020204030204" pitchFamily="34" charset="0"/>
              </a:rPr>
              <a:t>, near Bengaluru.</a:t>
            </a:r>
            <a:r>
              <a:rPr lang="en-GB" sz="2400" b="0" i="0" u="none" strike="noStrike" dirty="0">
                <a:solidFill>
                  <a:srgbClr val="000000"/>
                </a:solidFill>
                <a:effectLst/>
                <a:latin typeface="Calibri" panose="020F0502020204030204" pitchFamily="34" charset="0"/>
              </a:rPr>
              <a:t> </a:t>
            </a:r>
            <a:r>
              <a:rPr lang="en-GB" sz="2400" b="0" i="0" u="none" strike="noStrike" dirty="0">
                <a:solidFill>
                  <a:schemeClr val="accent2">
                    <a:lumMod val="75000"/>
                  </a:schemeClr>
                </a:solidFill>
                <a:effectLst/>
                <a:latin typeface="Calibri" panose="020F0502020204030204" pitchFamily="34" charset="0"/>
              </a:rPr>
              <a:t>My family is big. I live with my grandparents, uncle, aunt, my </a:t>
            </a:r>
            <a:r>
              <a:rPr lang="en-GB" sz="2400" b="0" i="0" u="none" strike="noStrike">
                <a:solidFill>
                  <a:schemeClr val="accent2">
                    <a:lumMod val="75000"/>
                  </a:schemeClr>
                </a:solidFill>
                <a:effectLst/>
                <a:latin typeface="Calibri" panose="020F0502020204030204" pitchFamily="34" charset="0"/>
              </a:rPr>
              <a:t>parents</a:t>
            </a:r>
            <a:r>
              <a:rPr lang="en-GB" sz="2400">
                <a:solidFill>
                  <a:schemeClr val="accent2">
                    <a:lumMod val="75000"/>
                  </a:schemeClr>
                </a:solidFill>
                <a:latin typeface="Calibri" panose="020F0502020204030204" pitchFamily="34" charset="0"/>
              </a:rPr>
              <a:t> and </a:t>
            </a:r>
            <a:r>
              <a:rPr lang="en-GB" sz="2400" b="0" i="0" u="none" strike="noStrike">
                <a:solidFill>
                  <a:schemeClr val="accent2">
                    <a:lumMod val="75000"/>
                  </a:schemeClr>
                </a:solidFill>
                <a:effectLst/>
                <a:latin typeface="Calibri" panose="020F0502020204030204" pitchFamily="34" charset="0"/>
              </a:rPr>
              <a:t>my </a:t>
            </a:r>
            <a:r>
              <a:rPr lang="en-GB" sz="2400" b="0" i="0" u="none" strike="noStrike" dirty="0">
                <a:solidFill>
                  <a:schemeClr val="accent2">
                    <a:lumMod val="75000"/>
                  </a:schemeClr>
                </a:solidFill>
                <a:effectLst/>
                <a:latin typeface="Calibri" panose="020F0502020204030204" pitchFamily="34" charset="0"/>
              </a:rPr>
              <a:t>brother.</a:t>
            </a:r>
            <a:r>
              <a:rPr lang="en-GB" sz="2400" b="0" i="0" u="none" strike="noStrike" dirty="0">
                <a:solidFill>
                  <a:srgbClr val="000000"/>
                </a:solidFill>
                <a:effectLst/>
                <a:latin typeface="Calibri" panose="020F0502020204030204" pitchFamily="34" charset="0"/>
              </a:rPr>
              <a:t> </a:t>
            </a:r>
            <a:r>
              <a:rPr lang="en-GB" sz="2400" dirty="0">
                <a:solidFill>
                  <a:schemeClr val="accent3">
                    <a:lumMod val="75000"/>
                  </a:schemeClr>
                </a:solidFill>
                <a:latin typeface="Calibri" panose="020F0502020204030204" pitchFamily="34" charset="0"/>
              </a:rPr>
              <a:t>We have two pets, a dog and a cat.</a:t>
            </a:r>
            <a:r>
              <a:rPr lang="en-GB" sz="2400" dirty="0">
                <a:solidFill>
                  <a:srgbClr val="000000"/>
                </a:solidFill>
                <a:latin typeface="Calibri" panose="020F0502020204030204" pitchFamily="34" charset="0"/>
              </a:rPr>
              <a:t> </a:t>
            </a:r>
            <a:r>
              <a:rPr lang="en-GB" sz="2400" dirty="0">
                <a:solidFill>
                  <a:srgbClr val="FF0000"/>
                </a:solidFill>
                <a:latin typeface="Calibri" panose="020F0502020204030204" pitchFamily="34" charset="0"/>
              </a:rPr>
              <a:t>All of us help in taking care of them.</a:t>
            </a:r>
            <a:r>
              <a:rPr lang="en-GB" sz="2400" dirty="0">
                <a:solidFill>
                  <a:srgbClr val="000000"/>
                </a:solidFill>
                <a:latin typeface="Calibri" panose="020F0502020204030204" pitchFamily="34" charset="0"/>
              </a:rPr>
              <a:t> </a:t>
            </a:r>
            <a:r>
              <a:rPr lang="en-GB" sz="2400" dirty="0">
                <a:solidFill>
                  <a:srgbClr val="7030A0"/>
                </a:solidFill>
                <a:latin typeface="Calibri" panose="020F0502020204030204" pitchFamily="34" charset="0"/>
              </a:rPr>
              <a:t>My brother and I help at home by doing small chores. </a:t>
            </a:r>
            <a:r>
              <a:rPr lang="en-GB" sz="2400" dirty="0">
                <a:solidFill>
                  <a:srgbClr val="00B0F0"/>
                </a:solidFill>
                <a:latin typeface="Calibri" panose="020F0502020204030204" pitchFamily="34" charset="0"/>
              </a:rPr>
              <a:t>In the evenings, we study and also practice singing as we both love to sing. </a:t>
            </a:r>
            <a:r>
              <a:rPr lang="en-GB" sz="2400" dirty="0">
                <a:solidFill>
                  <a:schemeClr val="accent6">
                    <a:lumMod val="75000"/>
                  </a:schemeClr>
                </a:solidFill>
                <a:latin typeface="Calibri" panose="020F0502020204030204" pitchFamily="34" charset="0"/>
              </a:rPr>
              <a:t>Dinner is the best time of the day as we all get together and eat and talk about our day.</a:t>
            </a:r>
            <a:r>
              <a:rPr lang="en-GB" sz="2400" dirty="0">
                <a:solidFill>
                  <a:srgbClr val="000000"/>
                </a:solidFill>
                <a:latin typeface="Calibri" panose="020F0502020204030204" pitchFamily="34" charset="0"/>
              </a:rPr>
              <a:t> </a:t>
            </a:r>
            <a:r>
              <a:rPr lang="en-GB" sz="2400" dirty="0">
                <a:solidFill>
                  <a:schemeClr val="accent1">
                    <a:lumMod val="50000"/>
                  </a:schemeClr>
                </a:solidFill>
                <a:latin typeface="Calibri" panose="020F0502020204030204" pitchFamily="34" charset="0"/>
              </a:rPr>
              <a:t>We clean up after that, offer our prayers to God and go to sleep.  </a:t>
            </a:r>
            <a:endParaRPr lang="en-GB" sz="2400" dirty="0">
              <a:solidFill>
                <a:schemeClr val="accent1">
                  <a:lumMod val="50000"/>
                </a:schemeClr>
              </a:solidFill>
            </a:endParaRPr>
          </a:p>
          <a:p>
            <a:endParaRPr lang="en-GB" sz="2400" dirty="0"/>
          </a:p>
        </p:txBody>
      </p:sp>
      <p:sp>
        <p:nvSpPr>
          <p:cNvPr id="3" name="TextBox 2">
            <a:extLst>
              <a:ext uri="{FF2B5EF4-FFF2-40B4-BE49-F238E27FC236}">
                <a16:creationId xmlns:a16="http://schemas.microsoft.com/office/drawing/2014/main" id="{325CDE7D-E310-FAAD-2E01-B4245AF6BA4B}"/>
              </a:ext>
            </a:extLst>
          </p:cNvPr>
          <p:cNvSpPr txBox="1"/>
          <p:nvPr/>
        </p:nvSpPr>
        <p:spPr>
          <a:xfrm>
            <a:off x="1480890" y="836712"/>
            <a:ext cx="922362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0" u="none" strike="noStrike" dirty="0">
                <a:solidFill>
                  <a:srgbClr val="000000"/>
                </a:solidFill>
                <a:effectLst/>
                <a:latin typeface="Calibri" panose="020F0502020204030204" pitchFamily="34" charset="0"/>
              </a:rPr>
              <a:t>Start—&gt; I am ____ . I am ___ years old. __________________</a:t>
            </a:r>
            <a:endParaRPr lang="en-US" sz="2800" dirty="0"/>
          </a:p>
        </p:txBody>
      </p:sp>
    </p:spTree>
    <p:extLst>
      <p:ext uri="{BB962C8B-B14F-4D97-AF65-F5344CB8AC3E}">
        <p14:creationId xmlns:p14="http://schemas.microsoft.com/office/powerpoint/2010/main" val="14329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up)">
                                      <p:cBhvr>
                                        <p:cTn id="11" dur="1750"/>
                                        <p:tgtEl>
                                          <p:spTgt spid="4100"/>
                                        </p:tgtEl>
                                      </p:cBhvr>
                                    </p:animEffect>
                                  </p:childTnLst>
                                </p:cTn>
                              </p:par>
                            </p:childTnLst>
                          </p:cTn>
                        </p:par>
                        <p:par>
                          <p:cTn id="12" fill="hold">
                            <p:stCondLst>
                              <p:cond delay="225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750"/>
                                        <p:tgtEl>
                                          <p:spTgt spid="10"/>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750"/>
                                        <p:tgtEl>
                                          <p:spTgt spid="14"/>
                                        </p:tgtEl>
                                      </p:cBhvr>
                                    </p:animEffect>
                                  </p:childTnLst>
                                </p:cTn>
                              </p:par>
                            </p:childTnLst>
                          </p:cTn>
                        </p:par>
                        <p:par>
                          <p:cTn id="20" fill="hold">
                            <p:stCondLst>
                              <p:cond delay="575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837413925"/>
              </p:ext>
            </p:extLst>
          </p:nvPr>
        </p:nvGraphicFramePr>
        <p:xfrm>
          <a:off x="1127448" y="700346"/>
          <a:ext cx="9937104" cy="3583622"/>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40760">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43250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https://pixabay.com/photos/study-learning-school-1412778/</a:t>
                      </a:r>
                      <a:endParaRPr lang="en-IN" sz="900" dirty="0"/>
                    </a:p>
                  </a:txBody>
                  <a:tcPr/>
                </a:tc>
                <a:extLst>
                  <a:ext uri="{0D108BD9-81ED-4DB2-BD59-A6C34878D82A}">
                    <a16:rowId xmlns:a16="http://schemas.microsoft.com/office/drawing/2014/main" val="10001"/>
                  </a:ext>
                </a:extLst>
              </a:tr>
              <a:tr h="550458">
                <a:tc>
                  <a:txBody>
                    <a:bodyPr/>
                    <a:lstStyle/>
                    <a:p>
                      <a:r>
                        <a:rPr lang="en-IN" sz="900" dirty="0"/>
                        <a:t>2</a:t>
                      </a:r>
                    </a:p>
                  </a:txBody>
                  <a:tcPr/>
                </a:tc>
                <a:tc>
                  <a:txBody>
                    <a:bodyPr/>
                    <a:lstStyle/>
                    <a:p>
                      <a:endParaRPr lang="en-IN" sz="900" dirty="0"/>
                    </a:p>
                  </a:txBody>
                  <a:tcPr/>
                </a:tc>
                <a:tc>
                  <a:txBody>
                    <a:bodyPr/>
                    <a:lstStyle/>
                    <a:p>
                      <a:r>
                        <a:rPr lang="en-GB" sz="900" b="0" dirty="0">
                          <a:hlinkClick r:id="rId3"/>
                        </a:rPr>
                        <a:t>https://pxhere.com/en/photo/821894</a:t>
                      </a:r>
                      <a:endParaRPr lang="en-GB" sz="900" b="0" dirty="0"/>
                    </a:p>
                    <a:p>
                      <a:r>
                        <a:rPr lang="en-GB" sz="900" dirty="0"/>
                        <a:t>https://pixabay.com/photos/writing-boy-child-student-kid-711286/</a:t>
                      </a:r>
                    </a:p>
                  </a:txBody>
                  <a:tcPr/>
                </a:tc>
                <a:extLst>
                  <a:ext uri="{0D108BD9-81ED-4DB2-BD59-A6C34878D82A}">
                    <a16:rowId xmlns:a16="http://schemas.microsoft.com/office/drawing/2014/main" val="10002"/>
                  </a:ext>
                </a:extLst>
              </a:tr>
              <a:tr h="557365">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4"/>
                        </a:rPr>
                        <a:t>https://pixabay.com/illustrations/meal-emotions-cakes-date-of-birth-2205842/</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5"/>
                        </a:rPr>
                        <a:t>https://pixabay.com/vectors/name-name-tag-sign-id-press-label-1714231/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&lt;big house&gt; </a:t>
                      </a:r>
                      <a:r>
                        <a:rPr lang="en-GB" sz="900" dirty="0">
                          <a:hlinkClick r:id="rId6"/>
                        </a:rPr>
                        <a:t>https://pixabay.com/vectors/house-home-2-story-yellow-big-304341/</a:t>
                      </a:r>
                      <a:endParaRPr lang="en-GB" sz="900" dirty="0"/>
                    </a:p>
                  </a:txBody>
                  <a:tcPr/>
                </a:tc>
                <a:extLst>
                  <a:ext uri="{0D108BD9-81ED-4DB2-BD59-A6C34878D82A}">
                    <a16:rowId xmlns:a16="http://schemas.microsoft.com/office/drawing/2014/main" val="10003"/>
                  </a:ext>
                </a:extLst>
              </a:tr>
              <a:tr h="504056">
                <a:tc>
                  <a:txBody>
                    <a:bodyPr/>
                    <a:lstStyle/>
                    <a:p>
                      <a:r>
                        <a:rPr lang="en-IN" sz="900" dirty="0"/>
                        <a:t>4</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 Family: SSSVV Gallery keyword children</a:t>
                      </a:r>
                    </a:p>
                    <a:p>
                      <a:pPr rtl="0"/>
                      <a:r>
                        <a:rPr lang="en-IN" sz="900" b="0" i="0" u="none" strike="noStrike" kern="1200" dirty="0">
                          <a:solidFill>
                            <a:schemeClr val="tx1"/>
                          </a:solidFill>
                          <a:latin typeface="+mn-lt"/>
                          <a:ea typeface="+mn-ea"/>
                          <a:cs typeface="+mn-cs"/>
                        </a:rPr>
                        <a:t>Helping parents: SSSVV Gallery key word: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dirty="0">
                          <a:solidFill>
                            <a:schemeClr val="dk1"/>
                          </a:solidFill>
                          <a:latin typeface="+mn-lt"/>
                          <a:ea typeface="Calibri"/>
                          <a:cs typeface="Calibri"/>
                          <a:sym typeface="Calibri"/>
                        </a:rPr>
                        <a:t>&lt;cat&gt; </a:t>
                      </a:r>
                      <a:r>
                        <a:rPr lang="en-GB" sz="900" b="0" i="0" u="none" strike="noStrike" dirty="0">
                          <a:solidFill>
                            <a:schemeClr val="dk1"/>
                          </a:solidFill>
                          <a:latin typeface="+mn-lt"/>
                          <a:ea typeface="Calibri"/>
                          <a:cs typeface="Calibri"/>
                          <a:sym typeface="Calibri"/>
                          <a:hlinkClick r:id="rId7"/>
                        </a:rPr>
                        <a:t>https://pixabay.com/vectors/kitten-cute-cat-animals-furry-4794761/</a:t>
                      </a:r>
                      <a:endParaRPr lang="en-GB" sz="900" b="0" i="0" u="none" strike="noStrike" dirty="0">
                        <a:solidFill>
                          <a:schemeClr val="dk1"/>
                        </a:solidFill>
                        <a:latin typeface="+mn-lt"/>
                        <a:ea typeface="Calibri"/>
                        <a:cs typeface="Calibri"/>
                        <a:sym typeface="Calibri"/>
                      </a:endParaRPr>
                    </a:p>
                  </a:txBody>
                  <a:tcPr/>
                </a:tc>
                <a:extLst>
                  <a:ext uri="{0D108BD9-81ED-4DB2-BD59-A6C34878D82A}">
                    <a16:rowId xmlns:a16="http://schemas.microsoft.com/office/drawing/2014/main" val="10004"/>
                  </a:ext>
                </a:extLst>
              </a:tr>
              <a:tr h="230872">
                <a:tc>
                  <a:txBody>
                    <a:bodyPr/>
                    <a:lstStyle/>
                    <a:p>
                      <a:r>
                        <a:rPr lang="en-IN" sz="900" dirty="0"/>
                        <a:t>5</a:t>
                      </a:r>
                    </a:p>
                  </a:txBody>
                  <a:tcPr/>
                </a:tc>
                <a:tc>
                  <a:txBody>
                    <a:bodyPr/>
                    <a:lstStyle/>
                    <a:p>
                      <a:endParaRPr lang="en-IN" sz="900" dirty="0"/>
                    </a:p>
                  </a:txBody>
                  <a:tcPr/>
                </a:tc>
                <a:tc>
                  <a:txBody>
                    <a:bodyPr/>
                    <a:lstStyle/>
                    <a:p>
                      <a:pPr marL="0" lvl="0" indent="0" algn="l" rtl="0">
                        <a:spcBef>
                          <a:spcPts val="0"/>
                        </a:spcBef>
                        <a:spcAft>
                          <a:spcPts val="0"/>
                        </a:spcAft>
                        <a:buNone/>
                      </a:pPr>
                      <a:r>
                        <a:rPr lang="en-GB" sz="900" dirty="0"/>
                        <a:t>&lt;book&gt; </a:t>
                      </a:r>
                      <a:r>
                        <a:rPr lang="en-GB" sz="900" dirty="0">
                          <a:hlinkClick r:id="rId8"/>
                        </a:rPr>
                        <a:t>https://pixabay.com/illustrations/book-reading-read-coffee-knowledge-4155805/</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dirty="0">
                          <a:solidFill>
                            <a:schemeClr val="dk1"/>
                          </a:solidFill>
                          <a:latin typeface="+mn-lt"/>
                          <a:ea typeface="Calibri"/>
                          <a:cs typeface="Calibri"/>
                          <a:sym typeface="Calibri"/>
                        </a:rPr>
                        <a:t>&lt;family&gt; </a:t>
                      </a:r>
                      <a:r>
                        <a:rPr lang="en-GB" sz="900" b="0" i="0" u="none" strike="noStrike" dirty="0">
                          <a:solidFill>
                            <a:schemeClr val="dk1"/>
                          </a:solidFill>
                          <a:latin typeface="+mn-lt"/>
                          <a:ea typeface="Calibri"/>
                          <a:cs typeface="Calibri"/>
                          <a:sym typeface="Calibri"/>
                          <a:hlinkClick r:id="rId9"/>
                        </a:rPr>
                        <a:t>https://pixabay.com/vectors/friends-people-friendship-family-4187953/</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&lt;girl on bike&gt; </a:t>
                      </a:r>
                      <a:r>
                        <a:rPr lang="en-IN" sz="900" dirty="0">
                          <a:hlinkClick r:id="rId10"/>
                        </a:rPr>
                        <a:t>https://pixabay.com/vectors/girl-cycle-helmet-sport-fast-tour-311181/</a:t>
                      </a:r>
                      <a:endParaRPr lang="en-IN" sz="900" dirty="0"/>
                    </a:p>
                  </a:txBody>
                  <a:tcPr/>
                </a:tc>
                <a:extLst>
                  <a:ext uri="{0D108BD9-81ED-4DB2-BD59-A6C34878D82A}">
                    <a16:rowId xmlns:a16="http://schemas.microsoft.com/office/drawing/2014/main" val="10005"/>
                  </a:ext>
                </a:extLst>
              </a:tr>
              <a:tr h="196592">
                <a:tc>
                  <a:txBody>
                    <a:bodyPr/>
                    <a:lstStyle/>
                    <a:p>
                      <a:r>
                        <a:rPr lang="en-IN" sz="900" dirty="0"/>
                        <a:t>6</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hlinkClick r:id="rId11"/>
                        </a:rPr>
                        <a:t>https://pixabay.com/photos/pets-cat-dog-friendship-animals-2283305/&lt;</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SSSVV Gallery;  search word Children</a:t>
                      </a:r>
                    </a:p>
                    <a:p>
                      <a:r>
                        <a:rPr lang="en-IN" sz="900" dirty="0"/>
                        <a:t>SSSVV Gallery: Search word - </a:t>
                      </a:r>
                      <a:r>
                        <a:rPr lang="en-IN" sz="900" dirty="0" err="1"/>
                        <a:t>family,children</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SSSVV Gallery: Search word :pray</a:t>
                      </a:r>
                    </a:p>
                  </a:txBody>
                  <a:tcPr/>
                </a:tc>
                <a:extLst>
                  <a:ext uri="{0D108BD9-81ED-4DB2-BD59-A6C34878D82A}">
                    <a16:rowId xmlns:a16="http://schemas.microsoft.com/office/drawing/2014/main" val="10006"/>
                  </a:ext>
                </a:extLst>
              </a:tr>
            </a:tbl>
          </a:graphicData>
        </a:graphic>
      </p:graphicFrame>
      <p:pic>
        <p:nvPicPr>
          <p:cNvPr id="4" name="Picture 2" descr="writing, work, pencil, creative, white, pen, old, corporate, office, brown, think, two, professional, writer, yellow, paper, education, ink, printing, sheet, grey, art, background, study, drawing, pastel, design, pens, strategy, university, correction, inspiration, school, learn, planning, english, supplies, idea, draw, job, lead, printed, college, teacher, success, professor, written, pencil drawing, knowledge, erase, educate, several, manager, subject, ordered, bitten, creative office, orderly, filing, confusing, secretarial, knaw">
            <a:extLst>
              <a:ext uri="{FF2B5EF4-FFF2-40B4-BE49-F238E27FC236}">
                <a16:creationId xmlns:a16="http://schemas.microsoft.com/office/drawing/2014/main" id="{FDE87644-8753-F4EE-D611-3BEE00AFB3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09357" y="1705409"/>
            <a:ext cx="364043" cy="2426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Free vector graphics of Name">
            <a:extLst>
              <a:ext uri="{FF2B5EF4-FFF2-40B4-BE49-F238E27FC236}">
                <a16:creationId xmlns:a16="http://schemas.microsoft.com/office/drawing/2014/main" id="{143E7C6A-F38C-64AF-10BA-60DD261324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35560" y="2132856"/>
            <a:ext cx="273512" cy="273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illustrations of Meal">
            <a:extLst>
              <a:ext uri="{FF2B5EF4-FFF2-40B4-BE49-F238E27FC236}">
                <a16:creationId xmlns:a16="http://schemas.microsoft.com/office/drawing/2014/main" id="{CDA53E6C-1611-3F5A-4778-3E7B3EEFAE1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1843" y="2151493"/>
            <a:ext cx="365977" cy="259234"/>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09;p6">
            <a:extLst>
              <a:ext uri="{FF2B5EF4-FFF2-40B4-BE49-F238E27FC236}">
                <a16:creationId xmlns:a16="http://schemas.microsoft.com/office/drawing/2014/main" id="{5F8C444E-772D-2C13-D7D0-3A3E5835A836}"/>
              </a:ext>
            </a:extLst>
          </p:cNvPr>
          <p:cNvPicPr preferRelativeResize="0"/>
          <p:nvPr/>
        </p:nvPicPr>
        <p:blipFill rotWithShape="1">
          <a:blip r:embed="rId15">
            <a:alphaModFix/>
          </a:blip>
          <a:srcRect/>
          <a:stretch/>
        </p:blipFill>
        <p:spPr>
          <a:xfrm>
            <a:off x="3011811" y="2161947"/>
            <a:ext cx="392887" cy="330949"/>
          </a:xfrm>
          <a:prstGeom prst="rect">
            <a:avLst/>
          </a:prstGeom>
          <a:noFill/>
          <a:ln>
            <a:noFill/>
          </a:ln>
        </p:spPr>
      </p:pic>
      <p:pic>
        <p:nvPicPr>
          <p:cNvPr id="10" name="Picture 9" descr="A group of people sitting at a table&#10;&#10;Description automatically generated with low confidence">
            <a:extLst>
              <a:ext uri="{FF2B5EF4-FFF2-40B4-BE49-F238E27FC236}">
                <a16:creationId xmlns:a16="http://schemas.microsoft.com/office/drawing/2014/main" id="{A80A5812-4513-BF67-079A-57306CA3CE7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82501" y="2711795"/>
            <a:ext cx="423625" cy="285157"/>
          </a:xfrm>
          <a:prstGeom prst="rect">
            <a:avLst/>
          </a:prstGeom>
        </p:spPr>
      </p:pic>
      <p:pic>
        <p:nvPicPr>
          <p:cNvPr id="11" name="Google Shape;77;p4" descr="A picture containing shape&#10;&#10;Description automatically generated">
            <a:extLst>
              <a:ext uri="{FF2B5EF4-FFF2-40B4-BE49-F238E27FC236}">
                <a16:creationId xmlns:a16="http://schemas.microsoft.com/office/drawing/2014/main" id="{A3A3017F-2329-56DC-49A1-A5E041C404D6}"/>
              </a:ext>
            </a:extLst>
          </p:cNvPr>
          <p:cNvPicPr preferRelativeResize="0"/>
          <p:nvPr/>
        </p:nvPicPr>
        <p:blipFill rotWithShape="1">
          <a:blip r:embed="rId17">
            <a:alphaModFix/>
          </a:blip>
          <a:srcRect/>
          <a:stretch/>
        </p:blipFill>
        <p:spPr>
          <a:xfrm>
            <a:off x="2711624" y="2636912"/>
            <a:ext cx="340325" cy="265161"/>
          </a:xfrm>
          <a:prstGeom prst="rect">
            <a:avLst/>
          </a:prstGeom>
          <a:noFill/>
          <a:ln>
            <a:noFill/>
          </a:ln>
        </p:spPr>
      </p:pic>
      <p:pic>
        <p:nvPicPr>
          <p:cNvPr id="12" name="Picture 11" descr="A picture containing diagram&#10;&#10;Description automatically generated">
            <a:extLst>
              <a:ext uri="{FF2B5EF4-FFF2-40B4-BE49-F238E27FC236}">
                <a16:creationId xmlns:a16="http://schemas.microsoft.com/office/drawing/2014/main" id="{7782BA05-2AB5-8593-4D82-E7F6385F45D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86" y="2756495"/>
            <a:ext cx="371260" cy="235668"/>
          </a:xfrm>
          <a:prstGeom prst="rect">
            <a:avLst/>
          </a:prstGeom>
        </p:spPr>
      </p:pic>
      <p:pic>
        <p:nvPicPr>
          <p:cNvPr id="13" name="Google Shape;107;p6" descr="A picture containing text&#10;&#10;Description automatically generated">
            <a:extLst>
              <a:ext uri="{FF2B5EF4-FFF2-40B4-BE49-F238E27FC236}">
                <a16:creationId xmlns:a16="http://schemas.microsoft.com/office/drawing/2014/main" id="{D5087572-2D76-4479-23B2-20EE83D2B42B}"/>
              </a:ext>
            </a:extLst>
          </p:cNvPr>
          <p:cNvPicPr preferRelativeResize="0"/>
          <p:nvPr/>
        </p:nvPicPr>
        <p:blipFill rotWithShape="1">
          <a:blip r:embed="rId19">
            <a:alphaModFix/>
          </a:blip>
          <a:srcRect/>
          <a:stretch/>
        </p:blipFill>
        <p:spPr>
          <a:xfrm>
            <a:off x="2135560" y="3227081"/>
            <a:ext cx="414569" cy="286760"/>
          </a:xfrm>
          <a:prstGeom prst="rect">
            <a:avLst/>
          </a:prstGeom>
          <a:noFill/>
          <a:ln>
            <a:noFill/>
          </a:ln>
        </p:spPr>
      </p:pic>
      <p:grpSp>
        <p:nvGrpSpPr>
          <p:cNvPr id="19" name="Group 18">
            <a:extLst>
              <a:ext uri="{FF2B5EF4-FFF2-40B4-BE49-F238E27FC236}">
                <a16:creationId xmlns:a16="http://schemas.microsoft.com/office/drawing/2014/main" id="{056CFF21-8F71-952A-6F74-80074FA9AE23}"/>
              </a:ext>
            </a:extLst>
          </p:cNvPr>
          <p:cNvGrpSpPr/>
          <p:nvPr/>
        </p:nvGrpSpPr>
        <p:grpSpPr>
          <a:xfrm>
            <a:off x="2646529" y="3238721"/>
            <a:ext cx="414569" cy="194767"/>
            <a:chOff x="1089411" y="4744081"/>
            <a:chExt cx="2159357" cy="1840959"/>
          </a:xfrm>
        </p:grpSpPr>
        <p:pic>
          <p:nvPicPr>
            <p:cNvPr id="20" name="Google Shape;78;p4" descr="A group of people dancing&#10;&#10;Description automatically generated with low confidence">
              <a:extLst>
                <a:ext uri="{FF2B5EF4-FFF2-40B4-BE49-F238E27FC236}">
                  <a16:creationId xmlns:a16="http://schemas.microsoft.com/office/drawing/2014/main" id="{9FC2C634-7299-1F46-CE4B-9458EB1AD39B}"/>
                </a:ext>
              </a:extLst>
            </p:cNvPr>
            <p:cNvPicPr preferRelativeResize="0"/>
            <p:nvPr/>
          </p:nvPicPr>
          <p:blipFill rotWithShape="1">
            <a:blip r:embed="rId20">
              <a:alphaModFix/>
            </a:blip>
            <a:srcRect t="-1" r="41553" b="-3655"/>
            <a:stretch/>
          </p:blipFill>
          <p:spPr>
            <a:xfrm>
              <a:off x="1089411" y="4744081"/>
              <a:ext cx="1381646" cy="1840959"/>
            </a:xfrm>
            <a:prstGeom prst="rect">
              <a:avLst/>
            </a:prstGeom>
            <a:noFill/>
            <a:ln>
              <a:noFill/>
            </a:ln>
          </p:spPr>
        </p:pic>
        <p:pic>
          <p:nvPicPr>
            <p:cNvPr id="21" name="Google Shape;78;p4" descr="A group of people dancing&#10;&#10;Description automatically generated with low confidence">
              <a:extLst>
                <a:ext uri="{FF2B5EF4-FFF2-40B4-BE49-F238E27FC236}">
                  <a16:creationId xmlns:a16="http://schemas.microsoft.com/office/drawing/2014/main" id="{690B4CF5-8FED-0382-47F3-6CEF04E2E7CA}"/>
                </a:ext>
              </a:extLst>
            </p:cNvPr>
            <p:cNvPicPr preferRelativeResize="0"/>
            <p:nvPr/>
          </p:nvPicPr>
          <p:blipFill rotWithShape="1">
            <a:blip r:embed="rId20">
              <a:alphaModFix/>
            </a:blip>
            <a:srcRect l="58907" r="1747" b="56365"/>
            <a:stretch/>
          </p:blipFill>
          <p:spPr>
            <a:xfrm>
              <a:off x="2318656" y="4744081"/>
              <a:ext cx="930112" cy="774976"/>
            </a:xfrm>
            <a:prstGeom prst="rect">
              <a:avLst/>
            </a:prstGeom>
            <a:noFill/>
            <a:ln>
              <a:noFill/>
            </a:ln>
          </p:spPr>
        </p:pic>
      </p:grpSp>
      <p:pic>
        <p:nvPicPr>
          <p:cNvPr id="22" name="Picture 21">
            <a:extLst>
              <a:ext uri="{FF2B5EF4-FFF2-40B4-BE49-F238E27FC236}">
                <a16:creationId xmlns:a16="http://schemas.microsoft.com/office/drawing/2014/main" id="{3A445E7C-8808-B6AE-B9BA-B5D215A90902}"/>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3115611" y="3265844"/>
            <a:ext cx="193400" cy="206293"/>
          </a:xfrm>
          <a:prstGeom prst="rect">
            <a:avLst/>
          </a:prstGeom>
          <a:solidFill>
            <a:schemeClr val="bg2"/>
          </a:solidFill>
        </p:spPr>
      </p:pic>
      <p:pic>
        <p:nvPicPr>
          <p:cNvPr id="14" name="Picture 4" descr="Free photos of Pets">
            <a:extLst>
              <a:ext uri="{FF2B5EF4-FFF2-40B4-BE49-F238E27FC236}">
                <a16:creationId xmlns:a16="http://schemas.microsoft.com/office/drawing/2014/main" id="{F470E1C5-40D7-FE66-5391-0EBD6425E92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35560" y="3848034"/>
            <a:ext cx="305385" cy="2290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diagram&#10;&#10;Description automatically generated">
            <a:extLst>
              <a:ext uri="{FF2B5EF4-FFF2-40B4-BE49-F238E27FC236}">
                <a16:creationId xmlns:a16="http://schemas.microsoft.com/office/drawing/2014/main" id="{EE694792-3886-9C70-567F-2C425AE5BD6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14894" y="3848034"/>
            <a:ext cx="268738" cy="170589"/>
          </a:xfrm>
          <a:prstGeom prst="rect">
            <a:avLst/>
          </a:prstGeom>
        </p:spPr>
      </p:pic>
      <p:pic>
        <p:nvPicPr>
          <p:cNvPr id="16" name="Picture 15" descr="A group of people sitting around a table&#10;&#10;Description automatically generated with medium confidence">
            <a:extLst>
              <a:ext uri="{FF2B5EF4-FFF2-40B4-BE49-F238E27FC236}">
                <a16:creationId xmlns:a16="http://schemas.microsoft.com/office/drawing/2014/main" id="{0453CD50-EC48-5599-B0A5-83233BDF210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15680" y="3860450"/>
            <a:ext cx="264678" cy="203608"/>
          </a:xfrm>
          <a:prstGeom prst="rect">
            <a:avLst/>
          </a:prstGeom>
        </p:spPr>
      </p:pic>
      <p:pic>
        <p:nvPicPr>
          <p:cNvPr id="17" name="Picture 16" descr="A picture containing text, fabric&#10;&#10;Description automatically generated">
            <a:extLst>
              <a:ext uri="{FF2B5EF4-FFF2-40B4-BE49-F238E27FC236}">
                <a16:creationId xmlns:a16="http://schemas.microsoft.com/office/drawing/2014/main" id="{9036871A-13D5-2AE3-0B56-CAB95905577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783037" y="3848034"/>
            <a:ext cx="276295" cy="206648"/>
          </a:xfrm>
          <a:prstGeom prst="rect">
            <a:avLst/>
          </a:prstGeom>
        </p:spPr>
      </p:pic>
      <p:pic>
        <p:nvPicPr>
          <p:cNvPr id="23" name="Picture 22" descr="A close-up of hands writing on a book&#10;&#10;Description automatically generated with medium confidence">
            <a:extLst>
              <a:ext uri="{FF2B5EF4-FFF2-40B4-BE49-F238E27FC236}">
                <a16:creationId xmlns:a16="http://schemas.microsoft.com/office/drawing/2014/main" id="{748073AF-47FA-73D1-0186-44784220CAFF}"/>
              </a:ext>
            </a:extLst>
          </p:cNvPr>
          <p:cNvPicPr>
            <a:picLocks noChangeAspect="1"/>
          </p:cNvPicPr>
          <p:nvPr/>
        </p:nvPicPr>
        <p:blipFill>
          <a:blip r:embed="rId26"/>
          <a:stretch>
            <a:fillRect/>
          </a:stretch>
        </p:blipFill>
        <p:spPr>
          <a:xfrm>
            <a:off x="2585504" y="1196752"/>
            <a:ext cx="357920" cy="268440"/>
          </a:xfrm>
          <a:prstGeom prst="rect">
            <a:avLst/>
          </a:prstGeom>
        </p:spPr>
      </p:pic>
      <p:pic>
        <p:nvPicPr>
          <p:cNvPr id="18" name="Picture 17" descr="A child writing on a piece of paper&#10;&#10;Description automatically generated with medium confidence">
            <a:extLst>
              <a:ext uri="{FF2B5EF4-FFF2-40B4-BE49-F238E27FC236}">
                <a16:creationId xmlns:a16="http://schemas.microsoft.com/office/drawing/2014/main" id="{D1D0F61D-DC56-64D7-3DC8-9457A6A781B5}"/>
              </a:ext>
            </a:extLst>
          </p:cNvPr>
          <p:cNvPicPr>
            <a:picLocks noChangeAspect="1"/>
          </p:cNvPicPr>
          <p:nvPr/>
        </p:nvPicPr>
        <p:blipFill>
          <a:blip r:embed="rId27"/>
          <a:stretch>
            <a:fillRect/>
          </a:stretch>
        </p:blipFill>
        <p:spPr>
          <a:xfrm>
            <a:off x="2802752" y="1772816"/>
            <a:ext cx="268912" cy="201683"/>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1070</TotalTime>
  <Words>1092</Words>
  <Application>Microsoft Office PowerPoint</Application>
  <PresentationFormat>Widescreen</PresentationFormat>
  <Paragraphs>94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28</cp:revision>
  <dcterms:created xsi:type="dcterms:W3CDTF">2020-08-28T09:38:22Z</dcterms:created>
  <dcterms:modified xsi:type="dcterms:W3CDTF">2022-11-09T17:22:02Z</dcterms:modified>
</cp:coreProperties>
</file>