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60"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89339" autoAdjust="0"/>
  </p:normalViewPr>
  <p:slideViewPr>
    <p:cSldViewPr>
      <p:cViewPr varScale="1">
        <p:scale>
          <a:sx n="61" d="100"/>
          <a:sy n="61" d="100"/>
        </p:scale>
        <p:origin x="252" y="52"/>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8038C4-BF72-4988-81DB-5A7A33E682F0}" type="datetimeFigureOut">
              <a:rPr lang="en-US" smtClean="0"/>
              <a:pPr/>
              <a:t>11/3/2022</a:t>
            </a:fld>
            <a:endParaRPr lang="en-IN"/>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B85EF6-E28C-49A7-8AAB-FE1184C01F95}" type="slidenum">
              <a:rPr lang="en-IN" smtClean="0"/>
              <a:pPr/>
              <a:t>‹#›</a:t>
            </a:fld>
            <a:endParaRPr lang="en-IN"/>
          </a:p>
        </p:txBody>
      </p:sp>
    </p:spTree>
    <p:extLst>
      <p:ext uri="{BB962C8B-B14F-4D97-AF65-F5344CB8AC3E}">
        <p14:creationId xmlns:p14="http://schemas.microsoft.com/office/powerpoint/2010/main" val="39896388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D7B85EF6-E28C-49A7-8AAB-FE1184C01F95}" type="slidenum">
              <a:rPr lang="en-IN" smtClean="0"/>
              <a:pPr/>
              <a:t>1</a:t>
            </a:fld>
            <a:endParaRPr lang="en-IN"/>
          </a:p>
        </p:txBody>
      </p:sp>
    </p:spTree>
    <p:extLst>
      <p:ext uri="{BB962C8B-B14F-4D97-AF65-F5344CB8AC3E}">
        <p14:creationId xmlns:p14="http://schemas.microsoft.com/office/powerpoint/2010/main" val="36581428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a:t>
            </a:r>
            <a:r>
              <a:rPr lang="en-US" sz="1200" b="0" i="0" u="none" strike="noStrike" kern="1200" dirty="0">
                <a:solidFill>
                  <a:schemeClr val="tx1"/>
                </a:solidFill>
                <a:effectLst/>
                <a:latin typeface="+mn-lt"/>
                <a:ea typeface="+mn-ea"/>
                <a:cs typeface="+mn-cs"/>
              </a:rPr>
              <a:t>The teacher may draw the flow chart on the board or use the PPT provided to </a:t>
            </a:r>
            <a:r>
              <a:rPr lang="en-US" sz="1200" b="0" i="0" u="none" strike="noStrike" kern="1200" dirty="0" err="1">
                <a:solidFill>
                  <a:schemeClr val="tx1"/>
                </a:solidFill>
                <a:effectLst/>
                <a:latin typeface="+mn-lt"/>
                <a:ea typeface="+mn-ea"/>
                <a:cs typeface="+mn-cs"/>
              </a:rPr>
              <a:t>summarise</a:t>
            </a:r>
            <a:r>
              <a:rPr lang="en-US" sz="1200" b="0" i="0" u="none" strike="noStrike" kern="1200" dirty="0">
                <a:solidFill>
                  <a:schemeClr val="tx1"/>
                </a:solidFill>
                <a:effectLst/>
                <a:latin typeface="+mn-lt"/>
                <a:ea typeface="+mn-ea"/>
                <a:cs typeface="+mn-cs"/>
              </a:rPr>
              <a:t> the topic Paragraph Writing Level 3</a:t>
            </a:r>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D7B85EF6-E28C-49A7-8AAB-FE1184C01F95}" type="slidenum">
              <a:rPr lang="en-IN" smtClean="0"/>
              <a:pPr/>
              <a:t>2</a:t>
            </a:fld>
            <a:endParaRPr lang="en-IN"/>
          </a:p>
        </p:txBody>
      </p:sp>
    </p:spTree>
    <p:extLst>
      <p:ext uri="{BB962C8B-B14F-4D97-AF65-F5344CB8AC3E}">
        <p14:creationId xmlns:p14="http://schemas.microsoft.com/office/powerpoint/2010/main" val="30008691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D7B85EF6-E28C-49A7-8AAB-FE1184C01F95}" type="slidenum">
              <a:rPr lang="en-IN" smtClean="0"/>
              <a:pPr/>
              <a:t>3</a:t>
            </a:fld>
            <a:endParaRPr lang="en-IN"/>
          </a:p>
        </p:txBody>
      </p:sp>
    </p:spTree>
    <p:extLst>
      <p:ext uri="{BB962C8B-B14F-4D97-AF65-F5344CB8AC3E}">
        <p14:creationId xmlns:p14="http://schemas.microsoft.com/office/powerpoint/2010/main" val="40423841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981069"/>
            <a:ext cx="10363200" cy="1655843"/>
          </a:xfrm>
          <a:prstGeom prst="rect">
            <a:avLst/>
          </a:prstGeom>
        </p:spPr>
        <p:txBody>
          <a:bodyPr anchor="ctr">
            <a:noAutofit/>
          </a:bodyPr>
          <a:lstStyle>
            <a:lvl1pPr>
              <a:defRPr sz="5400"/>
            </a:lvl1pPr>
          </a:lstStyle>
          <a:p>
            <a:r>
              <a:rPr lang="en-US" dirty="0"/>
              <a:t>Click to add Asset Title </a:t>
            </a:r>
            <a:br>
              <a:rPr lang="en-US" dirty="0"/>
            </a:br>
            <a:r>
              <a:rPr lang="en-US" dirty="0"/>
              <a:t>(Size 54)</a:t>
            </a:r>
            <a:endParaRPr lang="en-IN" dirty="0"/>
          </a:p>
        </p:txBody>
      </p:sp>
      <p:sp>
        <p:nvSpPr>
          <p:cNvPr id="3" name="Subtitle 2"/>
          <p:cNvSpPr>
            <a:spLocks noGrp="1"/>
          </p:cNvSpPr>
          <p:nvPr>
            <p:ph type="subTitle" idx="1" hasCustomPrompt="1"/>
          </p:nvPr>
        </p:nvSpPr>
        <p:spPr>
          <a:xfrm>
            <a:off x="1828800" y="2996952"/>
            <a:ext cx="8534400" cy="1752600"/>
          </a:xfrm>
          <a:prstGeom prst="rect">
            <a:avLst/>
          </a:prstGeom>
        </p:spPr>
        <p:txBody>
          <a:bodyPr anchor="ctr"/>
          <a:lstStyle>
            <a:lvl1pPr marL="0" indent="0" algn="ctr">
              <a:buNone/>
              <a:defRPr lang="en-US"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 (Size 32)</a:t>
            </a:r>
            <a:endParaRPr lang="en-IN" dirty="0"/>
          </a:p>
        </p:txBody>
      </p:sp>
      <p:sp>
        <p:nvSpPr>
          <p:cNvPr id="8"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8" name="Google Shape;23;p5"/>
          <p:cNvSpPr/>
          <p:nvPr userDrawn="1"/>
        </p:nvSpPr>
        <p:spPr>
          <a:xfrm>
            <a:off x="7635686"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i="0" u="none" strike="noStrike" cap="none">
                <a:solidFill>
                  <a:srgbClr val="08482B"/>
                </a:solidFill>
                <a:latin typeface="Calibri"/>
                <a:ea typeface="Calibri"/>
                <a:cs typeface="Calibri"/>
                <a:sym typeface="Calibri"/>
              </a:rPr>
              <a:t>Integral Education</a:t>
            </a:r>
            <a:r>
              <a:rPr lang="en-US" sz="1400" b="0" i="0" u="none" strike="noStrike" cap="none">
                <a:solidFill>
                  <a:srgbClr val="08482B"/>
                </a:solidFill>
                <a:latin typeface="Calibri"/>
                <a:ea typeface="Calibri"/>
                <a:cs typeface="Calibri"/>
                <a:sym typeface="Calibri"/>
              </a:rPr>
              <a:t> </a:t>
            </a:r>
            <a:r>
              <a:rPr lang="en-US" sz="1400" b="1" i="0" u="none" strike="noStrike" cap="none">
                <a:solidFill>
                  <a:srgbClr val="002060"/>
                </a:solidFill>
                <a:latin typeface="Calibri"/>
                <a:ea typeface="Calibri"/>
                <a:cs typeface="Calibri"/>
                <a:sym typeface="Calibri"/>
              </a:rPr>
              <a:t>FOR  </a:t>
            </a:r>
            <a:r>
              <a:rPr lang="en-US" sz="1400" b="1" i="0" u="none" strike="noStrike" cap="none">
                <a:solidFill>
                  <a:srgbClr val="C00000"/>
                </a:solidFill>
                <a:latin typeface="Calibri"/>
                <a:ea typeface="Calibri"/>
                <a:cs typeface="Calibri"/>
                <a:sym typeface="Calibri"/>
              </a:rPr>
              <a:t>ALL, </a:t>
            </a:r>
            <a:r>
              <a:rPr lang="en-US" sz="1400" b="1" i="0" u="none" strike="noStrike" cap="none">
                <a:solidFill>
                  <a:srgbClr val="002060"/>
                </a:solidFill>
                <a:latin typeface="Calibri"/>
                <a:ea typeface="Calibri"/>
                <a:cs typeface="Calibri"/>
                <a:sym typeface="Calibri"/>
              </a:rPr>
              <a:t>BY</a:t>
            </a:r>
            <a:r>
              <a:rPr lang="en-US" sz="1400" b="1" i="0" u="none" strike="noStrike" cap="none">
                <a:solidFill>
                  <a:srgbClr val="C00000"/>
                </a:solidFill>
                <a:latin typeface="Calibri"/>
                <a:ea typeface="Calibri"/>
                <a:cs typeface="Calibri"/>
                <a:sym typeface="Calibri"/>
              </a:rPr>
              <a:t> ALL</a:t>
            </a:r>
            <a:endParaRPr sz="1800"/>
          </a:p>
        </p:txBody>
      </p:sp>
      <p:pic>
        <p:nvPicPr>
          <p:cNvPr id="5" name="Picture 4" descr="A picture containing text, clock&#10;&#10;Description automatically generated">
            <a:extLst>
              <a:ext uri="{FF2B5EF4-FFF2-40B4-BE49-F238E27FC236}">
                <a16:creationId xmlns:a16="http://schemas.microsoft.com/office/drawing/2014/main" id="{428BD76F-BD24-44AD-BEDE-7058FCE9136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6539" y="47740"/>
            <a:ext cx="902286" cy="957155"/>
          </a:xfrm>
          <a:prstGeom prst="rect">
            <a:avLst/>
          </a:prstGeom>
        </p:spPr>
      </p:pic>
      <p:pic>
        <p:nvPicPr>
          <p:cNvPr id="19" name="Picture 18" descr="A picture containing text, light&#10;&#10;Description automatically generated">
            <a:extLst>
              <a:ext uri="{FF2B5EF4-FFF2-40B4-BE49-F238E27FC236}">
                <a16:creationId xmlns:a16="http://schemas.microsoft.com/office/drawing/2014/main" id="{D3D53DF3-BD88-4C6D-9E85-C8E61E5F24EE}"/>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064552" y="5924470"/>
            <a:ext cx="914479" cy="914479"/>
          </a:xfrm>
          <a:prstGeom prst="rect">
            <a:avLst/>
          </a:prstGeom>
        </p:spPr>
      </p:pic>
      <p:pic>
        <p:nvPicPr>
          <p:cNvPr id="21" name="Picture 20" descr="Calendar&#10;&#10;Description automatically generated with low confidence">
            <a:extLst>
              <a:ext uri="{FF2B5EF4-FFF2-40B4-BE49-F238E27FC236}">
                <a16:creationId xmlns:a16="http://schemas.microsoft.com/office/drawing/2014/main" id="{9CE2D3C8-E81A-4774-AE86-696A10FEE4ED}"/>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138893" y="66030"/>
            <a:ext cx="963251" cy="938865"/>
          </a:xfrm>
          <a:prstGeom prst="rect">
            <a:avLst/>
          </a:prstGeom>
        </p:spPr>
      </p:pic>
      <p:sp>
        <p:nvSpPr>
          <p:cNvPr id="9" name="TextBox 8">
            <a:extLst>
              <a:ext uri="{FF2B5EF4-FFF2-40B4-BE49-F238E27FC236}">
                <a16:creationId xmlns:a16="http://schemas.microsoft.com/office/drawing/2014/main" id="{26886058-AB27-4E28-9B3E-0249FA73FA1D}"/>
              </a:ext>
            </a:extLst>
          </p:cNvPr>
          <p:cNvSpPr txBox="1"/>
          <p:nvPr userDrawn="1"/>
        </p:nvSpPr>
        <p:spPr>
          <a:xfrm>
            <a:off x="1550132" y="5293602"/>
            <a:ext cx="9091736" cy="1215717"/>
          </a:xfrm>
          <a:prstGeom prst="rect">
            <a:avLst/>
          </a:prstGeom>
          <a:noFill/>
          <a:ln>
            <a:solidFill>
              <a:schemeClr val="tx1"/>
            </a:solidFill>
          </a:ln>
        </p:spPr>
        <p:txBody>
          <a:bodyPr wrap="square">
            <a:spAutoFit/>
          </a:bodyPr>
          <a:lstStyle/>
          <a:p>
            <a:pPr algn="ctr">
              <a:spcAft>
                <a:spcPts val="600"/>
              </a:spcAft>
            </a:pPr>
            <a:r>
              <a:rPr lang="en-US" sz="800" u="sng" dirty="0">
                <a:solidFill>
                  <a:schemeClr val="tx1"/>
                </a:solidFill>
              </a:rPr>
              <a:t>COPYRIGHT NOTICE</a:t>
            </a:r>
            <a:endParaRPr lang="en-US" sz="800" dirty="0">
              <a:solidFill>
                <a:schemeClr val="tx1"/>
              </a:solidFill>
            </a:endParaRPr>
          </a:p>
          <a:p>
            <a:pPr algn="ctr">
              <a:spcAft>
                <a:spcPts val="600"/>
              </a:spcAft>
              <a:buFont typeface="Wingdings" pitchFamily="2" charset="2"/>
              <a:buChar char="ü"/>
            </a:pPr>
            <a:r>
              <a:rPr lang="en-US" sz="800" dirty="0">
                <a:solidFill>
                  <a:schemeClr val="tx1"/>
                </a:solidFill>
              </a:rPr>
              <a:t>Strictly not for Commercial use. </a:t>
            </a:r>
          </a:p>
          <a:p>
            <a:pPr algn="ctr">
              <a:spcAft>
                <a:spcPts val="600"/>
              </a:spcAft>
              <a:buFont typeface="Wingdings" pitchFamily="2" charset="2"/>
              <a:buChar char="ü"/>
            </a:pPr>
            <a:r>
              <a:rPr lang="en-US" sz="800" dirty="0">
                <a:solidFill>
                  <a:schemeClr val="tx1"/>
                </a:solidFill>
              </a:rPr>
              <a:t>Provided on ‘as is’ basis with no warranties of any kind. </a:t>
            </a:r>
          </a:p>
          <a:p>
            <a:pPr algn="ctr">
              <a:spcAft>
                <a:spcPts val="600"/>
              </a:spcAft>
              <a:buFont typeface="Wingdings" pitchFamily="2" charset="2"/>
              <a:buChar char="ü"/>
            </a:pPr>
            <a:r>
              <a:rPr lang="en-US" sz="800" dirty="0">
                <a:solidFill>
                  <a:schemeClr val="tx1"/>
                </a:solidFill>
              </a:rPr>
              <a:t>Content that falls in Public Domain or common Knowledge facts can be used freely. </a:t>
            </a:r>
          </a:p>
          <a:p>
            <a:pPr algn="ctr">
              <a:spcAft>
                <a:spcPts val="600"/>
              </a:spcAft>
              <a:buFont typeface="Wingdings" pitchFamily="2" charset="2"/>
              <a:buChar char="ü"/>
            </a:pPr>
            <a:r>
              <a:rPr lang="en-US" sz="800" dirty="0">
                <a:solidFill>
                  <a:schemeClr val="tx1"/>
                </a:solidFill>
              </a:rPr>
              <a:t>Some of the contents are owned by the Third parties and are used in compliance with their licensing conditions. Any one infringing the Copyright of such Third parties will be doing so at their own risks and costs. </a:t>
            </a:r>
          </a:p>
          <a:p>
            <a:pPr algn="ctr">
              <a:spcAft>
                <a:spcPts val="600"/>
              </a:spcAft>
              <a:buFont typeface="Wingdings" pitchFamily="2" charset="2"/>
              <a:buChar char="ü"/>
            </a:pPr>
            <a:r>
              <a:rPr lang="en-US" sz="800" dirty="0">
                <a:solidFill>
                  <a:schemeClr val="tx1"/>
                </a:solidFill>
              </a:rPr>
              <a:t>Content can be downloaded and used for Personal, educational and informational purposes only.  Any attempt to remove, alter, circumvent or  distort  the data that is accessed Is Illegal and strictly prohibited.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66856" y="71414"/>
            <a:ext cx="9296427" cy="654032"/>
          </a:xfrm>
          <a:prstGeom prst="rect">
            <a:avLst/>
          </a:prstGeom>
        </p:spPr>
        <p:txBody>
          <a:bodyPr>
            <a:normAutofit/>
          </a:bodyPr>
          <a:lstStyle>
            <a:lvl1pPr>
              <a:defRPr sz="3600" baseline="0"/>
            </a:lvl1pPr>
          </a:lstStyle>
          <a:p>
            <a:r>
              <a:rPr lang="en-US" dirty="0"/>
              <a:t>Click to add slide title (Size 36)</a:t>
            </a:r>
            <a:endParaRPr lang="en-IN" dirty="0"/>
          </a:p>
        </p:txBody>
      </p:sp>
      <p:sp>
        <p:nvSpPr>
          <p:cNvPr id="9"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1" name="Text Placeholder 10"/>
          <p:cNvSpPr>
            <a:spLocks noGrp="1"/>
          </p:cNvSpPr>
          <p:nvPr>
            <p:ph type="body" sz="quarter" idx="10" hasCustomPrompt="1"/>
          </p:nvPr>
        </p:nvSpPr>
        <p:spPr>
          <a:xfrm>
            <a:off x="857251" y="1214438"/>
            <a:ext cx="10668000" cy="4786312"/>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baseline="0"/>
            </a:lvl1pPr>
            <a:lvl2pPr>
              <a:defRPr/>
            </a:lvl2pPr>
            <a:lvl3pPr>
              <a:defRPr/>
            </a:lvl3pPr>
            <a:lvl4pPr>
              <a:defRPr sz="1800"/>
            </a:lvl4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t>Text font </a:t>
            </a:r>
            <a:r>
              <a:rPr lang="en-US" dirty="0" err="1"/>
              <a:t>calibri</a:t>
            </a:r>
            <a:r>
              <a:rPr lang="en-US" dirty="0"/>
              <a:t> , Size range 32 to 20.  Table / GO size &gt;= 18</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IN" dirty="0"/>
          </a:p>
        </p:txBody>
      </p:sp>
      <p:pic>
        <p:nvPicPr>
          <p:cNvPr id="7" name="Picture 6" descr="A picture containing text, light&#10;&#10;Description automatically generated">
            <a:extLst>
              <a:ext uri="{FF2B5EF4-FFF2-40B4-BE49-F238E27FC236}">
                <a16:creationId xmlns:a16="http://schemas.microsoft.com/office/drawing/2014/main" id="{406F829A-A9AE-454A-A57B-45B44CE3B34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64552" y="5924470"/>
            <a:ext cx="914479" cy="914479"/>
          </a:xfrm>
          <a:prstGeom prst="rect">
            <a:avLst/>
          </a:prstGeom>
        </p:spPr>
      </p:pic>
      <p:pic>
        <p:nvPicPr>
          <p:cNvPr id="10" name="Picture 9" descr="Calendar&#10;&#10;Description automatically generated with low confidence">
            <a:extLst>
              <a:ext uri="{FF2B5EF4-FFF2-40B4-BE49-F238E27FC236}">
                <a16:creationId xmlns:a16="http://schemas.microsoft.com/office/drawing/2014/main" id="{3DB01AB4-72FA-43A4-A513-AF85E706263F}"/>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8893" y="66030"/>
            <a:ext cx="963251" cy="93886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52464" y="-24"/>
            <a:ext cx="10363200" cy="500042"/>
          </a:xfrm>
          <a:prstGeom prst="rect">
            <a:avLst/>
          </a:prstGeom>
        </p:spPr>
        <p:txBody>
          <a:bodyPr anchor="t">
            <a:normAutofit/>
          </a:bodyPr>
          <a:lstStyle>
            <a:lvl1pPr algn="ctr">
              <a:defRPr sz="3600" b="1" cap="all"/>
            </a:lvl1pPr>
          </a:lstStyle>
          <a:p>
            <a:r>
              <a:rPr lang="en-US" dirty="0"/>
              <a:t>MM Index</a:t>
            </a:r>
            <a:endParaRPr lang="en-IN" dirty="0"/>
          </a:p>
        </p:txBody>
      </p:sp>
      <p:sp>
        <p:nvSpPr>
          <p:cNvPr id="10"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pic>
        <p:nvPicPr>
          <p:cNvPr id="6" name="Picture 5" descr="A picture containing text, light&#10;&#10;Description automatically generated">
            <a:extLst>
              <a:ext uri="{FF2B5EF4-FFF2-40B4-BE49-F238E27FC236}">
                <a16:creationId xmlns:a16="http://schemas.microsoft.com/office/drawing/2014/main" id="{A295D194-953C-4C7A-B9AB-5EAC619F66A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64552" y="5924470"/>
            <a:ext cx="914479" cy="914479"/>
          </a:xfrm>
          <a:prstGeom prst="rect">
            <a:avLst/>
          </a:prstGeom>
        </p:spPr>
      </p:pic>
      <p:pic>
        <p:nvPicPr>
          <p:cNvPr id="7" name="Picture 6" descr="Calendar&#10;&#10;Description automatically generated with low confidence">
            <a:extLst>
              <a:ext uri="{FF2B5EF4-FFF2-40B4-BE49-F238E27FC236}">
                <a16:creationId xmlns:a16="http://schemas.microsoft.com/office/drawing/2014/main" id="{D60BDD97-0EE4-4885-8842-96419DB7F588}"/>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8893" y="66030"/>
            <a:ext cx="963251" cy="938865"/>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420888"/>
            <a:ext cx="12192000" cy="1655843"/>
          </a:xfrm>
        </p:spPr>
        <p:txBody>
          <a:bodyPr/>
          <a:lstStyle/>
          <a:p>
            <a:r>
              <a:rPr lang="en-US" b="1" dirty="0" err="1">
                <a:solidFill>
                  <a:schemeClr val="bg2">
                    <a:lumMod val="25000"/>
                  </a:schemeClr>
                </a:solidFill>
              </a:rPr>
              <a:t>Summary_Paragraph</a:t>
            </a:r>
            <a:r>
              <a:rPr lang="en-US" b="1" dirty="0">
                <a:solidFill>
                  <a:schemeClr val="bg2">
                    <a:lumMod val="25000"/>
                  </a:schemeClr>
                </a:solidFill>
              </a:rPr>
              <a:t> Writing Level 3</a:t>
            </a:r>
            <a:endParaRPr lang="en-IN" b="1" dirty="0">
              <a:solidFill>
                <a:schemeClr val="bg2">
                  <a:lumMod val="25000"/>
                </a:schemeClr>
              </a:solidFill>
            </a:endParaRPr>
          </a:p>
        </p:txBody>
      </p:sp>
      <p:sp>
        <p:nvSpPr>
          <p:cNvPr id="7" name="Frame 6"/>
          <p:cNvSpPr/>
          <p:nvPr/>
        </p:nvSpPr>
        <p:spPr>
          <a:xfrm>
            <a:off x="537127" y="2420888"/>
            <a:ext cx="11117747" cy="1655843"/>
          </a:xfrm>
          <a:prstGeom prst="frame">
            <a:avLst/>
          </a:prstGeom>
          <a:solidFill>
            <a:schemeClr val="bg2">
              <a:lumMod val="50000"/>
            </a:schemeClr>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oup 25">
            <a:extLst>
              <a:ext uri="{FF2B5EF4-FFF2-40B4-BE49-F238E27FC236}">
                <a16:creationId xmlns:a16="http://schemas.microsoft.com/office/drawing/2014/main" id="{5BB91758-DE2D-406D-9273-D949D2A08EAE}"/>
              </a:ext>
            </a:extLst>
          </p:cNvPr>
          <p:cNvGrpSpPr/>
          <p:nvPr/>
        </p:nvGrpSpPr>
        <p:grpSpPr>
          <a:xfrm>
            <a:off x="983432" y="4220738"/>
            <a:ext cx="2952328" cy="2274638"/>
            <a:chOff x="576580" y="1892232"/>
            <a:chExt cx="2577040" cy="2328856"/>
          </a:xfrm>
        </p:grpSpPr>
        <p:sp>
          <p:nvSpPr>
            <p:cNvPr id="27" name="Rectangle: Rounded Corners 57">
              <a:extLst>
                <a:ext uri="{FF2B5EF4-FFF2-40B4-BE49-F238E27FC236}">
                  <a16:creationId xmlns:a16="http://schemas.microsoft.com/office/drawing/2014/main" id="{EB02C1D5-5A00-4D9C-AC18-940042BC6988}"/>
                </a:ext>
              </a:extLst>
            </p:cNvPr>
            <p:cNvSpPr/>
            <p:nvPr/>
          </p:nvSpPr>
          <p:spPr>
            <a:xfrm>
              <a:off x="611560" y="2030524"/>
              <a:ext cx="2520280" cy="2190564"/>
            </a:xfrm>
            <a:prstGeom prst="roundRect">
              <a:avLst/>
            </a:prstGeom>
            <a:noFill/>
            <a:ln w="28575">
              <a:solidFill>
                <a:srgbClr val="28BACE"/>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dirty="0">
                <a:solidFill>
                  <a:schemeClr val="tx1"/>
                </a:solidFill>
              </a:endParaRPr>
            </a:p>
          </p:txBody>
        </p:sp>
        <p:sp>
          <p:nvSpPr>
            <p:cNvPr id="28" name="Rectangle: Rounded Corners 8">
              <a:extLst>
                <a:ext uri="{FF2B5EF4-FFF2-40B4-BE49-F238E27FC236}">
                  <a16:creationId xmlns:a16="http://schemas.microsoft.com/office/drawing/2014/main" id="{3E8D6BC3-0627-4A97-910A-BAC09A5D6047}"/>
                </a:ext>
              </a:extLst>
            </p:cNvPr>
            <p:cNvSpPr/>
            <p:nvPr/>
          </p:nvSpPr>
          <p:spPr>
            <a:xfrm>
              <a:off x="576580" y="1892232"/>
              <a:ext cx="2577040" cy="1230368"/>
            </a:xfrm>
            <a:custGeom>
              <a:avLst/>
              <a:gdLst>
                <a:gd name="connsiteX0" fmla="*/ 0 w 2520280"/>
                <a:gd name="connsiteY0" fmla="*/ 384050 h 2304256"/>
                <a:gd name="connsiteX1" fmla="*/ 384050 w 2520280"/>
                <a:gd name="connsiteY1" fmla="*/ 0 h 2304256"/>
                <a:gd name="connsiteX2" fmla="*/ 2136230 w 2520280"/>
                <a:gd name="connsiteY2" fmla="*/ 0 h 2304256"/>
                <a:gd name="connsiteX3" fmla="*/ 2520280 w 2520280"/>
                <a:gd name="connsiteY3" fmla="*/ 384050 h 2304256"/>
                <a:gd name="connsiteX4" fmla="*/ 2520280 w 2520280"/>
                <a:gd name="connsiteY4" fmla="*/ 1920206 h 2304256"/>
                <a:gd name="connsiteX5" fmla="*/ 2136230 w 2520280"/>
                <a:gd name="connsiteY5" fmla="*/ 2304256 h 2304256"/>
                <a:gd name="connsiteX6" fmla="*/ 384050 w 2520280"/>
                <a:gd name="connsiteY6" fmla="*/ 2304256 h 2304256"/>
                <a:gd name="connsiteX7" fmla="*/ 0 w 2520280"/>
                <a:gd name="connsiteY7" fmla="*/ 1920206 h 2304256"/>
                <a:gd name="connsiteX8" fmla="*/ 0 w 2520280"/>
                <a:gd name="connsiteY8" fmla="*/ 384050 h 2304256"/>
                <a:gd name="connsiteX0" fmla="*/ 0 w 2520280"/>
                <a:gd name="connsiteY0" fmla="*/ 384050 h 2304256"/>
                <a:gd name="connsiteX1" fmla="*/ 384050 w 2520280"/>
                <a:gd name="connsiteY1" fmla="*/ 0 h 2304256"/>
                <a:gd name="connsiteX2" fmla="*/ 2136230 w 2520280"/>
                <a:gd name="connsiteY2" fmla="*/ 0 h 2304256"/>
                <a:gd name="connsiteX3" fmla="*/ 2520280 w 2520280"/>
                <a:gd name="connsiteY3" fmla="*/ 384050 h 2304256"/>
                <a:gd name="connsiteX4" fmla="*/ 2520280 w 2520280"/>
                <a:gd name="connsiteY4" fmla="*/ 1920206 h 2304256"/>
                <a:gd name="connsiteX5" fmla="*/ 2136230 w 2520280"/>
                <a:gd name="connsiteY5" fmla="*/ 2304256 h 2304256"/>
                <a:gd name="connsiteX6" fmla="*/ 384050 w 2520280"/>
                <a:gd name="connsiteY6" fmla="*/ 2304256 h 2304256"/>
                <a:gd name="connsiteX7" fmla="*/ 0 w 2520280"/>
                <a:gd name="connsiteY7" fmla="*/ 1920206 h 2304256"/>
                <a:gd name="connsiteX8" fmla="*/ 0 w 2520280"/>
                <a:gd name="connsiteY8" fmla="*/ 384050 h 2304256"/>
                <a:gd name="connsiteX0" fmla="*/ 42530 w 2562810"/>
                <a:gd name="connsiteY0" fmla="*/ 384050 h 2304256"/>
                <a:gd name="connsiteX1" fmla="*/ 426580 w 2562810"/>
                <a:gd name="connsiteY1" fmla="*/ 0 h 2304256"/>
                <a:gd name="connsiteX2" fmla="*/ 2178760 w 2562810"/>
                <a:gd name="connsiteY2" fmla="*/ 0 h 2304256"/>
                <a:gd name="connsiteX3" fmla="*/ 2562810 w 2562810"/>
                <a:gd name="connsiteY3" fmla="*/ 384050 h 2304256"/>
                <a:gd name="connsiteX4" fmla="*/ 2562810 w 2562810"/>
                <a:gd name="connsiteY4" fmla="*/ 1920206 h 2304256"/>
                <a:gd name="connsiteX5" fmla="*/ 2178760 w 2562810"/>
                <a:gd name="connsiteY5" fmla="*/ 2304256 h 2304256"/>
                <a:gd name="connsiteX6" fmla="*/ 426580 w 2562810"/>
                <a:gd name="connsiteY6" fmla="*/ 2304256 h 2304256"/>
                <a:gd name="connsiteX7" fmla="*/ 0 w 2562810"/>
                <a:gd name="connsiteY7" fmla="*/ 995173 h 2304256"/>
                <a:gd name="connsiteX8" fmla="*/ 42530 w 2562810"/>
                <a:gd name="connsiteY8" fmla="*/ 384050 h 2304256"/>
                <a:gd name="connsiteX0" fmla="*/ 42530 w 2562810"/>
                <a:gd name="connsiteY0" fmla="*/ 384050 h 2304256"/>
                <a:gd name="connsiteX1" fmla="*/ 426580 w 2562810"/>
                <a:gd name="connsiteY1" fmla="*/ 0 h 2304256"/>
                <a:gd name="connsiteX2" fmla="*/ 2178760 w 2562810"/>
                <a:gd name="connsiteY2" fmla="*/ 0 h 2304256"/>
                <a:gd name="connsiteX3" fmla="*/ 2562810 w 2562810"/>
                <a:gd name="connsiteY3" fmla="*/ 384050 h 2304256"/>
                <a:gd name="connsiteX4" fmla="*/ 2562810 w 2562810"/>
                <a:gd name="connsiteY4" fmla="*/ 1920206 h 2304256"/>
                <a:gd name="connsiteX5" fmla="*/ 2178760 w 2562810"/>
                <a:gd name="connsiteY5" fmla="*/ 464823 h 2304256"/>
                <a:gd name="connsiteX6" fmla="*/ 426580 w 2562810"/>
                <a:gd name="connsiteY6" fmla="*/ 2304256 h 2304256"/>
                <a:gd name="connsiteX7" fmla="*/ 0 w 2562810"/>
                <a:gd name="connsiteY7" fmla="*/ 995173 h 2304256"/>
                <a:gd name="connsiteX8" fmla="*/ 42530 w 2562810"/>
                <a:gd name="connsiteY8" fmla="*/ 384050 h 2304256"/>
                <a:gd name="connsiteX0" fmla="*/ 42581 w 2562861"/>
                <a:gd name="connsiteY0" fmla="*/ 384050 h 1938851"/>
                <a:gd name="connsiteX1" fmla="*/ 426631 w 2562861"/>
                <a:gd name="connsiteY1" fmla="*/ 0 h 1938851"/>
                <a:gd name="connsiteX2" fmla="*/ 2178811 w 2562861"/>
                <a:gd name="connsiteY2" fmla="*/ 0 h 1938851"/>
                <a:gd name="connsiteX3" fmla="*/ 2562861 w 2562861"/>
                <a:gd name="connsiteY3" fmla="*/ 384050 h 1938851"/>
                <a:gd name="connsiteX4" fmla="*/ 2562861 w 2562861"/>
                <a:gd name="connsiteY4" fmla="*/ 1920206 h 1938851"/>
                <a:gd name="connsiteX5" fmla="*/ 2178811 w 2562861"/>
                <a:gd name="connsiteY5" fmla="*/ 464823 h 1938851"/>
                <a:gd name="connsiteX6" fmla="*/ 203347 w 2562861"/>
                <a:gd name="connsiteY6" fmla="*/ 964554 h 1938851"/>
                <a:gd name="connsiteX7" fmla="*/ 51 w 2562861"/>
                <a:gd name="connsiteY7" fmla="*/ 995173 h 1938851"/>
                <a:gd name="connsiteX8" fmla="*/ 42581 w 2562861"/>
                <a:gd name="connsiteY8" fmla="*/ 384050 h 1938851"/>
                <a:gd name="connsiteX0" fmla="*/ 42581 w 2562861"/>
                <a:gd name="connsiteY0" fmla="*/ 384050 h 1946383"/>
                <a:gd name="connsiteX1" fmla="*/ 426631 w 2562861"/>
                <a:gd name="connsiteY1" fmla="*/ 0 h 1946383"/>
                <a:gd name="connsiteX2" fmla="*/ 2178811 w 2562861"/>
                <a:gd name="connsiteY2" fmla="*/ 0 h 1946383"/>
                <a:gd name="connsiteX3" fmla="*/ 2562861 w 2562861"/>
                <a:gd name="connsiteY3" fmla="*/ 384050 h 1946383"/>
                <a:gd name="connsiteX4" fmla="*/ 2562861 w 2562861"/>
                <a:gd name="connsiteY4" fmla="*/ 1920206 h 1946383"/>
                <a:gd name="connsiteX5" fmla="*/ 2061853 w 2562861"/>
                <a:gd name="connsiteY5" fmla="*/ 985818 h 1946383"/>
                <a:gd name="connsiteX6" fmla="*/ 203347 w 2562861"/>
                <a:gd name="connsiteY6" fmla="*/ 964554 h 1946383"/>
                <a:gd name="connsiteX7" fmla="*/ 51 w 2562861"/>
                <a:gd name="connsiteY7" fmla="*/ 995173 h 1946383"/>
                <a:gd name="connsiteX8" fmla="*/ 42581 w 2562861"/>
                <a:gd name="connsiteY8" fmla="*/ 384050 h 1946383"/>
                <a:gd name="connsiteX0" fmla="*/ 42581 w 2658554"/>
                <a:gd name="connsiteY0" fmla="*/ 384050 h 1082109"/>
                <a:gd name="connsiteX1" fmla="*/ 426631 w 2658554"/>
                <a:gd name="connsiteY1" fmla="*/ 0 h 1082109"/>
                <a:gd name="connsiteX2" fmla="*/ 2178811 w 2658554"/>
                <a:gd name="connsiteY2" fmla="*/ 0 h 1082109"/>
                <a:gd name="connsiteX3" fmla="*/ 2562861 w 2658554"/>
                <a:gd name="connsiteY3" fmla="*/ 384050 h 1082109"/>
                <a:gd name="connsiteX4" fmla="*/ 2658554 w 2658554"/>
                <a:gd name="connsiteY4" fmla="*/ 814420 h 1082109"/>
                <a:gd name="connsiteX5" fmla="*/ 2061853 w 2658554"/>
                <a:gd name="connsiteY5" fmla="*/ 985818 h 1082109"/>
                <a:gd name="connsiteX6" fmla="*/ 203347 w 2658554"/>
                <a:gd name="connsiteY6" fmla="*/ 964554 h 1082109"/>
                <a:gd name="connsiteX7" fmla="*/ 51 w 2658554"/>
                <a:gd name="connsiteY7" fmla="*/ 995173 h 1082109"/>
                <a:gd name="connsiteX8" fmla="*/ 42581 w 2658554"/>
                <a:gd name="connsiteY8" fmla="*/ 384050 h 1082109"/>
                <a:gd name="connsiteX0" fmla="*/ 42581 w 3296508"/>
                <a:gd name="connsiteY0" fmla="*/ 384050 h 1082109"/>
                <a:gd name="connsiteX1" fmla="*/ 426631 w 3296508"/>
                <a:gd name="connsiteY1" fmla="*/ 0 h 1082109"/>
                <a:gd name="connsiteX2" fmla="*/ 2178811 w 3296508"/>
                <a:gd name="connsiteY2" fmla="*/ 0 h 1082109"/>
                <a:gd name="connsiteX3" fmla="*/ 2562861 w 3296508"/>
                <a:gd name="connsiteY3" fmla="*/ 384050 h 1082109"/>
                <a:gd name="connsiteX4" fmla="*/ 3296508 w 3296508"/>
                <a:gd name="connsiteY4" fmla="*/ 835685 h 1082109"/>
                <a:gd name="connsiteX5" fmla="*/ 2061853 w 3296508"/>
                <a:gd name="connsiteY5" fmla="*/ 985818 h 1082109"/>
                <a:gd name="connsiteX6" fmla="*/ 203347 w 3296508"/>
                <a:gd name="connsiteY6" fmla="*/ 964554 h 1082109"/>
                <a:gd name="connsiteX7" fmla="*/ 51 w 3296508"/>
                <a:gd name="connsiteY7" fmla="*/ 995173 h 1082109"/>
                <a:gd name="connsiteX8" fmla="*/ 42581 w 3296508"/>
                <a:gd name="connsiteY8" fmla="*/ 384050 h 1082109"/>
                <a:gd name="connsiteX0" fmla="*/ 0 w 3253927"/>
                <a:gd name="connsiteY0" fmla="*/ 384050 h 1082109"/>
                <a:gd name="connsiteX1" fmla="*/ 384050 w 3253927"/>
                <a:gd name="connsiteY1" fmla="*/ 0 h 1082109"/>
                <a:gd name="connsiteX2" fmla="*/ 2136230 w 3253927"/>
                <a:gd name="connsiteY2" fmla="*/ 0 h 1082109"/>
                <a:gd name="connsiteX3" fmla="*/ 2520280 w 3253927"/>
                <a:gd name="connsiteY3" fmla="*/ 384050 h 1082109"/>
                <a:gd name="connsiteX4" fmla="*/ 3253927 w 3253927"/>
                <a:gd name="connsiteY4" fmla="*/ 835685 h 1082109"/>
                <a:gd name="connsiteX5" fmla="*/ 2019272 w 3253927"/>
                <a:gd name="connsiteY5" fmla="*/ 985818 h 1082109"/>
                <a:gd name="connsiteX6" fmla="*/ 160766 w 3253927"/>
                <a:gd name="connsiteY6" fmla="*/ 964554 h 1082109"/>
                <a:gd name="connsiteX7" fmla="*/ 42530 w 3253927"/>
                <a:gd name="connsiteY7" fmla="*/ 995173 h 1082109"/>
                <a:gd name="connsiteX8" fmla="*/ 0 w 3253927"/>
                <a:gd name="connsiteY8" fmla="*/ 384050 h 1082109"/>
                <a:gd name="connsiteX0" fmla="*/ 13764 w 3267691"/>
                <a:gd name="connsiteY0" fmla="*/ 384050 h 1082109"/>
                <a:gd name="connsiteX1" fmla="*/ 397814 w 3267691"/>
                <a:gd name="connsiteY1" fmla="*/ 0 h 1082109"/>
                <a:gd name="connsiteX2" fmla="*/ 2149994 w 3267691"/>
                <a:gd name="connsiteY2" fmla="*/ 0 h 1082109"/>
                <a:gd name="connsiteX3" fmla="*/ 2534044 w 3267691"/>
                <a:gd name="connsiteY3" fmla="*/ 384050 h 1082109"/>
                <a:gd name="connsiteX4" fmla="*/ 3267691 w 3267691"/>
                <a:gd name="connsiteY4" fmla="*/ 835685 h 1082109"/>
                <a:gd name="connsiteX5" fmla="*/ 2033036 w 3267691"/>
                <a:gd name="connsiteY5" fmla="*/ 985818 h 1082109"/>
                <a:gd name="connsiteX6" fmla="*/ 174530 w 3267691"/>
                <a:gd name="connsiteY6" fmla="*/ 964554 h 1082109"/>
                <a:gd name="connsiteX7" fmla="*/ 3131 w 3267691"/>
                <a:gd name="connsiteY7" fmla="*/ 995173 h 1082109"/>
                <a:gd name="connsiteX8" fmla="*/ 13764 w 3267691"/>
                <a:gd name="connsiteY8" fmla="*/ 384050 h 1082109"/>
                <a:gd name="connsiteX0" fmla="*/ 13764 w 2565942"/>
                <a:gd name="connsiteY0" fmla="*/ 384050 h 1082109"/>
                <a:gd name="connsiteX1" fmla="*/ 397814 w 2565942"/>
                <a:gd name="connsiteY1" fmla="*/ 0 h 1082109"/>
                <a:gd name="connsiteX2" fmla="*/ 2149994 w 2565942"/>
                <a:gd name="connsiteY2" fmla="*/ 0 h 1082109"/>
                <a:gd name="connsiteX3" fmla="*/ 2534044 w 2565942"/>
                <a:gd name="connsiteY3" fmla="*/ 384050 h 1082109"/>
                <a:gd name="connsiteX4" fmla="*/ 2565942 w 2565942"/>
                <a:gd name="connsiteY4" fmla="*/ 899481 h 1082109"/>
                <a:gd name="connsiteX5" fmla="*/ 2033036 w 2565942"/>
                <a:gd name="connsiteY5" fmla="*/ 985818 h 1082109"/>
                <a:gd name="connsiteX6" fmla="*/ 174530 w 2565942"/>
                <a:gd name="connsiteY6" fmla="*/ 964554 h 1082109"/>
                <a:gd name="connsiteX7" fmla="*/ 3131 w 2565942"/>
                <a:gd name="connsiteY7" fmla="*/ 995173 h 1082109"/>
                <a:gd name="connsiteX8" fmla="*/ 13764 w 2565942"/>
                <a:gd name="connsiteY8" fmla="*/ 384050 h 1082109"/>
                <a:gd name="connsiteX0" fmla="*/ 10633 w 2562811"/>
                <a:gd name="connsiteY0" fmla="*/ 384050 h 1098884"/>
                <a:gd name="connsiteX1" fmla="*/ 394683 w 2562811"/>
                <a:gd name="connsiteY1" fmla="*/ 0 h 1098884"/>
                <a:gd name="connsiteX2" fmla="*/ 2146863 w 2562811"/>
                <a:gd name="connsiteY2" fmla="*/ 0 h 1098884"/>
                <a:gd name="connsiteX3" fmla="*/ 2530913 w 2562811"/>
                <a:gd name="connsiteY3" fmla="*/ 384050 h 1098884"/>
                <a:gd name="connsiteX4" fmla="*/ 2562811 w 2562811"/>
                <a:gd name="connsiteY4" fmla="*/ 899481 h 1098884"/>
                <a:gd name="connsiteX5" fmla="*/ 2029905 w 2562811"/>
                <a:gd name="connsiteY5" fmla="*/ 985818 h 1098884"/>
                <a:gd name="connsiteX6" fmla="*/ 258001 w 2562811"/>
                <a:gd name="connsiteY6" fmla="*/ 1028349 h 1098884"/>
                <a:gd name="connsiteX7" fmla="*/ 0 w 2562811"/>
                <a:gd name="connsiteY7" fmla="*/ 995173 h 1098884"/>
                <a:gd name="connsiteX8" fmla="*/ 10633 w 2562811"/>
                <a:gd name="connsiteY8" fmla="*/ 384050 h 1098884"/>
                <a:gd name="connsiteX0" fmla="*/ 10633 w 2562811"/>
                <a:gd name="connsiteY0" fmla="*/ 384050 h 1098884"/>
                <a:gd name="connsiteX1" fmla="*/ 394683 w 2562811"/>
                <a:gd name="connsiteY1" fmla="*/ 0 h 1098884"/>
                <a:gd name="connsiteX2" fmla="*/ 2146863 w 2562811"/>
                <a:gd name="connsiteY2" fmla="*/ 0 h 1098884"/>
                <a:gd name="connsiteX3" fmla="*/ 2530913 w 2562811"/>
                <a:gd name="connsiteY3" fmla="*/ 384050 h 1098884"/>
                <a:gd name="connsiteX4" fmla="*/ 2562811 w 2562811"/>
                <a:gd name="connsiteY4" fmla="*/ 899481 h 1098884"/>
                <a:gd name="connsiteX5" fmla="*/ 1900002 w 2562811"/>
                <a:gd name="connsiteY5" fmla="*/ 1007083 h 1098884"/>
                <a:gd name="connsiteX6" fmla="*/ 258001 w 2562811"/>
                <a:gd name="connsiteY6" fmla="*/ 1028349 h 1098884"/>
                <a:gd name="connsiteX7" fmla="*/ 0 w 2562811"/>
                <a:gd name="connsiteY7" fmla="*/ 995173 h 1098884"/>
                <a:gd name="connsiteX8" fmla="*/ 10633 w 2562811"/>
                <a:gd name="connsiteY8" fmla="*/ 384050 h 1098884"/>
                <a:gd name="connsiteX0" fmla="*/ 10633 w 2551985"/>
                <a:gd name="connsiteY0" fmla="*/ 384050 h 1132982"/>
                <a:gd name="connsiteX1" fmla="*/ 394683 w 2551985"/>
                <a:gd name="connsiteY1" fmla="*/ 0 h 1132982"/>
                <a:gd name="connsiteX2" fmla="*/ 2146863 w 2551985"/>
                <a:gd name="connsiteY2" fmla="*/ 0 h 1132982"/>
                <a:gd name="connsiteX3" fmla="*/ 2530913 w 2551985"/>
                <a:gd name="connsiteY3" fmla="*/ 384050 h 1132982"/>
                <a:gd name="connsiteX4" fmla="*/ 2551985 w 2551985"/>
                <a:gd name="connsiteY4" fmla="*/ 1048337 h 1132982"/>
                <a:gd name="connsiteX5" fmla="*/ 1900002 w 2551985"/>
                <a:gd name="connsiteY5" fmla="*/ 1007083 h 1132982"/>
                <a:gd name="connsiteX6" fmla="*/ 258001 w 2551985"/>
                <a:gd name="connsiteY6" fmla="*/ 1028349 h 1132982"/>
                <a:gd name="connsiteX7" fmla="*/ 0 w 2551985"/>
                <a:gd name="connsiteY7" fmla="*/ 995173 h 1132982"/>
                <a:gd name="connsiteX8" fmla="*/ 10633 w 2551985"/>
                <a:gd name="connsiteY8" fmla="*/ 384050 h 1132982"/>
                <a:gd name="connsiteX0" fmla="*/ 10633 w 2551985"/>
                <a:gd name="connsiteY0" fmla="*/ 384050 h 1169703"/>
                <a:gd name="connsiteX1" fmla="*/ 394683 w 2551985"/>
                <a:gd name="connsiteY1" fmla="*/ 0 h 1169703"/>
                <a:gd name="connsiteX2" fmla="*/ 2146863 w 2551985"/>
                <a:gd name="connsiteY2" fmla="*/ 0 h 1169703"/>
                <a:gd name="connsiteX3" fmla="*/ 2530913 w 2551985"/>
                <a:gd name="connsiteY3" fmla="*/ 384050 h 1169703"/>
                <a:gd name="connsiteX4" fmla="*/ 2551985 w 2551985"/>
                <a:gd name="connsiteY4" fmla="*/ 1048337 h 1169703"/>
                <a:gd name="connsiteX5" fmla="*/ 1900002 w 2551985"/>
                <a:gd name="connsiteY5" fmla="*/ 1007083 h 1169703"/>
                <a:gd name="connsiteX6" fmla="*/ 561106 w 2551985"/>
                <a:gd name="connsiteY6" fmla="*/ 1166572 h 1169703"/>
                <a:gd name="connsiteX7" fmla="*/ 0 w 2551985"/>
                <a:gd name="connsiteY7" fmla="*/ 995173 h 1169703"/>
                <a:gd name="connsiteX8" fmla="*/ 10633 w 2551985"/>
                <a:gd name="connsiteY8" fmla="*/ 384050 h 1169703"/>
                <a:gd name="connsiteX0" fmla="*/ 10633 w 2551985"/>
                <a:gd name="connsiteY0" fmla="*/ 384050 h 1206899"/>
                <a:gd name="connsiteX1" fmla="*/ 394683 w 2551985"/>
                <a:gd name="connsiteY1" fmla="*/ 0 h 1206899"/>
                <a:gd name="connsiteX2" fmla="*/ 2146863 w 2551985"/>
                <a:gd name="connsiteY2" fmla="*/ 0 h 1206899"/>
                <a:gd name="connsiteX3" fmla="*/ 2530913 w 2551985"/>
                <a:gd name="connsiteY3" fmla="*/ 384050 h 1206899"/>
                <a:gd name="connsiteX4" fmla="*/ 2551985 w 2551985"/>
                <a:gd name="connsiteY4" fmla="*/ 1048337 h 1206899"/>
                <a:gd name="connsiteX5" fmla="*/ 1813401 w 2551985"/>
                <a:gd name="connsiteY5" fmla="*/ 1198469 h 1206899"/>
                <a:gd name="connsiteX6" fmla="*/ 561106 w 2551985"/>
                <a:gd name="connsiteY6" fmla="*/ 1166572 h 1206899"/>
                <a:gd name="connsiteX7" fmla="*/ 0 w 2551985"/>
                <a:gd name="connsiteY7" fmla="*/ 995173 h 1206899"/>
                <a:gd name="connsiteX8" fmla="*/ 10633 w 2551985"/>
                <a:gd name="connsiteY8" fmla="*/ 384050 h 1206899"/>
                <a:gd name="connsiteX0" fmla="*/ 10633 w 2551985"/>
                <a:gd name="connsiteY0" fmla="*/ 384050 h 1230368"/>
                <a:gd name="connsiteX1" fmla="*/ 394683 w 2551985"/>
                <a:gd name="connsiteY1" fmla="*/ 0 h 1230368"/>
                <a:gd name="connsiteX2" fmla="*/ 2146863 w 2551985"/>
                <a:gd name="connsiteY2" fmla="*/ 0 h 1230368"/>
                <a:gd name="connsiteX3" fmla="*/ 2530913 w 2551985"/>
                <a:gd name="connsiteY3" fmla="*/ 384050 h 1230368"/>
                <a:gd name="connsiteX4" fmla="*/ 2551985 w 2551985"/>
                <a:gd name="connsiteY4" fmla="*/ 1048337 h 1230368"/>
                <a:gd name="connsiteX5" fmla="*/ 1813401 w 2551985"/>
                <a:gd name="connsiteY5" fmla="*/ 1198469 h 1230368"/>
                <a:gd name="connsiteX6" fmla="*/ 1436380 w 2551985"/>
                <a:gd name="connsiteY6" fmla="*/ 1230368 h 1230368"/>
                <a:gd name="connsiteX7" fmla="*/ 0 w 2551985"/>
                <a:gd name="connsiteY7" fmla="*/ 995173 h 1230368"/>
                <a:gd name="connsiteX8" fmla="*/ 10633 w 2551985"/>
                <a:gd name="connsiteY8" fmla="*/ 384050 h 1230368"/>
                <a:gd name="connsiteX0" fmla="*/ 10633 w 2551985"/>
                <a:gd name="connsiteY0" fmla="*/ 384050 h 1230368"/>
                <a:gd name="connsiteX1" fmla="*/ 394683 w 2551985"/>
                <a:gd name="connsiteY1" fmla="*/ 0 h 1230368"/>
                <a:gd name="connsiteX2" fmla="*/ 2146863 w 2551985"/>
                <a:gd name="connsiteY2" fmla="*/ 0 h 1230368"/>
                <a:gd name="connsiteX3" fmla="*/ 2530913 w 2551985"/>
                <a:gd name="connsiteY3" fmla="*/ 384050 h 1230368"/>
                <a:gd name="connsiteX4" fmla="*/ 2551985 w 2551985"/>
                <a:gd name="connsiteY4" fmla="*/ 1048337 h 1230368"/>
                <a:gd name="connsiteX5" fmla="*/ 1397114 w 2551985"/>
                <a:gd name="connsiteY5" fmla="*/ 1219734 h 1230368"/>
                <a:gd name="connsiteX6" fmla="*/ 1436380 w 2551985"/>
                <a:gd name="connsiteY6" fmla="*/ 1230368 h 1230368"/>
                <a:gd name="connsiteX7" fmla="*/ 0 w 2551985"/>
                <a:gd name="connsiteY7" fmla="*/ 995173 h 1230368"/>
                <a:gd name="connsiteX8" fmla="*/ 10633 w 2551985"/>
                <a:gd name="connsiteY8" fmla="*/ 384050 h 1230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51985" h="1230368">
                  <a:moveTo>
                    <a:pt x="10633" y="384050"/>
                  </a:moveTo>
                  <a:cubicBezTo>
                    <a:pt x="10633" y="171945"/>
                    <a:pt x="182578" y="0"/>
                    <a:pt x="394683" y="0"/>
                  </a:cubicBezTo>
                  <a:lnTo>
                    <a:pt x="2146863" y="0"/>
                  </a:lnTo>
                  <a:cubicBezTo>
                    <a:pt x="2358968" y="0"/>
                    <a:pt x="2530913" y="171945"/>
                    <a:pt x="2530913" y="384050"/>
                  </a:cubicBezTo>
                  <a:lnTo>
                    <a:pt x="2551985" y="1048337"/>
                  </a:lnTo>
                  <a:cubicBezTo>
                    <a:pt x="2551985" y="1260442"/>
                    <a:pt x="1609219" y="1219734"/>
                    <a:pt x="1397114" y="1219734"/>
                  </a:cubicBezTo>
                  <a:lnTo>
                    <a:pt x="1436380" y="1230368"/>
                  </a:lnTo>
                  <a:cubicBezTo>
                    <a:pt x="1224275" y="1230368"/>
                    <a:pt x="0" y="1207278"/>
                    <a:pt x="0" y="995173"/>
                  </a:cubicBezTo>
                  <a:lnTo>
                    <a:pt x="10633" y="384050"/>
                  </a:lnTo>
                  <a:close/>
                </a:path>
              </a:pathLst>
            </a:custGeom>
            <a:solidFill>
              <a:schemeClr val="bg1"/>
            </a:solidFill>
            <a:ln w="19050">
              <a:solidFill>
                <a:srgbClr val="28BACE"/>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a:solidFill>
                  <a:schemeClr val="tx1"/>
                </a:solidFill>
              </a:endParaRPr>
            </a:p>
          </p:txBody>
        </p:sp>
        <p:sp>
          <p:nvSpPr>
            <p:cNvPr id="29" name="Rectangle: Rounded Corners 59">
              <a:extLst>
                <a:ext uri="{FF2B5EF4-FFF2-40B4-BE49-F238E27FC236}">
                  <a16:creationId xmlns:a16="http://schemas.microsoft.com/office/drawing/2014/main" id="{27F8FA5F-8EE6-4336-837B-E47B6DA0C73A}"/>
                </a:ext>
              </a:extLst>
            </p:cNvPr>
            <p:cNvSpPr/>
            <p:nvPr/>
          </p:nvSpPr>
          <p:spPr>
            <a:xfrm>
              <a:off x="755576" y="2060848"/>
              <a:ext cx="2232248" cy="2016224"/>
            </a:xfrm>
            <a:prstGeom prst="roundRect">
              <a:avLst/>
            </a:prstGeom>
            <a:solidFill>
              <a:srgbClr val="84E6EE"/>
            </a:solidFill>
            <a:ln w="571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en-US" sz="2400" dirty="0">
                  <a:solidFill>
                    <a:schemeClr val="tx1"/>
                  </a:solidFill>
                </a:rPr>
                <a:t>It must begin with a sentence about the topic.</a:t>
              </a:r>
            </a:p>
          </p:txBody>
        </p:sp>
      </p:grpSp>
      <p:grpSp>
        <p:nvGrpSpPr>
          <p:cNvPr id="30" name="Group 29">
            <a:extLst>
              <a:ext uri="{FF2B5EF4-FFF2-40B4-BE49-F238E27FC236}">
                <a16:creationId xmlns:a16="http://schemas.microsoft.com/office/drawing/2014/main" id="{A2C12041-5026-4EE2-B63B-06E0E82DE9F4}"/>
              </a:ext>
            </a:extLst>
          </p:cNvPr>
          <p:cNvGrpSpPr/>
          <p:nvPr/>
        </p:nvGrpSpPr>
        <p:grpSpPr>
          <a:xfrm>
            <a:off x="4305504" y="4191120"/>
            <a:ext cx="3224872" cy="2274638"/>
            <a:chOff x="576580" y="1892232"/>
            <a:chExt cx="2606908" cy="2328856"/>
          </a:xfrm>
        </p:grpSpPr>
        <p:sp>
          <p:nvSpPr>
            <p:cNvPr id="31" name="Rectangle: Rounded Corners 61">
              <a:extLst>
                <a:ext uri="{FF2B5EF4-FFF2-40B4-BE49-F238E27FC236}">
                  <a16:creationId xmlns:a16="http://schemas.microsoft.com/office/drawing/2014/main" id="{D3A33162-D736-41FE-9D67-9663C8B5B056}"/>
                </a:ext>
              </a:extLst>
            </p:cNvPr>
            <p:cNvSpPr/>
            <p:nvPr/>
          </p:nvSpPr>
          <p:spPr>
            <a:xfrm>
              <a:off x="611560" y="2060848"/>
              <a:ext cx="2520280" cy="2160240"/>
            </a:xfrm>
            <a:prstGeom prst="roundRect">
              <a:avLst/>
            </a:prstGeom>
            <a:noFill/>
            <a:ln w="28575">
              <a:solidFill>
                <a:srgbClr val="31C713"/>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a:solidFill>
                  <a:schemeClr val="tx1"/>
                </a:solidFill>
              </a:endParaRPr>
            </a:p>
          </p:txBody>
        </p:sp>
        <p:sp>
          <p:nvSpPr>
            <p:cNvPr id="32" name="Rectangle: Rounded Corners 8">
              <a:extLst>
                <a:ext uri="{FF2B5EF4-FFF2-40B4-BE49-F238E27FC236}">
                  <a16:creationId xmlns:a16="http://schemas.microsoft.com/office/drawing/2014/main" id="{25569D25-915A-4A07-8171-119EBFB10235}"/>
                </a:ext>
              </a:extLst>
            </p:cNvPr>
            <p:cNvSpPr/>
            <p:nvPr/>
          </p:nvSpPr>
          <p:spPr>
            <a:xfrm>
              <a:off x="576580" y="1892232"/>
              <a:ext cx="2606908" cy="1349758"/>
            </a:xfrm>
            <a:custGeom>
              <a:avLst/>
              <a:gdLst>
                <a:gd name="connsiteX0" fmla="*/ 0 w 2520280"/>
                <a:gd name="connsiteY0" fmla="*/ 384050 h 2304256"/>
                <a:gd name="connsiteX1" fmla="*/ 384050 w 2520280"/>
                <a:gd name="connsiteY1" fmla="*/ 0 h 2304256"/>
                <a:gd name="connsiteX2" fmla="*/ 2136230 w 2520280"/>
                <a:gd name="connsiteY2" fmla="*/ 0 h 2304256"/>
                <a:gd name="connsiteX3" fmla="*/ 2520280 w 2520280"/>
                <a:gd name="connsiteY3" fmla="*/ 384050 h 2304256"/>
                <a:gd name="connsiteX4" fmla="*/ 2520280 w 2520280"/>
                <a:gd name="connsiteY4" fmla="*/ 1920206 h 2304256"/>
                <a:gd name="connsiteX5" fmla="*/ 2136230 w 2520280"/>
                <a:gd name="connsiteY5" fmla="*/ 2304256 h 2304256"/>
                <a:gd name="connsiteX6" fmla="*/ 384050 w 2520280"/>
                <a:gd name="connsiteY6" fmla="*/ 2304256 h 2304256"/>
                <a:gd name="connsiteX7" fmla="*/ 0 w 2520280"/>
                <a:gd name="connsiteY7" fmla="*/ 1920206 h 2304256"/>
                <a:gd name="connsiteX8" fmla="*/ 0 w 2520280"/>
                <a:gd name="connsiteY8" fmla="*/ 384050 h 2304256"/>
                <a:gd name="connsiteX0" fmla="*/ 0 w 2520280"/>
                <a:gd name="connsiteY0" fmla="*/ 384050 h 2304256"/>
                <a:gd name="connsiteX1" fmla="*/ 384050 w 2520280"/>
                <a:gd name="connsiteY1" fmla="*/ 0 h 2304256"/>
                <a:gd name="connsiteX2" fmla="*/ 2136230 w 2520280"/>
                <a:gd name="connsiteY2" fmla="*/ 0 h 2304256"/>
                <a:gd name="connsiteX3" fmla="*/ 2520280 w 2520280"/>
                <a:gd name="connsiteY3" fmla="*/ 384050 h 2304256"/>
                <a:gd name="connsiteX4" fmla="*/ 2520280 w 2520280"/>
                <a:gd name="connsiteY4" fmla="*/ 1920206 h 2304256"/>
                <a:gd name="connsiteX5" fmla="*/ 2136230 w 2520280"/>
                <a:gd name="connsiteY5" fmla="*/ 2304256 h 2304256"/>
                <a:gd name="connsiteX6" fmla="*/ 384050 w 2520280"/>
                <a:gd name="connsiteY6" fmla="*/ 2304256 h 2304256"/>
                <a:gd name="connsiteX7" fmla="*/ 0 w 2520280"/>
                <a:gd name="connsiteY7" fmla="*/ 1920206 h 2304256"/>
                <a:gd name="connsiteX8" fmla="*/ 0 w 2520280"/>
                <a:gd name="connsiteY8" fmla="*/ 384050 h 2304256"/>
                <a:gd name="connsiteX0" fmla="*/ 42530 w 2562810"/>
                <a:gd name="connsiteY0" fmla="*/ 384050 h 2304256"/>
                <a:gd name="connsiteX1" fmla="*/ 426580 w 2562810"/>
                <a:gd name="connsiteY1" fmla="*/ 0 h 2304256"/>
                <a:gd name="connsiteX2" fmla="*/ 2178760 w 2562810"/>
                <a:gd name="connsiteY2" fmla="*/ 0 h 2304256"/>
                <a:gd name="connsiteX3" fmla="*/ 2562810 w 2562810"/>
                <a:gd name="connsiteY3" fmla="*/ 384050 h 2304256"/>
                <a:gd name="connsiteX4" fmla="*/ 2562810 w 2562810"/>
                <a:gd name="connsiteY4" fmla="*/ 1920206 h 2304256"/>
                <a:gd name="connsiteX5" fmla="*/ 2178760 w 2562810"/>
                <a:gd name="connsiteY5" fmla="*/ 2304256 h 2304256"/>
                <a:gd name="connsiteX6" fmla="*/ 426580 w 2562810"/>
                <a:gd name="connsiteY6" fmla="*/ 2304256 h 2304256"/>
                <a:gd name="connsiteX7" fmla="*/ 0 w 2562810"/>
                <a:gd name="connsiteY7" fmla="*/ 995173 h 2304256"/>
                <a:gd name="connsiteX8" fmla="*/ 42530 w 2562810"/>
                <a:gd name="connsiteY8" fmla="*/ 384050 h 2304256"/>
                <a:gd name="connsiteX0" fmla="*/ 42530 w 2562810"/>
                <a:gd name="connsiteY0" fmla="*/ 384050 h 2304256"/>
                <a:gd name="connsiteX1" fmla="*/ 426580 w 2562810"/>
                <a:gd name="connsiteY1" fmla="*/ 0 h 2304256"/>
                <a:gd name="connsiteX2" fmla="*/ 2178760 w 2562810"/>
                <a:gd name="connsiteY2" fmla="*/ 0 h 2304256"/>
                <a:gd name="connsiteX3" fmla="*/ 2562810 w 2562810"/>
                <a:gd name="connsiteY3" fmla="*/ 384050 h 2304256"/>
                <a:gd name="connsiteX4" fmla="*/ 2562810 w 2562810"/>
                <a:gd name="connsiteY4" fmla="*/ 1920206 h 2304256"/>
                <a:gd name="connsiteX5" fmla="*/ 2178760 w 2562810"/>
                <a:gd name="connsiteY5" fmla="*/ 464823 h 2304256"/>
                <a:gd name="connsiteX6" fmla="*/ 426580 w 2562810"/>
                <a:gd name="connsiteY6" fmla="*/ 2304256 h 2304256"/>
                <a:gd name="connsiteX7" fmla="*/ 0 w 2562810"/>
                <a:gd name="connsiteY7" fmla="*/ 995173 h 2304256"/>
                <a:gd name="connsiteX8" fmla="*/ 42530 w 2562810"/>
                <a:gd name="connsiteY8" fmla="*/ 384050 h 2304256"/>
                <a:gd name="connsiteX0" fmla="*/ 42581 w 2562861"/>
                <a:gd name="connsiteY0" fmla="*/ 384050 h 1938851"/>
                <a:gd name="connsiteX1" fmla="*/ 426631 w 2562861"/>
                <a:gd name="connsiteY1" fmla="*/ 0 h 1938851"/>
                <a:gd name="connsiteX2" fmla="*/ 2178811 w 2562861"/>
                <a:gd name="connsiteY2" fmla="*/ 0 h 1938851"/>
                <a:gd name="connsiteX3" fmla="*/ 2562861 w 2562861"/>
                <a:gd name="connsiteY3" fmla="*/ 384050 h 1938851"/>
                <a:gd name="connsiteX4" fmla="*/ 2562861 w 2562861"/>
                <a:gd name="connsiteY4" fmla="*/ 1920206 h 1938851"/>
                <a:gd name="connsiteX5" fmla="*/ 2178811 w 2562861"/>
                <a:gd name="connsiteY5" fmla="*/ 464823 h 1938851"/>
                <a:gd name="connsiteX6" fmla="*/ 203347 w 2562861"/>
                <a:gd name="connsiteY6" fmla="*/ 964554 h 1938851"/>
                <a:gd name="connsiteX7" fmla="*/ 51 w 2562861"/>
                <a:gd name="connsiteY7" fmla="*/ 995173 h 1938851"/>
                <a:gd name="connsiteX8" fmla="*/ 42581 w 2562861"/>
                <a:gd name="connsiteY8" fmla="*/ 384050 h 1938851"/>
                <a:gd name="connsiteX0" fmla="*/ 42581 w 2562861"/>
                <a:gd name="connsiteY0" fmla="*/ 384050 h 1946383"/>
                <a:gd name="connsiteX1" fmla="*/ 426631 w 2562861"/>
                <a:gd name="connsiteY1" fmla="*/ 0 h 1946383"/>
                <a:gd name="connsiteX2" fmla="*/ 2178811 w 2562861"/>
                <a:gd name="connsiteY2" fmla="*/ 0 h 1946383"/>
                <a:gd name="connsiteX3" fmla="*/ 2562861 w 2562861"/>
                <a:gd name="connsiteY3" fmla="*/ 384050 h 1946383"/>
                <a:gd name="connsiteX4" fmla="*/ 2562861 w 2562861"/>
                <a:gd name="connsiteY4" fmla="*/ 1920206 h 1946383"/>
                <a:gd name="connsiteX5" fmla="*/ 2061853 w 2562861"/>
                <a:gd name="connsiteY5" fmla="*/ 985818 h 1946383"/>
                <a:gd name="connsiteX6" fmla="*/ 203347 w 2562861"/>
                <a:gd name="connsiteY6" fmla="*/ 964554 h 1946383"/>
                <a:gd name="connsiteX7" fmla="*/ 51 w 2562861"/>
                <a:gd name="connsiteY7" fmla="*/ 995173 h 1946383"/>
                <a:gd name="connsiteX8" fmla="*/ 42581 w 2562861"/>
                <a:gd name="connsiteY8" fmla="*/ 384050 h 1946383"/>
                <a:gd name="connsiteX0" fmla="*/ 42581 w 2658554"/>
                <a:gd name="connsiteY0" fmla="*/ 384050 h 1082109"/>
                <a:gd name="connsiteX1" fmla="*/ 426631 w 2658554"/>
                <a:gd name="connsiteY1" fmla="*/ 0 h 1082109"/>
                <a:gd name="connsiteX2" fmla="*/ 2178811 w 2658554"/>
                <a:gd name="connsiteY2" fmla="*/ 0 h 1082109"/>
                <a:gd name="connsiteX3" fmla="*/ 2562861 w 2658554"/>
                <a:gd name="connsiteY3" fmla="*/ 384050 h 1082109"/>
                <a:gd name="connsiteX4" fmla="*/ 2658554 w 2658554"/>
                <a:gd name="connsiteY4" fmla="*/ 814420 h 1082109"/>
                <a:gd name="connsiteX5" fmla="*/ 2061853 w 2658554"/>
                <a:gd name="connsiteY5" fmla="*/ 985818 h 1082109"/>
                <a:gd name="connsiteX6" fmla="*/ 203347 w 2658554"/>
                <a:gd name="connsiteY6" fmla="*/ 964554 h 1082109"/>
                <a:gd name="connsiteX7" fmla="*/ 51 w 2658554"/>
                <a:gd name="connsiteY7" fmla="*/ 995173 h 1082109"/>
                <a:gd name="connsiteX8" fmla="*/ 42581 w 2658554"/>
                <a:gd name="connsiteY8" fmla="*/ 384050 h 1082109"/>
                <a:gd name="connsiteX0" fmla="*/ 42581 w 3296508"/>
                <a:gd name="connsiteY0" fmla="*/ 384050 h 1082109"/>
                <a:gd name="connsiteX1" fmla="*/ 426631 w 3296508"/>
                <a:gd name="connsiteY1" fmla="*/ 0 h 1082109"/>
                <a:gd name="connsiteX2" fmla="*/ 2178811 w 3296508"/>
                <a:gd name="connsiteY2" fmla="*/ 0 h 1082109"/>
                <a:gd name="connsiteX3" fmla="*/ 2562861 w 3296508"/>
                <a:gd name="connsiteY3" fmla="*/ 384050 h 1082109"/>
                <a:gd name="connsiteX4" fmla="*/ 3296508 w 3296508"/>
                <a:gd name="connsiteY4" fmla="*/ 835685 h 1082109"/>
                <a:gd name="connsiteX5" fmla="*/ 2061853 w 3296508"/>
                <a:gd name="connsiteY5" fmla="*/ 985818 h 1082109"/>
                <a:gd name="connsiteX6" fmla="*/ 203347 w 3296508"/>
                <a:gd name="connsiteY6" fmla="*/ 964554 h 1082109"/>
                <a:gd name="connsiteX7" fmla="*/ 51 w 3296508"/>
                <a:gd name="connsiteY7" fmla="*/ 995173 h 1082109"/>
                <a:gd name="connsiteX8" fmla="*/ 42581 w 3296508"/>
                <a:gd name="connsiteY8" fmla="*/ 384050 h 1082109"/>
                <a:gd name="connsiteX0" fmla="*/ 0 w 3253927"/>
                <a:gd name="connsiteY0" fmla="*/ 384050 h 1082109"/>
                <a:gd name="connsiteX1" fmla="*/ 384050 w 3253927"/>
                <a:gd name="connsiteY1" fmla="*/ 0 h 1082109"/>
                <a:gd name="connsiteX2" fmla="*/ 2136230 w 3253927"/>
                <a:gd name="connsiteY2" fmla="*/ 0 h 1082109"/>
                <a:gd name="connsiteX3" fmla="*/ 2520280 w 3253927"/>
                <a:gd name="connsiteY3" fmla="*/ 384050 h 1082109"/>
                <a:gd name="connsiteX4" fmla="*/ 3253927 w 3253927"/>
                <a:gd name="connsiteY4" fmla="*/ 835685 h 1082109"/>
                <a:gd name="connsiteX5" fmla="*/ 2019272 w 3253927"/>
                <a:gd name="connsiteY5" fmla="*/ 985818 h 1082109"/>
                <a:gd name="connsiteX6" fmla="*/ 160766 w 3253927"/>
                <a:gd name="connsiteY6" fmla="*/ 964554 h 1082109"/>
                <a:gd name="connsiteX7" fmla="*/ 42530 w 3253927"/>
                <a:gd name="connsiteY7" fmla="*/ 995173 h 1082109"/>
                <a:gd name="connsiteX8" fmla="*/ 0 w 3253927"/>
                <a:gd name="connsiteY8" fmla="*/ 384050 h 1082109"/>
                <a:gd name="connsiteX0" fmla="*/ 13764 w 3267691"/>
                <a:gd name="connsiteY0" fmla="*/ 384050 h 1082109"/>
                <a:gd name="connsiteX1" fmla="*/ 397814 w 3267691"/>
                <a:gd name="connsiteY1" fmla="*/ 0 h 1082109"/>
                <a:gd name="connsiteX2" fmla="*/ 2149994 w 3267691"/>
                <a:gd name="connsiteY2" fmla="*/ 0 h 1082109"/>
                <a:gd name="connsiteX3" fmla="*/ 2534044 w 3267691"/>
                <a:gd name="connsiteY3" fmla="*/ 384050 h 1082109"/>
                <a:gd name="connsiteX4" fmla="*/ 3267691 w 3267691"/>
                <a:gd name="connsiteY4" fmla="*/ 835685 h 1082109"/>
                <a:gd name="connsiteX5" fmla="*/ 2033036 w 3267691"/>
                <a:gd name="connsiteY5" fmla="*/ 985818 h 1082109"/>
                <a:gd name="connsiteX6" fmla="*/ 174530 w 3267691"/>
                <a:gd name="connsiteY6" fmla="*/ 964554 h 1082109"/>
                <a:gd name="connsiteX7" fmla="*/ 3131 w 3267691"/>
                <a:gd name="connsiteY7" fmla="*/ 995173 h 1082109"/>
                <a:gd name="connsiteX8" fmla="*/ 13764 w 3267691"/>
                <a:gd name="connsiteY8" fmla="*/ 384050 h 1082109"/>
                <a:gd name="connsiteX0" fmla="*/ 13764 w 2565942"/>
                <a:gd name="connsiteY0" fmla="*/ 384050 h 1082109"/>
                <a:gd name="connsiteX1" fmla="*/ 397814 w 2565942"/>
                <a:gd name="connsiteY1" fmla="*/ 0 h 1082109"/>
                <a:gd name="connsiteX2" fmla="*/ 2149994 w 2565942"/>
                <a:gd name="connsiteY2" fmla="*/ 0 h 1082109"/>
                <a:gd name="connsiteX3" fmla="*/ 2534044 w 2565942"/>
                <a:gd name="connsiteY3" fmla="*/ 384050 h 1082109"/>
                <a:gd name="connsiteX4" fmla="*/ 2565942 w 2565942"/>
                <a:gd name="connsiteY4" fmla="*/ 899481 h 1082109"/>
                <a:gd name="connsiteX5" fmla="*/ 2033036 w 2565942"/>
                <a:gd name="connsiteY5" fmla="*/ 985818 h 1082109"/>
                <a:gd name="connsiteX6" fmla="*/ 174530 w 2565942"/>
                <a:gd name="connsiteY6" fmla="*/ 964554 h 1082109"/>
                <a:gd name="connsiteX7" fmla="*/ 3131 w 2565942"/>
                <a:gd name="connsiteY7" fmla="*/ 995173 h 1082109"/>
                <a:gd name="connsiteX8" fmla="*/ 13764 w 2565942"/>
                <a:gd name="connsiteY8" fmla="*/ 384050 h 1082109"/>
                <a:gd name="connsiteX0" fmla="*/ 10633 w 2562811"/>
                <a:gd name="connsiteY0" fmla="*/ 384050 h 1098884"/>
                <a:gd name="connsiteX1" fmla="*/ 394683 w 2562811"/>
                <a:gd name="connsiteY1" fmla="*/ 0 h 1098884"/>
                <a:gd name="connsiteX2" fmla="*/ 2146863 w 2562811"/>
                <a:gd name="connsiteY2" fmla="*/ 0 h 1098884"/>
                <a:gd name="connsiteX3" fmla="*/ 2530913 w 2562811"/>
                <a:gd name="connsiteY3" fmla="*/ 384050 h 1098884"/>
                <a:gd name="connsiteX4" fmla="*/ 2562811 w 2562811"/>
                <a:gd name="connsiteY4" fmla="*/ 899481 h 1098884"/>
                <a:gd name="connsiteX5" fmla="*/ 2029905 w 2562811"/>
                <a:gd name="connsiteY5" fmla="*/ 985818 h 1098884"/>
                <a:gd name="connsiteX6" fmla="*/ 258001 w 2562811"/>
                <a:gd name="connsiteY6" fmla="*/ 1028349 h 1098884"/>
                <a:gd name="connsiteX7" fmla="*/ 0 w 2562811"/>
                <a:gd name="connsiteY7" fmla="*/ 995173 h 1098884"/>
                <a:gd name="connsiteX8" fmla="*/ 10633 w 2562811"/>
                <a:gd name="connsiteY8" fmla="*/ 384050 h 1098884"/>
                <a:gd name="connsiteX0" fmla="*/ 10633 w 2562811"/>
                <a:gd name="connsiteY0" fmla="*/ 384050 h 1098884"/>
                <a:gd name="connsiteX1" fmla="*/ 394683 w 2562811"/>
                <a:gd name="connsiteY1" fmla="*/ 0 h 1098884"/>
                <a:gd name="connsiteX2" fmla="*/ 2146863 w 2562811"/>
                <a:gd name="connsiteY2" fmla="*/ 0 h 1098884"/>
                <a:gd name="connsiteX3" fmla="*/ 2530913 w 2562811"/>
                <a:gd name="connsiteY3" fmla="*/ 384050 h 1098884"/>
                <a:gd name="connsiteX4" fmla="*/ 2562811 w 2562811"/>
                <a:gd name="connsiteY4" fmla="*/ 899481 h 1098884"/>
                <a:gd name="connsiteX5" fmla="*/ 1900002 w 2562811"/>
                <a:gd name="connsiteY5" fmla="*/ 1007083 h 1098884"/>
                <a:gd name="connsiteX6" fmla="*/ 258001 w 2562811"/>
                <a:gd name="connsiteY6" fmla="*/ 1028349 h 1098884"/>
                <a:gd name="connsiteX7" fmla="*/ 0 w 2562811"/>
                <a:gd name="connsiteY7" fmla="*/ 995173 h 1098884"/>
                <a:gd name="connsiteX8" fmla="*/ 10633 w 2562811"/>
                <a:gd name="connsiteY8" fmla="*/ 384050 h 1098884"/>
                <a:gd name="connsiteX0" fmla="*/ 10633 w 2551985"/>
                <a:gd name="connsiteY0" fmla="*/ 384050 h 1132982"/>
                <a:gd name="connsiteX1" fmla="*/ 394683 w 2551985"/>
                <a:gd name="connsiteY1" fmla="*/ 0 h 1132982"/>
                <a:gd name="connsiteX2" fmla="*/ 2146863 w 2551985"/>
                <a:gd name="connsiteY2" fmla="*/ 0 h 1132982"/>
                <a:gd name="connsiteX3" fmla="*/ 2530913 w 2551985"/>
                <a:gd name="connsiteY3" fmla="*/ 384050 h 1132982"/>
                <a:gd name="connsiteX4" fmla="*/ 2551985 w 2551985"/>
                <a:gd name="connsiteY4" fmla="*/ 1048337 h 1132982"/>
                <a:gd name="connsiteX5" fmla="*/ 1900002 w 2551985"/>
                <a:gd name="connsiteY5" fmla="*/ 1007083 h 1132982"/>
                <a:gd name="connsiteX6" fmla="*/ 258001 w 2551985"/>
                <a:gd name="connsiteY6" fmla="*/ 1028349 h 1132982"/>
                <a:gd name="connsiteX7" fmla="*/ 0 w 2551985"/>
                <a:gd name="connsiteY7" fmla="*/ 995173 h 1132982"/>
                <a:gd name="connsiteX8" fmla="*/ 10633 w 2551985"/>
                <a:gd name="connsiteY8" fmla="*/ 384050 h 1132982"/>
                <a:gd name="connsiteX0" fmla="*/ 10633 w 2551985"/>
                <a:gd name="connsiteY0" fmla="*/ 384050 h 1169703"/>
                <a:gd name="connsiteX1" fmla="*/ 394683 w 2551985"/>
                <a:gd name="connsiteY1" fmla="*/ 0 h 1169703"/>
                <a:gd name="connsiteX2" fmla="*/ 2146863 w 2551985"/>
                <a:gd name="connsiteY2" fmla="*/ 0 h 1169703"/>
                <a:gd name="connsiteX3" fmla="*/ 2530913 w 2551985"/>
                <a:gd name="connsiteY3" fmla="*/ 384050 h 1169703"/>
                <a:gd name="connsiteX4" fmla="*/ 2551985 w 2551985"/>
                <a:gd name="connsiteY4" fmla="*/ 1048337 h 1169703"/>
                <a:gd name="connsiteX5" fmla="*/ 1900002 w 2551985"/>
                <a:gd name="connsiteY5" fmla="*/ 1007083 h 1169703"/>
                <a:gd name="connsiteX6" fmla="*/ 561106 w 2551985"/>
                <a:gd name="connsiteY6" fmla="*/ 1166572 h 1169703"/>
                <a:gd name="connsiteX7" fmla="*/ 0 w 2551985"/>
                <a:gd name="connsiteY7" fmla="*/ 995173 h 1169703"/>
                <a:gd name="connsiteX8" fmla="*/ 10633 w 2551985"/>
                <a:gd name="connsiteY8" fmla="*/ 384050 h 1169703"/>
                <a:gd name="connsiteX0" fmla="*/ 10633 w 2551985"/>
                <a:gd name="connsiteY0" fmla="*/ 384050 h 1206899"/>
                <a:gd name="connsiteX1" fmla="*/ 394683 w 2551985"/>
                <a:gd name="connsiteY1" fmla="*/ 0 h 1206899"/>
                <a:gd name="connsiteX2" fmla="*/ 2146863 w 2551985"/>
                <a:gd name="connsiteY2" fmla="*/ 0 h 1206899"/>
                <a:gd name="connsiteX3" fmla="*/ 2530913 w 2551985"/>
                <a:gd name="connsiteY3" fmla="*/ 384050 h 1206899"/>
                <a:gd name="connsiteX4" fmla="*/ 2551985 w 2551985"/>
                <a:gd name="connsiteY4" fmla="*/ 1048337 h 1206899"/>
                <a:gd name="connsiteX5" fmla="*/ 1813401 w 2551985"/>
                <a:gd name="connsiteY5" fmla="*/ 1198469 h 1206899"/>
                <a:gd name="connsiteX6" fmla="*/ 561106 w 2551985"/>
                <a:gd name="connsiteY6" fmla="*/ 1166572 h 1206899"/>
                <a:gd name="connsiteX7" fmla="*/ 0 w 2551985"/>
                <a:gd name="connsiteY7" fmla="*/ 995173 h 1206899"/>
                <a:gd name="connsiteX8" fmla="*/ 10633 w 2551985"/>
                <a:gd name="connsiteY8" fmla="*/ 384050 h 1206899"/>
                <a:gd name="connsiteX0" fmla="*/ 10633 w 2551985"/>
                <a:gd name="connsiteY0" fmla="*/ 384050 h 1230368"/>
                <a:gd name="connsiteX1" fmla="*/ 394683 w 2551985"/>
                <a:gd name="connsiteY1" fmla="*/ 0 h 1230368"/>
                <a:gd name="connsiteX2" fmla="*/ 2146863 w 2551985"/>
                <a:gd name="connsiteY2" fmla="*/ 0 h 1230368"/>
                <a:gd name="connsiteX3" fmla="*/ 2530913 w 2551985"/>
                <a:gd name="connsiteY3" fmla="*/ 384050 h 1230368"/>
                <a:gd name="connsiteX4" fmla="*/ 2551985 w 2551985"/>
                <a:gd name="connsiteY4" fmla="*/ 1048337 h 1230368"/>
                <a:gd name="connsiteX5" fmla="*/ 1813401 w 2551985"/>
                <a:gd name="connsiteY5" fmla="*/ 1198469 h 1230368"/>
                <a:gd name="connsiteX6" fmla="*/ 1436380 w 2551985"/>
                <a:gd name="connsiteY6" fmla="*/ 1230368 h 1230368"/>
                <a:gd name="connsiteX7" fmla="*/ 0 w 2551985"/>
                <a:gd name="connsiteY7" fmla="*/ 995173 h 1230368"/>
                <a:gd name="connsiteX8" fmla="*/ 10633 w 2551985"/>
                <a:gd name="connsiteY8" fmla="*/ 384050 h 1230368"/>
                <a:gd name="connsiteX0" fmla="*/ 10633 w 2551985"/>
                <a:gd name="connsiteY0" fmla="*/ 384050 h 1230368"/>
                <a:gd name="connsiteX1" fmla="*/ 394683 w 2551985"/>
                <a:gd name="connsiteY1" fmla="*/ 0 h 1230368"/>
                <a:gd name="connsiteX2" fmla="*/ 2146863 w 2551985"/>
                <a:gd name="connsiteY2" fmla="*/ 0 h 1230368"/>
                <a:gd name="connsiteX3" fmla="*/ 2530913 w 2551985"/>
                <a:gd name="connsiteY3" fmla="*/ 384050 h 1230368"/>
                <a:gd name="connsiteX4" fmla="*/ 2551985 w 2551985"/>
                <a:gd name="connsiteY4" fmla="*/ 1048337 h 1230368"/>
                <a:gd name="connsiteX5" fmla="*/ 1397114 w 2551985"/>
                <a:gd name="connsiteY5" fmla="*/ 1219734 h 1230368"/>
                <a:gd name="connsiteX6" fmla="*/ 1436380 w 2551985"/>
                <a:gd name="connsiteY6" fmla="*/ 1230368 h 1230368"/>
                <a:gd name="connsiteX7" fmla="*/ 0 w 2551985"/>
                <a:gd name="connsiteY7" fmla="*/ 995173 h 1230368"/>
                <a:gd name="connsiteX8" fmla="*/ 10633 w 2551985"/>
                <a:gd name="connsiteY8" fmla="*/ 384050 h 1230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51985" h="1230368">
                  <a:moveTo>
                    <a:pt x="10633" y="384050"/>
                  </a:moveTo>
                  <a:cubicBezTo>
                    <a:pt x="10633" y="171945"/>
                    <a:pt x="182578" y="0"/>
                    <a:pt x="394683" y="0"/>
                  </a:cubicBezTo>
                  <a:lnTo>
                    <a:pt x="2146863" y="0"/>
                  </a:lnTo>
                  <a:cubicBezTo>
                    <a:pt x="2358968" y="0"/>
                    <a:pt x="2530913" y="171945"/>
                    <a:pt x="2530913" y="384050"/>
                  </a:cubicBezTo>
                  <a:lnTo>
                    <a:pt x="2551985" y="1048337"/>
                  </a:lnTo>
                  <a:cubicBezTo>
                    <a:pt x="2551985" y="1260442"/>
                    <a:pt x="1609219" y="1219734"/>
                    <a:pt x="1397114" y="1219734"/>
                  </a:cubicBezTo>
                  <a:lnTo>
                    <a:pt x="1436380" y="1230368"/>
                  </a:lnTo>
                  <a:cubicBezTo>
                    <a:pt x="1224275" y="1230368"/>
                    <a:pt x="0" y="1207278"/>
                    <a:pt x="0" y="995173"/>
                  </a:cubicBezTo>
                  <a:lnTo>
                    <a:pt x="10633" y="384050"/>
                  </a:lnTo>
                  <a:close/>
                </a:path>
              </a:pathLst>
            </a:custGeom>
            <a:solidFill>
              <a:schemeClr val="bg1"/>
            </a:solidFill>
            <a:ln w="19050">
              <a:solidFill>
                <a:srgbClr val="00B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a:solidFill>
                  <a:schemeClr val="tx1"/>
                </a:solidFill>
              </a:endParaRPr>
            </a:p>
          </p:txBody>
        </p:sp>
        <p:sp>
          <p:nvSpPr>
            <p:cNvPr id="33" name="Rectangle: Rounded Corners 63">
              <a:extLst>
                <a:ext uri="{FF2B5EF4-FFF2-40B4-BE49-F238E27FC236}">
                  <a16:creationId xmlns:a16="http://schemas.microsoft.com/office/drawing/2014/main" id="{8B624A5F-C3E3-47D7-89EB-092EEC238700}"/>
                </a:ext>
              </a:extLst>
            </p:cNvPr>
            <p:cNvSpPr/>
            <p:nvPr/>
          </p:nvSpPr>
          <p:spPr>
            <a:xfrm>
              <a:off x="755576" y="2060848"/>
              <a:ext cx="2232248" cy="2016224"/>
            </a:xfrm>
            <a:prstGeom prst="roundRect">
              <a:avLst/>
            </a:prstGeom>
            <a:solidFill>
              <a:schemeClr val="accent6">
                <a:lumMod val="60000"/>
                <a:lumOff val="40000"/>
              </a:schemeClr>
            </a:solidFill>
            <a:ln w="571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en-US" sz="2400" b="0" i="0" dirty="0">
                  <a:solidFill>
                    <a:srgbClr val="000000"/>
                  </a:solidFill>
                  <a:effectLst/>
                </a:rPr>
                <a:t>It must have sentences that develop the main idea of the paragraph.</a:t>
              </a:r>
              <a:endParaRPr lang="en-US" sz="2400" dirty="0">
                <a:solidFill>
                  <a:schemeClr val="tx1"/>
                </a:solidFill>
              </a:endParaRPr>
            </a:p>
          </p:txBody>
        </p:sp>
      </p:grpSp>
      <p:grpSp>
        <p:nvGrpSpPr>
          <p:cNvPr id="34" name="Group 33">
            <a:extLst>
              <a:ext uri="{FF2B5EF4-FFF2-40B4-BE49-F238E27FC236}">
                <a16:creationId xmlns:a16="http://schemas.microsoft.com/office/drawing/2014/main" id="{E16A7E51-BBE3-49C7-B323-9E351618498E}"/>
              </a:ext>
            </a:extLst>
          </p:cNvPr>
          <p:cNvGrpSpPr/>
          <p:nvPr/>
        </p:nvGrpSpPr>
        <p:grpSpPr>
          <a:xfrm>
            <a:off x="7858332" y="4191120"/>
            <a:ext cx="3104904" cy="2274638"/>
            <a:chOff x="576579" y="1892232"/>
            <a:chExt cx="2606907" cy="2328856"/>
          </a:xfrm>
        </p:grpSpPr>
        <p:sp>
          <p:nvSpPr>
            <p:cNvPr id="35" name="Rectangle: Rounded Corners 65">
              <a:extLst>
                <a:ext uri="{FF2B5EF4-FFF2-40B4-BE49-F238E27FC236}">
                  <a16:creationId xmlns:a16="http://schemas.microsoft.com/office/drawing/2014/main" id="{1950FD5B-5B7E-4D1D-9F13-AE8FC7A397A4}"/>
                </a:ext>
              </a:extLst>
            </p:cNvPr>
            <p:cNvSpPr/>
            <p:nvPr/>
          </p:nvSpPr>
          <p:spPr>
            <a:xfrm>
              <a:off x="611560" y="2060848"/>
              <a:ext cx="2520280" cy="2160240"/>
            </a:xfrm>
            <a:prstGeom prst="roundRect">
              <a:avLst/>
            </a:prstGeom>
            <a:noFill/>
            <a:ln w="28575">
              <a:solidFill>
                <a:schemeClr val="accent2">
                  <a:lumMod val="75000"/>
                </a:schemeClr>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a:solidFill>
                  <a:schemeClr val="tx1"/>
                </a:solidFill>
              </a:endParaRPr>
            </a:p>
          </p:txBody>
        </p:sp>
        <p:sp>
          <p:nvSpPr>
            <p:cNvPr id="36" name="Rectangle: Rounded Corners 8">
              <a:extLst>
                <a:ext uri="{FF2B5EF4-FFF2-40B4-BE49-F238E27FC236}">
                  <a16:creationId xmlns:a16="http://schemas.microsoft.com/office/drawing/2014/main" id="{7F283FF7-531C-401E-948A-F23545208E13}"/>
                </a:ext>
              </a:extLst>
            </p:cNvPr>
            <p:cNvSpPr/>
            <p:nvPr/>
          </p:nvSpPr>
          <p:spPr>
            <a:xfrm>
              <a:off x="576579" y="1892232"/>
              <a:ext cx="2606907" cy="1450267"/>
            </a:xfrm>
            <a:custGeom>
              <a:avLst/>
              <a:gdLst>
                <a:gd name="connsiteX0" fmla="*/ 0 w 2520280"/>
                <a:gd name="connsiteY0" fmla="*/ 384050 h 2304256"/>
                <a:gd name="connsiteX1" fmla="*/ 384050 w 2520280"/>
                <a:gd name="connsiteY1" fmla="*/ 0 h 2304256"/>
                <a:gd name="connsiteX2" fmla="*/ 2136230 w 2520280"/>
                <a:gd name="connsiteY2" fmla="*/ 0 h 2304256"/>
                <a:gd name="connsiteX3" fmla="*/ 2520280 w 2520280"/>
                <a:gd name="connsiteY3" fmla="*/ 384050 h 2304256"/>
                <a:gd name="connsiteX4" fmla="*/ 2520280 w 2520280"/>
                <a:gd name="connsiteY4" fmla="*/ 1920206 h 2304256"/>
                <a:gd name="connsiteX5" fmla="*/ 2136230 w 2520280"/>
                <a:gd name="connsiteY5" fmla="*/ 2304256 h 2304256"/>
                <a:gd name="connsiteX6" fmla="*/ 384050 w 2520280"/>
                <a:gd name="connsiteY6" fmla="*/ 2304256 h 2304256"/>
                <a:gd name="connsiteX7" fmla="*/ 0 w 2520280"/>
                <a:gd name="connsiteY7" fmla="*/ 1920206 h 2304256"/>
                <a:gd name="connsiteX8" fmla="*/ 0 w 2520280"/>
                <a:gd name="connsiteY8" fmla="*/ 384050 h 2304256"/>
                <a:gd name="connsiteX0" fmla="*/ 0 w 2520280"/>
                <a:gd name="connsiteY0" fmla="*/ 384050 h 2304256"/>
                <a:gd name="connsiteX1" fmla="*/ 384050 w 2520280"/>
                <a:gd name="connsiteY1" fmla="*/ 0 h 2304256"/>
                <a:gd name="connsiteX2" fmla="*/ 2136230 w 2520280"/>
                <a:gd name="connsiteY2" fmla="*/ 0 h 2304256"/>
                <a:gd name="connsiteX3" fmla="*/ 2520280 w 2520280"/>
                <a:gd name="connsiteY3" fmla="*/ 384050 h 2304256"/>
                <a:gd name="connsiteX4" fmla="*/ 2520280 w 2520280"/>
                <a:gd name="connsiteY4" fmla="*/ 1920206 h 2304256"/>
                <a:gd name="connsiteX5" fmla="*/ 2136230 w 2520280"/>
                <a:gd name="connsiteY5" fmla="*/ 2304256 h 2304256"/>
                <a:gd name="connsiteX6" fmla="*/ 384050 w 2520280"/>
                <a:gd name="connsiteY6" fmla="*/ 2304256 h 2304256"/>
                <a:gd name="connsiteX7" fmla="*/ 0 w 2520280"/>
                <a:gd name="connsiteY7" fmla="*/ 1920206 h 2304256"/>
                <a:gd name="connsiteX8" fmla="*/ 0 w 2520280"/>
                <a:gd name="connsiteY8" fmla="*/ 384050 h 2304256"/>
                <a:gd name="connsiteX0" fmla="*/ 42530 w 2562810"/>
                <a:gd name="connsiteY0" fmla="*/ 384050 h 2304256"/>
                <a:gd name="connsiteX1" fmla="*/ 426580 w 2562810"/>
                <a:gd name="connsiteY1" fmla="*/ 0 h 2304256"/>
                <a:gd name="connsiteX2" fmla="*/ 2178760 w 2562810"/>
                <a:gd name="connsiteY2" fmla="*/ 0 h 2304256"/>
                <a:gd name="connsiteX3" fmla="*/ 2562810 w 2562810"/>
                <a:gd name="connsiteY3" fmla="*/ 384050 h 2304256"/>
                <a:gd name="connsiteX4" fmla="*/ 2562810 w 2562810"/>
                <a:gd name="connsiteY4" fmla="*/ 1920206 h 2304256"/>
                <a:gd name="connsiteX5" fmla="*/ 2178760 w 2562810"/>
                <a:gd name="connsiteY5" fmla="*/ 2304256 h 2304256"/>
                <a:gd name="connsiteX6" fmla="*/ 426580 w 2562810"/>
                <a:gd name="connsiteY6" fmla="*/ 2304256 h 2304256"/>
                <a:gd name="connsiteX7" fmla="*/ 0 w 2562810"/>
                <a:gd name="connsiteY7" fmla="*/ 995173 h 2304256"/>
                <a:gd name="connsiteX8" fmla="*/ 42530 w 2562810"/>
                <a:gd name="connsiteY8" fmla="*/ 384050 h 2304256"/>
                <a:gd name="connsiteX0" fmla="*/ 42530 w 2562810"/>
                <a:gd name="connsiteY0" fmla="*/ 384050 h 2304256"/>
                <a:gd name="connsiteX1" fmla="*/ 426580 w 2562810"/>
                <a:gd name="connsiteY1" fmla="*/ 0 h 2304256"/>
                <a:gd name="connsiteX2" fmla="*/ 2178760 w 2562810"/>
                <a:gd name="connsiteY2" fmla="*/ 0 h 2304256"/>
                <a:gd name="connsiteX3" fmla="*/ 2562810 w 2562810"/>
                <a:gd name="connsiteY3" fmla="*/ 384050 h 2304256"/>
                <a:gd name="connsiteX4" fmla="*/ 2562810 w 2562810"/>
                <a:gd name="connsiteY4" fmla="*/ 1920206 h 2304256"/>
                <a:gd name="connsiteX5" fmla="*/ 2178760 w 2562810"/>
                <a:gd name="connsiteY5" fmla="*/ 464823 h 2304256"/>
                <a:gd name="connsiteX6" fmla="*/ 426580 w 2562810"/>
                <a:gd name="connsiteY6" fmla="*/ 2304256 h 2304256"/>
                <a:gd name="connsiteX7" fmla="*/ 0 w 2562810"/>
                <a:gd name="connsiteY7" fmla="*/ 995173 h 2304256"/>
                <a:gd name="connsiteX8" fmla="*/ 42530 w 2562810"/>
                <a:gd name="connsiteY8" fmla="*/ 384050 h 2304256"/>
                <a:gd name="connsiteX0" fmla="*/ 42581 w 2562861"/>
                <a:gd name="connsiteY0" fmla="*/ 384050 h 1938851"/>
                <a:gd name="connsiteX1" fmla="*/ 426631 w 2562861"/>
                <a:gd name="connsiteY1" fmla="*/ 0 h 1938851"/>
                <a:gd name="connsiteX2" fmla="*/ 2178811 w 2562861"/>
                <a:gd name="connsiteY2" fmla="*/ 0 h 1938851"/>
                <a:gd name="connsiteX3" fmla="*/ 2562861 w 2562861"/>
                <a:gd name="connsiteY3" fmla="*/ 384050 h 1938851"/>
                <a:gd name="connsiteX4" fmla="*/ 2562861 w 2562861"/>
                <a:gd name="connsiteY4" fmla="*/ 1920206 h 1938851"/>
                <a:gd name="connsiteX5" fmla="*/ 2178811 w 2562861"/>
                <a:gd name="connsiteY5" fmla="*/ 464823 h 1938851"/>
                <a:gd name="connsiteX6" fmla="*/ 203347 w 2562861"/>
                <a:gd name="connsiteY6" fmla="*/ 964554 h 1938851"/>
                <a:gd name="connsiteX7" fmla="*/ 51 w 2562861"/>
                <a:gd name="connsiteY7" fmla="*/ 995173 h 1938851"/>
                <a:gd name="connsiteX8" fmla="*/ 42581 w 2562861"/>
                <a:gd name="connsiteY8" fmla="*/ 384050 h 1938851"/>
                <a:gd name="connsiteX0" fmla="*/ 42581 w 2562861"/>
                <a:gd name="connsiteY0" fmla="*/ 384050 h 1946383"/>
                <a:gd name="connsiteX1" fmla="*/ 426631 w 2562861"/>
                <a:gd name="connsiteY1" fmla="*/ 0 h 1946383"/>
                <a:gd name="connsiteX2" fmla="*/ 2178811 w 2562861"/>
                <a:gd name="connsiteY2" fmla="*/ 0 h 1946383"/>
                <a:gd name="connsiteX3" fmla="*/ 2562861 w 2562861"/>
                <a:gd name="connsiteY3" fmla="*/ 384050 h 1946383"/>
                <a:gd name="connsiteX4" fmla="*/ 2562861 w 2562861"/>
                <a:gd name="connsiteY4" fmla="*/ 1920206 h 1946383"/>
                <a:gd name="connsiteX5" fmla="*/ 2061853 w 2562861"/>
                <a:gd name="connsiteY5" fmla="*/ 985818 h 1946383"/>
                <a:gd name="connsiteX6" fmla="*/ 203347 w 2562861"/>
                <a:gd name="connsiteY6" fmla="*/ 964554 h 1946383"/>
                <a:gd name="connsiteX7" fmla="*/ 51 w 2562861"/>
                <a:gd name="connsiteY7" fmla="*/ 995173 h 1946383"/>
                <a:gd name="connsiteX8" fmla="*/ 42581 w 2562861"/>
                <a:gd name="connsiteY8" fmla="*/ 384050 h 1946383"/>
                <a:gd name="connsiteX0" fmla="*/ 42581 w 2658554"/>
                <a:gd name="connsiteY0" fmla="*/ 384050 h 1082109"/>
                <a:gd name="connsiteX1" fmla="*/ 426631 w 2658554"/>
                <a:gd name="connsiteY1" fmla="*/ 0 h 1082109"/>
                <a:gd name="connsiteX2" fmla="*/ 2178811 w 2658554"/>
                <a:gd name="connsiteY2" fmla="*/ 0 h 1082109"/>
                <a:gd name="connsiteX3" fmla="*/ 2562861 w 2658554"/>
                <a:gd name="connsiteY3" fmla="*/ 384050 h 1082109"/>
                <a:gd name="connsiteX4" fmla="*/ 2658554 w 2658554"/>
                <a:gd name="connsiteY4" fmla="*/ 814420 h 1082109"/>
                <a:gd name="connsiteX5" fmla="*/ 2061853 w 2658554"/>
                <a:gd name="connsiteY5" fmla="*/ 985818 h 1082109"/>
                <a:gd name="connsiteX6" fmla="*/ 203347 w 2658554"/>
                <a:gd name="connsiteY6" fmla="*/ 964554 h 1082109"/>
                <a:gd name="connsiteX7" fmla="*/ 51 w 2658554"/>
                <a:gd name="connsiteY7" fmla="*/ 995173 h 1082109"/>
                <a:gd name="connsiteX8" fmla="*/ 42581 w 2658554"/>
                <a:gd name="connsiteY8" fmla="*/ 384050 h 1082109"/>
                <a:gd name="connsiteX0" fmla="*/ 42581 w 3296508"/>
                <a:gd name="connsiteY0" fmla="*/ 384050 h 1082109"/>
                <a:gd name="connsiteX1" fmla="*/ 426631 w 3296508"/>
                <a:gd name="connsiteY1" fmla="*/ 0 h 1082109"/>
                <a:gd name="connsiteX2" fmla="*/ 2178811 w 3296508"/>
                <a:gd name="connsiteY2" fmla="*/ 0 h 1082109"/>
                <a:gd name="connsiteX3" fmla="*/ 2562861 w 3296508"/>
                <a:gd name="connsiteY3" fmla="*/ 384050 h 1082109"/>
                <a:gd name="connsiteX4" fmla="*/ 3296508 w 3296508"/>
                <a:gd name="connsiteY4" fmla="*/ 835685 h 1082109"/>
                <a:gd name="connsiteX5" fmla="*/ 2061853 w 3296508"/>
                <a:gd name="connsiteY5" fmla="*/ 985818 h 1082109"/>
                <a:gd name="connsiteX6" fmla="*/ 203347 w 3296508"/>
                <a:gd name="connsiteY6" fmla="*/ 964554 h 1082109"/>
                <a:gd name="connsiteX7" fmla="*/ 51 w 3296508"/>
                <a:gd name="connsiteY7" fmla="*/ 995173 h 1082109"/>
                <a:gd name="connsiteX8" fmla="*/ 42581 w 3296508"/>
                <a:gd name="connsiteY8" fmla="*/ 384050 h 1082109"/>
                <a:gd name="connsiteX0" fmla="*/ 0 w 3253927"/>
                <a:gd name="connsiteY0" fmla="*/ 384050 h 1082109"/>
                <a:gd name="connsiteX1" fmla="*/ 384050 w 3253927"/>
                <a:gd name="connsiteY1" fmla="*/ 0 h 1082109"/>
                <a:gd name="connsiteX2" fmla="*/ 2136230 w 3253927"/>
                <a:gd name="connsiteY2" fmla="*/ 0 h 1082109"/>
                <a:gd name="connsiteX3" fmla="*/ 2520280 w 3253927"/>
                <a:gd name="connsiteY3" fmla="*/ 384050 h 1082109"/>
                <a:gd name="connsiteX4" fmla="*/ 3253927 w 3253927"/>
                <a:gd name="connsiteY4" fmla="*/ 835685 h 1082109"/>
                <a:gd name="connsiteX5" fmla="*/ 2019272 w 3253927"/>
                <a:gd name="connsiteY5" fmla="*/ 985818 h 1082109"/>
                <a:gd name="connsiteX6" fmla="*/ 160766 w 3253927"/>
                <a:gd name="connsiteY6" fmla="*/ 964554 h 1082109"/>
                <a:gd name="connsiteX7" fmla="*/ 42530 w 3253927"/>
                <a:gd name="connsiteY7" fmla="*/ 995173 h 1082109"/>
                <a:gd name="connsiteX8" fmla="*/ 0 w 3253927"/>
                <a:gd name="connsiteY8" fmla="*/ 384050 h 1082109"/>
                <a:gd name="connsiteX0" fmla="*/ 13764 w 3267691"/>
                <a:gd name="connsiteY0" fmla="*/ 384050 h 1082109"/>
                <a:gd name="connsiteX1" fmla="*/ 397814 w 3267691"/>
                <a:gd name="connsiteY1" fmla="*/ 0 h 1082109"/>
                <a:gd name="connsiteX2" fmla="*/ 2149994 w 3267691"/>
                <a:gd name="connsiteY2" fmla="*/ 0 h 1082109"/>
                <a:gd name="connsiteX3" fmla="*/ 2534044 w 3267691"/>
                <a:gd name="connsiteY3" fmla="*/ 384050 h 1082109"/>
                <a:gd name="connsiteX4" fmla="*/ 3267691 w 3267691"/>
                <a:gd name="connsiteY4" fmla="*/ 835685 h 1082109"/>
                <a:gd name="connsiteX5" fmla="*/ 2033036 w 3267691"/>
                <a:gd name="connsiteY5" fmla="*/ 985818 h 1082109"/>
                <a:gd name="connsiteX6" fmla="*/ 174530 w 3267691"/>
                <a:gd name="connsiteY6" fmla="*/ 964554 h 1082109"/>
                <a:gd name="connsiteX7" fmla="*/ 3131 w 3267691"/>
                <a:gd name="connsiteY7" fmla="*/ 995173 h 1082109"/>
                <a:gd name="connsiteX8" fmla="*/ 13764 w 3267691"/>
                <a:gd name="connsiteY8" fmla="*/ 384050 h 1082109"/>
                <a:gd name="connsiteX0" fmla="*/ 13764 w 2565942"/>
                <a:gd name="connsiteY0" fmla="*/ 384050 h 1082109"/>
                <a:gd name="connsiteX1" fmla="*/ 397814 w 2565942"/>
                <a:gd name="connsiteY1" fmla="*/ 0 h 1082109"/>
                <a:gd name="connsiteX2" fmla="*/ 2149994 w 2565942"/>
                <a:gd name="connsiteY2" fmla="*/ 0 h 1082109"/>
                <a:gd name="connsiteX3" fmla="*/ 2534044 w 2565942"/>
                <a:gd name="connsiteY3" fmla="*/ 384050 h 1082109"/>
                <a:gd name="connsiteX4" fmla="*/ 2565942 w 2565942"/>
                <a:gd name="connsiteY4" fmla="*/ 899481 h 1082109"/>
                <a:gd name="connsiteX5" fmla="*/ 2033036 w 2565942"/>
                <a:gd name="connsiteY5" fmla="*/ 985818 h 1082109"/>
                <a:gd name="connsiteX6" fmla="*/ 174530 w 2565942"/>
                <a:gd name="connsiteY6" fmla="*/ 964554 h 1082109"/>
                <a:gd name="connsiteX7" fmla="*/ 3131 w 2565942"/>
                <a:gd name="connsiteY7" fmla="*/ 995173 h 1082109"/>
                <a:gd name="connsiteX8" fmla="*/ 13764 w 2565942"/>
                <a:gd name="connsiteY8" fmla="*/ 384050 h 1082109"/>
                <a:gd name="connsiteX0" fmla="*/ 10633 w 2562811"/>
                <a:gd name="connsiteY0" fmla="*/ 384050 h 1098884"/>
                <a:gd name="connsiteX1" fmla="*/ 394683 w 2562811"/>
                <a:gd name="connsiteY1" fmla="*/ 0 h 1098884"/>
                <a:gd name="connsiteX2" fmla="*/ 2146863 w 2562811"/>
                <a:gd name="connsiteY2" fmla="*/ 0 h 1098884"/>
                <a:gd name="connsiteX3" fmla="*/ 2530913 w 2562811"/>
                <a:gd name="connsiteY3" fmla="*/ 384050 h 1098884"/>
                <a:gd name="connsiteX4" fmla="*/ 2562811 w 2562811"/>
                <a:gd name="connsiteY4" fmla="*/ 899481 h 1098884"/>
                <a:gd name="connsiteX5" fmla="*/ 2029905 w 2562811"/>
                <a:gd name="connsiteY5" fmla="*/ 985818 h 1098884"/>
                <a:gd name="connsiteX6" fmla="*/ 258001 w 2562811"/>
                <a:gd name="connsiteY6" fmla="*/ 1028349 h 1098884"/>
                <a:gd name="connsiteX7" fmla="*/ 0 w 2562811"/>
                <a:gd name="connsiteY7" fmla="*/ 995173 h 1098884"/>
                <a:gd name="connsiteX8" fmla="*/ 10633 w 2562811"/>
                <a:gd name="connsiteY8" fmla="*/ 384050 h 1098884"/>
                <a:gd name="connsiteX0" fmla="*/ 10633 w 2562811"/>
                <a:gd name="connsiteY0" fmla="*/ 384050 h 1098884"/>
                <a:gd name="connsiteX1" fmla="*/ 394683 w 2562811"/>
                <a:gd name="connsiteY1" fmla="*/ 0 h 1098884"/>
                <a:gd name="connsiteX2" fmla="*/ 2146863 w 2562811"/>
                <a:gd name="connsiteY2" fmla="*/ 0 h 1098884"/>
                <a:gd name="connsiteX3" fmla="*/ 2530913 w 2562811"/>
                <a:gd name="connsiteY3" fmla="*/ 384050 h 1098884"/>
                <a:gd name="connsiteX4" fmla="*/ 2562811 w 2562811"/>
                <a:gd name="connsiteY4" fmla="*/ 899481 h 1098884"/>
                <a:gd name="connsiteX5" fmla="*/ 1900002 w 2562811"/>
                <a:gd name="connsiteY5" fmla="*/ 1007083 h 1098884"/>
                <a:gd name="connsiteX6" fmla="*/ 258001 w 2562811"/>
                <a:gd name="connsiteY6" fmla="*/ 1028349 h 1098884"/>
                <a:gd name="connsiteX7" fmla="*/ 0 w 2562811"/>
                <a:gd name="connsiteY7" fmla="*/ 995173 h 1098884"/>
                <a:gd name="connsiteX8" fmla="*/ 10633 w 2562811"/>
                <a:gd name="connsiteY8" fmla="*/ 384050 h 1098884"/>
                <a:gd name="connsiteX0" fmla="*/ 10633 w 2551985"/>
                <a:gd name="connsiteY0" fmla="*/ 384050 h 1132982"/>
                <a:gd name="connsiteX1" fmla="*/ 394683 w 2551985"/>
                <a:gd name="connsiteY1" fmla="*/ 0 h 1132982"/>
                <a:gd name="connsiteX2" fmla="*/ 2146863 w 2551985"/>
                <a:gd name="connsiteY2" fmla="*/ 0 h 1132982"/>
                <a:gd name="connsiteX3" fmla="*/ 2530913 w 2551985"/>
                <a:gd name="connsiteY3" fmla="*/ 384050 h 1132982"/>
                <a:gd name="connsiteX4" fmla="*/ 2551985 w 2551985"/>
                <a:gd name="connsiteY4" fmla="*/ 1048337 h 1132982"/>
                <a:gd name="connsiteX5" fmla="*/ 1900002 w 2551985"/>
                <a:gd name="connsiteY5" fmla="*/ 1007083 h 1132982"/>
                <a:gd name="connsiteX6" fmla="*/ 258001 w 2551985"/>
                <a:gd name="connsiteY6" fmla="*/ 1028349 h 1132982"/>
                <a:gd name="connsiteX7" fmla="*/ 0 w 2551985"/>
                <a:gd name="connsiteY7" fmla="*/ 995173 h 1132982"/>
                <a:gd name="connsiteX8" fmla="*/ 10633 w 2551985"/>
                <a:gd name="connsiteY8" fmla="*/ 384050 h 1132982"/>
                <a:gd name="connsiteX0" fmla="*/ 10633 w 2551985"/>
                <a:gd name="connsiteY0" fmla="*/ 384050 h 1169703"/>
                <a:gd name="connsiteX1" fmla="*/ 394683 w 2551985"/>
                <a:gd name="connsiteY1" fmla="*/ 0 h 1169703"/>
                <a:gd name="connsiteX2" fmla="*/ 2146863 w 2551985"/>
                <a:gd name="connsiteY2" fmla="*/ 0 h 1169703"/>
                <a:gd name="connsiteX3" fmla="*/ 2530913 w 2551985"/>
                <a:gd name="connsiteY3" fmla="*/ 384050 h 1169703"/>
                <a:gd name="connsiteX4" fmla="*/ 2551985 w 2551985"/>
                <a:gd name="connsiteY4" fmla="*/ 1048337 h 1169703"/>
                <a:gd name="connsiteX5" fmla="*/ 1900002 w 2551985"/>
                <a:gd name="connsiteY5" fmla="*/ 1007083 h 1169703"/>
                <a:gd name="connsiteX6" fmla="*/ 561106 w 2551985"/>
                <a:gd name="connsiteY6" fmla="*/ 1166572 h 1169703"/>
                <a:gd name="connsiteX7" fmla="*/ 0 w 2551985"/>
                <a:gd name="connsiteY7" fmla="*/ 995173 h 1169703"/>
                <a:gd name="connsiteX8" fmla="*/ 10633 w 2551985"/>
                <a:gd name="connsiteY8" fmla="*/ 384050 h 1169703"/>
                <a:gd name="connsiteX0" fmla="*/ 10633 w 2551985"/>
                <a:gd name="connsiteY0" fmla="*/ 384050 h 1206899"/>
                <a:gd name="connsiteX1" fmla="*/ 394683 w 2551985"/>
                <a:gd name="connsiteY1" fmla="*/ 0 h 1206899"/>
                <a:gd name="connsiteX2" fmla="*/ 2146863 w 2551985"/>
                <a:gd name="connsiteY2" fmla="*/ 0 h 1206899"/>
                <a:gd name="connsiteX3" fmla="*/ 2530913 w 2551985"/>
                <a:gd name="connsiteY3" fmla="*/ 384050 h 1206899"/>
                <a:gd name="connsiteX4" fmla="*/ 2551985 w 2551985"/>
                <a:gd name="connsiteY4" fmla="*/ 1048337 h 1206899"/>
                <a:gd name="connsiteX5" fmla="*/ 1813401 w 2551985"/>
                <a:gd name="connsiteY5" fmla="*/ 1198469 h 1206899"/>
                <a:gd name="connsiteX6" fmla="*/ 561106 w 2551985"/>
                <a:gd name="connsiteY6" fmla="*/ 1166572 h 1206899"/>
                <a:gd name="connsiteX7" fmla="*/ 0 w 2551985"/>
                <a:gd name="connsiteY7" fmla="*/ 995173 h 1206899"/>
                <a:gd name="connsiteX8" fmla="*/ 10633 w 2551985"/>
                <a:gd name="connsiteY8" fmla="*/ 384050 h 1206899"/>
                <a:gd name="connsiteX0" fmla="*/ 10633 w 2551985"/>
                <a:gd name="connsiteY0" fmla="*/ 384050 h 1230368"/>
                <a:gd name="connsiteX1" fmla="*/ 394683 w 2551985"/>
                <a:gd name="connsiteY1" fmla="*/ 0 h 1230368"/>
                <a:gd name="connsiteX2" fmla="*/ 2146863 w 2551985"/>
                <a:gd name="connsiteY2" fmla="*/ 0 h 1230368"/>
                <a:gd name="connsiteX3" fmla="*/ 2530913 w 2551985"/>
                <a:gd name="connsiteY3" fmla="*/ 384050 h 1230368"/>
                <a:gd name="connsiteX4" fmla="*/ 2551985 w 2551985"/>
                <a:gd name="connsiteY4" fmla="*/ 1048337 h 1230368"/>
                <a:gd name="connsiteX5" fmla="*/ 1813401 w 2551985"/>
                <a:gd name="connsiteY5" fmla="*/ 1198469 h 1230368"/>
                <a:gd name="connsiteX6" fmla="*/ 1436380 w 2551985"/>
                <a:gd name="connsiteY6" fmla="*/ 1230368 h 1230368"/>
                <a:gd name="connsiteX7" fmla="*/ 0 w 2551985"/>
                <a:gd name="connsiteY7" fmla="*/ 995173 h 1230368"/>
                <a:gd name="connsiteX8" fmla="*/ 10633 w 2551985"/>
                <a:gd name="connsiteY8" fmla="*/ 384050 h 1230368"/>
                <a:gd name="connsiteX0" fmla="*/ 10633 w 2551985"/>
                <a:gd name="connsiteY0" fmla="*/ 384050 h 1230368"/>
                <a:gd name="connsiteX1" fmla="*/ 394683 w 2551985"/>
                <a:gd name="connsiteY1" fmla="*/ 0 h 1230368"/>
                <a:gd name="connsiteX2" fmla="*/ 2146863 w 2551985"/>
                <a:gd name="connsiteY2" fmla="*/ 0 h 1230368"/>
                <a:gd name="connsiteX3" fmla="*/ 2530913 w 2551985"/>
                <a:gd name="connsiteY3" fmla="*/ 384050 h 1230368"/>
                <a:gd name="connsiteX4" fmla="*/ 2551985 w 2551985"/>
                <a:gd name="connsiteY4" fmla="*/ 1048337 h 1230368"/>
                <a:gd name="connsiteX5" fmla="*/ 1397114 w 2551985"/>
                <a:gd name="connsiteY5" fmla="*/ 1219734 h 1230368"/>
                <a:gd name="connsiteX6" fmla="*/ 1436380 w 2551985"/>
                <a:gd name="connsiteY6" fmla="*/ 1230368 h 1230368"/>
                <a:gd name="connsiteX7" fmla="*/ 0 w 2551985"/>
                <a:gd name="connsiteY7" fmla="*/ 995173 h 1230368"/>
                <a:gd name="connsiteX8" fmla="*/ 10633 w 2551985"/>
                <a:gd name="connsiteY8" fmla="*/ 384050 h 1230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51985" h="1230368">
                  <a:moveTo>
                    <a:pt x="10633" y="384050"/>
                  </a:moveTo>
                  <a:cubicBezTo>
                    <a:pt x="10633" y="171945"/>
                    <a:pt x="182578" y="0"/>
                    <a:pt x="394683" y="0"/>
                  </a:cubicBezTo>
                  <a:lnTo>
                    <a:pt x="2146863" y="0"/>
                  </a:lnTo>
                  <a:cubicBezTo>
                    <a:pt x="2358968" y="0"/>
                    <a:pt x="2530913" y="171945"/>
                    <a:pt x="2530913" y="384050"/>
                  </a:cubicBezTo>
                  <a:lnTo>
                    <a:pt x="2551985" y="1048337"/>
                  </a:lnTo>
                  <a:cubicBezTo>
                    <a:pt x="2551985" y="1260442"/>
                    <a:pt x="1609219" y="1219734"/>
                    <a:pt x="1397114" y="1219734"/>
                  </a:cubicBezTo>
                  <a:lnTo>
                    <a:pt x="1436380" y="1230368"/>
                  </a:lnTo>
                  <a:cubicBezTo>
                    <a:pt x="1224275" y="1230368"/>
                    <a:pt x="0" y="1207278"/>
                    <a:pt x="0" y="995173"/>
                  </a:cubicBezTo>
                  <a:lnTo>
                    <a:pt x="10633" y="384050"/>
                  </a:lnTo>
                  <a:close/>
                </a:path>
              </a:pathLst>
            </a:custGeom>
            <a:solidFill>
              <a:schemeClr val="bg1"/>
            </a:solidFill>
            <a:ln w="19050">
              <a:solidFill>
                <a:schemeClr val="accent2">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a:solidFill>
                  <a:schemeClr val="tx1"/>
                </a:solidFill>
              </a:endParaRPr>
            </a:p>
          </p:txBody>
        </p:sp>
        <p:sp>
          <p:nvSpPr>
            <p:cNvPr id="37" name="Rectangle: Rounded Corners 67">
              <a:extLst>
                <a:ext uri="{FF2B5EF4-FFF2-40B4-BE49-F238E27FC236}">
                  <a16:creationId xmlns:a16="http://schemas.microsoft.com/office/drawing/2014/main" id="{E848A9D4-6BF0-4675-9E9D-7F692073150B}"/>
                </a:ext>
              </a:extLst>
            </p:cNvPr>
            <p:cNvSpPr/>
            <p:nvPr/>
          </p:nvSpPr>
          <p:spPr>
            <a:xfrm>
              <a:off x="755576" y="2060848"/>
              <a:ext cx="2232248" cy="2016224"/>
            </a:xfrm>
            <a:prstGeom prst="roundRect">
              <a:avLst/>
            </a:prstGeom>
            <a:solidFill>
              <a:srgbClr val="E1AAA9"/>
            </a:solidFill>
            <a:ln w="571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0" i="0" dirty="0">
                  <a:solidFill>
                    <a:srgbClr val="000000"/>
                  </a:solidFill>
                  <a:effectLst/>
                </a:rPr>
                <a:t>It must maintain a consistent flow of ideas.</a:t>
              </a:r>
              <a:endParaRPr lang="en-IN" sz="2400" dirty="0">
                <a:solidFill>
                  <a:schemeClr val="tx1"/>
                </a:solidFill>
              </a:endParaRPr>
            </a:p>
          </p:txBody>
        </p:sp>
      </p:grpSp>
      <p:grpSp>
        <p:nvGrpSpPr>
          <p:cNvPr id="53" name="Group 52"/>
          <p:cNvGrpSpPr/>
          <p:nvPr/>
        </p:nvGrpSpPr>
        <p:grpSpPr>
          <a:xfrm>
            <a:off x="378696" y="923144"/>
            <a:ext cx="10977783" cy="1536147"/>
            <a:chOff x="983432" y="1453816"/>
            <a:chExt cx="9979803" cy="1689762"/>
          </a:xfrm>
        </p:grpSpPr>
        <p:sp>
          <p:nvSpPr>
            <p:cNvPr id="40" name="Rectangle: Rounded Corners 61">
              <a:extLst>
                <a:ext uri="{FF2B5EF4-FFF2-40B4-BE49-F238E27FC236}">
                  <a16:creationId xmlns:a16="http://schemas.microsoft.com/office/drawing/2014/main" id="{D3A33162-D736-41FE-9D67-9663C8B5B056}"/>
                </a:ext>
              </a:extLst>
            </p:cNvPr>
            <p:cNvSpPr/>
            <p:nvPr/>
          </p:nvSpPr>
          <p:spPr>
            <a:xfrm>
              <a:off x="983432" y="1453816"/>
              <a:ext cx="9979803" cy="1689762"/>
            </a:xfrm>
            <a:prstGeom prst="roundRect">
              <a:avLst/>
            </a:prstGeom>
            <a:noFill/>
            <a:ln w="28575">
              <a:solidFill>
                <a:schemeClr val="accent4">
                  <a:lumMod val="75000"/>
                </a:schemeClr>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dirty="0">
                <a:solidFill>
                  <a:schemeClr val="tx1"/>
                </a:solidFill>
              </a:endParaRPr>
            </a:p>
          </p:txBody>
        </p:sp>
        <p:sp>
          <p:nvSpPr>
            <p:cNvPr id="42" name="Rectangle: Rounded Corners 63">
              <a:extLst>
                <a:ext uri="{FF2B5EF4-FFF2-40B4-BE49-F238E27FC236}">
                  <a16:creationId xmlns:a16="http://schemas.microsoft.com/office/drawing/2014/main" id="{8B624A5F-C3E3-47D7-89EB-092EEC238700}"/>
                </a:ext>
              </a:extLst>
            </p:cNvPr>
            <p:cNvSpPr/>
            <p:nvPr/>
          </p:nvSpPr>
          <p:spPr>
            <a:xfrm>
              <a:off x="1199456" y="1543180"/>
              <a:ext cx="9528565" cy="1385618"/>
            </a:xfrm>
            <a:prstGeom prst="roundRect">
              <a:avLst/>
            </a:prstGeom>
            <a:solidFill>
              <a:schemeClr val="accent4">
                <a:lumMod val="40000"/>
                <a:lumOff val="60000"/>
              </a:schemeClr>
            </a:solidFill>
            <a:ln w="571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A paragraph is a group of sentences that adds details to a single idea. </a:t>
              </a:r>
            </a:p>
            <a:p>
              <a:pPr algn="ctr"/>
              <a:r>
                <a:rPr lang="en-US" sz="2400" dirty="0">
                  <a:solidFill>
                    <a:schemeClr val="tx1"/>
                  </a:solidFill>
                </a:rPr>
                <a:t>Paragraphs play an important role in writing because they provide a framework for </a:t>
              </a:r>
              <a:r>
                <a:rPr lang="en-US" sz="2400" dirty="0" err="1">
                  <a:solidFill>
                    <a:schemeClr val="tx1"/>
                  </a:solidFill>
                </a:rPr>
                <a:t>organising</a:t>
              </a:r>
              <a:r>
                <a:rPr lang="en-US" sz="2400" dirty="0">
                  <a:solidFill>
                    <a:schemeClr val="tx1"/>
                  </a:solidFill>
                </a:rPr>
                <a:t> ideas related to a single topic in a logical order.</a:t>
              </a:r>
            </a:p>
          </p:txBody>
        </p:sp>
      </p:grpSp>
      <p:sp>
        <p:nvSpPr>
          <p:cNvPr id="5" name="Title 4">
            <a:extLst>
              <a:ext uri="{FF2B5EF4-FFF2-40B4-BE49-F238E27FC236}">
                <a16:creationId xmlns:a16="http://schemas.microsoft.com/office/drawing/2014/main" id="{3CCEC5E3-73CC-45BD-470B-E4813FF0FEB5}"/>
              </a:ext>
            </a:extLst>
          </p:cNvPr>
          <p:cNvSpPr>
            <a:spLocks noGrp="1"/>
          </p:cNvSpPr>
          <p:nvPr>
            <p:ph type="title"/>
          </p:nvPr>
        </p:nvSpPr>
        <p:spPr>
          <a:xfrm>
            <a:off x="1466856" y="110672"/>
            <a:ext cx="9296427" cy="654032"/>
          </a:xfrm>
          <a:blipFill>
            <a:blip r:embed="rId3"/>
            <a:tile tx="0" ty="0" sx="100000" sy="100000" flip="none" algn="tl"/>
          </a:blipFill>
        </p:spPr>
        <p:txBody>
          <a:bodyPr/>
          <a:lstStyle/>
          <a:p>
            <a:r>
              <a:rPr lang="en-US" dirty="0"/>
              <a:t>Summary - Paragraph writing</a:t>
            </a:r>
          </a:p>
        </p:txBody>
      </p:sp>
      <p:grpSp>
        <p:nvGrpSpPr>
          <p:cNvPr id="2" name="Group 1">
            <a:extLst>
              <a:ext uri="{FF2B5EF4-FFF2-40B4-BE49-F238E27FC236}">
                <a16:creationId xmlns:a16="http://schemas.microsoft.com/office/drawing/2014/main" id="{FC92C78C-878B-741C-3592-A13E7B55B3B7}"/>
              </a:ext>
            </a:extLst>
          </p:cNvPr>
          <p:cNvGrpSpPr/>
          <p:nvPr/>
        </p:nvGrpSpPr>
        <p:grpSpPr>
          <a:xfrm>
            <a:off x="407368" y="2608135"/>
            <a:ext cx="10977783" cy="1442322"/>
            <a:chOff x="983432" y="1453816"/>
            <a:chExt cx="9979803" cy="1689762"/>
          </a:xfrm>
        </p:grpSpPr>
        <p:sp>
          <p:nvSpPr>
            <p:cNvPr id="3" name="Rectangle: Rounded Corners 61">
              <a:extLst>
                <a:ext uri="{FF2B5EF4-FFF2-40B4-BE49-F238E27FC236}">
                  <a16:creationId xmlns:a16="http://schemas.microsoft.com/office/drawing/2014/main" id="{3CE8D3D9-0906-8489-73FA-ED71A5EC9205}"/>
                </a:ext>
              </a:extLst>
            </p:cNvPr>
            <p:cNvSpPr/>
            <p:nvPr/>
          </p:nvSpPr>
          <p:spPr>
            <a:xfrm>
              <a:off x="983432" y="1453816"/>
              <a:ext cx="9979803" cy="1689762"/>
            </a:xfrm>
            <a:prstGeom prst="roundRect">
              <a:avLst/>
            </a:prstGeom>
            <a:noFill/>
            <a:ln w="28575">
              <a:solidFill>
                <a:schemeClr val="accent4">
                  <a:lumMod val="75000"/>
                </a:schemeClr>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dirty="0">
                <a:solidFill>
                  <a:schemeClr val="tx1"/>
                </a:solidFill>
              </a:endParaRPr>
            </a:p>
          </p:txBody>
        </p:sp>
        <p:sp>
          <p:nvSpPr>
            <p:cNvPr id="6" name="Rectangle: Rounded Corners 63">
              <a:extLst>
                <a:ext uri="{FF2B5EF4-FFF2-40B4-BE49-F238E27FC236}">
                  <a16:creationId xmlns:a16="http://schemas.microsoft.com/office/drawing/2014/main" id="{BEA23DEC-C7CA-7590-9DE6-9165298A4E4B}"/>
                </a:ext>
              </a:extLst>
            </p:cNvPr>
            <p:cNvSpPr/>
            <p:nvPr/>
          </p:nvSpPr>
          <p:spPr>
            <a:xfrm>
              <a:off x="1199455" y="1543180"/>
              <a:ext cx="9528565" cy="1385619"/>
            </a:xfrm>
            <a:prstGeom prst="roundRect">
              <a:avLst/>
            </a:prstGeom>
            <a:solidFill>
              <a:schemeClr val="accent5">
                <a:lumMod val="40000"/>
                <a:lumOff val="60000"/>
              </a:schemeClr>
            </a:solidFill>
            <a:ln w="571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0" i="0" dirty="0">
                  <a:solidFill>
                    <a:srgbClr val="000000"/>
                  </a:solidFill>
                  <a:effectLst/>
                </a:rPr>
                <a:t>When writing an article, story, letter or whatever on any given topic we begin a new paragraph whenever we shift to a new idea. This enables easy flow of reading. </a:t>
              </a:r>
              <a:endParaRPr lang="en-US" sz="2400" dirty="0">
                <a:solidFill>
                  <a:schemeClr val="tx1"/>
                </a:solidFill>
              </a:endParaRPr>
            </a:p>
          </p:txBody>
        </p:sp>
      </p:grpSp>
    </p:spTree>
    <p:extLst>
      <p:ext uri="{BB962C8B-B14F-4D97-AF65-F5344CB8AC3E}">
        <p14:creationId xmlns:p14="http://schemas.microsoft.com/office/powerpoint/2010/main" val="1018989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randombar(horizontal)">
                                      <p:cBhvr>
                                        <p:cTn id="7" dur="1000"/>
                                        <p:tgtEl>
                                          <p:spTgt spid="5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randombar(horizontal)">
                                      <p:cBhvr>
                                        <p:cTn id="12" dur="1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randombar(horizontal)">
                                      <p:cBhvr>
                                        <p:cTn id="17" dur="1000"/>
                                        <p:tgtEl>
                                          <p:spTgt spid="26"/>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0"/>
                                        </p:tgtEl>
                                        <p:attrNameLst>
                                          <p:attrName>style.visibility</p:attrName>
                                        </p:attrNameLst>
                                      </p:cBhvr>
                                      <p:to>
                                        <p:strVal val="visible"/>
                                      </p:to>
                                    </p:set>
                                    <p:animEffect transition="in" filter="randombar(horizontal)">
                                      <p:cBhvr>
                                        <p:cTn id="22" dur="1000"/>
                                        <p:tgtEl>
                                          <p:spTgt spid="30"/>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4"/>
                                        </p:tgtEl>
                                        <p:attrNameLst>
                                          <p:attrName>style.visibility</p:attrName>
                                        </p:attrNameLst>
                                      </p:cBhvr>
                                      <p:to>
                                        <p:strVal val="visible"/>
                                      </p:to>
                                    </p:set>
                                    <p:animEffect transition="in" filter="randombar(horizontal)">
                                      <p:cBhvr>
                                        <p:cTn id="27" dur="10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MM INDEX</a:t>
            </a:r>
          </a:p>
        </p:txBody>
      </p:sp>
      <p:graphicFrame>
        <p:nvGraphicFramePr>
          <p:cNvPr id="4" name="Table 3">
            <a:extLst>
              <a:ext uri="{FF2B5EF4-FFF2-40B4-BE49-F238E27FC236}">
                <a16:creationId xmlns:a16="http://schemas.microsoft.com/office/drawing/2014/main" id="{6582EEB0-1FE4-49B4-BD65-584833C40CF9}"/>
              </a:ext>
            </a:extLst>
          </p:cNvPr>
          <p:cNvGraphicFramePr>
            <a:graphicFrameLocks noGrp="1"/>
          </p:cNvGraphicFramePr>
          <p:nvPr>
            <p:extLst>
              <p:ext uri="{D42A27DB-BD31-4B8C-83A1-F6EECF244321}">
                <p14:modId xmlns:p14="http://schemas.microsoft.com/office/powerpoint/2010/main" val="931490414"/>
              </p:ext>
            </p:extLst>
          </p:nvPr>
        </p:nvGraphicFramePr>
        <p:xfrm>
          <a:off x="1127448" y="700345"/>
          <a:ext cx="9937104" cy="5457309"/>
        </p:xfrm>
        <a:graphic>
          <a:graphicData uri="http://schemas.openxmlformats.org/drawingml/2006/table">
            <a:tbl>
              <a:tblPr firstRow="1" bandRow="1">
                <a:tableStyleId>{5C22544A-7EE6-4342-B048-85BDC9FD1C3A}</a:tableStyleId>
              </a:tblPr>
              <a:tblGrid>
                <a:gridCol w="928702">
                  <a:extLst>
                    <a:ext uri="{9D8B030D-6E8A-4147-A177-3AD203B41FA5}">
                      <a16:colId xmlns:a16="http://schemas.microsoft.com/office/drawing/2014/main" val="20000"/>
                    </a:ext>
                  </a:extLst>
                </a:gridCol>
                <a:gridCol w="1485922">
                  <a:extLst>
                    <a:ext uri="{9D8B030D-6E8A-4147-A177-3AD203B41FA5}">
                      <a16:colId xmlns:a16="http://schemas.microsoft.com/office/drawing/2014/main" val="20001"/>
                    </a:ext>
                  </a:extLst>
                </a:gridCol>
                <a:gridCol w="7522480">
                  <a:extLst>
                    <a:ext uri="{9D8B030D-6E8A-4147-A177-3AD203B41FA5}">
                      <a16:colId xmlns:a16="http://schemas.microsoft.com/office/drawing/2014/main" val="20002"/>
                    </a:ext>
                  </a:extLst>
                </a:gridCol>
              </a:tblGrid>
              <a:tr h="389313">
                <a:tc>
                  <a:txBody>
                    <a:bodyPr/>
                    <a:lstStyle/>
                    <a:p>
                      <a:pPr algn="ctr"/>
                      <a:r>
                        <a:rPr lang="en-IN" sz="2000" dirty="0"/>
                        <a:t>Slide</a:t>
                      </a:r>
                      <a:r>
                        <a:rPr lang="en-IN" sz="2000" baseline="0" dirty="0"/>
                        <a:t> #</a:t>
                      </a:r>
                      <a:endParaRPr lang="en-IN" sz="2000" dirty="0"/>
                    </a:p>
                  </a:txBody>
                  <a:tcPr/>
                </a:tc>
                <a:tc>
                  <a:txBody>
                    <a:bodyPr/>
                    <a:lstStyle/>
                    <a:p>
                      <a:pPr algn="ctr"/>
                      <a:r>
                        <a:rPr lang="en-IN" sz="2000" dirty="0"/>
                        <a:t>Thumbnail</a:t>
                      </a:r>
                    </a:p>
                  </a:txBody>
                  <a:tcPr/>
                </a:tc>
                <a:tc>
                  <a:txBody>
                    <a:bodyPr/>
                    <a:lstStyle/>
                    <a:p>
                      <a:pPr algn="ctr"/>
                      <a:r>
                        <a:rPr lang="en-IN" sz="2000" dirty="0"/>
                        <a:t>Source link and Attribution</a:t>
                      </a:r>
                    </a:p>
                  </a:txBody>
                  <a:tcPr/>
                </a:tc>
                <a:extLst>
                  <a:ext uri="{0D108BD9-81ED-4DB2-BD59-A6C34878D82A}">
                    <a16:rowId xmlns:a16="http://schemas.microsoft.com/office/drawing/2014/main" val="10000"/>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1"/>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2"/>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3"/>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4"/>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5"/>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6"/>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7"/>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8"/>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9"/>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10"/>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11"/>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12"/>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13"/>
                  </a:ext>
                </a:extLst>
              </a:tr>
            </a:tbl>
          </a:graphicData>
        </a:graphic>
      </p:graphicFrame>
    </p:spTree>
  </p:cSld>
  <p:clrMapOvr>
    <a:masterClrMapping/>
  </p:clrMapOvr>
</p:sld>
</file>

<file path=ppt/theme/theme1.xml><?xml version="1.0" encoding="utf-8"?>
<a:theme xmlns:a="http://schemas.openxmlformats.org/drawingml/2006/main" name="D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DD</Template>
  <TotalTime>588</TotalTime>
  <Words>312</Words>
  <Application>Microsoft Office PowerPoint</Application>
  <PresentationFormat>Widescreen</PresentationFormat>
  <Paragraphs>24</Paragraphs>
  <Slides>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Wingdings</vt:lpstr>
      <vt:lpstr>DD</vt:lpstr>
      <vt:lpstr>Summary_Paragraph Writing Level 3</vt:lpstr>
      <vt:lpstr>Summary - Paragraph writing</vt:lpstr>
      <vt:lpstr>MM INDEX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sssvv</dc:creator>
  <cp:lastModifiedBy>Mahesh Mahadevan</cp:lastModifiedBy>
  <cp:revision>33</cp:revision>
  <dcterms:created xsi:type="dcterms:W3CDTF">2020-08-28T09:38:22Z</dcterms:created>
  <dcterms:modified xsi:type="dcterms:W3CDTF">2022-11-04T01:51:37Z</dcterms:modified>
</cp:coreProperties>
</file>