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1" r:id="rId4"/>
    <p:sldId id="263"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34302" autoAdjust="0"/>
  </p:normalViewPr>
  <p:slideViewPr>
    <p:cSldViewPr>
      <p:cViewPr varScale="1">
        <p:scale>
          <a:sx n="52" d="100"/>
          <a:sy n="52" d="100"/>
        </p:scale>
        <p:origin x="-446" y="-86"/>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10/11/2022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smtClean="0">
                <a:solidFill>
                  <a:schemeClr val="tx1"/>
                </a:solidFill>
                <a:latin typeface="+mn-lt"/>
                <a:ea typeface="+mn-ea"/>
                <a:cs typeface="+mn-cs"/>
              </a:rPr>
              <a:t>1. https://pixabay.com/photos/child-reading-homework-education-3785922/</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endParaRPr lang="en-IN" sz="1200" b="0" i="0" u="none" strike="noStrike" kern="1200" dirty="0" smtClean="0">
              <a:solidFill>
                <a:schemeClr val="tx1"/>
              </a:solidFill>
              <a:latin typeface="+mn-lt"/>
              <a:ea typeface="+mn-ea"/>
              <a:cs typeface="+mn-cs"/>
            </a:endParaRPr>
          </a:p>
          <a:p>
            <a:pPr marL="228600" indent="-228600">
              <a:buAutoNum type="arabicPeriod"/>
            </a:pPr>
            <a:r>
              <a:rPr lang="en-IN" sz="1200" b="0" i="0" u="none" strike="noStrike" kern="1200" baseline="0" dirty="0" err="1" smtClean="0">
                <a:solidFill>
                  <a:schemeClr val="tx1"/>
                </a:solidFill>
                <a:latin typeface="+mn-lt"/>
                <a:ea typeface="+mn-ea"/>
                <a:cs typeface="+mn-cs"/>
              </a:rPr>
              <a:t>Silhoutte</a:t>
            </a:r>
            <a:r>
              <a:rPr lang="en-IN" sz="1200" b="0" i="0" u="none" strike="noStrike" kern="1200" baseline="0" dirty="0" smtClean="0">
                <a:solidFill>
                  <a:schemeClr val="tx1"/>
                </a:solidFill>
                <a:latin typeface="+mn-lt"/>
                <a:ea typeface="+mn-ea"/>
                <a:cs typeface="+mn-cs"/>
              </a:rPr>
              <a:t>: https://pixabay.com/photos/people-man-kid-boy-child-read-2572105/</a:t>
            </a:r>
          </a:p>
          <a:p>
            <a:pPr marL="228600" indent="-228600">
              <a:buAutoNum type="arabicPeriod"/>
            </a:pPr>
            <a:r>
              <a:rPr lang="en-IN" sz="1200" b="0" i="0" u="none" strike="noStrike" kern="1200" baseline="0" dirty="0" smtClean="0">
                <a:solidFill>
                  <a:schemeClr val="tx1"/>
                </a:solidFill>
                <a:latin typeface="+mn-lt"/>
                <a:ea typeface="+mn-ea"/>
                <a:cs typeface="+mn-cs"/>
              </a:rPr>
              <a:t>Children: https://youtu.be/jalmmKpx1kk?t=117 (Attribution: AKSHAR MANTRA)</a:t>
            </a:r>
            <a:endParaRPr lang="en-IN"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Magazine: https://pixabay.com/photos/shop-vendor-magazine-man-singapore-805536/</a:t>
            </a:r>
          </a:p>
          <a:p>
            <a:pPr marL="228600" indent="-228600" rtl="0">
              <a:buAutoNum type="arabicPeriod"/>
            </a:pPr>
            <a:r>
              <a:rPr lang="en-IN" sz="1200" b="0" i="0" u="none" strike="noStrike" kern="1200" dirty="0" smtClean="0">
                <a:solidFill>
                  <a:schemeClr val="tx1"/>
                </a:solidFill>
                <a:latin typeface="+mn-lt"/>
                <a:ea typeface="+mn-ea"/>
                <a:cs typeface="+mn-cs"/>
              </a:rPr>
              <a:t>Teacher: https://pixabay.com/photos/school-classroom-teacher-7047287/</a:t>
            </a:r>
          </a:p>
          <a:p>
            <a:pPr marL="228600" indent="-228600" rtl="0">
              <a:buAutoNum type="arabicPeriod"/>
            </a:pPr>
            <a:r>
              <a:rPr lang="en-IN" sz="1200" b="0" i="0" u="none" strike="noStrike" kern="1200" dirty="0" smtClean="0">
                <a:solidFill>
                  <a:schemeClr val="tx1"/>
                </a:solidFill>
                <a:latin typeface="+mn-lt"/>
                <a:ea typeface="+mn-ea"/>
                <a:cs typeface="+mn-cs"/>
              </a:rPr>
              <a:t>Window girl: https://www.flickr.com/photos/29695407@N00/3337615282 (attribution: </a:t>
            </a:r>
            <a:r>
              <a:rPr lang="en-IN" sz="1200" b="0" i="0" u="none" strike="noStrike" kern="1200" dirty="0" err="1" smtClean="0">
                <a:solidFill>
                  <a:schemeClr val="tx1"/>
                </a:solidFill>
                <a:latin typeface="+mn-lt"/>
                <a:ea typeface="+mn-ea"/>
                <a:cs typeface="+mn-cs"/>
              </a:rPr>
              <a:t>Easa</a:t>
            </a:r>
            <a:r>
              <a:rPr lang="en-IN" sz="1200" b="0" i="0" u="none" strike="noStrike" kern="1200" dirty="0" smtClean="0">
                <a:solidFill>
                  <a:schemeClr val="tx1"/>
                </a:solidFill>
                <a:latin typeface="+mn-lt"/>
                <a:ea typeface="+mn-ea"/>
                <a:cs typeface="+mn-cs"/>
              </a:rPr>
              <a:t> </a:t>
            </a:r>
            <a:r>
              <a:rPr lang="en-IN" sz="1200" b="0" i="0" u="none" strike="noStrike" kern="1200" dirty="0" err="1" smtClean="0">
                <a:solidFill>
                  <a:schemeClr val="tx1"/>
                </a:solidFill>
                <a:latin typeface="+mn-lt"/>
                <a:ea typeface="+mn-ea"/>
                <a:cs typeface="+mn-cs"/>
              </a:rPr>
              <a:t>Shamih</a:t>
            </a:r>
            <a:r>
              <a:rPr lang="en-IN" sz="1200" b="0"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Man: https://commons.wikimedia.org/w/index.php?curid=71350426 (Attribution: </a:t>
            </a:r>
            <a:r>
              <a:rPr lang="en-IN" sz="1200" b="0" i="0" u="none" strike="noStrike" kern="1200" dirty="0" err="1" smtClean="0">
                <a:solidFill>
                  <a:schemeClr val="tx1"/>
                </a:solidFill>
                <a:latin typeface="+mn-lt"/>
                <a:ea typeface="+mn-ea"/>
                <a:cs typeface="+mn-cs"/>
              </a:rPr>
              <a:t>Selvin</a:t>
            </a:r>
            <a:r>
              <a:rPr lang="en-IN" sz="1200" b="0"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Children: https://www.flickr.com/photos/35026043@N03/3292581996 (Attribution: </a:t>
            </a:r>
            <a:r>
              <a:rPr lang="en-IN" sz="1200" b="0" i="0" u="none" strike="noStrike" kern="1200" dirty="0" err="1" smtClean="0">
                <a:solidFill>
                  <a:schemeClr val="tx1"/>
                </a:solidFill>
                <a:latin typeface="+mn-lt"/>
                <a:ea typeface="+mn-ea"/>
                <a:cs typeface="+mn-cs"/>
              </a:rPr>
              <a:t>Pratham</a:t>
            </a:r>
            <a:r>
              <a:rPr lang="en-IN" sz="1200" b="0" i="0" u="none" strike="noStrike" kern="1200" dirty="0" smtClean="0">
                <a:solidFill>
                  <a:schemeClr val="tx1"/>
                </a:solidFill>
                <a:latin typeface="+mn-lt"/>
                <a:ea typeface="+mn-ea"/>
                <a:cs typeface="+mn-cs"/>
              </a:rPr>
              <a:t> Books)</a:t>
            </a:r>
          </a:p>
          <a:p>
            <a:pPr marL="228600" indent="-228600" rtl="0">
              <a:buAutoNum type="arabicPeriod"/>
            </a:pPr>
            <a:r>
              <a:rPr lang="en-IN" sz="1200" b="0" i="0" u="none" strike="noStrike" kern="1200" dirty="0" err="1" smtClean="0">
                <a:solidFill>
                  <a:schemeClr val="tx1"/>
                </a:solidFill>
                <a:latin typeface="+mn-lt"/>
                <a:ea typeface="+mn-ea"/>
                <a:cs typeface="+mn-cs"/>
              </a:rPr>
              <a:t>Sanyasi</a:t>
            </a:r>
            <a:r>
              <a:rPr lang="en-IN" sz="1200" b="0" i="0" u="none" strike="noStrike" kern="1200" dirty="0" smtClean="0">
                <a:solidFill>
                  <a:schemeClr val="tx1"/>
                </a:solidFill>
                <a:latin typeface="+mn-lt"/>
                <a:ea typeface="+mn-ea"/>
                <a:cs typeface="+mn-cs"/>
              </a:rPr>
              <a:t>: https://pixabay.com/photos/hindu-read-cross-legged-a-book-4695995/</a:t>
            </a:r>
          </a:p>
          <a:p>
            <a:pPr marL="228600" indent="-228600" rtl="0">
              <a:buAutoNum type="arabicPeriod"/>
            </a:pPr>
            <a:r>
              <a:rPr lang="en-IN" sz="1200" b="0" i="0" u="none" strike="noStrike" kern="1200" dirty="0" smtClean="0">
                <a:solidFill>
                  <a:schemeClr val="tx1"/>
                </a:solidFill>
                <a:latin typeface="+mn-lt"/>
                <a:ea typeface="+mn-ea"/>
                <a:cs typeface="+mn-cs"/>
              </a:rPr>
              <a:t>Girl walking: https://pixabay.com/photos/woman-trees-book-open-book-walk-1868725/</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 After</a:t>
            </a:r>
            <a:r>
              <a:rPr lang="en-IN" sz="1200" b="0" i="0" u="none" strike="noStrike" kern="1200" baseline="0" dirty="0" smtClean="0">
                <a:solidFill>
                  <a:schemeClr val="tx1"/>
                </a:solidFill>
                <a:latin typeface="+mn-lt"/>
                <a:ea typeface="+mn-ea"/>
                <a:cs typeface="+mn-cs"/>
              </a:rPr>
              <a:t> getting answers from the children, the teacher display the </a:t>
            </a:r>
            <a:r>
              <a:rPr lang="en-IN" sz="1200" b="0" i="0" u="none" strike="noStrike" kern="1200" baseline="0" dirty="0" err="1" smtClean="0">
                <a:solidFill>
                  <a:schemeClr val="tx1"/>
                </a:solidFill>
                <a:latin typeface="+mn-lt"/>
                <a:ea typeface="+mn-ea"/>
                <a:cs typeface="+mn-cs"/>
              </a:rPr>
              <a:t>ppt</a:t>
            </a:r>
            <a:r>
              <a:rPr lang="en-IN" sz="1200" b="0" i="0" u="none" strike="noStrike" kern="1200" baseline="0" dirty="0" smtClean="0">
                <a:solidFill>
                  <a:schemeClr val="tx1"/>
                </a:solidFill>
                <a:latin typeface="+mn-lt"/>
                <a:ea typeface="+mn-ea"/>
                <a:cs typeface="+mn-cs"/>
              </a:rPr>
              <a:t> answers too.</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 xmlns:a16="http://schemas.microsoft.com/office/drawing/2014/main" id="{254244B2-46FD-49C0-8BF6-E190D09EA686}"/>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 xmlns:a16="http://schemas.microsoft.com/office/drawing/2014/main" id="{D97434CF-CEE0-40BF-BC5E-2F865F066617}"/>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 xmlns:a16="http://schemas.microsoft.com/office/drawing/2014/main" id="{22B8C39A-F191-4D0C-9E72-E36060824A06}"/>
              </a:ext>
            </a:extLst>
          </p:cNvPr>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 xmlns:a16="http://schemas.microsoft.com/office/drawing/2014/main" id="{5901837A-36BC-4822-BEFB-830404CC5C73}"/>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 xmlns:a16="http://schemas.microsoft.com/office/drawing/2014/main" id="{8035C0C2-BCC7-4C51-8D5A-9E2778BE63EF}"/>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 xmlns:a16="http://schemas.microsoft.com/office/drawing/2014/main" id="{076D6C82-FFCB-4BDB-8004-46AA8F1755BC}"/>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 xmlns:a16="http://schemas.microsoft.com/office/drawing/2014/main" id="{BD2AB13A-E8D2-49E2-9E24-DF9B8C2267D6}"/>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2148" y="171432"/>
            <a:ext cx="8167704" cy="1752601"/>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scene3d>
            <a:camera prst="orthographicFront"/>
            <a:lightRig rig="threePt" dir="t"/>
          </a:scene3d>
          <a:sp3d>
            <a:bevelT/>
          </a:sp3d>
        </p:spPr>
        <p:txBody>
          <a:bodyPr/>
          <a:lstStyle/>
          <a:p>
            <a:r>
              <a:rPr lang="en-IN" dirty="0" smtClean="0"/>
              <a:t>Importance of Reading</a:t>
            </a:r>
            <a:endParaRPr lang="en-US" dirty="0"/>
          </a:p>
        </p:txBody>
      </p:sp>
      <p:pic>
        <p:nvPicPr>
          <p:cNvPr id="10242" name="Picture 2" descr="Child Reading, Homework, Education"/>
          <p:cNvPicPr>
            <a:picLocks noChangeAspect="1" noChangeArrowheads="1"/>
          </p:cNvPicPr>
          <p:nvPr/>
        </p:nvPicPr>
        <p:blipFill>
          <a:blip r:embed="rId3"/>
          <a:srcRect r="38845"/>
          <a:stretch>
            <a:fillRect/>
          </a:stretch>
        </p:blipFill>
        <p:spPr bwMode="auto">
          <a:xfrm>
            <a:off x="3883814" y="1981192"/>
            <a:ext cx="4424373" cy="3238501"/>
          </a:xfrm>
          <a:prstGeom prst="rect">
            <a:avLst/>
          </a:prstGeom>
          <a:ln>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DB7F6C3-8C69-498C-8AD6-4C5EFAFDDE9E}"/>
              </a:ext>
            </a:extLst>
          </p:cNvPr>
          <p:cNvSpPr txBox="1">
            <a:spLocks/>
          </p:cNvSpPr>
          <p:nvPr/>
        </p:nvSpPr>
        <p:spPr>
          <a:xfrm>
            <a:off x="1979345" y="171432"/>
            <a:ext cx="8233310" cy="68967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mj-cs"/>
              </a:rPr>
              <a:t>Why</a:t>
            </a:r>
            <a:r>
              <a:rPr kumimoji="0" lang="en-IN" sz="3600" b="0" i="0" u="none" strike="noStrike" kern="1200" cap="none" spc="0" normalizeH="0" noProof="0" dirty="0" smtClean="0">
                <a:ln>
                  <a:noFill/>
                </a:ln>
                <a:solidFill>
                  <a:schemeClr val="tx1"/>
                </a:solidFill>
                <a:effectLst/>
                <a:uLnTx/>
                <a:uFillTx/>
                <a:latin typeface="Calibri" panose="020F0502020204030204" pitchFamily="34" charset="0"/>
                <a:ea typeface="Calibri" panose="020F0502020204030204" pitchFamily="34" charset="0"/>
                <a:cs typeface="+mj-cs"/>
              </a:rPr>
              <a:t> do we read?</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descr="Free photos of People"/>
          <p:cNvPicPr>
            <a:picLocks noChangeAspect="1" noChangeArrowheads="1"/>
          </p:cNvPicPr>
          <p:nvPr/>
        </p:nvPicPr>
        <p:blipFill>
          <a:blip r:embed="rId3"/>
          <a:srcRect/>
          <a:stretch>
            <a:fillRect/>
          </a:stretch>
        </p:blipFill>
        <p:spPr bwMode="auto">
          <a:xfrm>
            <a:off x="3743312" y="2071680"/>
            <a:ext cx="2262200" cy="1697899"/>
          </a:xfrm>
          <a:prstGeom prst="rect">
            <a:avLst/>
          </a:prstGeom>
          <a:noFill/>
        </p:spPr>
      </p:pic>
      <p:grpSp>
        <p:nvGrpSpPr>
          <p:cNvPr id="5" name="Group 4">
            <a:extLst>
              <a:ext uri="{FF2B5EF4-FFF2-40B4-BE49-F238E27FC236}">
                <a16:creationId xmlns:a16="http://schemas.microsoft.com/office/drawing/2014/main" xmlns="" id="{F2C18C6E-85A4-44B1-9511-EF9C0FE44CB7}"/>
              </a:ext>
            </a:extLst>
          </p:cNvPr>
          <p:cNvGrpSpPr/>
          <p:nvPr/>
        </p:nvGrpSpPr>
        <p:grpSpPr>
          <a:xfrm>
            <a:off x="1300136" y="1132790"/>
            <a:ext cx="6516000" cy="694700"/>
            <a:chOff x="3434207" y="4779211"/>
            <a:chExt cx="5943612" cy="694700"/>
          </a:xfrm>
          <a:solidFill>
            <a:schemeClr val="bg1"/>
          </a:solidFill>
        </p:grpSpPr>
        <p:sp>
          <p:nvSpPr>
            <p:cNvPr id="6" name="Rectangle: Rounded Corners 33">
              <a:extLst>
                <a:ext uri="{FF2B5EF4-FFF2-40B4-BE49-F238E27FC236}">
                  <a16:creationId xmlns:a16="http://schemas.microsoft.com/office/drawing/2014/main" xmlns="" id="{8FB08A23-47BF-4C02-9B10-D70055BBF772}"/>
                </a:ext>
              </a:extLst>
            </p:cNvPr>
            <p:cNvSpPr/>
            <p:nvPr/>
          </p:nvSpPr>
          <p:spPr>
            <a:xfrm>
              <a:off x="3434207" y="4779211"/>
              <a:ext cx="4629720" cy="583979"/>
            </a:xfrm>
            <a:prstGeom prst="roundRect">
              <a:avLst/>
            </a:prstGeom>
            <a:solidFill>
              <a:srgbClr val="E8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7" name="Rectangle: Rounded Corners 34">
              <a:extLst>
                <a:ext uri="{FF2B5EF4-FFF2-40B4-BE49-F238E27FC236}">
                  <a16:creationId xmlns:a16="http://schemas.microsoft.com/office/drawing/2014/main" xmlns="" id="{EA76E4BA-EA22-4B1A-A52A-4DE5EB515714}"/>
                </a:ext>
              </a:extLst>
            </p:cNvPr>
            <p:cNvSpPr/>
            <p:nvPr/>
          </p:nvSpPr>
          <p:spPr>
            <a:xfrm>
              <a:off x="3545171" y="4889932"/>
              <a:ext cx="5832648" cy="583979"/>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Do you all like to read?</a:t>
              </a:r>
              <a:endParaRPr lang="en-IN" sz="2800" dirty="0">
                <a:solidFill>
                  <a:schemeClr val="tx1"/>
                </a:solidFill>
              </a:endParaRPr>
            </a:p>
          </p:txBody>
        </p:sp>
      </p:grpSp>
      <p:grpSp>
        <p:nvGrpSpPr>
          <p:cNvPr id="9" name="Group 8">
            <a:extLst>
              <a:ext uri="{FF2B5EF4-FFF2-40B4-BE49-F238E27FC236}">
                <a16:creationId xmlns:a16="http://schemas.microsoft.com/office/drawing/2014/main" xmlns="" id="{4A4ABB23-938D-489D-A8DE-3AD140A2E815}"/>
              </a:ext>
            </a:extLst>
          </p:cNvPr>
          <p:cNvGrpSpPr/>
          <p:nvPr/>
        </p:nvGrpSpPr>
        <p:grpSpPr>
          <a:xfrm rot="16200000">
            <a:off x="182851" y="1131112"/>
            <a:ext cx="812902" cy="703304"/>
            <a:chOff x="1217532" y="3417314"/>
            <a:chExt cx="2855012" cy="2331798"/>
          </a:xfrm>
        </p:grpSpPr>
        <p:sp>
          <p:nvSpPr>
            <p:cNvPr id="10" name="Google Shape;1367;p33">
              <a:extLst>
                <a:ext uri="{FF2B5EF4-FFF2-40B4-BE49-F238E27FC236}">
                  <a16:creationId xmlns:a16="http://schemas.microsoft.com/office/drawing/2014/main" xmlns=""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1" name="Google Shape;1368;p33">
              <a:extLst>
                <a:ext uri="{FF2B5EF4-FFF2-40B4-BE49-F238E27FC236}">
                  <a16:creationId xmlns:a16="http://schemas.microsoft.com/office/drawing/2014/main" xmlns=""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2" name="Google Shape;1369;p33">
              <a:extLst>
                <a:ext uri="{FF2B5EF4-FFF2-40B4-BE49-F238E27FC236}">
                  <a16:creationId xmlns:a16="http://schemas.microsoft.com/office/drawing/2014/main" xmlns=""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grpSp>
        <p:nvGrpSpPr>
          <p:cNvPr id="13" name="Group 12">
            <a:extLst>
              <a:ext uri="{FF2B5EF4-FFF2-40B4-BE49-F238E27FC236}">
                <a16:creationId xmlns:a16="http://schemas.microsoft.com/office/drawing/2014/main" xmlns="" id="{F2C18C6E-85A4-44B1-9511-EF9C0FE44CB7}"/>
              </a:ext>
            </a:extLst>
          </p:cNvPr>
          <p:cNvGrpSpPr/>
          <p:nvPr/>
        </p:nvGrpSpPr>
        <p:grpSpPr>
          <a:xfrm>
            <a:off x="1299272" y="4028405"/>
            <a:ext cx="6516000" cy="694700"/>
            <a:chOff x="3434207" y="4779211"/>
            <a:chExt cx="5943612" cy="694700"/>
          </a:xfrm>
          <a:solidFill>
            <a:schemeClr val="bg1"/>
          </a:solidFill>
        </p:grpSpPr>
        <p:sp>
          <p:nvSpPr>
            <p:cNvPr id="14" name="Rectangle: Rounded Corners 33">
              <a:extLst>
                <a:ext uri="{FF2B5EF4-FFF2-40B4-BE49-F238E27FC236}">
                  <a16:creationId xmlns:a16="http://schemas.microsoft.com/office/drawing/2014/main" xmlns="" id="{8FB08A23-47BF-4C02-9B10-D70055BBF772}"/>
                </a:ext>
              </a:extLst>
            </p:cNvPr>
            <p:cNvSpPr/>
            <p:nvPr/>
          </p:nvSpPr>
          <p:spPr>
            <a:xfrm>
              <a:off x="3434207" y="4779211"/>
              <a:ext cx="4629720" cy="583979"/>
            </a:xfrm>
            <a:prstGeom prst="roundRect">
              <a:avLst/>
            </a:prstGeom>
            <a:solidFill>
              <a:srgbClr val="E8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5" name="Rectangle: Rounded Corners 34">
              <a:extLst>
                <a:ext uri="{FF2B5EF4-FFF2-40B4-BE49-F238E27FC236}">
                  <a16:creationId xmlns:a16="http://schemas.microsoft.com/office/drawing/2014/main" xmlns="" id="{EA76E4BA-EA22-4B1A-A52A-4DE5EB515714}"/>
                </a:ext>
              </a:extLst>
            </p:cNvPr>
            <p:cNvSpPr/>
            <p:nvPr/>
          </p:nvSpPr>
          <p:spPr>
            <a:xfrm>
              <a:off x="3545171" y="4889932"/>
              <a:ext cx="5832648" cy="583979"/>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What kind of books do you like to read</a:t>
              </a:r>
              <a:r>
                <a:rPr lang="en-US" sz="2800" dirty="0" smtClean="0">
                  <a:solidFill>
                    <a:schemeClr val="tx1"/>
                  </a:solidFill>
                </a:rPr>
                <a:t>?</a:t>
              </a:r>
              <a:endParaRPr lang="en-IN" sz="2800" dirty="0">
                <a:solidFill>
                  <a:schemeClr val="tx1"/>
                </a:solidFill>
              </a:endParaRPr>
            </a:p>
          </p:txBody>
        </p:sp>
      </p:grpSp>
      <p:grpSp>
        <p:nvGrpSpPr>
          <p:cNvPr id="16" name="Group 15">
            <a:extLst>
              <a:ext uri="{FF2B5EF4-FFF2-40B4-BE49-F238E27FC236}">
                <a16:creationId xmlns:a16="http://schemas.microsoft.com/office/drawing/2014/main" xmlns="" id="{4A4ABB23-938D-489D-A8DE-3AD140A2E815}"/>
              </a:ext>
            </a:extLst>
          </p:cNvPr>
          <p:cNvGrpSpPr/>
          <p:nvPr/>
        </p:nvGrpSpPr>
        <p:grpSpPr>
          <a:xfrm rot="16200000">
            <a:off x="181987" y="4026727"/>
            <a:ext cx="812902" cy="703304"/>
            <a:chOff x="1217532" y="3417314"/>
            <a:chExt cx="2855012" cy="2331798"/>
          </a:xfrm>
        </p:grpSpPr>
        <p:sp>
          <p:nvSpPr>
            <p:cNvPr id="17" name="Google Shape;1367;p33">
              <a:extLst>
                <a:ext uri="{FF2B5EF4-FFF2-40B4-BE49-F238E27FC236}">
                  <a16:creationId xmlns:a16="http://schemas.microsoft.com/office/drawing/2014/main" xmlns=""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8" name="Google Shape;1368;p33">
              <a:extLst>
                <a:ext uri="{FF2B5EF4-FFF2-40B4-BE49-F238E27FC236}">
                  <a16:creationId xmlns:a16="http://schemas.microsoft.com/office/drawing/2014/main" xmlns=""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9" name="Google Shape;1369;p33">
              <a:extLst>
                <a:ext uri="{FF2B5EF4-FFF2-40B4-BE49-F238E27FC236}">
                  <a16:creationId xmlns:a16="http://schemas.microsoft.com/office/drawing/2014/main" xmlns=""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pic>
        <p:nvPicPr>
          <p:cNvPr id="1026" name="Picture 2"/>
          <p:cNvPicPr>
            <a:picLocks noChangeAspect="1" noChangeArrowheads="1"/>
          </p:cNvPicPr>
          <p:nvPr/>
        </p:nvPicPr>
        <p:blipFill>
          <a:blip r:embed="rId4"/>
          <a:srcRect l="36438" t="20312" b="12890"/>
          <a:stretch>
            <a:fillRect/>
          </a:stretch>
        </p:blipFill>
        <p:spPr bwMode="auto">
          <a:xfrm>
            <a:off x="3151317" y="4876808"/>
            <a:ext cx="3216147" cy="19002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8" presetClass="emph" presetSubtype="0" fill="hold" nodeType="withEffect">
                                  <p:stCondLst>
                                    <p:cond delay="0"/>
                                  </p:stCondLst>
                                  <p:childTnLst>
                                    <p:animRot by="5400000">
                                      <p:cBhvr>
                                        <p:cTn id="9" dur="1000" fill="hold"/>
                                        <p:tgtEl>
                                          <p:spTgt spid="9"/>
                                        </p:tgtEl>
                                        <p:attrNameLst>
                                          <p:attrName>r</p:attrName>
                                        </p:attrNameLst>
                                      </p:cBhvr>
                                    </p:animRo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10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par>
                                <p:cTn id="24" presetID="8" presetClass="emph" presetSubtype="0" fill="hold" nodeType="withEffect">
                                  <p:stCondLst>
                                    <p:cond delay="0"/>
                                  </p:stCondLst>
                                  <p:childTnLst>
                                    <p:animRot by="5400000">
                                      <p:cBhvr>
                                        <p:cTn id="25" dur="1000" fill="hold"/>
                                        <p:tgtEl>
                                          <p:spTgt spid="16"/>
                                        </p:tgtEl>
                                        <p:attrNameLst>
                                          <p:attrName>r</p:attrName>
                                        </p:attrNameLst>
                                      </p:cBhvr>
                                    </p:animRo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2C18C6E-85A4-44B1-9511-EF9C0FE44CB7}"/>
              </a:ext>
            </a:extLst>
          </p:cNvPr>
          <p:cNvGrpSpPr/>
          <p:nvPr/>
        </p:nvGrpSpPr>
        <p:grpSpPr>
          <a:xfrm>
            <a:off x="1300136" y="1347776"/>
            <a:ext cx="6516000" cy="694700"/>
            <a:chOff x="3434207" y="4779211"/>
            <a:chExt cx="5943612" cy="694700"/>
          </a:xfrm>
          <a:solidFill>
            <a:schemeClr val="bg1"/>
          </a:solidFill>
        </p:grpSpPr>
        <p:sp>
          <p:nvSpPr>
            <p:cNvPr id="4" name="Rectangle: Rounded Corners 33">
              <a:extLst>
                <a:ext uri="{FF2B5EF4-FFF2-40B4-BE49-F238E27FC236}">
                  <a16:creationId xmlns:a16="http://schemas.microsoft.com/office/drawing/2014/main" xmlns="" id="{8FB08A23-47BF-4C02-9B10-D70055BBF772}"/>
                </a:ext>
              </a:extLst>
            </p:cNvPr>
            <p:cNvSpPr/>
            <p:nvPr/>
          </p:nvSpPr>
          <p:spPr>
            <a:xfrm>
              <a:off x="3434207" y="4779211"/>
              <a:ext cx="4629720" cy="583979"/>
            </a:xfrm>
            <a:prstGeom prst="roundRect">
              <a:avLst/>
            </a:prstGeom>
            <a:solidFill>
              <a:srgbClr val="E8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Rectangle: Rounded Corners 34">
              <a:extLst>
                <a:ext uri="{FF2B5EF4-FFF2-40B4-BE49-F238E27FC236}">
                  <a16:creationId xmlns:a16="http://schemas.microsoft.com/office/drawing/2014/main" xmlns="" id="{EA76E4BA-EA22-4B1A-A52A-4DE5EB515714}"/>
                </a:ext>
              </a:extLst>
            </p:cNvPr>
            <p:cNvSpPr/>
            <p:nvPr/>
          </p:nvSpPr>
          <p:spPr>
            <a:xfrm>
              <a:off x="3545171" y="4889932"/>
              <a:ext cx="5832648" cy="583979"/>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r>
              <a:br>
                <a:rPr lang="en-US" sz="2800" dirty="0" smtClean="0">
                  <a:solidFill>
                    <a:schemeClr val="tx1"/>
                  </a:solidFill>
                </a:rPr>
              </a:br>
              <a:r>
                <a:rPr lang="en-US" sz="2800" dirty="0" smtClean="0">
                  <a:solidFill>
                    <a:schemeClr val="tx1"/>
                  </a:solidFill>
                </a:rPr>
                <a:t>Where can you read ?</a:t>
              </a:r>
            </a:p>
            <a:p>
              <a:pPr algn="ctr"/>
              <a:endParaRPr lang="en-IN" sz="2800" dirty="0">
                <a:solidFill>
                  <a:schemeClr val="tx1"/>
                </a:solidFill>
              </a:endParaRPr>
            </a:p>
          </p:txBody>
        </p:sp>
      </p:grpSp>
      <p:grpSp>
        <p:nvGrpSpPr>
          <p:cNvPr id="6" name="Group 5">
            <a:extLst>
              <a:ext uri="{FF2B5EF4-FFF2-40B4-BE49-F238E27FC236}">
                <a16:creationId xmlns:a16="http://schemas.microsoft.com/office/drawing/2014/main" xmlns="" id="{4A4ABB23-938D-489D-A8DE-3AD140A2E815}"/>
              </a:ext>
            </a:extLst>
          </p:cNvPr>
          <p:cNvGrpSpPr/>
          <p:nvPr/>
        </p:nvGrpSpPr>
        <p:grpSpPr>
          <a:xfrm rot="16200000">
            <a:off x="182851" y="1346098"/>
            <a:ext cx="812902" cy="703304"/>
            <a:chOff x="1217532" y="3417314"/>
            <a:chExt cx="2855012" cy="2331798"/>
          </a:xfrm>
        </p:grpSpPr>
        <p:sp>
          <p:nvSpPr>
            <p:cNvPr id="7" name="Google Shape;1367;p33">
              <a:extLst>
                <a:ext uri="{FF2B5EF4-FFF2-40B4-BE49-F238E27FC236}">
                  <a16:creationId xmlns:a16="http://schemas.microsoft.com/office/drawing/2014/main" xmlns=""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8" name="Google Shape;1368;p33">
              <a:extLst>
                <a:ext uri="{FF2B5EF4-FFF2-40B4-BE49-F238E27FC236}">
                  <a16:creationId xmlns:a16="http://schemas.microsoft.com/office/drawing/2014/main" xmlns=""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9" name="Google Shape;1369;p33">
              <a:extLst>
                <a:ext uri="{FF2B5EF4-FFF2-40B4-BE49-F238E27FC236}">
                  <a16:creationId xmlns:a16="http://schemas.microsoft.com/office/drawing/2014/main" xmlns=""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10" name="Title 1">
            <a:extLst>
              <a:ext uri="{FF2B5EF4-FFF2-40B4-BE49-F238E27FC236}">
                <a16:creationId xmlns:a16="http://schemas.microsoft.com/office/drawing/2014/main" xmlns="" id="{8DB7F6C3-8C69-498C-8AD6-4C5EFAFDDE9E}"/>
              </a:ext>
            </a:extLst>
          </p:cNvPr>
          <p:cNvSpPr txBox="1">
            <a:spLocks/>
          </p:cNvSpPr>
          <p:nvPr/>
        </p:nvSpPr>
        <p:spPr>
          <a:xfrm>
            <a:off x="1979345" y="171432"/>
            <a:ext cx="8233310" cy="68967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mj-cs"/>
              </a:rPr>
              <a:t>Reading</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descr="Shop, Vendor, Magazine, Man, Singapore"/>
          <p:cNvPicPr>
            <a:picLocks noChangeAspect="1" noChangeArrowheads="1"/>
          </p:cNvPicPr>
          <p:nvPr/>
        </p:nvPicPr>
        <p:blipFill>
          <a:blip r:embed="rId3"/>
          <a:srcRect/>
          <a:stretch>
            <a:fillRect/>
          </a:stretch>
        </p:blipFill>
        <p:spPr bwMode="auto">
          <a:xfrm>
            <a:off x="854400" y="2795584"/>
            <a:ext cx="1980000" cy="1440000"/>
          </a:xfrm>
          <a:prstGeom prst="rect">
            <a:avLst/>
          </a:prstGeom>
          <a:ln>
            <a:noFill/>
          </a:ln>
          <a:effectLst>
            <a:outerShdw blurRad="292100" dist="139700" dir="2700000" algn="tl" rotWithShape="0">
              <a:srgbClr val="333333">
                <a:alpha val="65000"/>
              </a:srgbClr>
            </a:outerShdw>
          </a:effectLst>
        </p:spPr>
      </p:pic>
      <p:pic>
        <p:nvPicPr>
          <p:cNvPr id="13" name="Picture 4" descr="Free photos of School"/>
          <p:cNvPicPr>
            <a:picLocks noChangeAspect="1" noChangeArrowheads="1"/>
          </p:cNvPicPr>
          <p:nvPr/>
        </p:nvPicPr>
        <p:blipFill>
          <a:blip r:embed="rId4" cstate="print"/>
          <a:srcRect/>
          <a:stretch>
            <a:fillRect/>
          </a:stretch>
        </p:blipFill>
        <p:spPr bwMode="auto">
          <a:xfrm>
            <a:off x="3688800" y="2795584"/>
            <a:ext cx="1980000" cy="1440000"/>
          </a:xfrm>
          <a:prstGeom prst="rect">
            <a:avLst/>
          </a:prstGeom>
          <a:ln>
            <a:noFill/>
          </a:ln>
          <a:effectLst>
            <a:outerShdw blurRad="292100" dist="139700" dir="2700000" algn="tl" rotWithShape="0">
              <a:srgbClr val="333333">
                <a:alpha val="65000"/>
              </a:srgbClr>
            </a:outerShdw>
          </a:effectLst>
        </p:spPr>
      </p:pic>
      <p:pic>
        <p:nvPicPr>
          <p:cNvPr id="14" name="Picture 8" descr="Reading"/>
          <p:cNvPicPr>
            <a:picLocks noChangeAspect="1" noChangeArrowheads="1"/>
          </p:cNvPicPr>
          <p:nvPr/>
        </p:nvPicPr>
        <p:blipFill>
          <a:blip r:embed="rId5" cstate="print"/>
          <a:srcRect/>
          <a:stretch>
            <a:fillRect/>
          </a:stretch>
        </p:blipFill>
        <p:spPr bwMode="auto">
          <a:xfrm>
            <a:off x="1563000" y="4514856"/>
            <a:ext cx="1980000" cy="1440000"/>
          </a:xfrm>
          <a:prstGeom prst="rect">
            <a:avLst/>
          </a:prstGeom>
          <a:ln>
            <a:noFill/>
          </a:ln>
          <a:effectLst>
            <a:outerShdw blurRad="292100" dist="139700" dir="2700000" algn="tl" rotWithShape="0">
              <a:srgbClr val="333333">
                <a:alpha val="65000"/>
              </a:srgbClr>
            </a:outerShdw>
          </a:effectLst>
        </p:spPr>
      </p:pic>
      <p:pic>
        <p:nvPicPr>
          <p:cNvPr id="16" name="Picture 18" descr="Vision :'A Book in Every Child's Hand'"/>
          <p:cNvPicPr>
            <a:picLocks noChangeAspect="1" noChangeArrowheads="1"/>
          </p:cNvPicPr>
          <p:nvPr/>
        </p:nvPicPr>
        <p:blipFill>
          <a:blip r:embed="rId6"/>
          <a:srcRect/>
          <a:stretch>
            <a:fillRect/>
          </a:stretch>
        </p:blipFill>
        <p:spPr bwMode="auto">
          <a:xfrm>
            <a:off x="6523200" y="2795584"/>
            <a:ext cx="1980000" cy="1440000"/>
          </a:xfrm>
          <a:prstGeom prst="rect">
            <a:avLst/>
          </a:prstGeom>
          <a:ln>
            <a:noFill/>
          </a:ln>
          <a:effectLst>
            <a:outerShdw blurRad="292100" dist="139700" dir="2700000" algn="tl" rotWithShape="0">
              <a:srgbClr val="333333">
                <a:alpha val="65000"/>
              </a:srgbClr>
            </a:outerShdw>
          </a:effectLst>
        </p:spPr>
      </p:pic>
      <p:pic>
        <p:nvPicPr>
          <p:cNvPr id="17" name="Picture 20" descr="Free photos of Hindu"/>
          <p:cNvPicPr>
            <a:picLocks noChangeAspect="1" noChangeArrowheads="1"/>
          </p:cNvPicPr>
          <p:nvPr/>
        </p:nvPicPr>
        <p:blipFill>
          <a:blip r:embed="rId7" cstate="print"/>
          <a:srcRect/>
          <a:stretch>
            <a:fillRect/>
          </a:stretch>
        </p:blipFill>
        <p:spPr bwMode="auto">
          <a:xfrm>
            <a:off x="8649000" y="4514856"/>
            <a:ext cx="1980000" cy="1440000"/>
          </a:xfrm>
          <a:prstGeom prst="rect">
            <a:avLst/>
          </a:prstGeom>
          <a:ln>
            <a:noFill/>
          </a:ln>
          <a:effectLst>
            <a:outerShdw blurRad="292100" dist="139700" dir="2700000" algn="tl" rotWithShape="0">
              <a:srgbClr val="333333">
                <a:alpha val="65000"/>
              </a:srgbClr>
            </a:outerShdw>
          </a:effectLst>
        </p:spPr>
      </p:pic>
      <p:pic>
        <p:nvPicPr>
          <p:cNvPr id="18" name="Picture 22" descr="Free photos of Woman"/>
          <p:cNvPicPr>
            <a:picLocks noChangeAspect="1" noChangeArrowheads="1"/>
          </p:cNvPicPr>
          <p:nvPr/>
        </p:nvPicPr>
        <p:blipFill>
          <a:blip r:embed="rId8" cstate="print"/>
          <a:srcRect/>
          <a:stretch>
            <a:fillRect/>
          </a:stretch>
        </p:blipFill>
        <p:spPr bwMode="auto">
          <a:xfrm>
            <a:off x="9357600" y="2795584"/>
            <a:ext cx="1980000" cy="1440000"/>
          </a:xfrm>
          <a:prstGeom prst="rect">
            <a:avLst/>
          </a:prstGeom>
          <a:ln>
            <a:noFill/>
          </a:ln>
          <a:effectLst>
            <a:outerShdw blurRad="292100" dist="139700" dir="2700000" algn="tl" rotWithShape="0">
              <a:srgbClr val="333333">
                <a:alpha val="65000"/>
              </a:srgbClr>
            </a:outerShdw>
          </a:effectLst>
        </p:spPr>
      </p:pic>
      <p:sp>
        <p:nvSpPr>
          <p:cNvPr id="6146" name="AutoShape 2" descr="File:500px photo (398813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File:500px photo (39881360)"/>
          <p:cNvPicPr>
            <a:picLocks noChangeAspect="1" noChangeArrowheads="1"/>
          </p:cNvPicPr>
          <p:nvPr/>
        </p:nvPicPr>
        <p:blipFill>
          <a:blip r:embed="rId9" cstate="print"/>
          <a:srcRect l="4750" t="5947" r="28750"/>
          <a:stretch>
            <a:fillRect/>
          </a:stretch>
        </p:blipFill>
        <p:spPr bwMode="auto">
          <a:xfrm>
            <a:off x="5010144" y="4605344"/>
            <a:ext cx="1980000" cy="144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8" presetClass="emph" presetSubtype="0" fill="hold" nodeType="withEffect">
                                  <p:stCondLst>
                                    <p:cond delay="0"/>
                                  </p:stCondLst>
                                  <p:childTnLst>
                                    <p:animRot by="5400000">
                                      <p:cBhvr>
                                        <p:cTn id="9" dur="1000" fill="hold"/>
                                        <p:tgtEl>
                                          <p:spTgt spid="6"/>
                                        </p:tgtEl>
                                        <p:attrNameLst>
                                          <p:attrName>r</p:attrName>
                                        </p:attrNameLst>
                                      </p:cBhvr>
                                    </p:animRo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1000"/>
                                        <p:tgtEl>
                                          <p:spTgt spid="18"/>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6148"/>
                                        </p:tgtEl>
                                        <p:attrNameLst>
                                          <p:attrName>style.visibility</p:attrName>
                                        </p:attrNameLst>
                                      </p:cBhvr>
                                      <p:to>
                                        <p:strVal val="visible"/>
                                      </p:to>
                                    </p:set>
                                    <p:animEffect transition="in" filter="wipe(left)">
                                      <p:cBhvr>
                                        <p:cTn id="38" dur="1000"/>
                                        <p:tgtEl>
                                          <p:spTgt spid="6148"/>
                                        </p:tgtEl>
                                      </p:cBhvr>
                                    </p:animEffect>
                                  </p:childTnLst>
                                </p:cTn>
                              </p:par>
                            </p:childTnLst>
                          </p:cTn>
                        </p:par>
                        <p:par>
                          <p:cTn id="39" fill="hold">
                            <p:stCondLst>
                              <p:cond delay="60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F2C18C6E-85A4-44B1-9511-EF9C0FE44CB7}"/>
              </a:ext>
            </a:extLst>
          </p:cNvPr>
          <p:cNvGrpSpPr/>
          <p:nvPr/>
        </p:nvGrpSpPr>
        <p:grpSpPr>
          <a:xfrm>
            <a:off x="1480248" y="1347776"/>
            <a:ext cx="6516000" cy="694700"/>
            <a:chOff x="3434207" y="4779211"/>
            <a:chExt cx="5943612" cy="694700"/>
          </a:xfrm>
          <a:solidFill>
            <a:schemeClr val="bg1"/>
          </a:solidFill>
        </p:grpSpPr>
        <p:sp>
          <p:nvSpPr>
            <p:cNvPr id="4" name="Rectangle: Rounded Corners 33">
              <a:extLst>
                <a:ext uri="{FF2B5EF4-FFF2-40B4-BE49-F238E27FC236}">
                  <a16:creationId xmlns:a16="http://schemas.microsoft.com/office/drawing/2014/main" xmlns="" id="{8FB08A23-47BF-4C02-9B10-D70055BBF772}"/>
                </a:ext>
              </a:extLst>
            </p:cNvPr>
            <p:cNvSpPr/>
            <p:nvPr/>
          </p:nvSpPr>
          <p:spPr>
            <a:xfrm>
              <a:off x="3434207" y="4779211"/>
              <a:ext cx="4629720" cy="583979"/>
            </a:xfrm>
            <a:prstGeom prst="roundRect">
              <a:avLst/>
            </a:prstGeom>
            <a:solidFill>
              <a:srgbClr val="E8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Rectangle: Rounded Corners 34">
              <a:extLst>
                <a:ext uri="{FF2B5EF4-FFF2-40B4-BE49-F238E27FC236}">
                  <a16:creationId xmlns:a16="http://schemas.microsoft.com/office/drawing/2014/main" xmlns="" id="{EA76E4BA-EA22-4B1A-A52A-4DE5EB515714}"/>
                </a:ext>
              </a:extLst>
            </p:cNvPr>
            <p:cNvSpPr/>
            <p:nvPr/>
          </p:nvSpPr>
          <p:spPr>
            <a:xfrm>
              <a:off x="3545171" y="4889932"/>
              <a:ext cx="5832648" cy="583979"/>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r>
              <a:br>
                <a:rPr lang="en-US" sz="2800" dirty="0" smtClean="0">
                  <a:solidFill>
                    <a:schemeClr val="tx1"/>
                  </a:solidFill>
                </a:rPr>
              </a:br>
              <a:r>
                <a:rPr lang="en-US" sz="2800" dirty="0" smtClean="0">
                  <a:solidFill>
                    <a:schemeClr val="tx1"/>
                  </a:solidFill>
                </a:rPr>
                <a:t> Why do you think we should read?</a:t>
              </a:r>
            </a:p>
            <a:p>
              <a:pPr algn="ctr"/>
              <a:endParaRPr lang="en-IN" sz="2800" dirty="0">
                <a:solidFill>
                  <a:schemeClr val="tx1"/>
                </a:solidFill>
              </a:endParaRPr>
            </a:p>
          </p:txBody>
        </p:sp>
      </p:grpSp>
      <p:grpSp>
        <p:nvGrpSpPr>
          <p:cNvPr id="3" name="Group 5">
            <a:extLst>
              <a:ext uri="{FF2B5EF4-FFF2-40B4-BE49-F238E27FC236}">
                <a16:creationId xmlns:a16="http://schemas.microsoft.com/office/drawing/2014/main" xmlns="" id="{4A4ABB23-938D-489D-A8DE-3AD140A2E815}"/>
              </a:ext>
            </a:extLst>
          </p:cNvPr>
          <p:cNvGrpSpPr/>
          <p:nvPr/>
        </p:nvGrpSpPr>
        <p:grpSpPr>
          <a:xfrm rot="16200000">
            <a:off x="362963" y="1346098"/>
            <a:ext cx="812902" cy="703304"/>
            <a:chOff x="1217532" y="3417314"/>
            <a:chExt cx="2855012" cy="2331798"/>
          </a:xfrm>
        </p:grpSpPr>
        <p:sp>
          <p:nvSpPr>
            <p:cNvPr id="7" name="Google Shape;1367;p33">
              <a:extLst>
                <a:ext uri="{FF2B5EF4-FFF2-40B4-BE49-F238E27FC236}">
                  <a16:creationId xmlns:a16="http://schemas.microsoft.com/office/drawing/2014/main" xmlns=""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8" name="Google Shape;1368;p33">
              <a:extLst>
                <a:ext uri="{FF2B5EF4-FFF2-40B4-BE49-F238E27FC236}">
                  <a16:creationId xmlns:a16="http://schemas.microsoft.com/office/drawing/2014/main" xmlns=""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9" name="Google Shape;1369;p33">
              <a:extLst>
                <a:ext uri="{FF2B5EF4-FFF2-40B4-BE49-F238E27FC236}">
                  <a16:creationId xmlns:a16="http://schemas.microsoft.com/office/drawing/2014/main" xmlns=""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10" name="Title 1">
            <a:extLst>
              <a:ext uri="{FF2B5EF4-FFF2-40B4-BE49-F238E27FC236}">
                <a16:creationId xmlns:a16="http://schemas.microsoft.com/office/drawing/2014/main" xmlns="" id="{8DB7F6C3-8C69-498C-8AD6-4C5EFAFDDE9E}"/>
              </a:ext>
            </a:extLst>
          </p:cNvPr>
          <p:cNvSpPr txBox="1">
            <a:spLocks/>
          </p:cNvSpPr>
          <p:nvPr/>
        </p:nvSpPr>
        <p:spPr>
          <a:xfrm>
            <a:off x="1979345" y="171432"/>
            <a:ext cx="8233310" cy="68967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mj-cs"/>
              </a:rPr>
              <a:t>Reading Comprehension</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1" name="Group 2">
            <a:extLst>
              <a:ext uri="{FF2B5EF4-FFF2-40B4-BE49-F238E27FC236}">
                <a16:creationId xmlns:a16="http://schemas.microsoft.com/office/drawing/2014/main" xmlns="" id="{F2C18C6E-85A4-44B1-9511-EF9C0FE44CB7}"/>
              </a:ext>
            </a:extLst>
          </p:cNvPr>
          <p:cNvGrpSpPr/>
          <p:nvPr/>
        </p:nvGrpSpPr>
        <p:grpSpPr>
          <a:xfrm>
            <a:off x="1480248" y="3937917"/>
            <a:ext cx="8905650" cy="694700"/>
            <a:chOff x="3434207" y="4779211"/>
            <a:chExt cx="8123371" cy="694700"/>
          </a:xfrm>
          <a:solidFill>
            <a:schemeClr val="bg1"/>
          </a:solidFill>
        </p:grpSpPr>
        <p:sp>
          <p:nvSpPr>
            <p:cNvPr id="12" name="Rectangle: Rounded Corners 33">
              <a:extLst>
                <a:ext uri="{FF2B5EF4-FFF2-40B4-BE49-F238E27FC236}">
                  <a16:creationId xmlns:a16="http://schemas.microsoft.com/office/drawing/2014/main" xmlns="" id="{8FB08A23-47BF-4C02-9B10-D70055BBF772}"/>
                </a:ext>
              </a:extLst>
            </p:cNvPr>
            <p:cNvSpPr/>
            <p:nvPr/>
          </p:nvSpPr>
          <p:spPr>
            <a:xfrm>
              <a:off x="3434207" y="4779211"/>
              <a:ext cx="4629720" cy="583979"/>
            </a:xfrm>
            <a:prstGeom prst="roundRect">
              <a:avLst/>
            </a:prstGeom>
            <a:solidFill>
              <a:srgbClr val="E8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3" name="Rectangle: Rounded Corners 34">
              <a:extLst>
                <a:ext uri="{FF2B5EF4-FFF2-40B4-BE49-F238E27FC236}">
                  <a16:creationId xmlns:a16="http://schemas.microsoft.com/office/drawing/2014/main" xmlns="" id="{EA76E4BA-EA22-4B1A-A52A-4DE5EB515714}"/>
                </a:ext>
              </a:extLst>
            </p:cNvPr>
            <p:cNvSpPr/>
            <p:nvPr/>
          </p:nvSpPr>
          <p:spPr>
            <a:xfrm>
              <a:off x="3545171" y="4889932"/>
              <a:ext cx="8012407" cy="583979"/>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r>
              <a:br>
                <a:rPr lang="en-US" sz="2800" dirty="0" smtClean="0">
                  <a:solidFill>
                    <a:schemeClr val="tx1"/>
                  </a:solidFill>
                </a:rPr>
              </a:br>
              <a:r>
                <a:rPr lang="en-US" sz="2800" dirty="0" smtClean="0">
                  <a:solidFill>
                    <a:schemeClr val="tx1"/>
                  </a:solidFill>
                </a:rPr>
                <a:t> Is it necessary that we have to understand what we read?</a:t>
              </a:r>
            </a:p>
            <a:p>
              <a:pPr algn="ctr"/>
              <a:endParaRPr lang="en-IN" sz="2800" dirty="0">
                <a:solidFill>
                  <a:schemeClr val="tx1"/>
                </a:solidFill>
              </a:endParaRPr>
            </a:p>
          </p:txBody>
        </p:sp>
      </p:grpSp>
      <p:grpSp>
        <p:nvGrpSpPr>
          <p:cNvPr id="14" name="Group 5">
            <a:extLst>
              <a:ext uri="{FF2B5EF4-FFF2-40B4-BE49-F238E27FC236}">
                <a16:creationId xmlns:a16="http://schemas.microsoft.com/office/drawing/2014/main" xmlns="" id="{4A4ABB23-938D-489D-A8DE-3AD140A2E815}"/>
              </a:ext>
            </a:extLst>
          </p:cNvPr>
          <p:cNvGrpSpPr/>
          <p:nvPr/>
        </p:nvGrpSpPr>
        <p:grpSpPr>
          <a:xfrm rot="16200000">
            <a:off x="362963" y="3936239"/>
            <a:ext cx="812902" cy="703304"/>
            <a:chOff x="1217532" y="3417314"/>
            <a:chExt cx="2855012" cy="2331798"/>
          </a:xfrm>
        </p:grpSpPr>
        <p:sp>
          <p:nvSpPr>
            <p:cNvPr id="15" name="Google Shape;1367;p33">
              <a:extLst>
                <a:ext uri="{FF2B5EF4-FFF2-40B4-BE49-F238E27FC236}">
                  <a16:creationId xmlns:a16="http://schemas.microsoft.com/office/drawing/2014/main" xmlns=""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6" name="Google Shape;1368;p33">
              <a:extLst>
                <a:ext uri="{FF2B5EF4-FFF2-40B4-BE49-F238E27FC236}">
                  <a16:creationId xmlns:a16="http://schemas.microsoft.com/office/drawing/2014/main" xmlns=""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7" name="Google Shape;1369;p33">
              <a:extLst>
                <a:ext uri="{FF2B5EF4-FFF2-40B4-BE49-F238E27FC236}">
                  <a16:creationId xmlns:a16="http://schemas.microsoft.com/office/drawing/2014/main" xmlns=""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19" name="Rectangle 18"/>
          <p:cNvSpPr/>
          <p:nvPr/>
        </p:nvSpPr>
        <p:spPr>
          <a:xfrm>
            <a:off x="376000" y="2705096"/>
            <a:ext cx="1476000" cy="4524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For fun</a:t>
            </a:r>
            <a:endParaRPr lang="en-US" sz="2400" dirty="0">
              <a:solidFill>
                <a:schemeClr val="tx1"/>
              </a:solidFill>
            </a:endParaRPr>
          </a:p>
        </p:txBody>
      </p:sp>
      <p:sp>
        <p:nvSpPr>
          <p:cNvPr id="20" name="Rectangle 19"/>
          <p:cNvSpPr/>
          <p:nvPr/>
        </p:nvSpPr>
        <p:spPr>
          <a:xfrm>
            <a:off x="2228000" y="2705096"/>
            <a:ext cx="2016000" cy="4524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For knowledge</a:t>
            </a:r>
            <a:endParaRPr lang="en-US" sz="2400" dirty="0">
              <a:solidFill>
                <a:schemeClr val="tx1"/>
              </a:solidFill>
            </a:endParaRPr>
          </a:p>
        </p:txBody>
      </p:sp>
      <p:sp>
        <p:nvSpPr>
          <p:cNvPr id="21" name="Rectangle 20"/>
          <p:cNvSpPr/>
          <p:nvPr/>
        </p:nvSpPr>
        <p:spPr>
          <a:xfrm>
            <a:off x="4620000" y="2705096"/>
            <a:ext cx="2304000" cy="4524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Learn new words</a:t>
            </a:r>
            <a:endParaRPr lang="en-US" sz="2400" dirty="0">
              <a:solidFill>
                <a:schemeClr val="tx1"/>
              </a:solidFill>
            </a:endParaRPr>
          </a:p>
        </p:txBody>
      </p:sp>
      <p:sp>
        <p:nvSpPr>
          <p:cNvPr id="22" name="Rectangle 21"/>
          <p:cNvSpPr/>
          <p:nvPr/>
        </p:nvSpPr>
        <p:spPr>
          <a:xfrm>
            <a:off x="9332000" y="2705096"/>
            <a:ext cx="2484000" cy="4524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Colourful pictures</a:t>
            </a:r>
            <a:endParaRPr lang="en-US" sz="2400" dirty="0">
              <a:solidFill>
                <a:schemeClr val="tx1"/>
              </a:solidFill>
            </a:endParaRPr>
          </a:p>
        </p:txBody>
      </p:sp>
      <p:sp>
        <p:nvSpPr>
          <p:cNvPr id="24" name="Rectangle 23"/>
          <p:cNvSpPr/>
          <p:nvPr/>
        </p:nvSpPr>
        <p:spPr>
          <a:xfrm>
            <a:off x="7300000" y="2705096"/>
            <a:ext cx="1656000" cy="4524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For stories</a:t>
            </a:r>
            <a:endParaRPr lang="en-US" sz="2400" dirty="0">
              <a:solidFill>
                <a:schemeClr val="tx1"/>
              </a:solidFill>
            </a:endParaRPr>
          </a:p>
        </p:txBody>
      </p:sp>
      <p:sp>
        <p:nvSpPr>
          <p:cNvPr id="25" name="Rectangle 24"/>
          <p:cNvSpPr/>
          <p:nvPr/>
        </p:nvSpPr>
        <p:spPr>
          <a:xfrm>
            <a:off x="3347608" y="5238760"/>
            <a:ext cx="5496784" cy="45244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The joy is in understanding what we read.</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8" presetClass="emph" presetSubtype="0" fill="hold" nodeType="withEffect">
                                  <p:stCondLst>
                                    <p:cond delay="0"/>
                                  </p:stCondLst>
                                  <p:childTnLst>
                                    <p:animRot by="5400000">
                                      <p:cBhvr>
                                        <p:cTn id="9" dur="1000" fill="hold"/>
                                        <p:tgtEl>
                                          <p:spTgt spid="3"/>
                                        </p:tgtEl>
                                        <p:attrNameLst>
                                          <p:attrName>r</p:attrName>
                                        </p:attrNameLst>
                                      </p:cBhvr>
                                    </p:animRo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1000"/>
                                        <p:tgtEl>
                                          <p:spTgt spid="19"/>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1000"/>
                                        <p:tgtEl>
                                          <p:spTgt spid="24"/>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par>
                                <p:cTn id="40" presetID="8" presetClass="emph" presetSubtype="0" fill="hold" nodeType="withEffect">
                                  <p:stCondLst>
                                    <p:cond delay="0"/>
                                  </p:stCondLst>
                                  <p:childTnLst>
                                    <p:animRot by="5400000">
                                      <p:cBhvr>
                                        <p:cTn id="41" dur="1000" fill="hold"/>
                                        <p:tgtEl>
                                          <p:spTgt spid="14"/>
                                        </p:tgtEl>
                                        <p:attrNameLst>
                                          <p:attrName>r</p:attrName>
                                        </p:attrNameLst>
                                      </p:cBhvr>
                                    </p:animRo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 xmlns:a16="http://schemas.microsoft.com/office/drawing/2014/main" id="{7FD3AE87-6314-4455-95CA-DC26B00CAF9A}"/>
              </a:ext>
            </a:extLst>
          </p:cNvPr>
          <p:cNvGraphicFramePr>
            <a:graphicFrameLocks noGrp="1"/>
          </p:cNvGraphicFramePr>
          <p:nvPr>
            <p:extLst>
              <p:ext uri="{D42A27DB-BD31-4B8C-83A1-F6EECF244321}">
                <p14:modId xmlns="" xmlns:p14="http://schemas.microsoft.com/office/powerpoint/2010/main" val="1270559121"/>
              </p:ext>
            </p:extLst>
          </p:nvPr>
        </p:nvGraphicFramePr>
        <p:xfrm>
          <a:off x="1127448" y="700345"/>
          <a:ext cx="9721080" cy="4750725"/>
        </p:xfrm>
        <a:graphic>
          <a:graphicData uri="http://schemas.openxmlformats.org/drawingml/2006/table">
            <a:tbl>
              <a:tblPr firstRow="1" bandRow="1">
                <a:tableStyleId>{5C22544A-7EE6-4342-B048-85BDC9FD1C3A}</a:tableStyleId>
              </a:tblPr>
              <a:tblGrid>
                <a:gridCol w="928702">
                  <a:extLst>
                    <a:ext uri="{9D8B030D-6E8A-4147-A177-3AD203B41FA5}">
                      <a16:colId xmlns="" xmlns:a16="http://schemas.microsoft.com/office/drawing/2014/main" val="20000"/>
                    </a:ext>
                  </a:extLst>
                </a:gridCol>
                <a:gridCol w="1485922">
                  <a:extLst>
                    <a:ext uri="{9D8B030D-6E8A-4147-A177-3AD203B41FA5}">
                      <a16:colId xmlns="" xmlns:a16="http://schemas.microsoft.com/office/drawing/2014/main" val="20001"/>
                    </a:ext>
                  </a:extLst>
                </a:gridCol>
                <a:gridCol w="7306456">
                  <a:extLst>
                    <a:ext uri="{9D8B030D-6E8A-4147-A177-3AD203B41FA5}">
                      <a16:colId xmlns="" xmlns:a16="http://schemas.microsoft.com/office/drawing/2014/main" val="20002"/>
                    </a:ext>
                  </a:extLst>
                </a:gridCol>
              </a:tblGrid>
              <a:tr h="389313">
                <a:tc>
                  <a:txBody>
                    <a:bodyPr/>
                    <a:lstStyle/>
                    <a:p>
                      <a:pPr algn="ctr"/>
                      <a:endParaRPr lang="en-IN" sz="2000" dirty="0"/>
                    </a:p>
                  </a:txBody>
                  <a:tcPr/>
                </a:tc>
                <a:tc>
                  <a:txBody>
                    <a:bodyPr/>
                    <a:lstStyle/>
                    <a:p>
                      <a:pPr algn="ctr"/>
                      <a:endParaRPr lang="en-IN" sz="2000" dirty="0"/>
                    </a:p>
                  </a:txBody>
                  <a:tcPr/>
                </a:tc>
                <a:tc>
                  <a:txBody>
                    <a:bodyPr/>
                    <a:lstStyle/>
                    <a:p>
                      <a:pPr algn="ctr"/>
                      <a:endParaRPr lang="en-IN" sz="2000" dirty="0"/>
                    </a:p>
                  </a:txBody>
                  <a:tcPr/>
                </a:tc>
                <a:extLst>
                  <a:ext uri="{0D108BD9-81ED-4DB2-BD59-A6C34878D82A}">
                    <a16:rowId xmlns="" xmlns:a16="http://schemas.microsoft.com/office/drawing/2014/main" val="10000"/>
                  </a:ext>
                </a:extLst>
              </a:tr>
              <a:tr h="389313">
                <a:tc>
                  <a:txBody>
                    <a:bodyPr/>
                    <a:lstStyle/>
                    <a:p>
                      <a:pPr algn="l"/>
                      <a:r>
                        <a:rPr lang="en-IN" sz="1400" dirty="0" smtClean="0">
                          <a:solidFill>
                            <a:schemeClr val="tx1"/>
                          </a:solidFill>
                        </a:rPr>
                        <a:t>1</a:t>
                      </a:r>
                      <a:endParaRPr lang="en-IN" sz="1400" dirty="0">
                        <a:solidFill>
                          <a:schemeClr val="tx1"/>
                        </a:solidFill>
                      </a:endParaRPr>
                    </a:p>
                  </a:txBody>
                  <a:tcPr/>
                </a:tc>
                <a:tc>
                  <a:txBody>
                    <a:bodyPr/>
                    <a:lstStyle/>
                    <a:p>
                      <a:endParaRPr lang="en-IN"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https://pixabay.com/photos/child-reading-homework-education-3785922/</a:t>
                      </a:r>
                    </a:p>
                    <a:p>
                      <a:endParaRPr lang="en-IN" sz="900" dirty="0" smtClean="0">
                        <a:solidFill>
                          <a:schemeClr val="tx1"/>
                        </a:solidFill>
                      </a:endParaRPr>
                    </a:p>
                    <a:p>
                      <a:endParaRPr lang="en-IN" sz="1400" dirty="0" smtClean="0">
                        <a:solidFill>
                          <a:schemeClr val="tx1"/>
                        </a:solidFill>
                      </a:endParaRPr>
                    </a:p>
                  </a:txBody>
                  <a:tcPr/>
                </a:tc>
                <a:extLst>
                  <a:ext uri="{0D108BD9-81ED-4DB2-BD59-A6C34878D82A}">
                    <a16:rowId xmlns="" xmlns:a16="http://schemas.microsoft.com/office/drawing/2014/main" val="10001"/>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marL="228600" indent="-228600">
                        <a:buAutoNum type="arabicPeriod"/>
                      </a:pPr>
                      <a:r>
                        <a:rPr lang="en-IN" sz="900" b="0" i="0" u="none" strike="noStrike" kern="1200" baseline="0" dirty="0" err="1" smtClean="0">
                          <a:solidFill>
                            <a:schemeClr val="tx1"/>
                          </a:solidFill>
                          <a:latin typeface="+mn-lt"/>
                          <a:ea typeface="+mn-ea"/>
                          <a:cs typeface="+mn-cs"/>
                        </a:rPr>
                        <a:t>Silhoutte</a:t>
                      </a:r>
                      <a:r>
                        <a:rPr lang="en-IN" sz="900" b="0" i="0" u="none" strike="noStrike" kern="1200" baseline="0" dirty="0" smtClean="0">
                          <a:solidFill>
                            <a:schemeClr val="tx1"/>
                          </a:solidFill>
                          <a:latin typeface="+mn-lt"/>
                          <a:ea typeface="+mn-ea"/>
                          <a:cs typeface="+mn-cs"/>
                        </a:rPr>
                        <a:t>: https://pixabay.com/photos/people-man-kid-boy-child-read-2572105/</a:t>
                      </a:r>
                    </a:p>
                    <a:p>
                      <a:pPr marL="228600" indent="-228600">
                        <a:buAutoNum type="arabicPeriod"/>
                      </a:pPr>
                      <a:r>
                        <a:rPr lang="en-IN" sz="900" b="0" i="0" u="none" strike="noStrike" kern="1200" baseline="0" dirty="0" smtClean="0">
                          <a:solidFill>
                            <a:schemeClr val="tx1"/>
                          </a:solidFill>
                          <a:latin typeface="+mn-lt"/>
                          <a:ea typeface="+mn-ea"/>
                          <a:cs typeface="+mn-cs"/>
                        </a:rPr>
                        <a:t>Children: https://youtu.be/jalmmKpx1kk?t=117 (Attribution: AKSHAR MANTRA</a:t>
                      </a:r>
                    </a:p>
                    <a:p>
                      <a:pPr marL="228600" indent="-228600">
                        <a:buAutoNum type="arabicPeriod"/>
                      </a:pPr>
                      <a:endParaRPr lang="en-IN" sz="900" dirty="0" smtClean="0"/>
                    </a:p>
                    <a:p>
                      <a:endParaRPr lang="en-IN" sz="900" dirty="0" smtClean="0"/>
                    </a:p>
                  </a:txBody>
                  <a:tcPr/>
                </a:tc>
                <a:extLst>
                  <a:ext uri="{0D108BD9-81ED-4DB2-BD59-A6C34878D82A}">
                    <a16:rowId xmlns="" xmlns:a16="http://schemas.microsoft.com/office/drawing/2014/main" val="10002"/>
                  </a:ext>
                </a:extLst>
              </a:tr>
              <a:tr h="389313">
                <a:tc>
                  <a:txBody>
                    <a:bodyPr/>
                    <a:lstStyle/>
                    <a:p>
                      <a:r>
                        <a:rPr lang="en-IN" sz="900" dirty="0" smtClean="0"/>
                        <a:t>3</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Magazine: https://pixabay.com/photos/shop-vendor-magazine-man-singapore-805536/</a:t>
                      </a:r>
                    </a:p>
                    <a:p>
                      <a:pPr marL="228600" indent="-228600" rtl="0">
                        <a:buAutoNum type="arabicPeriod"/>
                      </a:pPr>
                      <a:r>
                        <a:rPr lang="en-IN" sz="900" b="0" i="0" u="none" strike="noStrike" kern="1200" dirty="0" smtClean="0">
                          <a:solidFill>
                            <a:schemeClr val="tx1"/>
                          </a:solidFill>
                          <a:latin typeface="+mn-lt"/>
                          <a:ea typeface="+mn-ea"/>
                          <a:cs typeface="+mn-cs"/>
                        </a:rPr>
                        <a:t>Teacher: https://pixabay.com/photos/school-classroom-teacher-7047287/</a:t>
                      </a:r>
                    </a:p>
                    <a:p>
                      <a:pPr marL="228600" indent="-228600" rtl="0">
                        <a:buAutoNum type="arabicPeriod"/>
                      </a:pPr>
                      <a:r>
                        <a:rPr lang="en-IN" sz="900" b="0" i="0" u="none" strike="noStrike" kern="1200" dirty="0" smtClean="0">
                          <a:solidFill>
                            <a:schemeClr val="tx1"/>
                          </a:solidFill>
                          <a:latin typeface="+mn-lt"/>
                          <a:ea typeface="+mn-ea"/>
                          <a:cs typeface="+mn-cs"/>
                        </a:rPr>
                        <a:t>Window girl: https://www.flickr.com/photos/29695407@N00/3337615282 (attribution: </a:t>
                      </a:r>
                      <a:r>
                        <a:rPr lang="en-IN" sz="900" b="0" i="0" u="none" strike="noStrike" kern="1200" dirty="0" err="1" smtClean="0">
                          <a:solidFill>
                            <a:schemeClr val="tx1"/>
                          </a:solidFill>
                          <a:latin typeface="+mn-lt"/>
                          <a:ea typeface="+mn-ea"/>
                          <a:cs typeface="+mn-cs"/>
                        </a:rPr>
                        <a:t>Easa</a:t>
                      </a:r>
                      <a:r>
                        <a:rPr lang="en-IN" sz="900" b="0" i="0" u="none" strike="noStrike" kern="1200" dirty="0" smtClean="0">
                          <a:solidFill>
                            <a:schemeClr val="tx1"/>
                          </a:solidFill>
                          <a:latin typeface="+mn-lt"/>
                          <a:ea typeface="+mn-ea"/>
                          <a:cs typeface="+mn-cs"/>
                        </a:rPr>
                        <a:t> </a:t>
                      </a:r>
                      <a:r>
                        <a:rPr lang="en-IN" sz="900" b="0" i="0" u="none" strike="noStrike" kern="1200" dirty="0" err="1" smtClean="0">
                          <a:solidFill>
                            <a:schemeClr val="tx1"/>
                          </a:solidFill>
                          <a:latin typeface="+mn-lt"/>
                          <a:ea typeface="+mn-ea"/>
                          <a:cs typeface="+mn-cs"/>
                        </a:rPr>
                        <a:t>Shamih</a:t>
                      </a:r>
                      <a:r>
                        <a:rPr lang="en-IN" sz="900" b="0" i="0" u="none" strike="noStrike" kern="1200" dirty="0" smtClean="0">
                          <a:solidFill>
                            <a:schemeClr val="tx1"/>
                          </a:solidFill>
                          <a:latin typeface="+mn-lt"/>
                          <a:ea typeface="+mn-ea"/>
                          <a:cs typeface="+mn-cs"/>
                        </a:rPr>
                        <a:t>)</a:t>
                      </a:r>
                    </a:p>
                    <a:p>
                      <a:pPr marL="228600" indent="-228600" rtl="0">
                        <a:buAutoNum type="arabicPeriod"/>
                      </a:pPr>
                      <a:r>
                        <a:rPr lang="en-IN" sz="900" b="0" i="0" u="none" strike="noStrike" kern="1200" dirty="0" smtClean="0">
                          <a:solidFill>
                            <a:schemeClr val="tx1"/>
                          </a:solidFill>
                          <a:latin typeface="+mn-lt"/>
                          <a:ea typeface="+mn-ea"/>
                          <a:cs typeface="+mn-cs"/>
                        </a:rPr>
                        <a:t>Man: https://commons.wikimedia.org/w/index.php?curid=71350426 (Attribution: </a:t>
                      </a:r>
                      <a:r>
                        <a:rPr lang="en-IN" sz="900" b="0" i="0" u="none" strike="noStrike" kern="1200" dirty="0" err="1" smtClean="0">
                          <a:solidFill>
                            <a:schemeClr val="tx1"/>
                          </a:solidFill>
                          <a:latin typeface="+mn-lt"/>
                          <a:ea typeface="+mn-ea"/>
                          <a:cs typeface="+mn-cs"/>
                        </a:rPr>
                        <a:t>Selvin</a:t>
                      </a:r>
                      <a:r>
                        <a:rPr lang="en-IN" sz="900" b="0" i="0" u="none" strike="noStrike" kern="1200" dirty="0" smtClean="0">
                          <a:solidFill>
                            <a:schemeClr val="tx1"/>
                          </a:solidFill>
                          <a:latin typeface="+mn-lt"/>
                          <a:ea typeface="+mn-ea"/>
                          <a:cs typeface="+mn-cs"/>
                        </a:rPr>
                        <a:t>)</a:t>
                      </a:r>
                    </a:p>
                    <a:p>
                      <a:pPr marL="228600" indent="-228600" rtl="0">
                        <a:buAutoNum type="arabicPeriod"/>
                      </a:pPr>
                      <a:r>
                        <a:rPr lang="en-IN" sz="900" b="0" i="0" u="none" strike="noStrike" kern="1200" dirty="0" smtClean="0">
                          <a:solidFill>
                            <a:schemeClr val="tx1"/>
                          </a:solidFill>
                          <a:latin typeface="+mn-lt"/>
                          <a:ea typeface="+mn-ea"/>
                          <a:cs typeface="+mn-cs"/>
                        </a:rPr>
                        <a:t>Children: https://www.flickr.com/photos/35026043@N03/3292581996 (Attribution: </a:t>
                      </a:r>
                      <a:r>
                        <a:rPr lang="en-IN" sz="900" b="0" i="0" u="none" strike="noStrike" kern="1200" dirty="0" err="1" smtClean="0">
                          <a:solidFill>
                            <a:schemeClr val="tx1"/>
                          </a:solidFill>
                          <a:latin typeface="+mn-lt"/>
                          <a:ea typeface="+mn-ea"/>
                          <a:cs typeface="+mn-cs"/>
                        </a:rPr>
                        <a:t>Pratham</a:t>
                      </a:r>
                      <a:r>
                        <a:rPr lang="en-IN" sz="900" b="0" i="0" u="none" strike="noStrike" kern="1200" dirty="0" smtClean="0">
                          <a:solidFill>
                            <a:schemeClr val="tx1"/>
                          </a:solidFill>
                          <a:latin typeface="+mn-lt"/>
                          <a:ea typeface="+mn-ea"/>
                          <a:cs typeface="+mn-cs"/>
                        </a:rPr>
                        <a:t> Books)</a:t>
                      </a:r>
                    </a:p>
                    <a:p>
                      <a:pPr marL="228600" indent="-228600" rtl="0">
                        <a:buAutoNum type="arabicPeriod"/>
                      </a:pPr>
                      <a:r>
                        <a:rPr lang="en-IN" sz="900" b="0" i="0" u="none" strike="noStrike" kern="1200" dirty="0" err="1" smtClean="0">
                          <a:solidFill>
                            <a:schemeClr val="tx1"/>
                          </a:solidFill>
                          <a:latin typeface="+mn-lt"/>
                          <a:ea typeface="+mn-ea"/>
                          <a:cs typeface="+mn-cs"/>
                        </a:rPr>
                        <a:t>Sanyasi</a:t>
                      </a:r>
                      <a:r>
                        <a:rPr lang="en-IN" sz="900" b="0" i="0" u="none" strike="noStrike" kern="1200" dirty="0" smtClean="0">
                          <a:solidFill>
                            <a:schemeClr val="tx1"/>
                          </a:solidFill>
                          <a:latin typeface="+mn-lt"/>
                          <a:ea typeface="+mn-ea"/>
                          <a:cs typeface="+mn-cs"/>
                        </a:rPr>
                        <a:t>: https://pixabay.com/photos/hindu-read-cross-legged-a-book-4695995/</a:t>
                      </a:r>
                    </a:p>
                    <a:p>
                      <a:pPr marL="228600" indent="-228600" rtl="0">
                        <a:buAutoNum type="arabicPeriod"/>
                      </a:pPr>
                      <a:r>
                        <a:rPr lang="en-IN" sz="900" b="0" i="0" u="none" strike="noStrike" kern="1200" dirty="0" smtClean="0">
                          <a:solidFill>
                            <a:schemeClr val="tx1"/>
                          </a:solidFill>
                          <a:latin typeface="+mn-lt"/>
                          <a:ea typeface="+mn-ea"/>
                          <a:cs typeface="+mn-cs"/>
                        </a:rPr>
                        <a:t>Girl walking: https://pixabay.com/photos/woman-trees-book-open-book-walk-1868725/</a:t>
                      </a:r>
                    </a:p>
                    <a:p>
                      <a:endParaRPr lang="en-IN" sz="900" dirty="0" smtClean="0"/>
                    </a:p>
                  </a:txBody>
                  <a:tcPr/>
                </a:tc>
                <a:extLst>
                  <a:ext uri="{0D108BD9-81ED-4DB2-BD59-A6C34878D82A}">
                    <a16:rowId xmlns=""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IN" sz="1400" dirty="0" smtClean="0"/>
                    </a:p>
                  </a:txBody>
                  <a:tcPr/>
                </a:tc>
                <a:extLst>
                  <a:ext uri="{0D108BD9-81ED-4DB2-BD59-A6C34878D82A}">
                    <a16:rowId xmlns=""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9"/>
                  </a:ext>
                </a:extLst>
              </a:tr>
            </a:tbl>
          </a:graphicData>
        </a:graphic>
      </p:graphicFrame>
      <p:pic>
        <p:nvPicPr>
          <p:cNvPr id="5" name="Picture 2" descr="Child Reading, Homework, Education"/>
          <p:cNvPicPr>
            <a:picLocks noChangeAspect="1" noChangeArrowheads="1"/>
          </p:cNvPicPr>
          <p:nvPr/>
        </p:nvPicPr>
        <p:blipFill>
          <a:blip r:embed="rId3" cstate="print"/>
          <a:srcRect/>
          <a:stretch>
            <a:fillRect/>
          </a:stretch>
        </p:blipFill>
        <p:spPr bwMode="auto">
          <a:xfrm>
            <a:off x="2566970" y="1166800"/>
            <a:ext cx="308361" cy="252000"/>
          </a:xfrm>
          <a:prstGeom prst="rect">
            <a:avLst/>
          </a:prstGeom>
          <a:ln>
            <a:noFill/>
          </a:ln>
          <a:effectLst/>
        </p:spPr>
      </p:pic>
      <p:pic>
        <p:nvPicPr>
          <p:cNvPr id="7" name="Picture 2" descr="Free photos of People"/>
          <p:cNvPicPr>
            <a:picLocks noChangeAspect="1" noChangeArrowheads="1"/>
          </p:cNvPicPr>
          <p:nvPr/>
        </p:nvPicPr>
        <p:blipFill>
          <a:blip r:embed="rId4" cstate="print"/>
          <a:srcRect/>
          <a:stretch>
            <a:fillRect/>
          </a:stretch>
        </p:blipFill>
        <p:spPr bwMode="auto">
          <a:xfrm>
            <a:off x="2205016" y="1981192"/>
            <a:ext cx="252000" cy="189139"/>
          </a:xfrm>
          <a:prstGeom prst="rect">
            <a:avLst/>
          </a:prstGeom>
          <a:noFill/>
        </p:spPr>
      </p:pic>
      <p:pic>
        <p:nvPicPr>
          <p:cNvPr id="8" name="Picture 2"/>
          <p:cNvPicPr>
            <a:picLocks noChangeAspect="1" noChangeArrowheads="1"/>
          </p:cNvPicPr>
          <p:nvPr/>
        </p:nvPicPr>
        <p:blipFill>
          <a:blip r:embed="rId5" cstate="print"/>
          <a:srcRect l="36438" t="20312" b="12890"/>
          <a:stretch>
            <a:fillRect/>
          </a:stretch>
        </p:blipFill>
        <p:spPr bwMode="auto">
          <a:xfrm>
            <a:off x="2928920" y="1981192"/>
            <a:ext cx="252000" cy="148893"/>
          </a:xfrm>
          <a:prstGeom prst="rect">
            <a:avLst/>
          </a:prstGeom>
          <a:noFill/>
          <a:ln w="9525">
            <a:noFill/>
            <a:miter lim="800000"/>
            <a:headEnd/>
            <a:tailEnd/>
          </a:ln>
          <a:effectLst/>
        </p:spPr>
      </p:pic>
      <p:pic>
        <p:nvPicPr>
          <p:cNvPr id="9" name="Picture 2" descr="Shop, Vendor, Magazine, Man, Singapore"/>
          <p:cNvPicPr>
            <a:picLocks noChangeAspect="1" noChangeArrowheads="1"/>
          </p:cNvPicPr>
          <p:nvPr/>
        </p:nvPicPr>
        <p:blipFill>
          <a:blip r:embed="rId6" cstate="print"/>
          <a:srcRect/>
          <a:stretch>
            <a:fillRect/>
          </a:stretch>
        </p:blipFill>
        <p:spPr bwMode="auto">
          <a:xfrm>
            <a:off x="2205016" y="2524120"/>
            <a:ext cx="252000" cy="183273"/>
          </a:xfrm>
          <a:prstGeom prst="rect">
            <a:avLst/>
          </a:prstGeom>
          <a:ln>
            <a:noFill/>
          </a:ln>
          <a:effectLst/>
        </p:spPr>
      </p:pic>
      <p:pic>
        <p:nvPicPr>
          <p:cNvPr id="10" name="Picture 4" descr="Free photos of School"/>
          <p:cNvPicPr>
            <a:picLocks noChangeAspect="1" noChangeArrowheads="1"/>
          </p:cNvPicPr>
          <p:nvPr/>
        </p:nvPicPr>
        <p:blipFill>
          <a:blip r:embed="rId7" cstate="print"/>
          <a:srcRect/>
          <a:stretch>
            <a:fillRect/>
          </a:stretch>
        </p:blipFill>
        <p:spPr bwMode="auto">
          <a:xfrm>
            <a:off x="2566968" y="2524120"/>
            <a:ext cx="252000" cy="183273"/>
          </a:xfrm>
          <a:prstGeom prst="rect">
            <a:avLst/>
          </a:prstGeom>
          <a:ln>
            <a:noFill/>
          </a:ln>
          <a:effectLst/>
        </p:spPr>
      </p:pic>
      <p:pic>
        <p:nvPicPr>
          <p:cNvPr id="11" name="Picture 8" descr="Reading"/>
          <p:cNvPicPr>
            <a:picLocks noChangeAspect="1" noChangeArrowheads="1"/>
          </p:cNvPicPr>
          <p:nvPr/>
        </p:nvPicPr>
        <p:blipFill>
          <a:blip r:embed="rId8" cstate="print"/>
          <a:srcRect/>
          <a:stretch>
            <a:fillRect/>
          </a:stretch>
        </p:blipFill>
        <p:spPr bwMode="auto">
          <a:xfrm>
            <a:off x="3019408" y="2886072"/>
            <a:ext cx="252000" cy="183273"/>
          </a:xfrm>
          <a:prstGeom prst="rect">
            <a:avLst/>
          </a:prstGeom>
          <a:ln>
            <a:noFill/>
          </a:ln>
          <a:effectLst/>
        </p:spPr>
      </p:pic>
      <p:pic>
        <p:nvPicPr>
          <p:cNvPr id="13" name="Picture 18" descr="Vision :'A Book in Every Child's Hand'"/>
          <p:cNvPicPr>
            <a:picLocks noChangeAspect="1" noChangeArrowheads="1"/>
          </p:cNvPicPr>
          <p:nvPr/>
        </p:nvPicPr>
        <p:blipFill>
          <a:blip r:embed="rId9"/>
          <a:srcRect/>
          <a:stretch>
            <a:fillRect/>
          </a:stretch>
        </p:blipFill>
        <p:spPr bwMode="auto">
          <a:xfrm>
            <a:off x="3019408" y="2524120"/>
            <a:ext cx="252000" cy="183273"/>
          </a:xfrm>
          <a:prstGeom prst="rect">
            <a:avLst/>
          </a:prstGeom>
          <a:ln>
            <a:noFill/>
          </a:ln>
          <a:effectLst/>
        </p:spPr>
      </p:pic>
      <p:pic>
        <p:nvPicPr>
          <p:cNvPr id="14" name="Picture 20" descr="Free photos of Hindu"/>
          <p:cNvPicPr>
            <a:picLocks noChangeAspect="1" noChangeArrowheads="1"/>
          </p:cNvPicPr>
          <p:nvPr/>
        </p:nvPicPr>
        <p:blipFill>
          <a:blip r:embed="rId10" cstate="print"/>
          <a:srcRect/>
          <a:stretch>
            <a:fillRect/>
          </a:stretch>
        </p:blipFill>
        <p:spPr bwMode="auto">
          <a:xfrm>
            <a:off x="2566968" y="3248024"/>
            <a:ext cx="252000" cy="183273"/>
          </a:xfrm>
          <a:prstGeom prst="rect">
            <a:avLst/>
          </a:prstGeom>
          <a:ln>
            <a:noFill/>
          </a:ln>
          <a:effectLst/>
        </p:spPr>
      </p:pic>
      <p:pic>
        <p:nvPicPr>
          <p:cNvPr id="15" name="Picture 22" descr="Free photos of Woman"/>
          <p:cNvPicPr>
            <a:picLocks noChangeAspect="1" noChangeArrowheads="1"/>
          </p:cNvPicPr>
          <p:nvPr/>
        </p:nvPicPr>
        <p:blipFill>
          <a:blip r:embed="rId11" cstate="print"/>
          <a:srcRect/>
          <a:stretch>
            <a:fillRect/>
          </a:stretch>
        </p:blipFill>
        <p:spPr bwMode="auto">
          <a:xfrm>
            <a:off x="2205016" y="2886072"/>
            <a:ext cx="252000" cy="183273"/>
          </a:xfrm>
          <a:prstGeom prst="rect">
            <a:avLst/>
          </a:prstGeom>
          <a:ln>
            <a:noFill/>
          </a:ln>
          <a:effectLst/>
        </p:spPr>
      </p:pic>
      <p:pic>
        <p:nvPicPr>
          <p:cNvPr id="16" name="Picture 4" descr="File:500px photo (39881360)"/>
          <p:cNvPicPr>
            <a:picLocks noChangeAspect="1" noChangeArrowheads="1"/>
          </p:cNvPicPr>
          <p:nvPr/>
        </p:nvPicPr>
        <p:blipFill>
          <a:blip r:embed="rId12" cstate="print"/>
          <a:srcRect l="4750" t="5947" r="28750"/>
          <a:stretch>
            <a:fillRect/>
          </a:stretch>
        </p:blipFill>
        <p:spPr bwMode="auto">
          <a:xfrm>
            <a:off x="2622432" y="2909958"/>
            <a:ext cx="216000" cy="157090"/>
          </a:xfrm>
          <a:prstGeom prst="rect">
            <a:avLst/>
          </a:prstGeom>
          <a:ln>
            <a:noFill/>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592</TotalTime>
  <Words>205</Words>
  <Application>Microsoft Office PowerPoint</Application>
  <PresentationFormat>Custom</PresentationFormat>
  <Paragraphs>59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DD</vt:lpstr>
      <vt:lpstr>Importance of Reading</vt:lpstr>
      <vt:lpstr>Slide 2</vt:lpstr>
      <vt:lpstr>Slide 3</vt:lpstr>
      <vt:lpstr>Slide 4</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77</cp:revision>
  <dcterms:created xsi:type="dcterms:W3CDTF">2020-08-28T09:38:22Z</dcterms:created>
  <dcterms:modified xsi:type="dcterms:W3CDTF">2022-10-11T10:57:02Z</dcterms:modified>
</cp:coreProperties>
</file>