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2" r:id="rId4"/>
    <p:sldId id="26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82759" autoAdjust="0"/>
  </p:normalViewPr>
  <p:slideViewPr>
    <p:cSldViewPr>
      <p:cViewPr varScale="1">
        <p:scale>
          <a:sx n="52" d="100"/>
          <a:sy n="52" d="100"/>
        </p:scale>
        <p:origin x="-446"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10/11/2022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endParaRPr lang="en-IN" sz="1200" b="0" i="0" u="none" strike="noStrike" kern="1200" dirty="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1.</a:t>
            </a:r>
            <a:r>
              <a:rPr lang="en-IN" sz="1200" b="0" i="0" u="none" strike="noStrike" kern="1200" baseline="0" dirty="0" smtClean="0">
                <a:solidFill>
                  <a:schemeClr val="tx1"/>
                </a:solidFill>
                <a:latin typeface="+mn-lt"/>
                <a:ea typeface="+mn-ea"/>
                <a:cs typeface="+mn-cs"/>
              </a:rPr>
              <a:t> https://pixabay.com/photos/school-classroom-teacher-7047287/</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a:t>
            </a:r>
            <a:r>
              <a:rPr lang="en-IN" sz="1200" b="1" i="0" u="none" strike="noStrike" kern="1200" dirty="0" smtClean="0">
                <a:solidFill>
                  <a:schemeClr val="tx1"/>
                </a:solidFill>
                <a:latin typeface="+mn-lt"/>
                <a:ea typeface="+mn-ea"/>
                <a:cs typeface="+mn-cs"/>
              </a:rPr>
              <a:t>Teacher</a:t>
            </a:r>
            <a:endParaRPr lang="en-IN" sz="1200" b="0" i="0" u="none" strike="noStrike" kern="1200" dirty="0" smtClean="0">
              <a:solidFill>
                <a:schemeClr val="tx1"/>
              </a:solidFill>
              <a:latin typeface="+mn-lt"/>
              <a:ea typeface="+mn-ea"/>
              <a:cs typeface="+mn-cs"/>
            </a:endParaRPr>
          </a:p>
          <a:p>
            <a:pPr rtl="0"/>
            <a:r>
              <a:rPr lang="en-IN" sz="1200" b="0" i="0" u="none" strike="noStrike" kern="1200" dirty="0" smtClean="0">
                <a:solidFill>
                  <a:schemeClr val="tx1"/>
                </a:solidFill>
                <a:latin typeface="+mn-lt"/>
                <a:ea typeface="+mn-ea"/>
                <a:cs typeface="+mn-cs"/>
              </a:rPr>
              <a:t>&lt; </a:t>
            </a:r>
            <a:r>
              <a:rPr lang="en-IN" sz="1200" b="0" i="0" u="none" strike="noStrike" kern="1200" dirty="0">
                <a:solidFill>
                  <a:schemeClr val="tx1"/>
                </a:solidFill>
                <a:latin typeface="+mn-lt"/>
                <a:ea typeface="+mn-ea"/>
                <a:cs typeface="+mn-cs"/>
              </a:rPr>
              <a:t>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Boy: https://www.flickr.com/photos/32012820@N06/8492210374 (Attribution: </a:t>
            </a:r>
            <a:r>
              <a:rPr lang="en-IN" sz="1200" kern="1200" dirty="0" err="1" smtClean="0">
                <a:solidFill>
                  <a:schemeClr val="tx1"/>
                </a:solidFill>
                <a:latin typeface="+mn-lt"/>
                <a:ea typeface="+mn-ea"/>
                <a:cs typeface="+mn-cs"/>
              </a:rPr>
              <a:t>aphotoshooter</a:t>
            </a:r>
            <a:r>
              <a:rPr lang="en-IN" sz="12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Cricket bat, ball: https://www.hiclipart.com/free-transparent-background-png-clipart-ijdbb</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1200" kern="1200" dirty="0" smtClean="0">
                <a:solidFill>
                  <a:schemeClr val="tx1"/>
                </a:solidFill>
                <a:latin typeface="+mn-lt"/>
                <a:ea typeface="+mn-ea"/>
                <a:cs typeface="+mn-cs"/>
              </a:rPr>
              <a:t>Gloves: https://www.hiclipart.com/free-transparent-background-png-clipart-fyaum</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rtl="0"/>
            <a:endParaRPr lang="en-IN" sz="1200" b="0" i="0" u="none" strike="noStrike"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r>
              <a:rPr lang="en-IN" sz="1200" b="1" i="0" u="none" strike="noStrike" kern="1200" dirty="0" smtClean="0">
                <a:solidFill>
                  <a:schemeClr val="tx1"/>
                </a:solidFill>
                <a:latin typeface="+mn-lt"/>
                <a:ea typeface="+mn-ea"/>
                <a:cs typeface="+mn-cs"/>
              </a:rPr>
              <a:t>–</a:t>
            </a:r>
          </a:p>
          <a:p>
            <a:pPr rtl="0"/>
            <a:endParaRPr lang="en-IN" sz="1200" b="1" i="0" u="none" strike="noStrike" kern="1200" dirty="0" smtClean="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428BD76F-BD24-44AD-BEDE-7058FCE91367}"/>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 xmlns:a16="http://schemas.microsoft.com/office/drawing/2014/main" id="{D3D53DF3-BD88-4C6D-9E85-C8E61E5F24EE}"/>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9CE2D3C8-E81A-4774-AE86-696A10FEE4ED}"/>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 xmlns:a16="http://schemas.microsoft.com/office/drawing/2014/main" id="{406F829A-A9AE-454A-A57B-45B44CE3B34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 xmlns:a16="http://schemas.microsoft.com/office/drawing/2014/main" id="{3DB01AB4-72FA-43A4-A513-AF85E706263F}"/>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 xmlns:a16="http://schemas.microsoft.com/office/drawing/2014/main" id="{A295D194-953C-4C7A-B9AB-5EAC619F66A5}"/>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 xmlns:a16="http://schemas.microsoft.com/office/drawing/2014/main" id="{D60BDD97-0EE4-4885-8842-96419DB7F588}"/>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31172" y="261921"/>
            <a:ext cx="8529656" cy="1357320"/>
          </a:xfrm>
          <a:solidFill>
            <a:schemeClr val="accent2">
              <a:lumMod val="60000"/>
              <a:lumOff val="40000"/>
            </a:schemeClr>
          </a:solidFill>
          <a:scene3d>
            <a:camera prst="orthographicFront"/>
            <a:lightRig rig="threePt" dir="t"/>
          </a:scene3d>
          <a:sp3d>
            <a:bevelT/>
          </a:sp3d>
        </p:spPr>
        <p:txBody>
          <a:bodyPr/>
          <a:lstStyle/>
          <a:p>
            <a:r>
              <a:rPr lang="en-IN" dirty="0" smtClean="0"/>
              <a:t>Reading Comprehension</a:t>
            </a:r>
            <a:endParaRPr lang="en-US" dirty="0"/>
          </a:p>
        </p:txBody>
      </p:sp>
      <p:pic>
        <p:nvPicPr>
          <p:cNvPr id="14338" name="Picture 2" descr="Free photos of School"/>
          <p:cNvPicPr>
            <a:picLocks noChangeAspect="1" noChangeArrowheads="1"/>
          </p:cNvPicPr>
          <p:nvPr/>
        </p:nvPicPr>
        <p:blipFill>
          <a:blip r:embed="rId3"/>
          <a:srcRect/>
          <a:stretch>
            <a:fillRect/>
          </a:stretch>
        </p:blipFill>
        <p:spPr bwMode="auto">
          <a:xfrm>
            <a:off x="3504001" y="1710760"/>
            <a:ext cx="5183998" cy="345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a:xfrm>
            <a:off x="3690940" y="241304"/>
            <a:ext cx="4810120" cy="654032"/>
          </a:xfr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8100000" scaled="1"/>
            <a:tileRect/>
          </a:gradFill>
          <a:scene3d>
            <a:camera prst="orthographicFront"/>
            <a:lightRig rig="threePt" dir="t"/>
          </a:scene3d>
          <a:sp3d>
            <a:bevelT w="165100" prst="coolSlant"/>
          </a:sp3d>
        </p:spPr>
        <p:txBody>
          <a:bodyPr/>
          <a:lstStyle/>
          <a:p>
            <a:r>
              <a:rPr lang="en-IN" dirty="0" smtClean="0"/>
              <a:t>A Budding Cricketer</a:t>
            </a:r>
            <a:endParaRPr lang="en-US" dirty="0"/>
          </a:p>
        </p:txBody>
      </p:sp>
      <p:sp>
        <p:nvSpPr>
          <p:cNvPr id="12290" name="AutoShape 2" descr="bo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bo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bo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2296" name="Picture 8" descr="boy"/>
          <p:cNvPicPr>
            <a:picLocks noChangeAspect="1" noChangeArrowheads="1"/>
          </p:cNvPicPr>
          <p:nvPr/>
        </p:nvPicPr>
        <p:blipFill>
          <a:blip r:embed="rId3" cstate="print">
            <a:lum bright="20000" contrast="20000"/>
          </a:blip>
          <a:srcRect/>
          <a:stretch>
            <a:fillRect/>
          </a:stretch>
        </p:blipFill>
        <p:spPr bwMode="auto">
          <a:xfrm>
            <a:off x="4772613" y="1709728"/>
            <a:ext cx="2646774" cy="3529032"/>
          </a:xfrm>
          <a:prstGeom prst="rect">
            <a:avLst/>
          </a:prstGeom>
          <a:noFill/>
        </p:spPr>
      </p:pic>
      <p:sp>
        <p:nvSpPr>
          <p:cNvPr id="7" name="Rectangle 6"/>
          <p:cNvSpPr/>
          <p:nvPr/>
        </p:nvSpPr>
        <p:spPr>
          <a:xfrm>
            <a:off x="288116" y="1347776"/>
            <a:ext cx="4140000" cy="2308324"/>
          </a:xfrm>
          <a:prstGeom prst="rect">
            <a:avLst/>
          </a:prstGeom>
        </p:spPr>
        <p:txBody>
          <a:bodyPr wrap="square">
            <a:spAutoFit/>
          </a:bodyPr>
          <a:lstStyle/>
          <a:p>
            <a:r>
              <a:rPr lang="en-US" sz="2400" dirty="0" smtClean="0"/>
              <a:t>Ajay is 12 years old. He lives with his parents and younger sister in Chennai. He loves studying and always comes first in class. He also loves indoor games like chess. </a:t>
            </a:r>
          </a:p>
        </p:txBody>
      </p:sp>
      <p:sp>
        <p:nvSpPr>
          <p:cNvPr id="8" name="Rectangle 7"/>
          <p:cNvSpPr/>
          <p:nvPr/>
        </p:nvSpPr>
        <p:spPr>
          <a:xfrm>
            <a:off x="288116" y="3700464"/>
            <a:ext cx="4140000" cy="2308324"/>
          </a:xfrm>
          <a:prstGeom prst="rect">
            <a:avLst/>
          </a:prstGeom>
        </p:spPr>
        <p:txBody>
          <a:bodyPr wrap="square">
            <a:spAutoFit/>
          </a:bodyPr>
          <a:lstStyle/>
          <a:p>
            <a:r>
              <a:rPr lang="en-US" sz="2400" dirty="0" smtClean="0"/>
              <a:t>His </a:t>
            </a:r>
            <a:r>
              <a:rPr lang="en-US" sz="2400" dirty="0" err="1" smtClean="0"/>
              <a:t>favourite</a:t>
            </a:r>
            <a:r>
              <a:rPr lang="en-US" sz="2400" dirty="0" smtClean="0"/>
              <a:t> outdoor game is</a:t>
            </a:r>
          </a:p>
          <a:p>
            <a:r>
              <a:rPr lang="en-US" sz="2400" dirty="0" smtClean="0"/>
              <a:t> cricket. There is a playground</a:t>
            </a:r>
          </a:p>
          <a:p>
            <a:r>
              <a:rPr lang="en-US" sz="2400" dirty="0" smtClean="0"/>
              <a:t> near his house where all the</a:t>
            </a:r>
          </a:p>
          <a:p>
            <a:r>
              <a:rPr lang="en-US" sz="2400" dirty="0" smtClean="0"/>
              <a:t> older children play cricket. Ajay</a:t>
            </a:r>
          </a:p>
          <a:p>
            <a:r>
              <a:rPr lang="en-US" sz="2400" dirty="0" smtClean="0"/>
              <a:t> always watches them play</a:t>
            </a:r>
          </a:p>
          <a:p>
            <a:r>
              <a:rPr lang="en-US" sz="2400" dirty="0" smtClean="0"/>
              <a:t> every Sunday morning</a:t>
            </a:r>
            <a:r>
              <a:rPr lang="en-US" dirty="0" smtClean="0"/>
              <a:t>. </a:t>
            </a:r>
            <a:endParaRPr lang="en-US" dirty="0"/>
          </a:p>
        </p:txBody>
      </p:sp>
      <p:sp>
        <p:nvSpPr>
          <p:cNvPr id="9" name="Rectangle 8"/>
          <p:cNvSpPr/>
          <p:nvPr/>
        </p:nvSpPr>
        <p:spPr>
          <a:xfrm>
            <a:off x="7724784" y="1347776"/>
            <a:ext cx="4140000" cy="3416320"/>
          </a:xfrm>
          <a:prstGeom prst="rect">
            <a:avLst/>
          </a:prstGeom>
        </p:spPr>
        <p:txBody>
          <a:bodyPr wrap="square">
            <a:spAutoFit/>
          </a:bodyPr>
          <a:lstStyle/>
          <a:p>
            <a:r>
              <a:rPr lang="en-US" sz="2400" dirty="0" smtClean="0"/>
              <a:t>Ajay is sure that one day he will be famous like </a:t>
            </a:r>
            <a:r>
              <a:rPr lang="en-US" sz="2400" dirty="0" err="1" smtClean="0"/>
              <a:t>Virat</a:t>
            </a:r>
            <a:r>
              <a:rPr lang="en-US" sz="2400" dirty="0" smtClean="0"/>
              <a:t> </a:t>
            </a:r>
            <a:r>
              <a:rPr lang="en-US" sz="2400" dirty="0" err="1" smtClean="0"/>
              <a:t>Kohli</a:t>
            </a:r>
            <a:r>
              <a:rPr lang="en-US" sz="2400" dirty="0" smtClean="0"/>
              <a:t>. </a:t>
            </a:r>
          </a:p>
          <a:p>
            <a:r>
              <a:rPr lang="en-US" sz="2400" dirty="0" smtClean="0"/>
              <a:t>His parents always encourage him. They even bought him </a:t>
            </a:r>
            <a:r>
              <a:rPr lang="en-US" sz="2400" dirty="0" smtClean="0"/>
              <a:t>a pair of new </a:t>
            </a:r>
            <a:r>
              <a:rPr lang="en-US" sz="2400" dirty="0" smtClean="0"/>
              <a:t>gloves, </a:t>
            </a:r>
            <a:r>
              <a:rPr lang="en-US" sz="2400" dirty="0" smtClean="0"/>
              <a:t>a bat </a:t>
            </a:r>
            <a:r>
              <a:rPr lang="en-US" sz="2400" dirty="0" smtClean="0"/>
              <a:t>and </a:t>
            </a:r>
            <a:r>
              <a:rPr lang="en-US" sz="2400" dirty="0" smtClean="0"/>
              <a:t>a ball </a:t>
            </a:r>
            <a:r>
              <a:rPr lang="en-US" sz="2400" dirty="0" smtClean="0"/>
              <a:t>when </a:t>
            </a:r>
            <a:r>
              <a:rPr lang="en-US" sz="2400" dirty="0" smtClean="0"/>
              <a:t>he </a:t>
            </a:r>
            <a:r>
              <a:rPr lang="en-US" sz="2400" dirty="0" smtClean="0"/>
              <a:t>started playing cricket. He plans to join the school cricket team for juniors next year.</a:t>
            </a:r>
          </a:p>
        </p:txBody>
      </p:sp>
      <p:pic>
        <p:nvPicPr>
          <p:cNvPr id="12298" name="Picture 10" descr="brown cricket bat and red ball , Cricket bat Batting , Cricket Set transparent background PNG clipart thumbnail"/>
          <p:cNvPicPr>
            <a:picLocks noChangeAspect="1" noChangeArrowheads="1"/>
          </p:cNvPicPr>
          <p:nvPr/>
        </p:nvPicPr>
        <p:blipFill>
          <a:blip r:embed="rId4" cstate="print">
            <a:clrChange>
              <a:clrFrom>
                <a:srgbClr val="DFDFDF"/>
              </a:clrFrom>
              <a:clrTo>
                <a:srgbClr val="DFDFDF">
                  <a:alpha val="0"/>
                </a:srgbClr>
              </a:clrTo>
            </a:clrChange>
          </a:blip>
          <a:srcRect/>
          <a:stretch>
            <a:fillRect/>
          </a:stretch>
        </p:blipFill>
        <p:spPr bwMode="auto">
          <a:xfrm>
            <a:off x="8939125" y="4333880"/>
            <a:ext cx="776395" cy="2412000"/>
          </a:xfrm>
          <a:prstGeom prst="rect">
            <a:avLst/>
          </a:prstGeom>
          <a:noFill/>
        </p:spPr>
      </p:pic>
      <p:pic>
        <p:nvPicPr>
          <p:cNvPr id="12304" name="Picture 16" descr="Gunn &amp; Moore Batting glove Cricket Bats Pads, cricket transparent background PNG clipart thumbnail"/>
          <p:cNvPicPr>
            <a:picLocks noChangeAspect="1" noChangeArrowheads="1"/>
          </p:cNvPicPr>
          <p:nvPr/>
        </p:nvPicPr>
        <p:blipFill>
          <a:blip r:embed="rId5">
            <a:clrChange>
              <a:clrFrom>
                <a:srgbClr val="DDDDDD"/>
              </a:clrFrom>
              <a:clrTo>
                <a:srgbClr val="DDDDDD">
                  <a:alpha val="0"/>
                </a:srgbClr>
              </a:clrTo>
            </a:clrChange>
          </a:blip>
          <a:srcRect/>
          <a:stretch>
            <a:fillRect/>
          </a:stretch>
        </p:blipFill>
        <p:spPr bwMode="auto">
          <a:xfrm>
            <a:off x="9735761" y="4695832"/>
            <a:ext cx="1518055" cy="15382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fade">
                                      <p:cBhvr>
                                        <p:cTn id="7" dur="1000"/>
                                        <p:tgtEl>
                                          <p:spTgt spid="12296"/>
                                        </p:tgtEl>
                                      </p:cBhvr>
                                    </p:animEffect>
                                  </p:childTnLst>
                                </p:cTn>
                              </p:par>
                            </p:childTnLst>
                          </p:cTn>
                        </p:par>
                        <p:par>
                          <p:cTn id="8" fill="hold">
                            <p:stCondLst>
                              <p:cond delay="1000"/>
                            </p:stCondLst>
                            <p:childTnLst>
                              <p:par>
                                <p:cTn id="9" presetID="18" presetClass="entr" presetSubtype="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downRight)">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Right)">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Right)">
                                      <p:cBhvr>
                                        <p:cTn id="21" dur="1000"/>
                                        <p:tgtEl>
                                          <p:spTgt spid="9"/>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12298"/>
                                        </p:tgtEl>
                                        <p:attrNameLst>
                                          <p:attrName>style.visibility</p:attrName>
                                        </p:attrNameLst>
                                      </p:cBhvr>
                                      <p:to>
                                        <p:strVal val="visible"/>
                                      </p:to>
                                    </p:set>
                                    <p:animEffect transition="in" filter="fade">
                                      <p:cBhvr>
                                        <p:cTn id="25" dur="1000"/>
                                        <p:tgtEl>
                                          <p:spTgt spid="12298"/>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12304"/>
                                        </p:tgtEl>
                                        <p:attrNameLst>
                                          <p:attrName>style.visibility</p:attrName>
                                        </p:attrNameLst>
                                      </p:cBhvr>
                                      <p:to>
                                        <p:strVal val="visible"/>
                                      </p:to>
                                    </p:set>
                                    <p:animEffect transition="in" filter="fade">
                                      <p:cBhvr>
                                        <p:cTn id="29" dur="10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title"/>
          </p:nvPr>
        </p:nvSpPr>
        <p:spPr>
          <a:xfrm>
            <a:off x="2921792" y="71414"/>
            <a:ext cx="6348416" cy="654032"/>
          </a:xfrm>
          <a:solidFill>
            <a:schemeClr val="accent1">
              <a:lumMod val="60000"/>
              <a:lumOff val="40000"/>
            </a:schemeClr>
          </a:solidFill>
          <a:scene3d>
            <a:camera prst="orthographicFront"/>
            <a:lightRig rig="threePt" dir="t"/>
          </a:scene3d>
          <a:sp3d>
            <a:bevelT/>
          </a:sp3d>
        </p:spPr>
        <p:txBody>
          <a:bodyPr/>
          <a:lstStyle/>
          <a:p>
            <a:r>
              <a:rPr lang="en-IN" dirty="0" smtClean="0"/>
              <a:t>Question Time</a:t>
            </a:r>
            <a:endParaRPr lang="en-US" dirty="0"/>
          </a:p>
        </p:txBody>
      </p:sp>
      <p:grpSp>
        <p:nvGrpSpPr>
          <p:cNvPr id="4" name="Group 3"/>
          <p:cNvGrpSpPr/>
          <p:nvPr/>
        </p:nvGrpSpPr>
        <p:grpSpPr>
          <a:xfrm>
            <a:off x="576232" y="1076313"/>
            <a:ext cx="6963928" cy="611999"/>
            <a:chOff x="1596565" y="1637743"/>
            <a:chExt cx="3825173" cy="1224136"/>
          </a:xfrm>
        </p:grpSpPr>
        <p:sp>
          <p:nvSpPr>
            <p:cNvPr id="5" name="Rounded Rectangle 4"/>
            <p:cNvSpPr/>
            <p:nvPr/>
          </p:nvSpPr>
          <p:spPr>
            <a:xfrm>
              <a:off x="1596565" y="1637743"/>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7" name="Rectangle 6"/>
            <p:cNvSpPr/>
            <p:nvPr/>
          </p:nvSpPr>
          <p:spPr>
            <a:xfrm>
              <a:off x="1605314" y="1679298"/>
              <a:ext cx="3816424" cy="923434"/>
            </a:xfrm>
            <a:prstGeom prst="rect">
              <a:avLst/>
            </a:prstGeom>
          </p:spPr>
          <p:txBody>
            <a:bodyPr wrap="square">
              <a:spAutoFit/>
            </a:bodyPr>
            <a:lstStyle/>
            <a:p>
              <a:pPr lvl="0"/>
              <a:r>
                <a:rPr lang="en-IN" sz="2400" dirty="0" smtClean="0">
                  <a:latin typeface="Calibri" pitchFamily="34" charset="0"/>
                  <a:cs typeface="Calibri" pitchFamily="34" charset="0"/>
                </a:rPr>
                <a:t>Q1. What is the name of the main person in the text?</a:t>
              </a:r>
              <a:endParaRPr lang="en-IN" sz="2400" dirty="0">
                <a:latin typeface="Calibri" pitchFamily="34" charset="0"/>
                <a:cs typeface="Calibri" pitchFamily="34" charset="0"/>
              </a:endParaRPr>
            </a:p>
          </p:txBody>
        </p:sp>
      </p:grpSp>
      <p:grpSp>
        <p:nvGrpSpPr>
          <p:cNvPr id="8" name="Group 7"/>
          <p:cNvGrpSpPr/>
          <p:nvPr/>
        </p:nvGrpSpPr>
        <p:grpSpPr>
          <a:xfrm>
            <a:off x="585555" y="2071680"/>
            <a:ext cx="6954603" cy="900000"/>
            <a:chOff x="1596563" y="4623109"/>
            <a:chExt cx="3820051" cy="1800200"/>
          </a:xfrm>
        </p:grpSpPr>
        <p:sp>
          <p:nvSpPr>
            <p:cNvPr id="9" name="Rounded Rectangle 8"/>
            <p:cNvSpPr/>
            <p:nvPr/>
          </p:nvSpPr>
          <p:spPr>
            <a:xfrm>
              <a:off x="1596563" y="4623109"/>
              <a:ext cx="3816424" cy="1800200"/>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1" name="Rectangle 10"/>
            <p:cNvSpPr/>
            <p:nvPr/>
          </p:nvSpPr>
          <p:spPr>
            <a:xfrm>
              <a:off x="1600190" y="4650804"/>
              <a:ext cx="3816424" cy="1662179"/>
            </a:xfrm>
            <a:prstGeom prst="rect">
              <a:avLst/>
            </a:prstGeom>
          </p:spPr>
          <p:txBody>
            <a:bodyPr wrap="square">
              <a:spAutoFit/>
            </a:bodyPr>
            <a:lstStyle/>
            <a:p>
              <a:pPr lvl="0"/>
              <a:r>
                <a:rPr lang="en-IN" sz="2400" dirty="0" smtClean="0">
                  <a:latin typeface="Calibri" pitchFamily="34" charset="0"/>
                  <a:cs typeface="Calibri" pitchFamily="34" charset="0"/>
                </a:rPr>
                <a:t>Q2. What is the </a:t>
              </a:r>
              <a:r>
                <a:rPr lang="en-IN" sz="2400" dirty="0" smtClean="0">
                  <a:latin typeface="Calibri" pitchFamily="34" charset="0"/>
                  <a:cs typeface="Calibri" pitchFamily="34" charset="0"/>
                </a:rPr>
                <a:t>name of the indoor </a:t>
              </a:r>
              <a:r>
                <a:rPr lang="en-IN" sz="2400" dirty="0" smtClean="0">
                  <a:latin typeface="Calibri" pitchFamily="34" charset="0"/>
                  <a:cs typeface="Calibri" pitchFamily="34" charset="0"/>
                </a:rPr>
                <a:t>sport that is </a:t>
              </a:r>
              <a:endParaRPr lang="en-IN" sz="2400" dirty="0" smtClean="0">
                <a:latin typeface="Calibri" pitchFamily="34" charset="0"/>
                <a:cs typeface="Calibri" pitchFamily="34" charset="0"/>
              </a:endParaRPr>
            </a:p>
            <a:p>
              <a:pPr lvl="0"/>
              <a:r>
                <a:rPr lang="en-IN" sz="2400" dirty="0" smtClean="0">
                  <a:latin typeface="Calibri" pitchFamily="34" charset="0"/>
                  <a:cs typeface="Calibri" pitchFamily="34" charset="0"/>
                </a:rPr>
                <a:t> </a:t>
              </a:r>
              <a:r>
                <a:rPr lang="en-IN" sz="2400" dirty="0" smtClean="0">
                  <a:latin typeface="Calibri" pitchFamily="34" charset="0"/>
                  <a:cs typeface="Calibri" pitchFamily="34" charset="0"/>
                </a:rPr>
                <a:t>      </a:t>
              </a:r>
              <a:r>
                <a:rPr lang="en-IN" sz="2400" dirty="0" smtClean="0">
                  <a:latin typeface="Calibri" pitchFamily="34" charset="0"/>
                  <a:cs typeface="Calibri" pitchFamily="34" charset="0"/>
                </a:rPr>
                <a:t>mentioned </a:t>
              </a:r>
              <a:r>
                <a:rPr lang="en-IN" sz="2400" dirty="0" smtClean="0">
                  <a:latin typeface="Calibri" pitchFamily="34" charset="0"/>
                  <a:cs typeface="Calibri" pitchFamily="34" charset="0"/>
                </a:rPr>
                <a:t>in </a:t>
              </a:r>
              <a:r>
                <a:rPr lang="en-IN" sz="2400" dirty="0" smtClean="0">
                  <a:latin typeface="Calibri" pitchFamily="34" charset="0"/>
                  <a:cs typeface="Calibri" pitchFamily="34" charset="0"/>
                </a:rPr>
                <a:t>the </a:t>
              </a:r>
              <a:r>
                <a:rPr lang="en-IN" sz="2400" dirty="0" smtClean="0">
                  <a:latin typeface="Calibri" pitchFamily="34" charset="0"/>
                  <a:cs typeface="Calibri" pitchFamily="34" charset="0"/>
                </a:rPr>
                <a:t>text?</a:t>
              </a:r>
              <a:endParaRPr lang="en-IN" sz="2400" dirty="0">
                <a:latin typeface="Calibri" pitchFamily="34" charset="0"/>
                <a:cs typeface="Calibri" pitchFamily="34" charset="0"/>
              </a:endParaRPr>
            </a:p>
          </p:txBody>
        </p:sp>
      </p:grpSp>
      <p:grpSp>
        <p:nvGrpSpPr>
          <p:cNvPr id="12" name="Group 11"/>
          <p:cNvGrpSpPr/>
          <p:nvPr/>
        </p:nvGrpSpPr>
        <p:grpSpPr>
          <a:xfrm>
            <a:off x="8358200" y="1076312"/>
            <a:ext cx="1728000" cy="612000"/>
            <a:chOff x="668716" y="2969145"/>
            <a:chExt cx="5029200" cy="929684"/>
          </a:xfrm>
          <a:solidFill>
            <a:schemeClr val="accent6">
              <a:lumMod val="60000"/>
              <a:lumOff val="40000"/>
            </a:schemeClr>
          </a:solidFill>
        </p:grpSpPr>
        <p:sp>
          <p:nvSpPr>
            <p:cNvPr id="13" name="Background"/>
            <p:cNvSpPr/>
            <p:nvPr/>
          </p:nvSpPr>
          <p:spPr>
            <a:xfrm>
              <a:off x="668716" y="2969145"/>
              <a:ext cx="5029200" cy="929684"/>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1" fmla="*/ 0 w 10000"/>
                <a:gd name="connsiteY0-2" fmla="*/ 5000 h 10000"/>
                <a:gd name="connsiteX1-3" fmla="*/ 2000 w 10000"/>
                <a:gd name="connsiteY1-4" fmla="*/ 0 h 10000"/>
                <a:gd name="connsiteX2-5" fmla="*/ 8000 w 10000"/>
                <a:gd name="connsiteY2-6" fmla="*/ 0 h 10000"/>
                <a:gd name="connsiteX3-7" fmla="*/ 10000 w 10000"/>
                <a:gd name="connsiteY3-8" fmla="*/ 5000 h 10000"/>
                <a:gd name="connsiteX4-9" fmla="*/ 8000 w 10000"/>
                <a:gd name="connsiteY4-10" fmla="*/ 10000 h 10000"/>
                <a:gd name="connsiteX5-11" fmla="*/ 2000 w 10000"/>
                <a:gd name="connsiteY5-12" fmla="*/ 10000 h 10000"/>
                <a:gd name="connsiteX6-13" fmla="*/ 0 w 10000"/>
                <a:gd name="connsiteY6-14" fmla="*/ 5000 h 10000"/>
                <a:gd name="connsiteX0-15" fmla="*/ 0 w 10000"/>
                <a:gd name="connsiteY0-16" fmla="*/ 5114 h 10114"/>
                <a:gd name="connsiteX1-17" fmla="*/ 2000 w 10000"/>
                <a:gd name="connsiteY1-18" fmla="*/ 114 h 10114"/>
                <a:gd name="connsiteX2-19" fmla="*/ 8000 w 10000"/>
                <a:gd name="connsiteY2-20" fmla="*/ 114 h 10114"/>
                <a:gd name="connsiteX3-21" fmla="*/ 10000 w 10000"/>
                <a:gd name="connsiteY3-22" fmla="*/ 5114 h 10114"/>
                <a:gd name="connsiteX4-23" fmla="*/ 8000 w 10000"/>
                <a:gd name="connsiteY4-24" fmla="*/ 10114 h 10114"/>
                <a:gd name="connsiteX5-25" fmla="*/ 2000 w 10000"/>
                <a:gd name="connsiteY5-26" fmla="*/ 10114 h 10114"/>
                <a:gd name="connsiteX6-27" fmla="*/ 0 w 10000"/>
                <a:gd name="connsiteY6-28" fmla="*/ 5114 h 10114"/>
                <a:gd name="connsiteX0-29" fmla="*/ 0 w 10000"/>
                <a:gd name="connsiteY0-30" fmla="*/ 5114 h 10127"/>
                <a:gd name="connsiteX1-31" fmla="*/ 2000 w 10000"/>
                <a:gd name="connsiteY1-32" fmla="*/ 114 h 10127"/>
                <a:gd name="connsiteX2-33" fmla="*/ 8000 w 10000"/>
                <a:gd name="connsiteY2-34" fmla="*/ 114 h 10127"/>
                <a:gd name="connsiteX3-35" fmla="*/ 10000 w 10000"/>
                <a:gd name="connsiteY3-36" fmla="*/ 5114 h 10127"/>
                <a:gd name="connsiteX4-37" fmla="*/ 8000 w 10000"/>
                <a:gd name="connsiteY4-38" fmla="*/ 10114 h 10127"/>
                <a:gd name="connsiteX5-39" fmla="*/ 2000 w 10000"/>
                <a:gd name="connsiteY5-40" fmla="*/ 10114 h 10127"/>
                <a:gd name="connsiteX6-41" fmla="*/ 0 w 10000"/>
                <a:gd name="connsiteY6-42" fmla="*/ 5114 h 10127"/>
                <a:gd name="connsiteX0-43" fmla="*/ 0 w 10000"/>
                <a:gd name="connsiteY0-44" fmla="*/ 5114 h 10287"/>
                <a:gd name="connsiteX1-45" fmla="*/ 2000 w 10000"/>
                <a:gd name="connsiteY1-46" fmla="*/ 114 h 10287"/>
                <a:gd name="connsiteX2-47" fmla="*/ 8000 w 10000"/>
                <a:gd name="connsiteY2-48" fmla="*/ 114 h 10287"/>
                <a:gd name="connsiteX3-49" fmla="*/ 10000 w 10000"/>
                <a:gd name="connsiteY3-50" fmla="*/ 5114 h 10287"/>
                <a:gd name="connsiteX4-51" fmla="*/ 8000 w 10000"/>
                <a:gd name="connsiteY4-52" fmla="*/ 10114 h 10287"/>
                <a:gd name="connsiteX5-53" fmla="*/ 2000 w 10000"/>
                <a:gd name="connsiteY5-54" fmla="*/ 10114 h 10287"/>
                <a:gd name="connsiteX6-55" fmla="*/ 0 w 10000"/>
                <a:gd name="connsiteY6-56" fmla="*/ 5114 h 10287"/>
                <a:gd name="connsiteX0-57" fmla="*/ 0 w 10000"/>
                <a:gd name="connsiteY0-58" fmla="*/ 5114 h 10287"/>
                <a:gd name="connsiteX1-59" fmla="*/ 2000 w 10000"/>
                <a:gd name="connsiteY1-60" fmla="*/ 114 h 10287"/>
                <a:gd name="connsiteX2-61" fmla="*/ 8000 w 10000"/>
                <a:gd name="connsiteY2-62" fmla="*/ 114 h 10287"/>
                <a:gd name="connsiteX3-63" fmla="*/ 10000 w 10000"/>
                <a:gd name="connsiteY3-64" fmla="*/ 5114 h 10287"/>
                <a:gd name="connsiteX4-65" fmla="*/ 8000 w 10000"/>
                <a:gd name="connsiteY4-66" fmla="*/ 10114 h 10287"/>
                <a:gd name="connsiteX5-67" fmla="*/ 2000 w 10000"/>
                <a:gd name="connsiteY5-68" fmla="*/ 10114 h 10287"/>
                <a:gd name="connsiteX6-69" fmla="*/ 0 w 10000"/>
                <a:gd name="connsiteY6-70" fmla="*/ 5114 h 10287"/>
                <a:gd name="connsiteX0-71" fmla="*/ 0 w 10000"/>
                <a:gd name="connsiteY0-72" fmla="*/ 5114 h 10243"/>
                <a:gd name="connsiteX1-73" fmla="*/ 2000 w 10000"/>
                <a:gd name="connsiteY1-74" fmla="*/ 114 h 10243"/>
                <a:gd name="connsiteX2-75" fmla="*/ 8000 w 10000"/>
                <a:gd name="connsiteY2-76" fmla="*/ 114 h 10243"/>
                <a:gd name="connsiteX3-77" fmla="*/ 10000 w 10000"/>
                <a:gd name="connsiteY3-78" fmla="*/ 5114 h 10243"/>
                <a:gd name="connsiteX4-79" fmla="*/ 7983 w 10000"/>
                <a:gd name="connsiteY4-80" fmla="*/ 10069 h 10243"/>
                <a:gd name="connsiteX5-81" fmla="*/ 2000 w 10000"/>
                <a:gd name="connsiteY5-82" fmla="*/ 10114 h 10243"/>
                <a:gd name="connsiteX6-83" fmla="*/ 0 w 10000"/>
                <a:gd name="connsiteY6-84" fmla="*/ 5114 h 10243"/>
                <a:gd name="connsiteX0-85" fmla="*/ 0 w 10000"/>
                <a:gd name="connsiteY0-86" fmla="*/ 5114 h 10127"/>
                <a:gd name="connsiteX1-87" fmla="*/ 2000 w 10000"/>
                <a:gd name="connsiteY1-88" fmla="*/ 114 h 10127"/>
                <a:gd name="connsiteX2-89" fmla="*/ 8000 w 10000"/>
                <a:gd name="connsiteY2-90" fmla="*/ 114 h 10127"/>
                <a:gd name="connsiteX3-91" fmla="*/ 10000 w 10000"/>
                <a:gd name="connsiteY3-92" fmla="*/ 5114 h 10127"/>
                <a:gd name="connsiteX4-93" fmla="*/ 7983 w 10000"/>
                <a:gd name="connsiteY4-94" fmla="*/ 10069 h 10127"/>
                <a:gd name="connsiteX5-95" fmla="*/ 2000 w 10000"/>
                <a:gd name="connsiteY5-96" fmla="*/ 10114 h 10127"/>
                <a:gd name="connsiteX6-97" fmla="*/ 0 w 10000"/>
                <a:gd name="connsiteY6-98" fmla="*/ 5114 h 10127"/>
                <a:gd name="connsiteX0-99" fmla="*/ 0 w 10000"/>
                <a:gd name="connsiteY0-100" fmla="*/ 5114 h 10127"/>
                <a:gd name="connsiteX1-101" fmla="*/ 2000 w 10000"/>
                <a:gd name="connsiteY1-102" fmla="*/ 114 h 10127"/>
                <a:gd name="connsiteX2-103" fmla="*/ 8000 w 10000"/>
                <a:gd name="connsiteY2-104" fmla="*/ 114 h 10127"/>
                <a:gd name="connsiteX3-105" fmla="*/ 10000 w 10000"/>
                <a:gd name="connsiteY3-106" fmla="*/ 5114 h 10127"/>
                <a:gd name="connsiteX4-107" fmla="*/ 7983 w 10000"/>
                <a:gd name="connsiteY4-108" fmla="*/ 10069 h 10127"/>
                <a:gd name="connsiteX5-109" fmla="*/ 2000 w 10000"/>
                <a:gd name="connsiteY5-110" fmla="*/ 10114 h 10127"/>
                <a:gd name="connsiteX6-111" fmla="*/ 0 w 10000"/>
                <a:gd name="connsiteY6-112" fmla="*/ 5114 h 10127"/>
                <a:gd name="connsiteX0-113" fmla="*/ 0 w 10000"/>
                <a:gd name="connsiteY0-114" fmla="*/ 5001 h 10014"/>
                <a:gd name="connsiteX1-115" fmla="*/ 2000 w 10000"/>
                <a:gd name="connsiteY1-116" fmla="*/ 1 h 10014"/>
                <a:gd name="connsiteX2-117" fmla="*/ 8000 w 10000"/>
                <a:gd name="connsiteY2-118" fmla="*/ 1 h 10014"/>
                <a:gd name="connsiteX3-119" fmla="*/ 10000 w 10000"/>
                <a:gd name="connsiteY3-120" fmla="*/ 5001 h 10014"/>
                <a:gd name="connsiteX4-121" fmla="*/ 7983 w 10000"/>
                <a:gd name="connsiteY4-122" fmla="*/ 9956 h 10014"/>
                <a:gd name="connsiteX5-123" fmla="*/ 2000 w 10000"/>
                <a:gd name="connsiteY5-124" fmla="*/ 10001 h 10014"/>
                <a:gd name="connsiteX6-125" fmla="*/ 0 w 10000"/>
                <a:gd name="connsiteY6-126" fmla="*/ 5001 h 10014"/>
                <a:gd name="connsiteX0-127" fmla="*/ 0 w 9246"/>
                <a:gd name="connsiteY0-128" fmla="*/ 5001 h 10014"/>
                <a:gd name="connsiteX1-129" fmla="*/ 2000 w 9246"/>
                <a:gd name="connsiteY1-130" fmla="*/ 1 h 10014"/>
                <a:gd name="connsiteX2-131" fmla="*/ 8000 w 9246"/>
                <a:gd name="connsiteY2-132" fmla="*/ 1 h 10014"/>
                <a:gd name="connsiteX3-133" fmla="*/ 9246 w 9246"/>
                <a:gd name="connsiteY3-134" fmla="*/ 5294 h 10014"/>
                <a:gd name="connsiteX4-135" fmla="*/ 7983 w 9246"/>
                <a:gd name="connsiteY4-136" fmla="*/ 9956 h 10014"/>
                <a:gd name="connsiteX5-137" fmla="*/ 2000 w 9246"/>
                <a:gd name="connsiteY5-138" fmla="*/ 10001 h 10014"/>
                <a:gd name="connsiteX6-139" fmla="*/ 0 w 9246"/>
                <a:gd name="connsiteY6-140" fmla="*/ 5001 h 10014"/>
                <a:gd name="connsiteX0-141" fmla="*/ 0 w 9248"/>
                <a:gd name="connsiteY0-142" fmla="*/ 5287 h 10001"/>
                <a:gd name="connsiteX1-143" fmla="*/ 1411 w 9248"/>
                <a:gd name="connsiteY1-144" fmla="*/ 1 h 10001"/>
                <a:gd name="connsiteX2-145" fmla="*/ 7900 w 9248"/>
                <a:gd name="connsiteY2-146" fmla="*/ 1 h 10001"/>
                <a:gd name="connsiteX3-147" fmla="*/ 9248 w 9248"/>
                <a:gd name="connsiteY3-148" fmla="*/ 5287 h 10001"/>
                <a:gd name="connsiteX4-149" fmla="*/ 7882 w 9248"/>
                <a:gd name="connsiteY4-150" fmla="*/ 9942 h 10001"/>
                <a:gd name="connsiteX5-151" fmla="*/ 1411 w 9248"/>
                <a:gd name="connsiteY5-152" fmla="*/ 9987 h 10001"/>
                <a:gd name="connsiteX6-153" fmla="*/ 0 w 9248"/>
                <a:gd name="connsiteY6-154" fmla="*/ 5287 h 10001"/>
                <a:gd name="connsiteX0-155" fmla="*/ 0 w 9687"/>
                <a:gd name="connsiteY0-156" fmla="*/ 5286 h 10000"/>
                <a:gd name="connsiteX1-157" fmla="*/ 1526 w 9687"/>
                <a:gd name="connsiteY1-158" fmla="*/ 1 h 10000"/>
                <a:gd name="connsiteX2-159" fmla="*/ 8542 w 9687"/>
                <a:gd name="connsiteY2-160" fmla="*/ 1 h 10000"/>
                <a:gd name="connsiteX3-161" fmla="*/ 9687 w 9687"/>
                <a:gd name="connsiteY3-162" fmla="*/ 5392 h 10000"/>
                <a:gd name="connsiteX4-163" fmla="*/ 8523 w 9687"/>
                <a:gd name="connsiteY4-164" fmla="*/ 9941 h 10000"/>
                <a:gd name="connsiteX5-165" fmla="*/ 1526 w 9687"/>
                <a:gd name="connsiteY5-166" fmla="*/ 9986 h 10000"/>
                <a:gd name="connsiteX6-167" fmla="*/ 0 w 9687"/>
                <a:gd name="connsiteY6-168" fmla="*/ 5286 h 10000"/>
                <a:gd name="connsiteX0-169" fmla="*/ 0 w 10000"/>
                <a:gd name="connsiteY0-170" fmla="*/ 5286 h 10000"/>
                <a:gd name="connsiteX1-171" fmla="*/ 1575 w 10000"/>
                <a:gd name="connsiteY1-172" fmla="*/ 1 h 10000"/>
                <a:gd name="connsiteX2-173" fmla="*/ 8818 w 10000"/>
                <a:gd name="connsiteY2-174" fmla="*/ 1 h 10000"/>
                <a:gd name="connsiteX3-175" fmla="*/ 10000 w 10000"/>
                <a:gd name="connsiteY3-176" fmla="*/ 5392 h 10000"/>
                <a:gd name="connsiteX4-177" fmla="*/ 8798 w 10000"/>
                <a:gd name="connsiteY4-178" fmla="*/ 9941 h 10000"/>
                <a:gd name="connsiteX5-179" fmla="*/ 1575 w 10000"/>
                <a:gd name="connsiteY5-180" fmla="*/ 9986 h 10000"/>
                <a:gd name="connsiteX6-181" fmla="*/ 0 w 10000"/>
                <a:gd name="connsiteY6-182" fmla="*/ 5286 h 10000"/>
                <a:gd name="connsiteX0-183" fmla="*/ 0 w 10000"/>
                <a:gd name="connsiteY0-184" fmla="*/ 5286 h 10000"/>
                <a:gd name="connsiteX1-185" fmla="*/ 1575 w 10000"/>
                <a:gd name="connsiteY1-186" fmla="*/ 1 h 10000"/>
                <a:gd name="connsiteX2-187" fmla="*/ 8818 w 10000"/>
                <a:gd name="connsiteY2-188" fmla="*/ 1 h 10000"/>
                <a:gd name="connsiteX3-189" fmla="*/ 10000 w 10000"/>
                <a:gd name="connsiteY3-190" fmla="*/ 5392 h 10000"/>
                <a:gd name="connsiteX4-191" fmla="*/ 8798 w 10000"/>
                <a:gd name="connsiteY4-192" fmla="*/ 9941 h 10000"/>
                <a:gd name="connsiteX5-193" fmla="*/ 1575 w 10000"/>
                <a:gd name="connsiteY5-194" fmla="*/ 9986 h 10000"/>
                <a:gd name="connsiteX6-195" fmla="*/ 0 w 10000"/>
                <a:gd name="connsiteY6-196" fmla="*/ 5286 h 10000"/>
                <a:gd name="connsiteX0-197" fmla="*/ 0 w 10000"/>
                <a:gd name="connsiteY0-198" fmla="*/ 5286 h 10000"/>
                <a:gd name="connsiteX1-199" fmla="*/ 1575 w 10000"/>
                <a:gd name="connsiteY1-200" fmla="*/ 1 h 10000"/>
                <a:gd name="connsiteX2-201" fmla="*/ 8818 w 10000"/>
                <a:gd name="connsiteY2-202" fmla="*/ 1 h 10000"/>
                <a:gd name="connsiteX3-203" fmla="*/ 10000 w 10000"/>
                <a:gd name="connsiteY3-204" fmla="*/ 5392 h 10000"/>
                <a:gd name="connsiteX4-205" fmla="*/ 8798 w 10000"/>
                <a:gd name="connsiteY4-206" fmla="*/ 9941 h 10000"/>
                <a:gd name="connsiteX5-207" fmla="*/ 1575 w 10000"/>
                <a:gd name="connsiteY5-208" fmla="*/ 9986 h 10000"/>
                <a:gd name="connsiteX6-209" fmla="*/ 0 w 10000"/>
                <a:gd name="connsiteY6-210" fmla="*/ 5286 h 10000"/>
                <a:gd name="connsiteX0-211" fmla="*/ 0 w 9534"/>
                <a:gd name="connsiteY0-212" fmla="*/ 5086 h 9999"/>
                <a:gd name="connsiteX1-213" fmla="*/ 1109 w 9534"/>
                <a:gd name="connsiteY1-214" fmla="*/ 1 h 9999"/>
                <a:gd name="connsiteX2-215" fmla="*/ 8352 w 9534"/>
                <a:gd name="connsiteY2-216" fmla="*/ 1 h 9999"/>
                <a:gd name="connsiteX3-217" fmla="*/ 9534 w 9534"/>
                <a:gd name="connsiteY3-218" fmla="*/ 5392 h 9999"/>
                <a:gd name="connsiteX4-219" fmla="*/ 8332 w 9534"/>
                <a:gd name="connsiteY4-220" fmla="*/ 9941 h 9999"/>
                <a:gd name="connsiteX5-221" fmla="*/ 1109 w 9534"/>
                <a:gd name="connsiteY5-222" fmla="*/ 9986 h 9999"/>
                <a:gd name="connsiteX6-223" fmla="*/ 0 w 9534"/>
                <a:gd name="connsiteY6-224" fmla="*/ 5086 h 9999"/>
                <a:gd name="connsiteX0-225" fmla="*/ 0 w 10000"/>
                <a:gd name="connsiteY0-226" fmla="*/ 5087 h 10000"/>
                <a:gd name="connsiteX1-227" fmla="*/ 1163 w 10000"/>
                <a:gd name="connsiteY1-228" fmla="*/ 1 h 10000"/>
                <a:gd name="connsiteX2-229" fmla="*/ 8760 w 10000"/>
                <a:gd name="connsiteY2-230" fmla="*/ 1 h 10000"/>
                <a:gd name="connsiteX3-231" fmla="*/ 10000 w 10000"/>
                <a:gd name="connsiteY3-232" fmla="*/ 5393 h 10000"/>
                <a:gd name="connsiteX4-233" fmla="*/ 8739 w 10000"/>
                <a:gd name="connsiteY4-234" fmla="*/ 9942 h 10000"/>
                <a:gd name="connsiteX5-235" fmla="*/ 1163 w 10000"/>
                <a:gd name="connsiteY5-236" fmla="*/ 9987 h 10000"/>
                <a:gd name="connsiteX6-237" fmla="*/ 0 w 10000"/>
                <a:gd name="connsiteY6-238" fmla="*/ 5087 h 10000"/>
                <a:gd name="connsiteX0-239" fmla="*/ 0 w 10000"/>
                <a:gd name="connsiteY0-240" fmla="*/ 5087 h 10003"/>
                <a:gd name="connsiteX1-241" fmla="*/ 1163 w 10000"/>
                <a:gd name="connsiteY1-242" fmla="*/ 1 h 10003"/>
                <a:gd name="connsiteX2-243" fmla="*/ 8760 w 10000"/>
                <a:gd name="connsiteY2-244" fmla="*/ 1 h 10003"/>
                <a:gd name="connsiteX3-245" fmla="*/ 10000 w 10000"/>
                <a:gd name="connsiteY3-246" fmla="*/ 5393 h 10003"/>
                <a:gd name="connsiteX4-247" fmla="*/ 8739 w 10000"/>
                <a:gd name="connsiteY4-248" fmla="*/ 9942 h 10003"/>
                <a:gd name="connsiteX5-249" fmla="*/ 1163 w 10000"/>
                <a:gd name="connsiteY5-250" fmla="*/ 9987 h 10003"/>
                <a:gd name="connsiteX6-251" fmla="*/ 0 w 10000"/>
                <a:gd name="connsiteY6-252" fmla="*/ 5087 h 10003"/>
                <a:gd name="connsiteX0-253" fmla="*/ 0 w 10013"/>
                <a:gd name="connsiteY0-254" fmla="*/ 5087 h 10003"/>
                <a:gd name="connsiteX1-255" fmla="*/ 1163 w 10013"/>
                <a:gd name="connsiteY1-256" fmla="*/ 1 h 10003"/>
                <a:gd name="connsiteX2-257" fmla="*/ 8760 w 10013"/>
                <a:gd name="connsiteY2-258" fmla="*/ 1 h 10003"/>
                <a:gd name="connsiteX3-259" fmla="*/ 10013 w 10013"/>
                <a:gd name="connsiteY3-260" fmla="*/ 5172 h 10003"/>
                <a:gd name="connsiteX4-261" fmla="*/ 8739 w 10013"/>
                <a:gd name="connsiteY4-262" fmla="*/ 9942 h 10003"/>
                <a:gd name="connsiteX5-263" fmla="*/ 1163 w 10013"/>
                <a:gd name="connsiteY5-264" fmla="*/ 9987 h 10003"/>
                <a:gd name="connsiteX6-265" fmla="*/ 0 w 10013"/>
                <a:gd name="connsiteY6-266" fmla="*/ 5087 h 100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013" h="10003">
                  <a:moveTo>
                    <a:pt x="0" y="5087"/>
                  </a:moveTo>
                  <a:cubicBezTo>
                    <a:pt x="487" y="3172"/>
                    <a:pt x="273" y="86"/>
                    <a:pt x="1163" y="1"/>
                  </a:cubicBezTo>
                  <a:lnTo>
                    <a:pt x="8760" y="1"/>
                  </a:lnTo>
                  <a:cubicBezTo>
                    <a:pt x="9749" y="-16"/>
                    <a:pt x="9568" y="2565"/>
                    <a:pt x="10013" y="5172"/>
                  </a:cubicBezTo>
                  <a:cubicBezTo>
                    <a:pt x="9488" y="8214"/>
                    <a:pt x="9635" y="10053"/>
                    <a:pt x="8739" y="9942"/>
                  </a:cubicBezTo>
                  <a:lnTo>
                    <a:pt x="1163" y="9987"/>
                  </a:lnTo>
                  <a:cubicBezTo>
                    <a:pt x="261" y="10245"/>
                    <a:pt x="506" y="7351"/>
                    <a:pt x="0" y="5087"/>
                  </a:cubicBezTo>
                  <a:close/>
                </a:path>
              </a:pathLst>
            </a:custGeom>
            <a:grpFill/>
            <a:ln w="19050">
              <a:noFill/>
            </a:ln>
            <a:effectLst>
              <a:outerShdw blurRad="50800" dist="38100" dir="8100000" algn="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400" dirty="0"/>
            </a:p>
          </p:txBody>
        </p:sp>
        <p:sp>
          <p:nvSpPr>
            <p:cNvPr id="14" name="#sl-pollanswer(0)"/>
            <p:cNvSpPr txBox="1"/>
            <p:nvPr/>
          </p:nvSpPr>
          <p:spPr>
            <a:xfrm>
              <a:off x="1076250" y="2969145"/>
              <a:ext cx="4252480" cy="710935"/>
            </a:xfrm>
            <a:prstGeom prst="rect">
              <a:avLst/>
            </a:prstGeom>
            <a:grpFill/>
          </p:spPr>
          <p:txBody>
            <a:bodyPr wrap="square" rtlCol="0" anchor="ctr" anchorCtr="0">
              <a:normAutofit/>
            </a:bodyPr>
            <a:lstStyle/>
            <a:p>
              <a:pPr marL="457200" indent="-457200" algn="ctr"/>
              <a:r>
                <a:rPr lang="de-AT" sz="2400" dirty="0" smtClean="0">
                  <a:cs typeface="Arial" panose="020B0604020202020204" pitchFamily="34" charset="0"/>
                </a:rPr>
                <a:t>Ajay</a:t>
              </a:r>
              <a:endParaRPr lang="de-AT" sz="2400" dirty="0">
                <a:cs typeface="Arial" panose="020B0604020202020204" pitchFamily="34" charset="0"/>
              </a:endParaRPr>
            </a:p>
          </p:txBody>
        </p:sp>
      </p:grpSp>
      <p:grpSp>
        <p:nvGrpSpPr>
          <p:cNvPr id="15" name="Group 14"/>
          <p:cNvGrpSpPr/>
          <p:nvPr/>
        </p:nvGrpSpPr>
        <p:grpSpPr>
          <a:xfrm>
            <a:off x="8358200" y="2071680"/>
            <a:ext cx="1728000" cy="612000"/>
            <a:chOff x="668716" y="2969145"/>
            <a:chExt cx="5029200" cy="929684"/>
          </a:xfrm>
          <a:solidFill>
            <a:schemeClr val="accent5">
              <a:lumMod val="60000"/>
              <a:lumOff val="40000"/>
            </a:schemeClr>
          </a:solidFill>
        </p:grpSpPr>
        <p:sp>
          <p:nvSpPr>
            <p:cNvPr id="16" name="Background"/>
            <p:cNvSpPr/>
            <p:nvPr/>
          </p:nvSpPr>
          <p:spPr>
            <a:xfrm>
              <a:off x="668716" y="2969145"/>
              <a:ext cx="5029200" cy="929684"/>
            </a:xfrm>
            <a:custGeom>
              <a:avLst/>
              <a:gdLst>
                <a:gd name="connsiteX0" fmla="*/ 0 w 10000"/>
                <a:gd name="connsiteY0" fmla="*/ 5000 h 10000"/>
                <a:gd name="connsiteX1" fmla="*/ 2000 w 10000"/>
                <a:gd name="connsiteY1" fmla="*/ 0 h 10000"/>
                <a:gd name="connsiteX2" fmla="*/ 8000 w 10000"/>
                <a:gd name="connsiteY2" fmla="*/ 0 h 10000"/>
                <a:gd name="connsiteX3" fmla="*/ 10000 w 10000"/>
                <a:gd name="connsiteY3" fmla="*/ 5000 h 10000"/>
                <a:gd name="connsiteX4" fmla="*/ 8000 w 10000"/>
                <a:gd name="connsiteY4" fmla="*/ 10000 h 10000"/>
                <a:gd name="connsiteX5" fmla="*/ 2000 w 10000"/>
                <a:gd name="connsiteY5" fmla="*/ 10000 h 10000"/>
                <a:gd name="connsiteX6" fmla="*/ 0 w 10000"/>
                <a:gd name="connsiteY6" fmla="*/ 5000 h 10000"/>
                <a:gd name="connsiteX0-1" fmla="*/ 0 w 10000"/>
                <a:gd name="connsiteY0-2" fmla="*/ 5000 h 10000"/>
                <a:gd name="connsiteX1-3" fmla="*/ 2000 w 10000"/>
                <a:gd name="connsiteY1-4" fmla="*/ 0 h 10000"/>
                <a:gd name="connsiteX2-5" fmla="*/ 8000 w 10000"/>
                <a:gd name="connsiteY2-6" fmla="*/ 0 h 10000"/>
                <a:gd name="connsiteX3-7" fmla="*/ 10000 w 10000"/>
                <a:gd name="connsiteY3-8" fmla="*/ 5000 h 10000"/>
                <a:gd name="connsiteX4-9" fmla="*/ 8000 w 10000"/>
                <a:gd name="connsiteY4-10" fmla="*/ 10000 h 10000"/>
                <a:gd name="connsiteX5-11" fmla="*/ 2000 w 10000"/>
                <a:gd name="connsiteY5-12" fmla="*/ 10000 h 10000"/>
                <a:gd name="connsiteX6-13" fmla="*/ 0 w 10000"/>
                <a:gd name="connsiteY6-14" fmla="*/ 5000 h 10000"/>
                <a:gd name="connsiteX0-15" fmla="*/ 0 w 10000"/>
                <a:gd name="connsiteY0-16" fmla="*/ 5114 h 10114"/>
                <a:gd name="connsiteX1-17" fmla="*/ 2000 w 10000"/>
                <a:gd name="connsiteY1-18" fmla="*/ 114 h 10114"/>
                <a:gd name="connsiteX2-19" fmla="*/ 8000 w 10000"/>
                <a:gd name="connsiteY2-20" fmla="*/ 114 h 10114"/>
                <a:gd name="connsiteX3-21" fmla="*/ 10000 w 10000"/>
                <a:gd name="connsiteY3-22" fmla="*/ 5114 h 10114"/>
                <a:gd name="connsiteX4-23" fmla="*/ 8000 w 10000"/>
                <a:gd name="connsiteY4-24" fmla="*/ 10114 h 10114"/>
                <a:gd name="connsiteX5-25" fmla="*/ 2000 w 10000"/>
                <a:gd name="connsiteY5-26" fmla="*/ 10114 h 10114"/>
                <a:gd name="connsiteX6-27" fmla="*/ 0 w 10000"/>
                <a:gd name="connsiteY6-28" fmla="*/ 5114 h 10114"/>
                <a:gd name="connsiteX0-29" fmla="*/ 0 w 10000"/>
                <a:gd name="connsiteY0-30" fmla="*/ 5114 h 10127"/>
                <a:gd name="connsiteX1-31" fmla="*/ 2000 w 10000"/>
                <a:gd name="connsiteY1-32" fmla="*/ 114 h 10127"/>
                <a:gd name="connsiteX2-33" fmla="*/ 8000 w 10000"/>
                <a:gd name="connsiteY2-34" fmla="*/ 114 h 10127"/>
                <a:gd name="connsiteX3-35" fmla="*/ 10000 w 10000"/>
                <a:gd name="connsiteY3-36" fmla="*/ 5114 h 10127"/>
                <a:gd name="connsiteX4-37" fmla="*/ 8000 w 10000"/>
                <a:gd name="connsiteY4-38" fmla="*/ 10114 h 10127"/>
                <a:gd name="connsiteX5-39" fmla="*/ 2000 w 10000"/>
                <a:gd name="connsiteY5-40" fmla="*/ 10114 h 10127"/>
                <a:gd name="connsiteX6-41" fmla="*/ 0 w 10000"/>
                <a:gd name="connsiteY6-42" fmla="*/ 5114 h 10127"/>
                <a:gd name="connsiteX0-43" fmla="*/ 0 w 10000"/>
                <a:gd name="connsiteY0-44" fmla="*/ 5114 h 10287"/>
                <a:gd name="connsiteX1-45" fmla="*/ 2000 w 10000"/>
                <a:gd name="connsiteY1-46" fmla="*/ 114 h 10287"/>
                <a:gd name="connsiteX2-47" fmla="*/ 8000 w 10000"/>
                <a:gd name="connsiteY2-48" fmla="*/ 114 h 10287"/>
                <a:gd name="connsiteX3-49" fmla="*/ 10000 w 10000"/>
                <a:gd name="connsiteY3-50" fmla="*/ 5114 h 10287"/>
                <a:gd name="connsiteX4-51" fmla="*/ 8000 w 10000"/>
                <a:gd name="connsiteY4-52" fmla="*/ 10114 h 10287"/>
                <a:gd name="connsiteX5-53" fmla="*/ 2000 w 10000"/>
                <a:gd name="connsiteY5-54" fmla="*/ 10114 h 10287"/>
                <a:gd name="connsiteX6-55" fmla="*/ 0 w 10000"/>
                <a:gd name="connsiteY6-56" fmla="*/ 5114 h 10287"/>
                <a:gd name="connsiteX0-57" fmla="*/ 0 w 10000"/>
                <a:gd name="connsiteY0-58" fmla="*/ 5114 h 10287"/>
                <a:gd name="connsiteX1-59" fmla="*/ 2000 w 10000"/>
                <a:gd name="connsiteY1-60" fmla="*/ 114 h 10287"/>
                <a:gd name="connsiteX2-61" fmla="*/ 8000 w 10000"/>
                <a:gd name="connsiteY2-62" fmla="*/ 114 h 10287"/>
                <a:gd name="connsiteX3-63" fmla="*/ 10000 w 10000"/>
                <a:gd name="connsiteY3-64" fmla="*/ 5114 h 10287"/>
                <a:gd name="connsiteX4-65" fmla="*/ 8000 w 10000"/>
                <a:gd name="connsiteY4-66" fmla="*/ 10114 h 10287"/>
                <a:gd name="connsiteX5-67" fmla="*/ 2000 w 10000"/>
                <a:gd name="connsiteY5-68" fmla="*/ 10114 h 10287"/>
                <a:gd name="connsiteX6-69" fmla="*/ 0 w 10000"/>
                <a:gd name="connsiteY6-70" fmla="*/ 5114 h 10287"/>
                <a:gd name="connsiteX0-71" fmla="*/ 0 w 10000"/>
                <a:gd name="connsiteY0-72" fmla="*/ 5114 h 10243"/>
                <a:gd name="connsiteX1-73" fmla="*/ 2000 w 10000"/>
                <a:gd name="connsiteY1-74" fmla="*/ 114 h 10243"/>
                <a:gd name="connsiteX2-75" fmla="*/ 8000 w 10000"/>
                <a:gd name="connsiteY2-76" fmla="*/ 114 h 10243"/>
                <a:gd name="connsiteX3-77" fmla="*/ 10000 w 10000"/>
                <a:gd name="connsiteY3-78" fmla="*/ 5114 h 10243"/>
                <a:gd name="connsiteX4-79" fmla="*/ 7983 w 10000"/>
                <a:gd name="connsiteY4-80" fmla="*/ 10069 h 10243"/>
                <a:gd name="connsiteX5-81" fmla="*/ 2000 w 10000"/>
                <a:gd name="connsiteY5-82" fmla="*/ 10114 h 10243"/>
                <a:gd name="connsiteX6-83" fmla="*/ 0 w 10000"/>
                <a:gd name="connsiteY6-84" fmla="*/ 5114 h 10243"/>
                <a:gd name="connsiteX0-85" fmla="*/ 0 w 10000"/>
                <a:gd name="connsiteY0-86" fmla="*/ 5114 h 10127"/>
                <a:gd name="connsiteX1-87" fmla="*/ 2000 w 10000"/>
                <a:gd name="connsiteY1-88" fmla="*/ 114 h 10127"/>
                <a:gd name="connsiteX2-89" fmla="*/ 8000 w 10000"/>
                <a:gd name="connsiteY2-90" fmla="*/ 114 h 10127"/>
                <a:gd name="connsiteX3-91" fmla="*/ 10000 w 10000"/>
                <a:gd name="connsiteY3-92" fmla="*/ 5114 h 10127"/>
                <a:gd name="connsiteX4-93" fmla="*/ 7983 w 10000"/>
                <a:gd name="connsiteY4-94" fmla="*/ 10069 h 10127"/>
                <a:gd name="connsiteX5-95" fmla="*/ 2000 w 10000"/>
                <a:gd name="connsiteY5-96" fmla="*/ 10114 h 10127"/>
                <a:gd name="connsiteX6-97" fmla="*/ 0 w 10000"/>
                <a:gd name="connsiteY6-98" fmla="*/ 5114 h 10127"/>
                <a:gd name="connsiteX0-99" fmla="*/ 0 w 10000"/>
                <a:gd name="connsiteY0-100" fmla="*/ 5114 h 10127"/>
                <a:gd name="connsiteX1-101" fmla="*/ 2000 w 10000"/>
                <a:gd name="connsiteY1-102" fmla="*/ 114 h 10127"/>
                <a:gd name="connsiteX2-103" fmla="*/ 8000 w 10000"/>
                <a:gd name="connsiteY2-104" fmla="*/ 114 h 10127"/>
                <a:gd name="connsiteX3-105" fmla="*/ 10000 w 10000"/>
                <a:gd name="connsiteY3-106" fmla="*/ 5114 h 10127"/>
                <a:gd name="connsiteX4-107" fmla="*/ 7983 w 10000"/>
                <a:gd name="connsiteY4-108" fmla="*/ 10069 h 10127"/>
                <a:gd name="connsiteX5-109" fmla="*/ 2000 w 10000"/>
                <a:gd name="connsiteY5-110" fmla="*/ 10114 h 10127"/>
                <a:gd name="connsiteX6-111" fmla="*/ 0 w 10000"/>
                <a:gd name="connsiteY6-112" fmla="*/ 5114 h 10127"/>
                <a:gd name="connsiteX0-113" fmla="*/ 0 w 10000"/>
                <a:gd name="connsiteY0-114" fmla="*/ 5001 h 10014"/>
                <a:gd name="connsiteX1-115" fmla="*/ 2000 w 10000"/>
                <a:gd name="connsiteY1-116" fmla="*/ 1 h 10014"/>
                <a:gd name="connsiteX2-117" fmla="*/ 8000 w 10000"/>
                <a:gd name="connsiteY2-118" fmla="*/ 1 h 10014"/>
                <a:gd name="connsiteX3-119" fmla="*/ 10000 w 10000"/>
                <a:gd name="connsiteY3-120" fmla="*/ 5001 h 10014"/>
                <a:gd name="connsiteX4-121" fmla="*/ 7983 w 10000"/>
                <a:gd name="connsiteY4-122" fmla="*/ 9956 h 10014"/>
                <a:gd name="connsiteX5-123" fmla="*/ 2000 w 10000"/>
                <a:gd name="connsiteY5-124" fmla="*/ 10001 h 10014"/>
                <a:gd name="connsiteX6-125" fmla="*/ 0 w 10000"/>
                <a:gd name="connsiteY6-126" fmla="*/ 5001 h 10014"/>
                <a:gd name="connsiteX0-127" fmla="*/ 0 w 9246"/>
                <a:gd name="connsiteY0-128" fmla="*/ 5001 h 10014"/>
                <a:gd name="connsiteX1-129" fmla="*/ 2000 w 9246"/>
                <a:gd name="connsiteY1-130" fmla="*/ 1 h 10014"/>
                <a:gd name="connsiteX2-131" fmla="*/ 8000 w 9246"/>
                <a:gd name="connsiteY2-132" fmla="*/ 1 h 10014"/>
                <a:gd name="connsiteX3-133" fmla="*/ 9246 w 9246"/>
                <a:gd name="connsiteY3-134" fmla="*/ 5294 h 10014"/>
                <a:gd name="connsiteX4-135" fmla="*/ 7983 w 9246"/>
                <a:gd name="connsiteY4-136" fmla="*/ 9956 h 10014"/>
                <a:gd name="connsiteX5-137" fmla="*/ 2000 w 9246"/>
                <a:gd name="connsiteY5-138" fmla="*/ 10001 h 10014"/>
                <a:gd name="connsiteX6-139" fmla="*/ 0 w 9246"/>
                <a:gd name="connsiteY6-140" fmla="*/ 5001 h 10014"/>
                <a:gd name="connsiteX0-141" fmla="*/ 0 w 9248"/>
                <a:gd name="connsiteY0-142" fmla="*/ 5287 h 10001"/>
                <a:gd name="connsiteX1-143" fmla="*/ 1411 w 9248"/>
                <a:gd name="connsiteY1-144" fmla="*/ 1 h 10001"/>
                <a:gd name="connsiteX2-145" fmla="*/ 7900 w 9248"/>
                <a:gd name="connsiteY2-146" fmla="*/ 1 h 10001"/>
                <a:gd name="connsiteX3-147" fmla="*/ 9248 w 9248"/>
                <a:gd name="connsiteY3-148" fmla="*/ 5287 h 10001"/>
                <a:gd name="connsiteX4-149" fmla="*/ 7882 w 9248"/>
                <a:gd name="connsiteY4-150" fmla="*/ 9942 h 10001"/>
                <a:gd name="connsiteX5-151" fmla="*/ 1411 w 9248"/>
                <a:gd name="connsiteY5-152" fmla="*/ 9987 h 10001"/>
                <a:gd name="connsiteX6-153" fmla="*/ 0 w 9248"/>
                <a:gd name="connsiteY6-154" fmla="*/ 5287 h 10001"/>
                <a:gd name="connsiteX0-155" fmla="*/ 0 w 9687"/>
                <a:gd name="connsiteY0-156" fmla="*/ 5286 h 10000"/>
                <a:gd name="connsiteX1-157" fmla="*/ 1526 w 9687"/>
                <a:gd name="connsiteY1-158" fmla="*/ 1 h 10000"/>
                <a:gd name="connsiteX2-159" fmla="*/ 8542 w 9687"/>
                <a:gd name="connsiteY2-160" fmla="*/ 1 h 10000"/>
                <a:gd name="connsiteX3-161" fmla="*/ 9687 w 9687"/>
                <a:gd name="connsiteY3-162" fmla="*/ 5392 h 10000"/>
                <a:gd name="connsiteX4-163" fmla="*/ 8523 w 9687"/>
                <a:gd name="connsiteY4-164" fmla="*/ 9941 h 10000"/>
                <a:gd name="connsiteX5-165" fmla="*/ 1526 w 9687"/>
                <a:gd name="connsiteY5-166" fmla="*/ 9986 h 10000"/>
                <a:gd name="connsiteX6-167" fmla="*/ 0 w 9687"/>
                <a:gd name="connsiteY6-168" fmla="*/ 5286 h 10000"/>
                <a:gd name="connsiteX0-169" fmla="*/ 0 w 10000"/>
                <a:gd name="connsiteY0-170" fmla="*/ 5286 h 10000"/>
                <a:gd name="connsiteX1-171" fmla="*/ 1575 w 10000"/>
                <a:gd name="connsiteY1-172" fmla="*/ 1 h 10000"/>
                <a:gd name="connsiteX2-173" fmla="*/ 8818 w 10000"/>
                <a:gd name="connsiteY2-174" fmla="*/ 1 h 10000"/>
                <a:gd name="connsiteX3-175" fmla="*/ 10000 w 10000"/>
                <a:gd name="connsiteY3-176" fmla="*/ 5392 h 10000"/>
                <a:gd name="connsiteX4-177" fmla="*/ 8798 w 10000"/>
                <a:gd name="connsiteY4-178" fmla="*/ 9941 h 10000"/>
                <a:gd name="connsiteX5-179" fmla="*/ 1575 w 10000"/>
                <a:gd name="connsiteY5-180" fmla="*/ 9986 h 10000"/>
                <a:gd name="connsiteX6-181" fmla="*/ 0 w 10000"/>
                <a:gd name="connsiteY6-182" fmla="*/ 5286 h 10000"/>
                <a:gd name="connsiteX0-183" fmla="*/ 0 w 10000"/>
                <a:gd name="connsiteY0-184" fmla="*/ 5286 h 10000"/>
                <a:gd name="connsiteX1-185" fmla="*/ 1575 w 10000"/>
                <a:gd name="connsiteY1-186" fmla="*/ 1 h 10000"/>
                <a:gd name="connsiteX2-187" fmla="*/ 8818 w 10000"/>
                <a:gd name="connsiteY2-188" fmla="*/ 1 h 10000"/>
                <a:gd name="connsiteX3-189" fmla="*/ 10000 w 10000"/>
                <a:gd name="connsiteY3-190" fmla="*/ 5392 h 10000"/>
                <a:gd name="connsiteX4-191" fmla="*/ 8798 w 10000"/>
                <a:gd name="connsiteY4-192" fmla="*/ 9941 h 10000"/>
                <a:gd name="connsiteX5-193" fmla="*/ 1575 w 10000"/>
                <a:gd name="connsiteY5-194" fmla="*/ 9986 h 10000"/>
                <a:gd name="connsiteX6-195" fmla="*/ 0 w 10000"/>
                <a:gd name="connsiteY6-196" fmla="*/ 5286 h 10000"/>
                <a:gd name="connsiteX0-197" fmla="*/ 0 w 10000"/>
                <a:gd name="connsiteY0-198" fmla="*/ 5286 h 10000"/>
                <a:gd name="connsiteX1-199" fmla="*/ 1575 w 10000"/>
                <a:gd name="connsiteY1-200" fmla="*/ 1 h 10000"/>
                <a:gd name="connsiteX2-201" fmla="*/ 8818 w 10000"/>
                <a:gd name="connsiteY2-202" fmla="*/ 1 h 10000"/>
                <a:gd name="connsiteX3-203" fmla="*/ 10000 w 10000"/>
                <a:gd name="connsiteY3-204" fmla="*/ 5392 h 10000"/>
                <a:gd name="connsiteX4-205" fmla="*/ 8798 w 10000"/>
                <a:gd name="connsiteY4-206" fmla="*/ 9941 h 10000"/>
                <a:gd name="connsiteX5-207" fmla="*/ 1575 w 10000"/>
                <a:gd name="connsiteY5-208" fmla="*/ 9986 h 10000"/>
                <a:gd name="connsiteX6-209" fmla="*/ 0 w 10000"/>
                <a:gd name="connsiteY6-210" fmla="*/ 5286 h 10000"/>
                <a:gd name="connsiteX0-211" fmla="*/ 0 w 9534"/>
                <a:gd name="connsiteY0-212" fmla="*/ 5086 h 9999"/>
                <a:gd name="connsiteX1-213" fmla="*/ 1109 w 9534"/>
                <a:gd name="connsiteY1-214" fmla="*/ 1 h 9999"/>
                <a:gd name="connsiteX2-215" fmla="*/ 8352 w 9534"/>
                <a:gd name="connsiteY2-216" fmla="*/ 1 h 9999"/>
                <a:gd name="connsiteX3-217" fmla="*/ 9534 w 9534"/>
                <a:gd name="connsiteY3-218" fmla="*/ 5392 h 9999"/>
                <a:gd name="connsiteX4-219" fmla="*/ 8332 w 9534"/>
                <a:gd name="connsiteY4-220" fmla="*/ 9941 h 9999"/>
                <a:gd name="connsiteX5-221" fmla="*/ 1109 w 9534"/>
                <a:gd name="connsiteY5-222" fmla="*/ 9986 h 9999"/>
                <a:gd name="connsiteX6-223" fmla="*/ 0 w 9534"/>
                <a:gd name="connsiteY6-224" fmla="*/ 5086 h 9999"/>
                <a:gd name="connsiteX0-225" fmla="*/ 0 w 10000"/>
                <a:gd name="connsiteY0-226" fmla="*/ 5087 h 10000"/>
                <a:gd name="connsiteX1-227" fmla="*/ 1163 w 10000"/>
                <a:gd name="connsiteY1-228" fmla="*/ 1 h 10000"/>
                <a:gd name="connsiteX2-229" fmla="*/ 8760 w 10000"/>
                <a:gd name="connsiteY2-230" fmla="*/ 1 h 10000"/>
                <a:gd name="connsiteX3-231" fmla="*/ 10000 w 10000"/>
                <a:gd name="connsiteY3-232" fmla="*/ 5393 h 10000"/>
                <a:gd name="connsiteX4-233" fmla="*/ 8739 w 10000"/>
                <a:gd name="connsiteY4-234" fmla="*/ 9942 h 10000"/>
                <a:gd name="connsiteX5-235" fmla="*/ 1163 w 10000"/>
                <a:gd name="connsiteY5-236" fmla="*/ 9987 h 10000"/>
                <a:gd name="connsiteX6-237" fmla="*/ 0 w 10000"/>
                <a:gd name="connsiteY6-238" fmla="*/ 5087 h 10000"/>
                <a:gd name="connsiteX0-239" fmla="*/ 0 w 10000"/>
                <a:gd name="connsiteY0-240" fmla="*/ 5087 h 10003"/>
                <a:gd name="connsiteX1-241" fmla="*/ 1163 w 10000"/>
                <a:gd name="connsiteY1-242" fmla="*/ 1 h 10003"/>
                <a:gd name="connsiteX2-243" fmla="*/ 8760 w 10000"/>
                <a:gd name="connsiteY2-244" fmla="*/ 1 h 10003"/>
                <a:gd name="connsiteX3-245" fmla="*/ 10000 w 10000"/>
                <a:gd name="connsiteY3-246" fmla="*/ 5393 h 10003"/>
                <a:gd name="connsiteX4-247" fmla="*/ 8739 w 10000"/>
                <a:gd name="connsiteY4-248" fmla="*/ 9942 h 10003"/>
                <a:gd name="connsiteX5-249" fmla="*/ 1163 w 10000"/>
                <a:gd name="connsiteY5-250" fmla="*/ 9987 h 10003"/>
                <a:gd name="connsiteX6-251" fmla="*/ 0 w 10000"/>
                <a:gd name="connsiteY6-252" fmla="*/ 5087 h 10003"/>
                <a:gd name="connsiteX0-253" fmla="*/ 0 w 10013"/>
                <a:gd name="connsiteY0-254" fmla="*/ 5087 h 10003"/>
                <a:gd name="connsiteX1-255" fmla="*/ 1163 w 10013"/>
                <a:gd name="connsiteY1-256" fmla="*/ 1 h 10003"/>
                <a:gd name="connsiteX2-257" fmla="*/ 8760 w 10013"/>
                <a:gd name="connsiteY2-258" fmla="*/ 1 h 10003"/>
                <a:gd name="connsiteX3-259" fmla="*/ 10013 w 10013"/>
                <a:gd name="connsiteY3-260" fmla="*/ 5172 h 10003"/>
                <a:gd name="connsiteX4-261" fmla="*/ 8739 w 10013"/>
                <a:gd name="connsiteY4-262" fmla="*/ 9942 h 10003"/>
                <a:gd name="connsiteX5-263" fmla="*/ 1163 w 10013"/>
                <a:gd name="connsiteY5-264" fmla="*/ 9987 h 10003"/>
                <a:gd name="connsiteX6-265" fmla="*/ 0 w 10013"/>
                <a:gd name="connsiteY6-266" fmla="*/ 5087 h 1000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0013" h="10003">
                  <a:moveTo>
                    <a:pt x="0" y="5087"/>
                  </a:moveTo>
                  <a:cubicBezTo>
                    <a:pt x="487" y="3172"/>
                    <a:pt x="273" y="86"/>
                    <a:pt x="1163" y="1"/>
                  </a:cubicBezTo>
                  <a:lnTo>
                    <a:pt x="8760" y="1"/>
                  </a:lnTo>
                  <a:cubicBezTo>
                    <a:pt x="9749" y="-16"/>
                    <a:pt x="9568" y="2565"/>
                    <a:pt x="10013" y="5172"/>
                  </a:cubicBezTo>
                  <a:cubicBezTo>
                    <a:pt x="9488" y="8214"/>
                    <a:pt x="9635" y="10053"/>
                    <a:pt x="8739" y="9942"/>
                  </a:cubicBezTo>
                  <a:lnTo>
                    <a:pt x="1163" y="9987"/>
                  </a:lnTo>
                  <a:cubicBezTo>
                    <a:pt x="261" y="10245"/>
                    <a:pt x="506" y="7351"/>
                    <a:pt x="0" y="5087"/>
                  </a:cubicBezTo>
                  <a:close/>
                </a:path>
              </a:pathLst>
            </a:custGeom>
            <a:grpFill/>
            <a:ln w="19050">
              <a:noFill/>
            </a:ln>
            <a:effectLst>
              <a:outerShdw blurRad="50800" dist="38100" dir="8100000" algn="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2400" dirty="0"/>
            </a:p>
          </p:txBody>
        </p:sp>
        <p:sp>
          <p:nvSpPr>
            <p:cNvPr id="17" name="#sl-pollanswer(0)"/>
            <p:cNvSpPr txBox="1"/>
            <p:nvPr/>
          </p:nvSpPr>
          <p:spPr>
            <a:xfrm>
              <a:off x="1076250" y="3106605"/>
              <a:ext cx="4252480" cy="656248"/>
            </a:xfrm>
            <a:prstGeom prst="rect">
              <a:avLst/>
            </a:prstGeom>
            <a:grpFill/>
          </p:spPr>
          <p:txBody>
            <a:bodyPr wrap="square" rtlCol="0" anchor="ctr" anchorCtr="0">
              <a:normAutofit lnSpcReduction="10000"/>
            </a:bodyPr>
            <a:lstStyle/>
            <a:p>
              <a:pPr marL="457200" indent="-457200" algn="ctr"/>
              <a:r>
                <a:rPr lang="de-AT" sz="2400" dirty="0" smtClean="0">
                  <a:cs typeface="Arial" panose="020B0604020202020204" pitchFamily="34" charset="0"/>
                </a:rPr>
                <a:t>Chess</a:t>
              </a:r>
              <a:endParaRPr lang="de-AT" sz="2400" dirty="0">
                <a:cs typeface="Arial" panose="020B0604020202020204" pitchFamily="34" charset="0"/>
              </a:endParaRPr>
            </a:p>
          </p:txBody>
        </p:sp>
      </p:grpSp>
      <p:sp>
        <p:nvSpPr>
          <p:cNvPr id="31" name="TextBox 30"/>
          <p:cNvSpPr txBox="1"/>
          <p:nvPr/>
        </p:nvSpPr>
        <p:spPr>
          <a:xfrm>
            <a:off x="615448" y="3429000"/>
            <a:ext cx="2193549" cy="461665"/>
          </a:xfrm>
          <a:prstGeom prst="rect">
            <a:avLst/>
          </a:prstGeom>
          <a:solidFill>
            <a:schemeClr val="accent2">
              <a:lumMod val="40000"/>
              <a:lumOff val="60000"/>
            </a:schemeClr>
          </a:solidFill>
          <a:scene3d>
            <a:camera prst="orthographicFront"/>
            <a:lightRig rig="threePt" dir="t"/>
          </a:scene3d>
          <a:sp3d>
            <a:bevelT/>
          </a:sp3d>
        </p:spPr>
        <p:txBody>
          <a:bodyPr wrap="none" rtlCol="0">
            <a:spAutoFit/>
          </a:bodyPr>
          <a:lstStyle/>
          <a:p>
            <a:r>
              <a:rPr lang="en-IN" sz="2400" dirty="0" smtClean="0"/>
              <a:t>Fill in the blanks</a:t>
            </a:r>
            <a:endParaRPr lang="en-US" sz="2400" dirty="0"/>
          </a:p>
        </p:txBody>
      </p:sp>
      <p:grpSp>
        <p:nvGrpSpPr>
          <p:cNvPr id="46" name="Group 45"/>
          <p:cNvGrpSpPr/>
          <p:nvPr/>
        </p:nvGrpSpPr>
        <p:grpSpPr>
          <a:xfrm>
            <a:off x="546797" y="4373784"/>
            <a:ext cx="8532000" cy="684000"/>
            <a:chOff x="1596563" y="4623109"/>
            <a:chExt cx="4686480" cy="1368152"/>
          </a:xfrm>
        </p:grpSpPr>
        <p:sp>
          <p:nvSpPr>
            <p:cNvPr id="47" name="Rounded Rectangle 46"/>
            <p:cNvSpPr/>
            <p:nvPr/>
          </p:nvSpPr>
          <p:spPr>
            <a:xfrm>
              <a:off x="1596563" y="4623109"/>
              <a:ext cx="4686480" cy="1368152"/>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48" name="Rectangle 47"/>
            <p:cNvSpPr/>
            <p:nvPr/>
          </p:nvSpPr>
          <p:spPr>
            <a:xfrm>
              <a:off x="1600190" y="4785653"/>
              <a:ext cx="4627157" cy="923433"/>
            </a:xfrm>
            <a:prstGeom prst="rect">
              <a:avLst/>
            </a:prstGeom>
          </p:spPr>
          <p:txBody>
            <a:bodyPr wrap="square">
              <a:spAutoFit/>
            </a:bodyPr>
            <a:lstStyle/>
            <a:p>
              <a:pPr lvl="0"/>
              <a:r>
                <a:rPr lang="en-IN" sz="2400" dirty="0" smtClean="0">
                  <a:latin typeface="Calibri" pitchFamily="34" charset="0"/>
                  <a:cs typeface="Calibri" pitchFamily="34" charset="0"/>
                </a:rPr>
                <a:t>1. Ajay lives with his parents and _______ sister in ________.</a:t>
              </a:r>
              <a:endParaRPr lang="en-IN" sz="2400" dirty="0">
                <a:latin typeface="Calibri" pitchFamily="34" charset="0"/>
                <a:cs typeface="Calibri" pitchFamily="34" charset="0"/>
              </a:endParaRPr>
            </a:p>
          </p:txBody>
        </p:sp>
      </p:grpSp>
      <p:grpSp>
        <p:nvGrpSpPr>
          <p:cNvPr id="49" name="Group 48"/>
          <p:cNvGrpSpPr/>
          <p:nvPr/>
        </p:nvGrpSpPr>
        <p:grpSpPr>
          <a:xfrm>
            <a:off x="546797" y="5278664"/>
            <a:ext cx="8610601" cy="684000"/>
            <a:chOff x="1596563" y="4623113"/>
            <a:chExt cx="4729654" cy="1368153"/>
          </a:xfrm>
        </p:grpSpPr>
        <p:sp>
          <p:nvSpPr>
            <p:cNvPr id="50" name="Rounded Rectangle 49"/>
            <p:cNvSpPr/>
            <p:nvPr/>
          </p:nvSpPr>
          <p:spPr>
            <a:xfrm>
              <a:off x="1596563" y="4623113"/>
              <a:ext cx="4726028" cy="1368153"/>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51" name="Rectangle 50"/>
            <p:cNvSpPr/>
            <p:nvPr/>
          </p:nvSpPr>
          <p:spPr>
            <a:xfrm>
              <a:off x="1600189" y="4785657"/>
              <a:ext cx="4726028" cy="923433"/>
            </a:xfrm>
            <a:prstGeom prst="rect">
              <a:avLst/>
            </a:prstGeom>
          </p:spPr>
          <p:txBody>
            <a:bodyPr wrap="square">
              <a:spAutoFit/>
            </a:bodyPr>
            <a:lstStyle/>
            <a:p>
              <a:pPr lvl="0"/>
              <a:r>
                <a:rPr lang="en-IN" sz="2400" dirty="0" smtClean="0">
                  <a:latin typeface="Calibri" pitchFamily="34" charset="0"/>
                  <a:cs typeface="Calibri" pitchFamily="34" charset="0"/>
                </a:rPr>
                <a:t>2. Ajay plans to join the ______ cricket team for juniors next year.</a:t>
              </a:r>
              <a:endParaRPr lang="en-IN" sz="2400" dirty="0">
                <a:latin typeface="Calibri" pitchFamily="34" charset="0"/>
                <a:cs typeface="Calibri" pitchFamily="34" charset="0"/>
              </a:endParaRPr>
            </a:p>
          </p:txBody>
        </p:sp>
      </p:grpSp>
      <p:sp>
        <p:nvSpPr>
          <p:cNvPr id="52" name="TextBox 51"/>
          <p:cNvSpPr txBox="1"/>
          <p:nvPr/>
        </p:nvSpPr>
        <p:spPr>
          <a:xfrm>
            <a:off x="6819904" y="4415143"/>
            <a:ext cx="1226618" cy="461665"/>
          </a:xfrm>
          <a:prstGeom prst="rect">
            <a:avLst/>
          </a:prstGeom>
          <a:noFill/>
        </p:spPr>
        <p:txBody>
          <a:bodyPr wrap="none" rtlCol="0">
            <a:spAutoFit/>
          </a:bodyPr>
          <a:lstStyle/>
          <a:p>
            <a:r>
              <a:rPr lang="en-IN" sz="2400" b="1" dirty="0" smtClean="0"/>
              <a:t>Chennai</a:t>
            </a:r>
            <a:endParaRPr lang="en-US" sz="2400" b="1" dirty="0"/>
          </a:p>
        </p:txBody>
      </p:sp>
      <p:sp>
        <p:nvSpPr>
          <p:cNvPr id="53" name="TextBox 52"/>
          <p:cNvSpPr txBox="1"/>
          <p:nvPr/>
        </p:nvSpPr>
        <p:spPr>
          <a:xfrm>
            <a:off x="4648192" y="4415143"/>
            <a:ext cx="1229567" cy="461665"/>
          </a:xfrm>
          <a:prstGeom prst="rect">
            <a:avLst/>
          </a:prstGeom>
          <a:noFill/>
        </p:spPr>
        <p:txBody>
          <a:bodyPr wrap="none" rtlCol="0">
            <a:spAutoFit/>
          </a:bodyPr>
          <a:lstStyle/>
          <a:p>
            <a:r>
              <a:rPr lang="en-IN" sz="2400" b="1" dirty="0" smtClean="0"/>
              <a:t>younger</a:t>
            </a:r>
            <a:endParaRPr lang="en-US" sz="2400" b="1" dirty="0"/>
          </a:p>
        </p:txBody>
      </p:sp>
      <p:sp>
        <p:nvSpPr>
          <p:cNvPr id="54" name="TextBox 53"/>
          <p:cNvSpPr txBox="1"/>
          <p:nvPr/>
        </p:nvSpPr>
        <p:spPr>
          <a:xfrm>
            <a:off x="3562336" y="5329248"/>
            <a:ext cx="1007007" cy="461665"/>
          </a:xfrm>
          <a:prstGeom prst="rect">
            <a:avLst/>
          </a:prstGeom>
          <a:noFill/>
        </p:spPr>
        <p:txBody>
          <a:bodyPr wrap="none" rtlCol="0">
            <a:spAutoFit/>
          </a:bodyPr>
          <a:lstStyle/>
          <a:p>
            <a:r>
              <a:rPr lang="en-IN" sz="2400" b="1" dirty="0" smtClean="0"/>
              <a:t>school</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000"/>
                                        <p:tgtEl>
                                          <p:spTgt spid="12"/>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1000"/>
                                        <p:tgtEl>
                                          <p:spTgt spid="15"/>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1000"/>
                                        <p:tgtEl>
                                          <p:spTgt spid="31"/>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left)">
                                      <p:cBhvr>
                                        <p:cTn id="29" dur="1000"/>
                                        <p:tgtEl>
                                          <p:spTgt spid="46"/>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strips(downRight)">
                                      <p:cBhvr>
                                        <p:cTn id="34" dur="1000"/>
                                        <p:tgtEl>
                                          <p:spTgt spid="53"/>
                                        </p:tgtEl>
                                      </p:cBhvr>
                                    </p:animEffect>
                                  </p:childTnLst>
                                </p:cTn>
                              </p:par>
                            </p:childTnLst>
                          </p:cTn>
                        </p:par>
                        <p:par>
                          <p:cTn id="35" fill="hold">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strips(downRight)">
                                      <p:cBhvr>
                                        <p:cTn id="38" dur="1000"/>
                                        <p:tgtEl>
                                          <p:spTgt spid="52"/>
                                        </p:tgtEl>
                                      </p:cBhvr>
                                    </p:animEffect>
                                  </p:childTnLst>
                                </p:cTn>
                              </p:par>
                            </p:childTnLst>
                          </p:cTn>
                        </p:par>
                        <p:par>
                          <p:cTn id="39" fill="hold">
                            <p:stCondLst>
                              <p:cond delay="2000"/>
                            </p:stCondLst>
                            <p:childTnLst>
                              <p:par>
                                <p:cTn id="40" presetID="22" presetClass="entr" presetSubtype="8"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wipe(left)">
                                      <p:cBhvr>
                                        <p:cTn id="42" dur="1000"/>
                                        <p:tgtEl>
                                          <p:spTgt spid="49"/>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strips(downRight)">
                                      <p:cBhvr>
                                        <p:cTn id="47"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p:bldP spid="53" grpId="0"/>
      <p:bldP spid="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6"/>
          <p:cNvSpPr txBox="1">
            <a:spLocks/>
          </p:cNvSpPr>
          <p:nvPr/>
        </p:nvSpPr>
        <p:spPr>
          <a:xfrm>
            <a:off x="2921792" y="71414"/>
            <a:ext cx="6348416" cy="654032"/>
          </a:xfrm>
          <a:prstGeom prst="rect">
            <a:avLst/>
          </a:prstGeom>
          <a:solidFill>
            <a:schemeClr val="accent1">
              <a:lumMod val="60000"/>
              <a:lumOff val="40000"/>
            </a:schemeClr>
          </a:solidFill>
          <a:scene3d>
            <a:camera prst="orthographicFront"/>
            <a:lightRig rig="threePt" dir="t"/>
          </a:scene3d>
          <a:sp3d>
            <a:bevelT/>
          </a:sp3d>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smtClean="0">
                <a:ln>
                  <a:noFill/>
                </a:ln>
                <a:solidFill>
                  <a:schemeClr val="tx1"/>
                </a:solidFill>
                <a:effectLst/>
                <a:uLnTx/>
                <a:uFillTx/>
                <a:latin typeface="+mj-lt"/>
                <a:ea typeface="+mj-ea"/>
                <a:cs typeface="+mj-cs"/>
              </a:rPr>
              <a:t>Question Time</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Box 6"/>
          <p:cNvSpPr txBox="1"/>
          <p:nvPr/>
        </p:nvSpPr>
        <p:spPr>
          <a:xfrm>
            <a:off x="576232" y="1257288"/>
            <a:ext cx="3525773" cy="461665"/>
          </a:xfrm>
          <a:prstGeom prst="rect">
            <a:avLst/>
          </a:prstGeom>
          <a:solidFill>
            <a:schemeClr val="accent2">
              <a:lumMod val="40000"/>
              <a:lumOff val="60000"/>
            </a:schemeClr>
          </a:solidFill>
          <a:scene3d>
            <a:camera prst="orthographicFront"/>
            <a:lightRig rig="threePt" dir="t"/>
          </a:scene3d>
          <a:sp3d>
            <a:bevelT/>
          </a:sp3d>
        </p:spPr>
        <p:txBody>
          <a:bodyPr wrap="none" rtlCol="0">
            <a:spAutoFit/>
          </a:bodyPr>
          <a:lstStyle/>
          <a:p>
            <a:r>
              <a:rPr lang="en-IN" sz="2400" dirty="0" smtClean="0"/>
              <a:t>Choose the correct answer</a:t>
            </a:r>
            <a:endParaRPr lang="en-US" sz="2400" dirty="0"/>
          </a:p>
        </p:txBody>
      </p:sp>
      <p:grpSp>
        <p:nvGrpSpPr>
          <p:cNvPr id="8" name="Group 7"/>
          <p:cNvGrpSpPr/>
          <p:nvPr/>
        </p:nvGrpSpPr>
        <p:grpSpPr>
          <a:xfrm>
            <a:off x="585555" y="2349975"/>
            <a:ext cx="6954603" cy="1224000"/>
            <a:chOff x="1596563" y="4623109"/>
            <a:chExt cx="3820051" cy="1689874"/>
          </a:xfrm>
        </p:grpSpPr>
        <p:sp>
          <p:nvSpPr>
            <p:cNvPr id="9" name="Rounded Rectangle 8"/>
            <p:cNvSpPr/>
            <p:nvPr/>
          </p:nvSpPr>
          <p:spPr>
            <a:xfrm>
              <a:off x="1596563" y="4623109"/>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0" name="Rectangle 9"/>
            <p:cNvSpPr/>
            <p:nvPr/>
          </p:nvSpPr>
          <p:spPr>
            <a:xfrm>
              <a:off x="1600190" y="4650804"/>
              <a:ext cx="3816424" cy="1662179"/>
            </a:xfrm>
            <a:prstGeom prst="rect">
              <a:avLst/>
            </a:prstGeom>
          </p:spPr>
          <p:txBody>
            <a:bodyPr wrap="square">
              <a:spAutoFit/>
            </a:bodyPr>
            <a:lstStyle/>
            <a:p>
              <a:pPr marL="457200" lvl="0" indent="-457200"/>
              <a:r>
                <a:rPr lang="en-IN" sz="2400" dirty="0" smtClean="0">
                  <a:latin typeface="Calibri" pitchFamily="34" charset="0"/>
                  <a:cs typeface="Calibri" pitchFamily="34" charset="0"/>
                </a:rPr>
                <a:t>1. Ajay’s favourite outdoor game is</a:t>
              </a:r>
            </a:p>
            <a:p>
              <a:pPr marL="457200" lvl="0" indent="-457200"/>
              <a:r>
                <a:rPr lang="en-IN" sz="2400" dirty="0" smtClean="0">
                  <a:latin typeface="Calibri" pitchFamily="34" charset="0"/>
                  <a:cs typeface="Calibri" pitchFamily="34" charset="0"/>
                </a:rPr>
                <a:t>	a. Chess	b. Football	c. Cricket</a:t>
              </a:r>
            </a:p>
            <a:p>
              <a:pPr marL="457200" lvl="0" indent="-457200"/>
              <a:endParaRPr lang="en-IN" sz="2400" dirty="0">
                <a:latin typeface="Calibri" pitchFamily="34" charset="0"/>
                <a:cs typeface="Calibri" pitchFamily="34" charset="0"/>
              </a:endParaRPr>
            </a:p>
          </p:txBody>
        </p:sp>
      </p:grpSp>
      <p:grpSp>
        <p:nvGrpSpPr>
          <p:cNvPr id="12" name="Group 11"/>
          <p:cNvGrpSpPr/>
          <p:nvPr/>
        </p:nvGrpSpPr>
        <p:grpSpPr>
          <a:xfrm>
            <a:off x="585555" y="3526322"/>
            <a:ext cx="6948001" cy="1610233"/>
            <a:chOff x="1596563" y="4623072"/>
            <a:chExt cx="3816425" cy="2159583"/>
          </a:xfrm>
        </p:grpSpPr>
        <p:sp>
          <p:nvSpPr>
            <p:cNvPr id="13" name="Rounded Rectangle 12"/>
            <p:cNvSpPr/>
            <p:nvPr/>
          </p:nvSpPr>
          <p:spPr>
            <a:xfrm>
              <a:off x="1596563" y="4623072"/>
              <a:ext cx="3816425" cy="1689864"/>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4" name="Rectangle 13"/>
            <p:cNvSpPr/>
            <p:nvPr/>
          </p:nvSpPr>
          <p:spPr>
            <a:xfrm>
              <a:off x="1600189" y="4677487"/>
              <a:ext cx="3796650" cy="2105168"/>
            </a:xfrm>
            <a:prstGeom prst="rect">
              <a:avLst/>
            </a:prstGeom>
          </p:spPr>
          <p:txBody>
            <a:bodyPr wrap="square">
              <a:spAutoFit/>
            </a:bodyPr>
            <a:lstStyle/>
            <a:p>
              <a:pPr marL="457200" lvl="0" indent="-457200"/>
              <a:r>
                <a:rPr lang="en-IN" sz="2400" dirty="0" smtClean="0">
                  <a:latin typeface="Calibri" pitchFamily="34" charset="0"/>
                  <a:cs typeface="Calibri" pitchFamily="34" charset="0"/>
                </a:rPr>
                <a:t>2. Ajay’s parents bought him</a:t>
              </a:r>
            </a:p>
            <a:p>
              <a:pPr marL="457200" lvl="0" indent="-457200"/>
              <a:r>
                <a:rPr lang="en-IN" sz="2400" dirty="0" smtClean="0">
                  <a:latin typeface="Calibri" pitchFamily="34" charset="0"/>
                  <a:cs typeface="Calibri" pitchFamily="34" charset="0"/>
                </a:rPr>
                <a:t>	a. A pair of </a:t>
              </a:r>
              <a:r>
                <a:rPr lang="en-IN" sz="2400" dirty="0" smtClean="0">
                  <a:latin typeface="Calibri" pitchFamily="34" charset="0"/>
                  <a:cs typeface="Calibri" pitchFamily="34" charset="0"/>
                </a:rPr>
                <a:t>new gloves</a:t>
              </a:r>
              <a:r>
                <a:rPr lang="en-IN" sz="2400" dirty="0" smtClean="0">
                  <a:latin typeface="Calibri" pitchFamily="34" charset="0"/>
                  <a:cs typeface="Calibri" pitchFamily="34" charset="0"/>
                </a:rPr>
                <a:t>, a bat and a ball      b. A pair of gloves and a bat   c. A pair of gloves and a ball</a:t>
              </a:r>
            </a:p>
            <a:p>
              <a:pPr marL="457200" lvl="0" indent="-457200"/>
              <a:endParaRPr lang="en-IN" sz="2400" dirty="0">
                <a:latin typeface="Calibri" pitchFamily="34" charset="0"/>
                <a:cs typeface="Calibri" pitchFamily="34" charset="0"/>
              </a:endParaRPr>
            </a:p>
          </p:txBody>
        </p:sp>
      </p:grpSp>
      <p:sp>
        <p:nvSpPr>
          <p:cNvPr id="17" name="#sl-pollanswer(0)"/>
          <p:cNvSpPr txBox="1"/>
          <p:nvPr/>
        </p:nvSpPr>
        <p:spPr>
          <a:xfrm>
            <a:off x="8086736" y="2530952"/>
            <a:ext cx="1656000" cy="603209"/>
          </a:xfrm>
          <a:prstGeom prst="rect">
            <a:avLst/>
          </a:prstGeom>
          <a:solidFill>
            <a:schemeClr val="accent6">
              <a:lumMod val="60000"/>
              <a:lumOff val="40000"/>
            </a:schemeClr>
          </a:solidFill>
          <a:scene3d>
            <a:camera prst="orthographicFront"/>
            <a:lightRig rig="threePt" dir="t"/>
          </a:scene3d>
          <a:sp3d>
            <a:bevelT/>
          </a:sp3d>
        </p:spPr>
        <p:txBody>
          <a:bodyPr wrap="square" rtlCol="0" anchor="ctr" anchorCtr="0">
            <a:normAutofit/>
          </a:bodyPr>
          <a:lstStyle/>
          <a:p>
            <a:pPr marL="457200" indent="-457200"/>
            <a:r>
              <a:rPr lang="de-AT" sz="2400" dirty="0" smtClean="0">
                <a:cs typeface="Arial" panose="020B0604020202020204" pitchFamily="34" charset="0"/>
              </a:rPr>
              <a:t>c. </a:t>
            </a:r>
            <a:r>
              <a:rPr lang="de-AT" sz="2400" smtClean="0">
                <a:cs typeface="Arial" panose="020B0604020202020204" pitchFamily="34" charset="0"/>
              </a:rPr>
              <a:t>Cricket</a:t>
            </a:r>
            <a:endParaRPr lang="de-AT" sz="2400" dirty="0">
              <a:cs typeface="Arial" panose="020B0604020202020204" pitchFamily="34" charset="0"/>
            </a:endParaRPr>
          </a:p>
        </p:txBody>
      </p:sp>
      <p:sp>
        <p:nvSpPr>
          <p:cNvPr id="20" name="#sl-pollanswer(0)"/>
          <p:cNvSpPr txBox="1"/>
          <p:nvPr/>
        </p:nvSpPr>
        <p:spPr>
          <a:xfrm>
            <a:off x="8086736" y="3797784"/>
            <a:ext cx="3996000" cy="709658"/>
          </a:xfrm>
          <a:prstGeom prst="rect">
            <a:avLst/>
          </a:prstGeom>
          <a:solidFill>
            <a:schemeClr val="accent6">
              <a:lumMod val="60000"/>
              <a:lumOff val="40000"/>
            </a:schemeClr>
          </a:solidFill>
          <a:ln>
            <a:noFill/>
          </a:ln>
          <a:scene3d>
            <a:camera prst="orthographicFront"/>
            <a:lightRig rig="threePt" dir="t"/>
          </a:scene3d>
          <a:sp3d>
            <a:bevelT/>
          </a:sp3d>
        </p:spPr>
        <p:txBody>
          <a:bodyPr wrap="square" rtlCol="0" anchor="ctr" anchorCtr="0">
            <a:noAutofit/>
          </a:bodyPr>
          <a:lstStyle/>
          <a:p>
            <a:pPr marL="457200" indent="-457200"/>
            <a:r>
              <a:rPr lang="de-AT" sz="2400" dirty="0" smtClean="0">
                <a:cs typeface="Arial" panose="020B0604020202020204" pitchFamily="34" charset="0"/>
              </a:rPr>
              <a:t>a. A </a:t>
            </a:r>
            <a:r>
              <a:rPr lang="de-AT" sz="2400" dirty="0" smtClean="0">
                <a:cs typeface="Arial" panose="020B0604020202020204" pitchFamily="34" charset="0"/>
              </a:rPr>
              <a:t>pair of </a:t>
            </a:r>
            <a:r>
              <a:rPr lang="de-AT" sz="2400" dirty="0" smtClean="0">
                <a:cs typeface="Arial" panose="020B0604020202020204" pitchFamily="34" charset="0"/>
              </a:rPr>
              <a:t>new gloves</a:t>
            </a:r>
            <a:r>
              <a:rPr lang="de-AT" sz="2400" dirty="0" smtClean="0">
                <a:cs typeface="Arial" panose="020B0604020202020204" pitchFamily="34" charset="0"/>
              </a:rPr>
              <a:t>, a </a:t>
            </a:r>
            <a:r>
              <a:rPr lang="de-AT" sz="2400" dirty="0" smtClean="0">
                <a:cs typeface="Arial" panose="020B0604020202020204" pitchFamily="34" charset="0"/>
              </a:rPr>
              <a:t>bat </a:t>
            </a:r>
          </a:p>
          <a:p>
            <a:pPr marL="457200" indent="-457200"/>
            <a:r>
              <a:rPr lang="de-AT" sz="2400" dirty="0" smtClean="0">
                <a:cs typeface="Arial" panose="020B0604020202020204" pitchFamily="34" charset="0"/>
              </a:rPr>
              <a:t> </a:t>
            </a:r>
            <a:r>
              <a:rPr lang="de-AT" sz="2400" dirty="0" smtClean="0">
                <a:cs typeface="Arial" panose="020B0604020202020204" pitchFamily="34" charset="0"/>
              </a:rPr>
              <a:t>   </a:t>
            </a:r>
            <a:r>
              <a:rPr lang="de-AT" sz="2400" dirty="0" smtClean="0">
                <a:cs typeface="Arial" panose="020B0604020202020204" pitchFamily="34" charset="0"/>
              </a:rPr>
              <a:t>and a ball</a:t>
            </a:r>
            <a:endParaRPr lang="de-AT" sz="2400" dirty="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strips(downRight)">
                                      <p:cBhvr>
                                        <p:cTn id="16" dur="1000"/>
                                        <p:tgtEl>
                                          <p:spTgt spid="17"/>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1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trips(downRight)">
                                      <p:cBhvr>
                                        <p:cTn id="25"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 xmlns:a16="http://schemas.microsoft.com/office/drawing/2014/main" id="{6582EEB0-1FE4-49B4-BD65-584833C40CF9}"/>
              </a:ext>
            </a:extLst>
          </p:cNvPr>
          <p:cNvGraphicFramePr>
            <a:graphicFrameLocks noGrp="1"/>
          </p:cNvGraphicFramePr>
          <p:nvPr>
            <p:extLst>
              <p:ext uri="{D42A27DB-BD31-4B8C-83A1-F6EECF244321}">
                <p14:modId xmlns="" xmlns:p14="http://schemas.microsoft.com/office/powerpoint/2010/main" val="931490414"/>
              </p:ext>
            </p:extLst>
          </p:nvPr>
        </p:nvGraphicFramePr>
        <p:xfrm>
          <a:off x="1127448" y="700345"/>
          <a:ext cx="9937104" cy="4035831"/>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485922">
                  <a:extLst>
                    <a:ext uri="{9D8B030D-6E8A-4147-A177-3AD203B41FA5}">
                      <a16:colId xmlns="" xmlns:a16="http://schemas.microsoft.com/office/drawing/2014/main" val="20001"/>
                    </a:ext>
                  </a:extLst>
                </a:gridCol>
                <a:gridCol w="7522480">
                  <a:extLst>
                    <a:ext uri="{9D8B030D-6E8A-4147-A177-3AD203B41FA5}">
                      <a16:colId xmlns=""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 xmlns:a16="http://schemas.microsoft.com/office/drawing/2014/main"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a:t>
                      </a:r>
                      <a:r>
                        <a:rPr lang="en-IN" sz="900" b="0" i="0" u="none" strike="noStrike" kern="1200" baseline="0" dirty="0" smtClean="0">
                          <a:solidFill>
                            <a:schemeClr val="tx1"/>
                          </a:solidFill>
                          <a:latin typeface="+mn-lt"/>
                          <a:ea typeface="+mn-ea"/>
                          <a:cs typeface="+mn-cs"/>
                        </a:rPr>
                        <a:t> https://pixabay.com/photos/school-classroom-teacher-7047287/</a:t>
                      </a:r>
                      <a:endParaRPr lang="en-IN" sz="900" b="0" i="0" u="none" strike="noStrike" kern="1200" dirty="0" smtClean="0">
                        <a:solidFill>
                          <a:schemeClr val="tx1"/>
                        </a:solidFill>
                        <a:latin typeface="+mn-lt"/>
                        <a:ea typeface="+mn-ea"/>
                        <a:cs typeface="+mn-cs"/>
                      </a:endParaRPr>
                    </a:p>
                    <a:p>
                      <a:endParaRPr lang="en-IN" sz="900" dirty="0"/>
                    </a:p>
                  </a:txBody>
                  <a:tcPr/>
                </a:tc>
                <a:extLst>
                  <a:ext uri="{0D108BD9-81ED-4DB2-BD59-A6C34878D82A}">
                    <a16:rowId xmlns="" xmlns:a16="http://schemas.microsoft.com/office/drawing/2014/main"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Boy: https://www.flickr.com/photos/32012820@N06/8492210374 (Attribution: </a:t>
                      </a:r>
                      <a:r>
                        <a:rPr lang="en-IN" sz="900" kern="1200" dirty="0" err="1" smtClean="0">
                          <a:solidFill>
                            <a:schemeClr val="tx1"/>
                          </a:solidFill>
                          <a:latin typeface="+mn-lt"/>
                          <a:ea typeface="+mn-ea"/>
                          <a:cs typeface="+mn-cs"/>
                        </a:rPr>
                        <a:t>aphotoshooter</a:t>
                      </a:r>
                      <a:r>
                        <a:rPr lang="en-IN" sz="90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Cricket bat, ball: https://www.hiclipart.com/free-transparent-background-png-clipart-ijdbb</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IN" sz="900" kern="1200" dirty="0" smtClean="0">
                          <a:solidFill>
                            <a:schemeClr val="tx1"/>
                          </a:solidFill>
                          <a:latin typeface="+mn-lt"/>
                          <a:ea typeface="+mn-ea"/>
                          <a:cs typeface="+mn-cs"/>
                        </a:rPr>
                        <a:t>Gloves: https://www.hiclipart.com/free-transparent-background-png-clipart-fyaum</a:t>
                      </a:r>
                      <a:endParaRPr lang="en-US" sz="900" kern="1200" dirty="0" smtClean="0">
                        <a:solidFill>
                          <a:schemeClr val="tx1"/>
                        </a:solidFill>
                        <a:latin typeface="+mn-lt"/>
                        <a:ea typeface="+mn-ea"/>
                        <a:cs typeface="+mn-cs"/>
                      </a:endParaRPr>
                    </a:p>
                    <a:p>
                      <a:endParaRPr lang="en-IN" sz="900" dirty="0" smtClean="0"/>
                    </a:p>
                    <a:p>
                      <a:endParaRPr lang="en-IN" sz="900" dirty="0" smtClean="0"/>
                    </a:p>
                    <a:p>
                      <a:endParaRPr lang="en-IN" sz="900" dirty="0" smtClean="0"/>
                    </a:p>
                  </a:txBody>
                  <a:tcPr/>
                </a:tc>
                <a:extLst>
                  <a:ext uri="{0D108BD9-81ED-4DB2-BD59-A6C34878D82A}">
                    <a16:rowId xmlns=""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US"/>
                    </a:p>
                  </a:txBody>
                  <a:tcPr/>
                </a:tc>
                <a:extLst>
                  <a:ext uri="{0D108BD9-81ED-4DB2-BD59-A6C34878D82A}">
                    <a16:rowId xmlns=""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US"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13"/>
                  </a:ext>
                </a:extLst>
              </a:tr>
            </a:tbl>
          </a:graphicData>
        </a:graphic>
      </p:graphicFrame>
      <p:pic>
        <p:nvPicPr>
          <p:cNvPr id="5" name="Picture 2" descr="Free photos of School"/>
          <p:cNvPicPr>
            <a:picLocks noChangeAspect="1" noChangeArrowheads="1"/>
          </p:cNvPicPr>
          <p:nvPr/>
        </p:nvPicPr>
        <p:blipFill>
          <a:blip r:embed="rId3" cstate="print"/>
          <a:srcRect/>
          <a:stretch>
            <a:fillRect/>
          </a:stretch>
        </p:blipFill>
        <p:spPr bwMode="auto">
          <a:xfrm>
            <a:off x="2566968" y="1166800"/>
            <a:ext cx="252000" cy="168000"/>
          </a:xfrm>
          <a:prstGeom prst="rect">
            <a:avLst/>
          </a:prstGeom>
          <a:noFill/>
        </p:spPr>
      </p:pic>
      <p:pic>
        <p:nvPicPr>
          <p:cNvPr id="6" name="Picture 8" descr="boy"/>
          <p:cNvPicPr>
            <a:picLocks noChangeAspect="1" noChangeArrowheads="1"/>
          </p:cNvPicPr>
          <p:nvPr/>
        </p:nvPicPr>
        <p:blipFill>
          <a:blip r:embed="rId4" cstate="print">
            <a:lum bright="20000" contrast="20000"/>
          </a:blip>
          <a:srcRect/>
          <a:stretch>
            <a:fillRect/>
          </a:stretch>
        </p:blipFill>
        <p:spPr bwMode="auto">
          <a:xfrm>
            <a:off x="2385992" y="1528752"/>
            <a:ext cx="288000" cy="384000"/>
          </a:xfrm>
          <a:prstGeom prst="rect">
            <a:avLst/>
          </a:prstGeom>
          <a:noFill/>
        </p:spPr>
      </p:pic>
      <p:pic>
        <p:nvPicPr>
          <p:cNvPr id="7" name="Picture 10" descr="brown cricket bat and red ball , Cricket bat Batting , Cricket Set transparent background PNG clipart thumbnail"/>
          <p:cNvPicPr>
            <a:picLocks noChangeAspect="1" noChangeArrowheads="1"/>
          </p:cNvPicPr>
          <p:nvPr/>
        </p:nvPicPr>
        <p:blipFill>
          <a:blip r:embed="rId5" cstate="print">
            <a:clrChange>
              <a:clrFrom>
                <a:srgbClr val="DFDFDF"/>
              </a:clrFrom>
              <a:clrTo>
                <a:srgbClr val="DFDFDF">
                  <a:alpha val="0"/>
                </a:srgbClr>
              </a:clrTo>
            </a:clrChange>
          </a:blip>
          <a:srcRect/>
          <a:stretch>
            <a:fillRect/>
          </a:stretch>
        </p:blipFill>
        <p:spPr bwMode="auto">
          <a:xfrm>
            <a:off x="3019408" y="1528752"/>
            <a:ext cx="180000" cy="559199"/>
          </a:xfrm>
          <a:prstGeom prst="rect">
            <a:avLst/>
          </a:prstGeom>
          <a:noFill/>
        </p:spPr>
      </p:pic>
      <p:pic>
        <p:nvPicPr>
          <p:cNvPr id="8" name="Picture 16" descr="Gunn &amp; Moore Batting glove Cricket Bats Pads, cricket transparent background PNG clipart thumbnail"/>
          <p:cNvPicPr>
            <a:picLocks noChangeAspect="1" noChangeArrowheads="1"/>
          </p:cNvPicPr>
          <p:nvPr/>
        </p:nvPicPr>
        <p:blipFill>
          <a:blip r:embed="rId6" cstate="print">
            <a:clrChange>
              <a:clrFrom>
                <a:srgbClr val="DDDDDD"/>
              </a:clrFrom>
              <a:clrTo>
                <a:srgbClr val="DDDDDD">
                  <a:alpha val="0"/>
                </a:srgbClr>
              </a:clrTo>
            </a:clrChange>
          </a:blip>
          <a:srcRect/>
          <a:stretch>
            <a:fillRect/>
          </a:stretch>
        </p:blipFill>
        <p:spPr bwMode="auto">
          <a:xfrm>
            <a:off x="2385992" y="2071680"/>
            <a:ext cx="288000" cy="2918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699</TotalTime>
  <Words>300</Words>
  <Application>Microsoft Office PowerPoint</Application>
  <PresentationFormat>Custom</PresentationFormat>
  <Paragraphs>71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DD</vt:lpstr>
      <vt:lpstr>Reading Comprehension</vt:lpstr>
      <vt:lpstr>A Budding Cricketer</vt:lpstr>
      <vt:lpstr>Question Time</vt:lpstr>
      <vt:lpstr>Slide 4</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69</cp:revision>
  <dcterms:created xsi:type="dcterms:W3CDTF">2020-08-28T09:38:22Z</dcterms:created>
  <dcterms:modified xsi:type="dcterms:W3CDTF">2022-10-11T12:04:56Z</dcterms:modified>
</cp:coreProperties>
</file>