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6923" autoAdjust="0"/>
  </p:normalViewPr>
  <p:slideViewPr>
    <p:cSldViewPr>
      <p:cViewPr varScale="1">
        <p:scale>
          <a:sx n="52" d="100"/>
          <a:sy n="52" d="100"/>
        </p:scale>
        <p:origin x="-446"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10/18/2022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Books: https://pixabay.com/photos/books-bookshop-bookstore-collection-1842261/</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r>
              <a:rPr lang="en-IN" sz="1200" b="0" i="0" u="none" strike="noStrike" kern="1200" dirty="0" smtClean="0">
                <a:solidFill>
                  <a:schemeClr val="tx1"/>
                </a:solidFill>
                <a:latin typeface="+mn-lt"/>
                <a:ea typeface="+mn-ea"/>
                <a:cs typeface="+mn-cs"/>
              </a:rPr>
              <a:t>1. 3</a:t>
            </a:r>
            <a:r>
              <a:rPr lang="en-IN" sz="1200" b="0" i="0" u="none" strike="noStrike" kern="1200" baseline="0" dirty="0" smtClean="0">
                <a:solidFill>
                  <a:schemeClr val="tx1"/>
                </a:solidFill>
                <a:latin typeface="+mn-lt"/>
                <a:ea typeface="+mn-ea"/>
                <a:cs typeface="+mn-cs"/>
              </a:rPr>
              <a:t> </a:t>
            </a:r>
            <a:r>
              <a:rPr lang="en-IN" sz="1200" b="0" i="0" u="none" strike="noStrike" kern="1200" baseline="0" dirty="0" err="1" smtClean="0">
                <a:solidFill>
                  <a:schemeClr val="tx1"/>
                </a:solidFill>
                <a:latin typeface="+mn-lt"/>
                <a:ea typeface="+mn-ea"/>
                <a:cs typeface="+mn-cs"/>
              </a:rPr>
              <a:t>portaraits</a:t>
            </a:r>
            <a:r>
              <a:rPr lang="en-IN" sz="1200" b="0" i="0" u="none" strike="noStrike" kern="1200" baseline="0" dirty="0" smtClean="0">
                <a:solidFill>
                  <a:schemeClr val="tx1"/>
                </a:solidFill>
                <a:latin typeface="+mn-lt"/>
                <a:ea typeface="+mn-ea"/>
                <a:cs typeface="+mn-cs"/>
              </a:rPr>
              <a:t>: Artist </a:t>
            </a:r>
            <a:r>
              <a:rPr lang="en-IN" sz="1200" b="0" i="0" u="none" strike="noStrike" kern="1200" baseline="0" dirty="0" err="1" smtClean="0">
                <a:solidFill>
                  <a:schemeClr val="tx1"/>
                </a:solidFill>
                <a:latin typeface="+mn-lt"/>
                <a:ea typeface="+mn-ea"/>
                <a:cs typeface="+mn-cs"/>
              </a:rPr>
              <a:t>Smitha</a:t>
            </a:r>
            <a:r>
              <a:rPr lang="en-IN" sz="1200" b="0" i="0" u="none" strike="noStrike" kern="1200" baseline="0" dirty="0" smtClean="0">
                <a:solidFill>
                  <a:schemeClr val="tx1"/>
                </a:solidFill>
                <a:latin typeface="+mn-lt"/>
                <a:ea typeface="+mn-ea"/>
                <a:cs typeface="+mn-cs"/>
              </a:rPr>
              <a:t> </a:t>
            </a:r>
            <a:r>
              <a:rPr lang="en-IN" sz="1200" b="0" i="0" u="none" strike="noStrike" kern="1200" baseline="0" dirty="0" err="1" smtClean="0">
                <a:solidFill>
                  <a:schemeClr val="tx1"/>
                </a:solidFill>
                <a:latin typeface="+mn-lt"/>
                <a:ea typeface="+mn-ea"/>
                <a:cs typeface="+mn-cs"/>
              </a:rPr>
              <a:t>Naveen</a:t>
            </a:r>
            <a:r>
              <a:rPr lang="en-IN" sz="1200" b="0" i="0" u="none" strike="noStrike" kern="1200" baseline="0" dirty="0" smtClean="0">
                <a:solidFill>
                  <a:schemeClr val="tx1"/>
                </a:solidFill>
                <a:latin typeface="+mn-lt"/>
                <a:ea typeface="+mn-ea"/>
                <a:cs typeface="+mn-cs"/>
              </a:rPr>
              <a:t>.</a:t>
            </a:r>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xmlns="" id="{E3E64C44-6D70-44DB-AF8F-6F24534956D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xmlns="" id="{40564502-EC8A-4904-B3D4-613F15514ABC}"/>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xmlns="" id="{D7D1C3CD-6CB2-4992-B386-29C6267D5DEE}"/>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xmlns=""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xmlns="" id="{A7552FBC-F380-4664-AA6B-27217D3B575D}"/>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xmlns="" id="{C4585C04-7C0A-4F88-B3A0-0F58020E2F67}"/>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xmlns="" id="{8B5B0D0E-05EF-4162-9772-B8EB755757E4}"/>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xmlns="" id="{ACEBFC95-9162-4F58-995F-CC0E4FB94C1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212" y="352408"/>
            <a:ext cx="6967576" cy="1266832"/>
          </a:xfrm>
          <a:solidFill>
            <a:schemeClr val="accent4">
              <a:lumMod val="60000"/>
              <a:lumOff val="40000"/>
            </a:schemeClr>
          </a:solidFill>
          <a:scene3d>
            <a:camera prst="orthographicFront"/>
            <a:lightRig rig="threePt" dir="t"/>
          </a:scene3d>
          <a:sp3d>
            <a:bevelT/>
          </a:sp3d>
        </p:spPr>
        <p:txBody>
          <a:bodyPr/>
          <a:lstStyle/>
          <a:p>
            <a:r>
              <a:rPr lang="en-IN" dirty="0" smtClean="0"/>
              <a:t>Fast Readers</a:t>
            </a:r>
            <a:endParaRPr lang="en-IN" dirty="0"/>
          </a:p>
        </p:txBody>
      </p:sp>
      <p:pic>
        <p:nvPicPr>
          <p:cNvPr id="8194" name="Picture 2" descr="Books, Bookshop, Bookstore, Collection"/>
          <p:cNvPicPr>
            <a:picLocks noChangeAspect="1" noChangeArrowheads="1"/>
          </p:cNvPicPr>
          <p:nvPr/>
        </p:nvPicPr>
        <p:blipFill>
          <a:blip r:embed="rId3"/>
          <a:srcRect/>
          <a:stretch>
            <a:fillRect/>
          </a:stretch>
        </p:blipFill>
        <p:spPr bwMode="auto">
          <a:xfrm>
            <a:off x="3517092" y="1709728"/>
            <a:ext cx="5157816" cy="343854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0" scaled="1"/>
            <a:tileRect/>
          </a:gradFill>
          <a:scene3d>
            <a:camera prst="orthographicFront"/>
            <a:lightRig rig="threePt" dir="t"/>
          </a:scene3d>
          <a:sp3d>
            <a:bevelT/>
          </a:sp3d>
        </p:spPr>
        <p:txBody>
          <a:bodyPr/>
          <a:lstStyle/>
          <a:p>
            <a:r>
              <a:rPr lang="en-IN" dirty="0" smtClean="0"/>
              <a:t>Fast Readers</a:t>
            </a:r>
            <a:endParaRPr lang="en-IN" dirty="0"/>
          </a:p>
        </p:txBody>
      </p:sp>
      <p:pic>
        <p:nvPicPr>
          <p:cNvPr id="23" name="Picture 7"/>
          <p:cNvPicPr>
            <a:picLocks noChangeAspect="1" noChangeArrowheads="1"/>
          </p:cNvPicPr>
          <p:nvPr/>
        </p:nvPicPr>
        <p:blipFill>
          <a:blip r:embed="rId3" cstate="print">
            <a:lum contrast="30000"/>
          </a:blip>
          <a:srcRect/>
          <a:stretch>
            <a:fillRect/>
          </a:stretch>
        </p:blipFill>
        <p:spPr bwMode="auto">
          <a:xfrm>
            <a:off x="1367656" y="1218544"/>
            <a:ext cx="1832728" cy="2520000"/>
          </a:xfrm>
          <a:prstGeom prst="rect">
            <a:avLst/>
          </a:prstGeom>
          <a:ln>
            <a:noFill/>
          </a:ln>
          <a:effectLst>
            <a:outerShdw blurRad="292100" dist="139700" dir="2700000" algn="tl" rotWithShape="0">
              <a:srgbClr val="333333">
                <a:alpha val="65000"/>
              </a:srgbClr>
            </a:outerShdw>
          </a:effectLst>
        </p:spPr>
      </p:pic>
      <p:cxnSp>
        <p:nvCxnSpPr>
          <p:cNvPr id="24" name="Straight Connector 23">
            <a:extLst>
              <a:ext uri="{FF2B5EF4-FFF2-40B4-BE49-F238E27FC236}">
                <a16:creationId xmlns="" xmlns:a16="http://schemas.microsoft.com/office/drawing/2014/main" id="{31AF154F-5B63-42AF-A1D8-8342A7126863}"/>
              </a:ext>
            </a:extLst>
          </p:cNvPr>
          <p:cNvCxnSpPr/>
          <p:nvPr/>
        </p:nvCxnSpPr>
        <p:spPr>
          <a:xfrm>
            <a:off x="0" y="4062416"/>
            <a:ext cx="12192000" cy="0"/>
          </a:xfrm>
          <a:prstGeom prst="line">
            <a:avLst/>
          </a:prstGeom>
          <a:ln w="57150">
            <a:solidFill>
              <a:schemeClr val="accent4">
                <a:lumMod val="60000"/>
                <a:lumOff val="40000"/>
              </a:schemeClr>
            </a:solidFill>
          </a:ln>
          <a:effectLst>
            <a:outerShdw blurRad="50800" dist="38100" dir="5400000" algn="t" rotWithShape="0">
              <a:prstClr val="black">
                <a:alpha val="40000"/>
              </a:prstClr>
            </a:outerShdw>
          </a:effectLst>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24171E7F-3205-4708-B771-6CEA48F19E7E}"/>
              </a:ext>
            </a:extLst>
          </p:cNvPr>
          <p:cNvSpPr txBox="1"/>
          <p:nvPr/>
        </p:nvSpPr>
        <p:spPr>
          <a:xfrm>
            <a:off x="4414736" y="4190362"/>
            <a:ext cx="3708000" cy="1631216"/>
          </a:xfrm>
          <a:prstGeom prst="rect">
            <a:avLst/>
          </a:prstGeom>
          <a:ln>
            <a:noFill/>
          </a:ln>
          <a:effectLst>
            <a:outerShdw blurRad="107950" dist="12700" dir="5400000" algn="ctr">
              <a:srgbClr val="000000"/>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err="1" smtClean="0"/>
              <a:t>Aarav</a:t>
            </a:r>
            <a:r>
              <a:rPr lang="en-US" sz="2000" dirty="0" smtClean="0"/>
              <a:t> </a:t>
            </a:r>
            <a:r>
              <a:rPr lang="en-US" sz="2000" dirty="0" err="1" smtClean="0"/>
              <a:t>Jatin</a:t>
            </a:r>
            <a:r>
              <a:rPr lang="en-US" sz="2000" dirty="0" smtClean="0"/>
              <a:t> </a:t>
            </a:r>
            <a:r>
              <a:rPr lang="en-US" sz="2000" dirty="0" err="1" smtClean="0"/>
              <a:t>kadam</a:t>
            </a:r>
            <a:r>
              <a:rPr lang="en-US" sz="2000" dirty="0" smtClean="0"/>
              <a:t>, </a:t>
            </a:r>
            <a:r>
              <a:rPr lang="en-US" sz="2000" dirty="0" smtClean="0"/>
              <a:t>3 years </a:t>
            </a:r>
            <a:r>
              <a:rPr lang="en-US" sz="2000" dirty="0" smtClean="0"/>
              <a:t>and 8 months from Mumbai, holds the world record of ‘Youngest Reader’ to read Nursery Rhymes-achieved on 22nd January 2021.</a:t>
            </a:r>
            <a:endParaRPr lang="en-US" sz="2000"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 xmlns:a16="http://schemas.microsoft.com/office/drawing/2014/main" id="{C3264EA1-3AB4-4B1C-9F0F-93637B6950D8}"/>
              </a:ext>
            </a:extLst>
          </p:cNvPr>
          <p:cNvSpPr txBox="1"/>
          <p:nvPr/>
        </p:nvSpPr>
        <p:spPr>
          <a:xfrm>
            <a:off x="8593720" y="4150472"/>
            <a:ext cx="3384000" cy="1631216"/>
          </a:xfrm>
          <a:prstGeom prst="rect">
            <a:avLst/>
          </a:prstGeom>
          <a:ln>
            <a:noFill/>
          </a:ln>
          <a:effectLst>
            <a:outerShdw blurRad="107950" dist="12700" dir="5400000" algn="ctr">
              <a:srgbClr val="000000"/>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sz="2000" dirty="0" err="1" smtClean="0"/>
              <a:t>Kiara</a:t>
            </a:r>
            <a:r>
              <a:rPr lang="en-US" sz="2000" dirty="0" smtClean="0"/>
              <a:t> </a:t>
            </a:r>
            <a:r>
              <a:rPr lang="en-US" sz="2000" dirty="0" err="1" smtClean="0"/>
              <a:t>Kaur</a:t>
            </a:r>
            <a:r>
              <a:rPr lang="en-US" sz="2000" dirty="0" smtClean="0"/>
              <a:t>, 5 year old Indian American has read 36 books in less than 2 hours. Holds World Book of Records in London and Asia Book of Records.</a:t>
            </a:r>
          </a:p>
        </p:txBody>
      </p:sp>
      <p:grpSp>
        <p:nvGrpSpPr>
          <p:cNvPr id="28" name="Group 27"/>
          <p:cNvGrpSpPr/>
          <p:nvPr/>
        </p:nvGrpSpPr>
        <p:grpSpPr>
          <a:xfrm>
            <a:off x="126087" y="1728119"/>
            <a:ext cx="897815" cy="2401123"/>
            <a:chOff x="1387442" y="2038327"/>
            <a:chExt cx="897815" cy="2401123"/>
          </a:xfrm>
        </p:grpSpPr>
        <p:pic>
          <p:nvPicPr>
            <p:cNvPr id="29" name="Picture 2" descr="C:\Program Files (x86)\Microsoft Office\MEDIA\CAGCAT10\j0299125.wmf"/>
            <p:cNvPicPr>
              <a:picLocks noChangeAspect="1" noChangeArrowheads="1"/>
            </p:cNvPicPr>
            <p:nvPr/>
          </p:nvPicPr>
          <p:blipFill>
            <a:blip r:embed="rId4" cstate="print"/>
            <a:srcRect/>
            <a:stretch>
              <a:fillRect/>
            </a:stretch>
          </p:blipFill>
          <p:spPr bwMode="auto">
            <a:xfrm>
              <a:off x="1387442" y="2038327"/>
              <a:ext cx="897815" cy="1473223"/>
            </a:xfrm>
            <a:prstGeom prst="rect">
              <a:avLst/>
            </a:prstGeom>
            <a:noFill/>
          </p:spPr>
        </p:pic>
        <p:cxnSp>
          <p:nvCxnSpPr>
            <p:cNvPr id="30" name="Straight Connector 29"/>
            <p:cNvCxnSpPr/>
            <p:nvPr/>
          </p:nvCxnSpPr>
          <p:spPr>
            <a:xfrm rot="5400000">
              <a:off x="1453977" y="3893922"/>
              <a:ext cx="785024" cy="20280"/>
            </a:xfrm>
            <a:prstGeom prst="line">
              <a:avLst/>
            </a:prstGeom>
          </p:spPr>
          <p:style>
            <a:lnRef idx="3">
              <a:schemeClr val="accent4"/>
            </a:lnRef>
            <a:fillRef idx="0">
              <a:schemeClr val="accent4"/>
            </a:fillRef>
            <a:effectRef idx="2">
              <a:schemeClr val="accent4"/>
            </a:effectRef>
            <a:fontRef idx="minor">
              <a:schemeClr val="tx1"/>
            </a:fontRef>
          </p:style>
        </p:cxnSp>
        <p:sp>
          <p:nvSpPr>
            <p:cNvPr id="31" name="Flowchart: Connector 30"/>
            <p:cNvSpPr/>
            <p:nvPr/>
          </p:nvSpPr>
          <p:spPr>
            <a:xfrm>
              <a:off x="1713753" y="4153698"/>
              <a:ext cx="214314" cy="28575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grpSp>
        <p:nvGrpSpPr>
          <p:cNvPr id="32" name="Group 31"/>
          <p:cNvGrpSpPr/>
          <p:nvPr/>
        </p:nvGrpSpPr>
        <p:grpSpPr>
          <a:xfrm>
            <a:off x="3769425" y="1728119"/>
            <a:ext cx="897815" cy="2329685"/>
            <a:chOff x="5592604" y="2038327"/>
            <a:chExt cx="897815" cy="2329685"/>
          </a:xfrm>
        </p:grpSpPr>
        <p:pic>
          <p:nvPicPr>
            <p:cNvPr id="33" name="Picture 2" descr="C:\Program Files (x86)\Microsoft Office\MEDIA\CAGCAT10\j0299125.wmf"/>
            <p:cNvPicPr>
              <a:picLocks noChangeAspect="1" noChangeArrowheads="1"/>
            </p:cNvPicPr>
            <p:nvPr/>
          </p:nvPicPr>
          <p:blipFill>
            <a:blip r:embed="rId4" cstate="print"/>
            <a:srcRect/>
            <a:stretch>
              <a:fillRect/>
            </a:stretch>
          </p:blipFill>
          <p:spPr bwMode="auto">
            <a:xfrm>
              <a:off x="5592604" y="2038327"/>
              <a:ext cx="897815" cy="1473223"/>
            </a:xfrm>
            <a:prstGeom prst="rect">
              <a:avLst/>
            </a:prstGeom>
            <a:noFill/>
          </p:spPr>
        </p:pic>
        <p:cxnSp>
          <p:nvCxnSpPr>
            <p:cNvPr id="34" name="Straight Connector 33"/>
            <p:cNvCxnSpPr/>
            <p:nvPr/>
          </p:nvCxnSpPr>
          <p:spPr>
            <a:xfrm rot="5400000">
              <a:off x="5730577" y="3893922"/>
              <a:ext cx="785024" cy="20280"/>
            </a:xfrm>
            <a:prstGeom prst="line">
              <a:avLst/>
            </a:prstGeom>
          </p:spPr>
          <p:style>
            <a:lnRef idx="3">
              <a:schemeClr val="accent4"/>
            </a:lnRef>
            <a:fillRef idx="0">
              <a:schemeClr val="accent4"/>
            </a:fillRef>
            <a:effectRef idx="2">
              <a:schemeClr val="accent4"/>
            </a:effectRef>
            <a:fontRef idx="minor">
              <a:schemeClr val="tx1"/>
            </a:fontRef>
          </p:style>
        </p:cxnSp>
        <p:sp>
          <p:nvSpPr>
            <p:cNvPr id="35" name="Flowchart: Connector 34"/>
            <p:cNvSpPr/>
            <p:nvPr/>
          </p:nvSpPr>
          <p:spPr>
            <a:xfrm>
              <a:off x="5995193" y="4082260"/>
              <a:ext cx="214314" cy="28575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grpSp>
        <p:nvGrpSpPr>
          <p:cNvPr id="36" name="Group 35"/>
          <p:cNvGrpSpPr/>
          <p:nvPr/>
        </p:nvGrpSpPr>
        <p:grpSpPr>
          <a:xfrm>
            <a:off x="7984267" y="1728119"/>
            <a:ext cx="897815" cy="2329685"/>
            <a:chOff x="9950322" y="2038327"/>
            <a:chExt cx="897815" cy="2329685"/>
          </a:xfrm>
        </p:grpSpPr>
        <p:pic>
          <p:nvPicPr>
            <p:cNvPr id="37" name="Picture 2" descr="C:\Program Files (x86)\Microsoft Office\MEDIA\CAGCAT10\j0299125.wmf"/>
            <p:cNvPicPr>
              <a:picLocks noChangeAspect="1" noChangeArrowheads="1"/>
            </p:cNvPicPr>
            <p:nvPr/>
          </p:nvPicPr>
          <p:blipFill>
            <a:blip r:embed="rId4" cstate="print"/>
            <a:srcRect/>
            <a:stretch>
              <a:fillRect/>
            </a:stretch>
          </p:blipFill>
          <p:spPr bwMode="auto">
            <a:xfrm>
              <a:off x="9950322" y="2038327"/>
              <a:ext cx="897815" cy="1473223"/>
            </a:xfrm>
            <a:prstGeom prst="rect">
              <a:avLst/>
            </a:prstGeom>
            <a:noFill/>
          </p:spPr>
        </p:pic>
        <p:cxnSp>
          <p:nvCxnSpPr>
            <p:cNvPr id="38" name="Straight Connector 37"/>
            <p:cNvCxnSpPr/>
            <p:nvPr/>
          </p:nvCxnSpPr>
          <p:spPr>
            <a:xfrm rot="5400000">
              <a:off x="10016857" y="3893922"/>
              <a:ext cx="785024" cy="20280"/>
            </a:xfrm>
            <a:prstGeom prst="line">
              <a:avLst/>
            </a:prstGeom>
          </p:spPr>
          <p:style>
            <a:lnRef idx="3">
              <a:schemeClr val="accent4"/>
            </a:lnRef>
            <a:fillRef idx="0">
              <a:schemeClr val="accent4"/>
            </a:fillRef>
            <a:effectRef idx="2">
              <a:schemeClr val="accent4"/>
            </a:effectRef>
            <a:fontRef idx="minor">
              <a:schemeClr val="tx1"/>
            </a:fontRef>
          </p:style>
        </p:cxnSp>
        <p:sp>
          <p:nvSpPr>
            <p:cNvPr id="39" name="Flowchart: Connector 38"/>
            <p:cNvSpPr/>
            <p:nvPr/>
          </p:nvSpPr>
          <p:spPr>
            <a:xfrm>
              <a:off x="10317192" y="4082260"/>
              <a:ext cx="214314" cy="28575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
        <p:nvSpPr>
          <p:cNvPr id="43" name="Rectangle 42"/>
          <p:cNvSpPr/>
          <p:nvPr/>
        </p:nvSpPr>
        <p:spPr>
          <a:xfrm>
            <a:off x="723904" y="4161688"/>
            <a:ext cx="3312000" cy="1656000"/>
          </a:xfrm>
          <a:prstGeom prst="rect">
            <a:avLst/>
          </a:prstGeom>
          <a:solidFill>
            <a:schemeClr val="accent4">
              <a:lumMod val="40000"/>
              <a:lumOff val="60000"/>
            </a:schemeClr>
          </a:solidFill>
          <a:scene3d>
            <a:camera prst="orthographicFront"/>
            <a:lightRig rig="threePt" dir="t"/>
          </a:scene3d>
          <a:sp3d>
            <a:bevelT/>
          </a:sp3d>
        </p:spPr>
        <p:txBody>
          <a:bodyPr wrap="square">
            <a:spAutoFit/>
          </a:bodyPr>
          <a:lstStyle/>
          <a:p>
            <a:r>
              <a:rPr lang="en-US" sz="2000" dirty="0" err="1" smtClean="0"/>
              <a:t>Nuwa</a:t>
            </a:r>
            <a:r>
              <a:rPr lang="en-US" sz="2000" dirty="0" smtClean="0"/>
              <a:t> Al </a:t>
            </a:r>
            <a:r>
              <a:rPr lang="en-US" sz="2000" dirty="0" err="1" smtClean="0"/>
              <a:t>Jafri</a:t>
            </a:r>
            <a:r>
              <a:rPr lang="en-US" sz="2000" dirty="0" smtClean="0"/>
              <a:t>, 4 years, read 67 books in less than 30 minutes. She holds the first place in India Book </a:t>
            </a:r>
            <a:r>
              <a:rPr lang="en-US" sz="2000" smtClean="0"/>
              <a:t>of </a:t>
            </a:r>
            <a:r>
              <a:rPr lang="en-US" sz="2000" smtClean="0"/>
              <a:t>Records </a:t>
            </a:r>
            <a:r>
              <a:rPr lang="en-US" sz="2000" dirty="0" smtClean="0"/>
              <a:t>and Asia Book of Records.</a:t>
            </a:r>
            <a:endParaRPr lang="en-US" sz="2000" dirty="0"/>
          </a:p>
        </p:txBody>
      </p:sp>
      <p:pic>
        <p:nvPicPr>
          <p:cNvPr id="44" name="Picture 8"/>
          <p:cNvPicPr>
            <a:picLocks noChangeAspect="1" noChangeArrowheads="1"/>
          </p:cNvPicPr>
          <p:nvPr/>
        </p:nvPicPr>
        <p:blipFill>
          <a:blip r:embed="rId5" cstate="print">
            <a:lum bright="10000"/>
          </a:blip>
          <a:srcRect/>
          <a:stretch>
            <a:fillRect/>
          </a:stretch>
        </p:blipFill>
        <p:spPr bwMode="auto">
          <a:xfrm>
            <a:off x="5340491" y="1232208"/>
            <a:ext cx="1841365" cy="2520000"/>
          </a:xfrm>
          <a:prstGeom prst="rect">
            <a:avLst/>
          </a:prstGeom>
          <a:ln>
            <a:noFill/>
          </a:ln>
          <a:effectLst>
            <a:outerShdw blurRad="292100" dist="139700" dir="2700000" algn="tl" rotWithShape="0">
              <a:srgbClr val="333333">
                <a:alpha val="65000"/>
              </a:srgbClr>
            </a:outerShdw>
          </a:effectLst>
        </p:spPr>
      </p:pic>
      <p:pic>
        <p:nvPicPr>
          <p:cNvPr id="45" name="Picture 44"/>
          <p:cNvPicPr>
            <a:picLocks noChangeAspect="1" noChangeArrowheads="1"/>
          </p:cNvPicPr>
          <p:nvPr/>
        </p:nvPicPr>
        <p:blipFill>
          <a:blip r:embed="rId6" cstate="print">
            <a:lum contrast="30000"/>
          </a:blip>
          <a:srcRect/>
          <a:stretch>
            <a:fillRect/>
          </a:stretch>
        </p:blipFill>
        <p:spPr bwMode="auto">
          <a:xfrm>
            <a:off x="9534544" y="1218544"/>
            <a:ext cx="1920007" cy="25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childTnLst>
                                </p:cTn>
                              </p:par>
                            </p:childTnLst>
                          </p:cTn>
                        </p:par>
                        <p:par>
                          <p:cTn id="18" fill="hold">
                            <p:stCondLst>
                              <p:cond delay="3000"/>
                            </p:stCondLst>
                            <p:childTnLst>
                              <p:par>
                                <p:cTn id="19" presetID="22" presetClass="entr" presetSubtype="4"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ipe(down)">
                                      <p:cBhvr>
                                        <p:cTn id="21" dur="10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1000"/>
                                        <p:tgtEl>
                                          <p:spTgt spid="32"/>
                                        </p:tgtEl>
                                      </p:cBhvr>
                                    </p:animEffect>
                                    <p:anim calcmode="lin" valueType="num">
                                      <p:cBhvr>
                                        <p:cTn id="27" dur="1000" fill="hold"/>
                                        <p:tgtEl>
                                          <p:spTgt spid="32"/>
                                        </p:tgtEl>
                                        <p:attrNameLst>
                                          <p:attrName>ppt_x</p:attrName>
                                        </p:attrNameLst>
                                      </p:cBhvr>
                                      <p:tavLst>
                                        <p:tav tm="0">
                                          <p:val>
                                            <p:strVal val="#ppt_x"/>
                                          </p:val>
                                        </p:tav>
                                        <p:tav tm="100000">
                                          <p:val>
                                            <p:strVal val="#ppt_x"/>
                                          </p:val>
                                        </p:tav>
                                      </p:tavLst>
                                    </p:anim>
                                    <p:anim calcmode="lin" valueType="num">
                                      <p:cBhvr>
                                        <p:cTn id="28" dur="1000" fill="hold"/>
                                        <p:tgtEl>
                                          <p:spTgt spid="3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1000"/>
                                        <p:tgtEl>
                                          <p:spTgt spid="44"/>
                                        </p:tgtEl>
                                      </p:cBhvr>
                                    </p:animEffect>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down)">
                                      <p:cBhvr>
                                        <p:cTn id="36" dur="10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1000"/>
                                        <p:tgtEl>
                                          <p:spTgt spid="45"/>
                                        </p:tgtEl>
                                      </p:cBhvr>
                                    </p:animEffect>
                                  </p:childTnLst>
                                </p:cTn>
                              </p:par>
                            </p:childTnLst>
                          </p:cTn>
                        </p:par>
                        <p:par>
                          <p:cTn id="48" fill="hold">
                            <p:stCondLst>
                              <p:cond delay="2000"/>
                            </p:stCondLst>
                            <p:childTnLst>
                              <p:par>
                                <p:cTn id="49" presetID="22" presetClass="entr" presetSubtype="4"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down)">
                                      <p:cBhvr>
                                        <p:cTn id="5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B00E2BD6-6C09-4DCA-9091-FA7A9F2C8FEB}"/>
              </a:ext>
            </a:extLst>
          </p:cNvPr>
          <p:cNvGraphicFramePr>
            <a:graphicFrameLocks noGrp="1"/>
          </p:cNvGraphicFramePr>
          <p:nvPr>
            <p:extLst>
              <p:ext uri="{D42A27DB-BD31-4B8C-83A1-F6EECF244321}">
                <p14:modId xmlns:p14="http://schemas.microsoft.com/office/powerpoint/2010/main" xmlns="" val="3895149742"/>
              </p:ext>
            </p:extLst>
          </p:nvPr>
        </p:nvGraphicFramePr>
        <p:xfrm>
          <a:off x="1127448" y="700345"/>
          <a:ext cx="9937104" cy="4402977"/>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Books: https://pixabay.com/photos/books-bookshop-bookstore-collection-1842261/</a:t>
                      </a:r>
                    </a:p>
                    <a:p>
                      <a:endParaRPr lang="en-IN" sz="900" dirty="0" smtClean="0"/>
                    </a:p>
                    <a:p>
                      <a:endParaRPr lang="en-IN" sz="900" dirty="0"/>
                    </a:p>
                  </a:txBody>
                  <a:tcPr/>
                </a:tc>
                <a:extLst>
                  <a:ext uri="{0D108BD9-81ED-4DB2-BD59-A6C34878D82A}">
                    <a16:rowId xmlns:a16="http://schemas.microsoft.com/office/drawing/2014/main" xmlns=""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0"/>
                  </a:ext>
                </a:extLst>
              </a:tr>
            </a:tbl>
          </a:graphicData>
        </a:graphic>
      </p:graphicFrame>
      <p:pic>
        <p:nvPicPr>
          <p:cNvPr id="5" name="Picture 2" descr="Books, Bookshop, Bookstore, Collection"/>
          <p:cNvPicPr>
            <a:picLocks noChangeAspect="1" noChangeArrowheads="1"/>
          </p:cNvPicPr>
          <p:nvPr/>
        </p:nvPicPr>
        <p:blipFill>
          <a:blip r:embed="rId3" cstate="print"/>
          <a:srcRect/>
          <a:stretch>
            <a:fillRect/>
          </a:stretch>
        </p:blipFill>
        <p:spPr bwMode="auto">
          <a:xfrm>
            <a:off x="2566968" y="1166800"/>
            <a:ext cx="316708" cy="21113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115</TotalTime>
  <Words>154</Words>
  <Application>Microsoft Office PowerPoint</Application>
  <PresentationFormat>Custom</PresentationFormat>
  <Paragraphs>25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Fast Readers</vt:lpstr>
      <vt:lpstr>Fast Readers</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26</cp:revision>
  <dcterms:created xsi:type="dcterms:W3CDTF">2020-08-28T09:38:22Z</dcterms:created>
  <dcterms:modified xsi:type="dcterms:W3CDTF">2022-10-18T18:04:59Z</dcterms:modified>
</cp:coreProperties>
</file>