
<file path=[Content_Types].xml><?xml version="1.0" encoding="utf-8"?>
<Types xmlns="http://schemas.openxmlformats.org/package/2006/content-types">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62" r:id="rId4"/>
    <p:sldId id="261"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3117" autoAdjust="0"/>
  </p:normalViewPr>
  <p:slideViewPr>
    <p:cSldViewPr>
      <p:cViewPr varScale="1">
        <p:scale>
          <a:sx n="52" d="100"/>
          <a:sy n="52" d="100"/>
        </p:scale>
        <p:origin x="-446" y="-86"/>
      </p:cViewPr>
      <p:guideLst>
        <p:guide orient="horz" pos="2160"/>
        <p:guide pos="3840"/>
      </p:guideLst>
    </p:cSldViewPr>
  </p:slideViewPr>
  <p:notesTextViewPr>
    <p:cViewPr>
      <p:scale>
        <a:sx n="100" d="100"/>
        <a:sy n="100" d="100"/>
      </p:scale>
      <p:origin x="0" y="0"/>
    </p:cViewPr>
  </p:notesTextViewPr>
  <p:notesViewPr>
    <p:cSldViewPr>
      <p:cViewPr varScale="1">
        <p:scale>
          <a:sx n="52" d="100"/>
          <a:sy n="52" d="100"/>
        </p:scale>
        <p:origin x="-2844" y="-108"/>
      </p:cViewPr>
      <p:guideLst>
        <p:guide orient="horz" pos="2880"/>
        <p:guide pos="2160"/>
      </p:guideLst>
    </p:cSldViewPr>
  </p:notes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5F73-10C3-4CF1-9748-6957144C0F88}" type="datetimeFigureOut">
              <a:rPr lang="en-US" smtClean="0"/>
              <a:pPr/>
              <a:t>10/10/2022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9F57-8124-4820-B21D-41E3E4B5EDC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rtl="0"/>
            <a:r>
              <a:rPr lang="en-IN" sz="1200" b="0" i="0" u="none" strike="noStrike" kern="1200" dirty="0" smtClean="0">
                <a:solidFill>
                  <a:schemeClr val="tx1"/>
                </a:solidFill>
                <a:latin typeface="+mn-lt"/>
                <a:ea typeface="+mn-ea"/>
                <a:cs typeface="+mn-cs"/>
              </a:rPr>
              <a:t>1. https://pixabay.com/photos/children-infant-girl-school-306607/</a:t>
            </a:r>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smtClean="0">
                <a:solidFill>
                  <a:schemeClr val="tx1"/>
                </a:solidFill>
                <a:latin typeface="+mn-lt"/>
                <a:ea typeface="+mn-ea"/>
                <a:cs typeface="+mn-cs"/>
              </a:rPr>
              <a:t>1. https://pixabay.com/photos/students-school-children-young-572289/</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DD9F57-8124-4820-B21D-41E3E4B5EDC9}"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smtClean="0">
                <a:solidFill>
                  <a:schemeClr val="tx1"/>
                </a:solidFill>
                <a:latin typeface="+mn-lt"/>
                <a:ea typeface="+mn-ea"/>
                <a:cs typeface="+mn-cs"/>
              </a:rPr>
              <a:t>1. https://pixabay.com/photos/ladies-poor-wrinkles-lady-woman-5166427/</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DD9F57-8124-4820-B21D-41E3E4B5EDC9}"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smtClean="0">
                <a:solidFill>
                  <a:schemeClr val="tx1"/>
                </a:solidFill>
                <a:latin typeface="+mn-lt"/>
                <a:ea typeface="+mn-ea"/>
                <a:cs typeface="+mn-cs"/>
              </a:rPr>
              <a:t>1. https://pixabay.com/photos/airport-mumbai-aircraft-air-india-385293/</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DD9F57-8124-4820-B21D-41E3E4B5EDC9}"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6533" y="890666"/>
            <a:ext cx="9718104" cy="1615170"/>
          </a:xfrm>
          <a:prstGeom prst="rect">
            <a:avLst/>
          </a:prstGeom>
        </p:spPr>
        <p:txBody>
          <a:bodyPr anchor="ctr">
            <a:noAutofit/>
          </a:bodyPr>
          <a:lstStyle>
            <a:lvl1pPr>
              <a:defRPr sz="5400"/>
            </a:lvl1pPr>
          </a:lstStyle>
          <a:p>
            <a:r>
              <a:rPr lang="en-US" dirty="0"/>
              <a:t>Click to add Asset Title</a:t>
            </a:r>
            <a:br>
              <a:rPr lang="en-US" dirty="0"/>
            </a:br>
            <a:r>
              <a:rPr lang="en-US" dirty="0"/>
              <a:t>(Size 54)</a:t>
            </a:r>
            <a:endParaRPr lang="en-IN" dirty="0"/>
          </a:p>
        </p:txBody>
      </p:sp>
      <p:sp>
        <p:nvSpPr>
          <p:cNvPr id="3" name="Subtitle 2"/>
          <p:cNvSpPr>
            <a:spLocks noGrp="1"/>
          </p:cNvSpPr>
          <p:nvPr>
            <p:ph type="subTitle" idx="1" hasCustomPrompt="1"/>
          </p:nvPr>
        </p:nvSpPr>
        <p:spPr>
          <a:xfrm>
            <a:off x="1703512" y="293314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xmlns="" id="{973F3153-D2E2-4CB5-92E1-0FDE2E66A43B}"/>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9336" y="85825"/>
            <a:ext cx="902286" cy="957155"/>
          </a:xfrm>
          <a:prstGeom prst="rect">
            <a:avLst/>
          </a:prstGeom>
        </p:spPr>
      </p:pic>
      <p:pic>
        <p:nvPicPr>
          <p:cNvPr id="20" name="Picture 19" descr="Calendar&#10;&#10;Description automatically generated with low confidence">
            <a:extLst>
              <a:ext uri="{FF2B5EF4-FFF2-40B4-BE49-F238E27FC236}">
                <a16:creationId xmlns:a16="http://schemas.microsoft.com/office/drawing/2014/main" xmlns="" id="{6EBBC086-E00A-4962-9292-B0040BE00F69}"/>
              </a:ext>
            </a:extLst>
          </p:cNvPr>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1139694" y="104115"/>
            <a:ext cx="963251" cy="938865"/>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xmlns="" id="{05DA5C60-62E1-4C74-BD39-4D382ABD82FC}"/>
              </a:ext>
            </a:extLst>
          </p:cNvPr>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11117985" y="5854048"/>
            <a:ext cx="914479" cy="914479"/>
          </a:xfrm>
          <a:prstGeom prst="rect">
            <a:avLst/>
          </a:prstGeom>
        </p:spPr>
      </p:pic>
      <p:sp>
        <p:nvSpPr>
          <p:cNvPr id="10" name="TextBox 9">
            <a:extLst>
              <a:ext uri="{FF2B5EF4-FFF2-40B4-BE49-F238E27FC236}">
                <a16:creationId xmlns:a16="http://schemas.microsoft.com/office/drawing/2014/main" xmlns="" id="{5C30149E-B435-4079-A99C-F6BCE4B5BC9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20341" y="1169591"/>
            <a:ext cx="10351317" cy="451881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p:txBody>
      </p:sp>
      <p:pic>
        <p:nvPicPr>
          <p:cNvPr id="4" name="Picture 3" descr="Graphical user interface&#10;&#10;Description automatically generated">
            <a:extLst>
              <a:ext uri="{FF2B5EF4-FFF2-40B4-BE49-F238E27FC236}">
                <a16:creationId xmlns:a16="http://schemas.microsoft.com/office/drawing/2014/main" xmlns="" id="{85DBA303-D024-4521-A193-E3AB28334822}"/>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208568" y="5887505"/>
            <a:ext cx="914479" cy="914479"/>
          </a:xfrm>
          <a:prstGeom prst="rect">
            <a:avLst/>
          </a:prstGeom>
        </p:spPr>
      </p:pic>
      <p:pic>
        <p:nvPicPr>
          <p:cNvPr id="6" name="Picture 5" descr="Calendar&#10;&#10;Description automatically generated with low confidence">
            <a:extLst>
              <a:ext uri="{FF2B5EF4-FFF2-40B4-BE49-F238E27FC236}">
                <a16:creationId xmlns:a16="http://schemas.microsoft.com/office/drawing/2014/main" xmlns="" id="{D9480DD8-19E9-4AC1-82D6-82D57BD60FE1}"/>
              </a:ext>
            </a:extLst>
          </p:cNvPr>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1043625" y="71414"/>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2344" y="116632"/>
            <a:ext cx="312731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10;&#10;Description automatically generated">
            <a:extLst>
              <a:ext uri="{FF2B5EF4-FFF2-40B4-BE49-F238E27FC236}">
                <a16:creationId xmlns:a16="http://schemas.microsoft.com/office/drawing/2014/main" xmlns="" id="{7F2A4449-9196-447D-8D22-7EDED6D54909}"/>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208568" y="5923293"/>
            <a:ext cx="914479" cy="914479"/>
          </a:xfrm>
          <a:prstGeom prst="rect">
            <a:avLst/>
          </a:prstGeom>
        </p:spPr>
      </p:pic>
      <p:pic>
        <p:nvPicPr>
          <p:cNvPr id="5" name="Picture 4" descr="Calendar&#10;&#10;Description automatically generated with low confidence">
            <a:extLst>
              <a:ext uri="{FF2B5EF4-FFF2-40B4-BE49-F238E27FC236}">
                <a16:creationId xmlns:a16="http://schemas.microsoft.com/office/drawing/2014/main" xmlns="" id="{5FC82D0F-6676-431E-9073-5F9C57D014CE}"/>
              </a:ext>
            </a:extLst>
          </p:cNvPr>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1043625" y="71414"/>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9642" y="171432"/>
            <a:ext cx="7392716" cy="1224000"/>
          </a:xfrm>
          <a:solidFill>
            <a:schemeClr val="accent2">
              <a:lumMod val="40000"/>
              <a:lumOff val="60000"/>
            </a:schemeClr>
          </a:solidFill>
          <a:scene3d>
            <a:camera prst="orthographicFront"/>
            <a:lightRig rig="threePt" dir="t"/>
          </a:scene3d>
          <a:sp3d>
            <a:bevelT/>
          </a:sp3d>
        </p:spPr>
        <p:txBody>
          <a:bodyPr/>
          <a:lstStyle/>
          <a:p>
            <a:r>
              <a:rPr lang="en-IN" dirty="0" smtClean="0"/>
              <a:t>Reading in daily life</a:t>
            </a:r>
            <a:endParaRPr lang="en-IN" dirty="0"/>
          </a:p>
        </p:txBody>
      </p:sp>
      <p:pic>
        <p:nvPicPr>
          <p:cNvPr id="10246" name="Picture 6" descr="Children, Infant, Girl, School, Reading"/>
          <p:cNvPicPr>
            <a:picLocks noChangeAspect="1" noChangeArrowheads="1"/>
          </p:cNvPicPr>
          <p:nvPr/>
        </p:nvPicPr>
        <p:blipFill>
          <a:blip r:embed="rId3"/>
          <a:srcRect/>
          <a:stretch>
            <a:fillRect/>
          </a:stretch>
        </p:blipFill>
        <p:spPr bwMode="auto">
          <a:xfrm>
            <a:off x="3315001" y="1438264"/>
            <a:ext cx="5561998" cy="370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525" y="80944"/>
            <a:ext cx="6638950" cy="654032"/>
          </a:xfr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18900000" scaled="1"/>
            <a:tileRect/>
          </a:gradFill>
          <a:scene3d>
            <a:camera prst="orthographicFront"/>
            <a:lightRig rig="threePt" dir="t"/>
          </a:scene3d>
          <a:sp3d>
            <a:bevelT/>
          </a:sp3d>
        </p:spPr>
        <p:txBody>
          <a:bodyPr/>
          <a:lstStyle/>
          <a:p>
            <a:r>
              <a:rPr lang="en-IN" dirty="0" smtClean="0"/>
              <a:t>At School-School Diary</a:t>
            </a:r>
            <a:endParaRPr lang="en-IN" dirty="0"/>
          </a:p>
        </p:txBody>
      </p:sp>
      <p:sp>
        <p:nvSpPr>
          <p:cNvPr id="6148" name="AutoShape 4" descr="blob:https://web.whatsapp.com/5cb5082e-749c-48a8-afb7-e11be8c7b58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blob:https://web.whatsapp.com/01a5a5bd-e940-4213-ba00-35cbd00240a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Madhumika\Desktop\WhatsApp Image 2022-10-03 at 10.07.08.jpeg"/>
          <p:cNvPicPr>
            <a:picLocks noChangeAspect="1" noChangeArrowheads="1"/>
          </p:cNvPicPr>
          <p:nvPr/>
        </p:nvPicPr>
        <p:blipFill>
          <a:blip r:embed="rId3"/>
          <a:srcRect l="11197" t="22709" b="6998"/>
          <a:stretch>
            <a:fillRect/>
          </a:stretch>
        </p:blipFill>
        <p:spPr bwMode="auto">
          <a:xfrm>
            <a:off x="6809100" y="985824"/>
            <a:ext cx="4371426" cy="5508000"/>
          </a:xfrm>
          <a:prstGeom prst="rect">
            <a:avLst/>
          </a:prstGeom>
          <a:ln>
            <a:noFill/>
          </a:ln>
          <a:effectLst>
            <a:outerShdw blurRad="292100" dist="139700" dir="2700000" algn="tl" rotWithShape="0">
              <a:srgbClr val="333333">
                <a:alpha val="65000"/>
              </a:srgbClr>
            </a:outerShdw>
          </a:effectLst>
        </p:spPr>
      </p:pic>
      <p:pic>
        <p:nvPicPr>
          <p:cNvPr id="2055" name="Picture 7" descr="Free photos of Students"/>
          <p:cNvPicPr>
            <a:picLocks noChangeAspect="1" noChangeArrowheads="1"/>
          </p:cNvPicPr>
          <p:nvPr/>
        </p:nvPicPr>
        <p:blipFill>
          <a:blip r:embed="rId4"/>
          <a:srcRect/>
          <a:stretch>
            <a:fillRect/>
          </a:stretch>
        </p:blipFill>
        <p:spPr bwMode="auto">
          <a:xfrm>
            <a:off x="761468" y="1438264"/>
            <a:ext cx="5786972" cy="43434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1000"/>
                                        <p:tgtEl>
                                          <p:spTgt spid="205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fade">
                                      <p:cBhvr>
                                        <p:cTn id="11"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0793" y="171432"/>
            <a:ext cx="6910414" cy="654032"/>
          </a:xfr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8900000" scaled="1"/>
            <a:tileRect/>
          </a:gradFill>
          <a:scene3d>
            <a:camera prst="orthographicFront"/>
            <a:lightRig rig="threePt" dir="t"/>
          </a:scene3d>
          <a:sp3d>
            <a:bevelT/>
          </a:sp3d>
        </p:spPr>
        <p:txBody>
          <a:bodyPr/>
          <a:lstStyle/>
          <a:p>
            <a:r>
              <a:rPr lang="en-IN" dirty="0" smtClean="0"/>
              <a:t>Employment Contract</a:t>
            </a:r>
            <a:endParaRPr lang="en-IN" dirty="0"/>
          </a:p>
        </p:txBody>
      </p:sp>
      <p:pic>
        <p:nvPicPr>
          <p:cNvPr id="4098" name="Picture 2" descr="Free photos of Ladies"/>
          <p:cNvPicPr>
            <a:picLocks noChangeAspect="1" noChangeArrowheads="1"/>
          </p:cNvPicPr>
          <p:nvPr/>
        </p:nvPicPr>
        <p:blipFill>
          <a:blip r:embed="rId3"/>
          <a:srcRect l="4321" t="13039" r="54629"/>
          <a:stretch>
            <a:fillRect/>
          </a:stretch>
        </p:blipFill>
        <p:spPr bwMode="auto">
          <a:xfrm>
            <a:off x="1334279" y="1257288"/>
            <a:ext cx="2624152" cy="4827812"/>
          </a:xfrm>
          <a:prstGeom prst="rect">
            <a:avLst/>
          </a:prstGeom>
          <a:noFill/>
        </p:spPr>
      </p:pic>
      <p:grpSp>
        <p:nvGrpSpPr>
          <p:cNvPr id="7" name="Group 6"/>
          <p:cNvGrpSpPr/>
          <p:nvPr/>
        </p:nvGrpSpPr>
        <p:grpSpPr>
          <a:xfrm>
            <a:off x="5292710" y="1076312"/>
            <a:ext cx="5565012" cy="5429280"/>
            <a:chOff x="3313494" y="1076313"/>
            <a:chExt cx="5565012" cy="5429280"/>
          </a:xfrm>
        </p:grpSpPr>
        <p:pic>
          <p:nvPicPr>
            <p:cNvPr id="4" name="Picture 5"/>
            <p:cNvPicPr>
              <a:picLocks noChangeAspect="1" noChangeArrowheads="1"/>
            </p:cNvPicPr>
            <p:nvPr/>
          </p:nvPicPr>
          <p:blipFill>
            <a:blip r:embed="rId4" cstate="print">
              <a:lum bright="30000"/>
            </a:blip>
            <a:srcRect t="21327" r="30572" b="32377"/>
            <a:stretch>
              <a:fillRect/>
            </a:stretch>
          </p:blipFill>
          <p:spPr bwMode="auto">
            <a:xfrm>
              <a:off x="3313494" y="1076313"/>
              <a:ext cx="5565012" cy="542928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381360" y="1709728"/>
              <a:ext cx="2205016" cy="45244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085" y="203218"/>
            <a:ext cx="7543830" cy="654032"/>
          </a:xfrm>
          <a:solidFill>
            <a:schemeClr val="accent2">
              <a:lumMod val="40000"/>
              <a:lumOff val="60000"/>
            </a:schemeClr>
          </a:solidFill>
          <a:scene3d>
            <a:camera prst="orthographicFront"/>
            <a:lightRig rig="threePt" dir="t"/>
          </a:scene3d>
          <a:sp3d>
            <a:bevelT/>
          </a:sp3d>
        </p:spPr>
        <p:txBody>
          <a:bodyPr/>
          <a:lstStyle/>
          <a:p>
            <a:r>
              <a:rPr lang="en-IN" dirty="0" smtClean="0"/>
              <a:t>Airline Terms and Conditions</a:t>
            </a:r>
            <a:endParaRPr lang="en-IN" dirty="0"/>
          </a:p>
        </p:txBody>
      </p:sp>
      <p:pic>
        <p:nvPicPr>
          <p:cNvPr id="6" name="Picture 2"/>
          <p:cNvPicPr>
            <a:picLocks noChangeAspect="1" noChangeArrowheads="1"/>
          </p:cNvPicPr>
          <p:nvPr/>
        </p:nvPicPr>
        <p:blipFill>
          <a:blip r:embed="rId3"/>
          <a:srcRect l="21834" t="35156" r="16670"/>
          <a:stretch>
            <a:fillRect/>
          </a:stretch>
        </p:blipFill>
        <p:spPr bwMode="auto">
          <a:xfrm>
            <a:off x="892940" y="1347776"/>
            <a:ext cx="10406120" cy="5067328"/>
          </a:xfrm>
          <a:prstGeom prst="rect">
            <a:avLst/>
          </a:prstGeom>
          <a:ln>
            <a:noFill/>
          </a:ln>
          <a:effectLst/>
        </p:spPr>
      </p:pic>
      <p:pic>
        <p:nvPicPr>
          <p:cNvPr id="5" name="Picture 2" descr="Airport, Mumbai, Aircraft, Air India"/>
          <p:cNvPicPr>
            <a:picLocks noChangeAspect="1" noChangeArrowheads="1"/>
          </p:cNvPicPr>
          <p:nvPr/>
        </p:nvPicPr>
        <p:blipFill>
          <a:blip r:embed="rId4"/>
          <a:srcRect/>
          <a:stretch>
            <a:fillRect/>
          </a:stretch>
        </p:blipFill>
        <p:spPr bwMode="auto">
          <a:xfrm>
            <a:off x="304768" y="80944"/>
            <a:ext cx="2934396" cy="11763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44" y="142876"/>
            <a:ext cx="3127312" cy="500042"/>
          </a:xfrm>
        </p:spPr>
        <p:txBody>
          <a:bodyPr>
            <a:normAutofit fontScale="90000"/>
          </a:bodyPr>
          <a:lstStyle/>
          <a:p>
            <a:r>
              <a:rPr lang="en-IN" dirty="0"/>
              <a:t>MM Index</a:t>
            </a:r>
          </a:p>
        </p:txBody>
      </p:sp>
      <p:graphicFrame>
        <p:nvGraphicFramePr>
          <p:cNvPr id="3" name="Table 2"/>
          <p:cNvGraphicFramePr>
            <a:graphicFrameLocks noGrp="1"/>
          </p:cNvGraphicFramePr>
          <p:nvPr>
            <p:extLst>
              <p:ext uri="{D42A27DB-BD31-4B8C-83A1-F6EECF244321}">
                <p14:modId xmlns:p14="http://schemas.microsoft.com/office/powerpoint/2010/main" xmlns="" val="1914565067"/>
              </p:ext>
            </p:extLst>
          </p:nvPr>
        </p:nvGraphicFramePr>
        <p:xfrm>
          <a:off x="1127448" y="700345"/>
          <a:ext cx="9937104" cy="5270271"/>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xmlns="" val="20000"/>
                    </a:ext>
                  </a:extLst>
                </a:gridCol>
                <a:gridCol w="1485922">
                  <a:extLst>
                    <a:ext uri="{9D8B030D-6E8A-4147-A177-3AD203B41FA5}">
                      <a16:colId xmlns:a16="http://schemas.microsoft.com/office/drawing/2014/main" xmlns="" val="20001"/>
                    </a:ext>
                  </a:extLst>
                </a:gridCol>
                <a:gridCol w="7522480">
                  <a:extLst>
                    <a:ext uri="{9D8B030D-6E8A-4147-A177-3AD203B41FA5}">
                      <a16:colId xmlns:a16="http://schemas.microsoft.com/office/drawing/2014/main" xmlns=""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xmlns="" val="10000"/>
                  </a:ext>
                </a:extLst>
              </a:tr>
              <a:tr h="389313">
                <a:tc>
                  <a:txBody>
                    <a:bodyPr/>
                    <a:lstStyle/>
                    <a:p>
                      <a:r>
                        <a:rPr lang="en-IN" sz="900" dirty="0" smtClean="0"/>
                        <a:t>1</a:t>
                      </a:r>
                      <a:endParaRPr lang="en-IN" sz="900" dirty="0"/>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1.</a:t>
                      </a:r>
                      <a:r>
                        <a:rPr lang="en-IN" sz="900" b="0" i="0" u="none" strike="noStrike" kern="1200" baseline="0" dirty="0" smtClean="0">
                          <a:solidFill>
                            <a:schemeClr val="tx1"/>
                          </a:solidFill>
                          <a:latin typeface="+mn-lt"/>
                          <a:ea typeface="+mn-ea"/>
                          <a:cs typeface="+mn-cs"/>
                        </a:rPr>
                        <a:t> </a:t>
                      </a:r>
                      <a:r>
                        <a:rPr lang="en-IN" sz="900" b="0" i="0" u="none" strike="noStrike" kern="1200" baseline="0" dirty="0" smtClean="0">
                          <a:solidFill>
                            <a:schemeClr val="tx1"/>
                          </a:solidFill>
                          <a:latin typeface="+mn-lt"/>
                          <a:ea typeface="+mn-ea"/>
                          <a:cs typeface="+mn-cs"/>
                        </a:rPr>
                        <a:t>https://pixabay.com/photos/children-infant-girl-school-306607/</a:t>
                      </a:r>
                      <a:endParaRPr lang="en-IN" sz="900" dirty="0" smtClean="0"/>
                    </a:p>
                    <a:p>
                      <a:endParaRPr lang="en-IN" sz="900" dirty="0" smtClean="0"/>
                    </a:p>
                    <a:p>
                      <a:endParaRPr lang="en-IN" sz="900" dirty="0"/>
                    </a:p>
                  </a:txBody>
                  <a:tcPr/>
                </a:tc>
                <a:extLst>
                  <a:ext uri="{0D108BD9-81ED-4DB2-BD59-A6C34878D82A}">
                    <a16:rowId xmlns:a16="http://schemas.microsoft.com/office/drawing/2014/main" xmlns="" val="10001"/>
                  </a:ext>
                </a:extLst>
              </a:tr>
              <a:tr h="389313">
                <a:tc>
                  <a:txBody>
                    <a:bodyPr/>
                    <a:lstStyle/>
                    <a:p>
                      <a:r>
                        <a:rPr lang="en-IN" sz="900" dirty="0" smtClean="0"/>
                        <a:t>2</a:t>
                      </a:r>
                    </a:p>
                    <a:p>
                      <a:endParaRPr lang="en-IN" sz="900" dirty="0" smtClean="0"/>
                    </a:p>
                    <a:p>
                      <a:endParaRPr lang="en-IN" sz="900" dirty="0"/>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1. https://pixabay.com/photos/students-school-children-young-572289/</a:t>
                      </a:r>
                    </a:p>
                    <a:p>
                      <a:endParaRPr lang="en-IN" sz="900" dirty="0"/>
                    </a:p>
                  </a:txBody>
                  <a:tcPr/>
                </a:tc>
                <a:extLst>
                  <a:ext uri="{0D108BD9-81ED-4DB2-BD59-A6C34878D82A}">
                    <a16:rowId xmlns:a16="http://schemas.microsoft.com/office/drawing/2014/main" xmlns="" val="10002"/>
                  </a:ext>
                </a:extLst>
              </a:tr>
              <a:tr h="389313">
                <a:tc>
                  <a:txBody>
                    <a:bodyPr/>
                    <a:lstStyle/>
                    <a:p>
                      <a:r>
                        <a:rPr lang="en-IN" sz="900" dirty="0" smtClean="0"/>
                        <a:t>3</a:t>
                      </a:r>
                    </a:p>
                    <a:p>
                      <a:endParaRPr lang="en-IN" sz="900" dirty="0" smtClean="0"/>
                    </a:p>
                    <a:p>
                      <a:endParaRPr lang="en-IN" sz="900" dirty="0" smtClean="0"/>
                    </a:p>
                    <a:p>
                      <a:endParaRPr lang="en-IN" sz="900" dirty="0"/>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1. https://pixabay.com/photos/ladies-poor-wrinkles-lady-woman-5166427/</a:t>
                      </a:r>
                    </a:p>
                    <a:p>
                      <a:endParaRPr lang="en-IN" sz="900" dirty="0"/>
                    </a:p>
                  </a:txBody>
                  <a:tcPr/>
                </a:tc>
                <a:extLst>
                  <a:ext uri="{0D108BD9-81ED-4DB2-BD59-A6C34878D82A}">
                    <a16:rowId xmlns:a16="http://schemas.microsoft.com/office/drawing/2014/main" xmlns="" val="10003"/>
                  </a:ext>
                </a:extLst>
              </a:tr>
              <a:tr h="389313">
                <a:tc>
                  <a:txBody>
                    <a:bodyPr/>
                    <a:lstStyle/>
                    <a:p>
                      <a:r>
                        <a:rPr lang="en-IN" sz="900" dirty="0" smtClean="0"/>
                        <a:t>4</a:t>
                      </a:r>
                    </a:p>
                    <a:p>
                      <a:endParaRPr lang="en-IN" sz="900" dirty="0" smtClean="0"/>
                    </a:p>
                    <a:p>
                      <a:endParaRPr lang="en-IN" sz="900" dirty="0"/>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1. https://pixabay.com/photos/airport-mumbai-aircraft-air-india-385293/</a:t>
                      </a:r>
                    </a:p>
                    <a:p>
                      <a:endParaRPr lang="en-IN" sz="900" dirty="0"/>
                    </a:p>
                  </a:txBody>
                  <a:tcPr/>
                </a:tc>
                <a:extLst>
                  <a:ext uri="{0D108BD9-81ED-4DB2-BD59-A6C34878D82A}">
                    <a16:rowId xmlns:a16="http://schemas.microsoft.com/office/drawing/2014/main" xmlns=""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xmlns=""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xmlns=""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xmlns=""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xmlns=""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xmlns="" val="10009"/>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xmlns="" val="10010"/>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xmlns="" val="10011"/>
                  </a:ext>
                </a:extLst>
              </a:tr>
            </a:tbl>
          </a:graphicData>
        </a:graphic>
      </p:graphicFrame>
      <p:pic>
        <p:nvPicPr>
          <p:cNvPr id="5" name="Picture 7" descr="Free photos of Students"/>
          <p:cNvPicPr>
            <a:picLocks noChangeAspect="1" noChangeArrowheads="1"/>
          </p:cNvPicPr>
          <p:nvPr/>
        </p:nvPicPr>
        <p:blipFill>
          <a:blip r:embed="rId3" cstate="print"/>
          <a:srcRect/>
          <a:stretch>
            <a:fillRect/>
          </a:stretch>
        </p:blipFill>
        <p:spPr bwMode="auto">
          <a:xfrm>
            <a:off x="2566968" y="1709728"/>
            <a:ext cx="361686" cy="271464"/>
          </a:xfrm>
          <a:prstGeom prst="rect">
            <a:avLst/>
          </a:prstGeom>
          <a:noFill/>
        </p:spPr>
      </p:pic>
      <p:pic>
        <p:nvPicPr>
          <p:cNvPr id="6" name="Picture 2" descr="Free photos of Ladies"/>
          <p:cNvPicPr>
            <a:picLocks noChangeAspect="1" noChangeArrowheads="1"/>
          </p:cNvPicPr>
          <p:nvPr/>
        </p:nvPicPr>
        <p:blipFill>
          <a:blip r:embed="rId4" cstate="print"/>
          <a:srcRect l="4321" t="13039" r="54629"/>
          <a:stretch>
            <a:fillRect/>
          </a:stretch>
        </p:blipFill>
        <p:spPr bwMode="auto">
          <a:xfrm>
            <a:off x="2657456" y="2252656"/>
            <a:ext cx="252161" cy="360000"/>
          </a:xfrm>
          <a:prstGeom prst="rect">
            <a:avLst/>
          </a:prstGeom>
          <a:noFill/>
        </p:spPr>
      </p:pic>
      <p:pic>
        <p:nvPicPr>
          <p:cNvPr id="7" name="Picture 2" descr="Airport, Mumbai, Aircraft, Air India"/>
          <p:cNvPicPr>
            <a:picLocks noChangeAspect="1" noChangeArrowheads="1"/>
          </p:cNvPicPr>
          <p:nvPr/>
        </p:nvPicPr>
        <p:blipFill>
          <a:blip r:embed="rId5" cstate="print"/>
          <a:srcRect/>
          <a:stretch>
            <a:fillRect/>
          </a:stretch>
        </p:blipFill>
        <p:spPr bwMode="auto">
          <a:xfrm>
            <a:off x="2476480" y="2886072"/>
            <a:ext cx="452440" cy="181375"/>
          </a:xfrm>
          <a:prstGeom prst="rect">
            <a:avLst/>
          </a:prstGeom>
          <a:noFill/>
        </p:spPr>
      </p:pic>
      <p:pic>
        <p:nvPicPr>
          <p:cNvPr id="8" name="Picture 6" descr="Children, Infant, Girl, School, Reading"/>
          <p:cNvPicPr>
            <a:picLocks noChangeAspect="1" noChangeArrowheads="1"/>
          </p:cNvPicPr>
          <p:nvPr/>
        </p:nvPicPr>
        <p:blipFill>
          <a:blip r:embed="rId6" cstate="print"/>
          <a:srcRect/>
          <a:stretch>
            <a:fillRect/>
          </a:stretch>
        </p:blipFill>
        <p:spPr bwMode="auto">
          <a:xfrm>
            <a:off x="2566968" y="1257288"/>
            <a:ext cx="337823" cy="22521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608</TotalTime>
  <Words>115</Words>
  <Application>Microsoft Office PowerPoint</Application>
  <PresentationFormat>Custom</PresentationFormat>
  <Paragraphs>41</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DD</vt:lpstr>
      <vt:lpstr>Reading in daily life</vt:lpstr>
      <vt:lpstr>At School-School Diary</vt:lpstr>
      <vt:lpstr>Employment Contract</vt:lpstr>
      <vt:lpstr>Airline Terms and Conditions</vt:lpstr>
      <vt:lpstr>MM Index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Madhumika</cp:lastModifiedBy>
  <cp:revision>71</cp:revision>
  <dcterms:created xsi:type="dcterms:W3CDTF">2020-08-28T09:38:22Z</dcterms:created>
  <dcterms:modified xsi:type="dcterms:W3CDTF">2022-10-10T09:25:55Z</dcterms:modified>
</cp:coreProperties>
</file>