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61" r:id="rId3"/>
    <p:sldId id="259" r:id="rId4"/>
    <p:sldId id="262" r:id="rId5"/>
    <p:sldId id="260" r:id="rId6"/>
    <p:sldId id="25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63025" autoAdjust="0"/>
  </p:normalViewPr>
  <p:slideViewPr>
    <p:cSldViewPr>
      <p:cViewPr varScale="1">
        <p:scale>
          <a:sx n="37" d="100"/>
          <a:sy n="37" d="100"/>
        </p:scale>
        <p:origin x="1696" y="36"/>
      </p:cViewPr>
      <p:guideLst>
        <p:guide orient="horz" pos="2160"/>
        <p:guide pos="3840"/>
      </p:guideLst>
    </p:cSldViewPr>
  </p:slideViewPr>
  <p:notesTextViewPr>
    <p:cViewPr>
      <p:scale>
        <a:sx n="100" d="100"/>
        <a:sy n="100" d="100"/>
      </p:scale>
      <p:origin x="0" y="0"/>
    </p:cViewPr>
  </p:notesTextViewPr>
  <p:notesViewPr>
    <p:cSldViewPr>
      <p:cViewPr varScale="1">
        <p:scale>
          <a:sx n="52" d="100"/>
          <a:sy n="52" d="100"/>
        </p:scale>
        <p:origin x="-289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D63FCF-EB07-4405-8E50-2DF523C4C7CF}" type="datetimeFigureOut">
              <a:rPr lang="en-US" smtClean="0"/>
              <a:pPr/>
              <a:t>10/9/2022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C117F3-D578-453C-A69F-AF307B3027E4}"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0DC117F3-D578-453C-A69F-AF307B3027E4}"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baseline="0" dirty="0">
                <a:solidFill>
                  <a:schemeClr val="tx1"/>
                </a:solidFill>
                <a:latin typeface="+mn-lt"/>
                <a:ea typeface="+mn-ea"/>
                <a:cs typeface="+mn-cs"/>
              </a:rPr>
              <a:t>Boy meditating : https://</a:t>
            </a:r>
            <a:r>
              <a:rPr lang="en-IN" sz="1200" b="0" i="0" u="none" strike="noStrike" kern="1200" baseline="0" dirty="0" err="1">
                <a:solidFill>
                  <a:schemeClr val="tx1"/>
                </a:solidFill>
                <a:latin typeface="+mn-lt"/>
                <a:ea typeface="+mn-ea"/>
                <a:cs typeface="+mn-cs"/>
              </a:rPr>
              <a:t>pixabay.com</a:t>
            </a:r>
            <a:r>
              <a:rPr lang="en-IN" sz="1200" b="0" i="0" u="none" strike="noStrike" kern="1200" baseline="0" dirty="0">
                <a:solidFill>
                  <a:schemeClr val="tx1"/>
                </a:solidFill>
                <a:latin typeface="+mn-lt"/>
                <a:ea typeface="+mn-ea"/>
                <a:cs typeface="+mn-cs"/>
              </a:rPr>
              <a:t>/da/vectors/mand-soldat-ex-soldat-meditere-2967813/</a:t>
            </a:r>
            <a:endParaRPr lang="en-IN" b="0" dirty="0"/>
          </a:p>
          <a:p>
            <a:endParaRPr lang="en-AE" dirty="0"/>
          </a:p>
        </p:txBody>
      </p:sp>
      <p:sp>
        <p:nvSpPr>
          <p:cNvPr id="4" name="Slide Number Placeholder 3"/>
          <p:cNvSpPr>
            <a:spLocks noGrp="1"/>
          </p:cNvSpPr>
          <p:nvPr>
            <p:ph type="sldNum" sz="quarter" idx="5"/>
          </p:nvPr>
        </p:nvSpPr>
        <p:spPr/>
        <p:txBody>
          <a:bodyPr/>
          <a:lstStyle/>
          <a:p>
            <a:fld id="{0DC117F3-D578-453C-A69F-AF307B3027E4}" type="slidenum">
              <a:rPr lang="en-IN" smtClean="0"/>
              <a:pPr/>
              <a:t>2</a:t>
            </a:fld>
            <a:endParaRPr lang="en-IN"/>
          </a:p>
        </p:txBody>
      </p:sp>
    </p:spTree>
    <p:extLst>
      <p:ext uri="{BB962C8B-B14F-4D97-AF65-F5344CB8AC3E}">
        <p14:creationId xmlns:p14="http://schemas.microsoft.com/office/powerpoint/2010/main" val="2711729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p>
          <a:p>
            <a:pPr rtl="0"/>
            <a:endParaRPr lang="en-IN" b="0" dirty="0"/>
          </a:p>
          <a:p>
            <a:pPr rtl="0"/>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p>
          <a:p>
            <a:pPr rtl="0"/>
            <a:r>
              <a:rPr lang="en-IN" sz="1200" b="0" i="0" u="none" strike="noStrike" kern="1200" baseline="0" dirty="0">
                <a:solidFill>
                  <a:schemeClr val="tx1"/>
                </a:solidFill>
                <a:latin typeface="+mn-lt"/>
                <a:ea typeface="+mn-ea"/>
                <a:cs typeface="+mn-cs"/>
              </a:rPr>
              <a:t>Story : SSSVV Gallery: Search Keyword “mongoose“</a:t>
            </a:r>
          </a:p>
          <a:p>
            <a:endParaRPr lang="en-IN" dirty="0"/>
          </a:p>
        </p:txBody>
      </p:sp>
      <p:sp>
        <p:nvSpPr>
          <p:cNvPr id="4" name="Slide Number Placeholder 3"/>
          <p:cNvSpPr>
            <a:spLocks noGrp="1"/>
          </p:cNvSpPr>
          <p:nvPr>
            <p:ph type="sldNum" sz="quarter" idx="10"/>
          </p:nvPr>
        </p:nvSpPr>
        <p:spPr/>
        <p:txBody>
          <a:bodyPr/>
          <a:lstStyle/>
          <a:p>
            <a:fld id="{0DC117F3-D578-453C-A69F-AF307B3027E4}" type="slidenum">
              <a:rPr lang="en-IN" smtClean="0"/>
              <a:pPr/>
              <a:t>3</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endParaRPr lang="en-AE" sz="1800" dirty="0">
              <a:effectLst/>
              <a:latin typeface="Calibri" panose="020F0502020204030204" pitchFamily="34" charset="0"/>
              <a:ea typeface="Calibri" panose="020F0502020204030204" pitchFamily="34" charset="0"/>
            </a:endParaRPr>
          </a:p>
          <a:p>
            <a:pPr rtl="0"/>
            <a:endParaRPr lang="en-IN" b="0" dirty="0"/>
          </a:p>
          <a:p>
            <a:pPr rtl="0"/>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p>
          <a:p>
            <a:pPr rtl="0"/>
            <a:r>
              <a:rPr lang="en-IN" sz="1200" b="0" i="0" u="none" strike="noStrike" kern="1200" baseline="0" dirty="0">
                <a:solidFill>
                  <a:schemeClr val="tx1"/>
                </a:solidFill>
                <a:latin typeface="+mn-lt"/>
                <a:ea typeface="+mn-ea"/>
                <a:cs typeface="+mn-cs"/>
              </a:rPr>
              <a:t>Story </a:t>
            </a:r>
            <a:r>
              <a:rPr lang="en-IN" sz="1200" b="0" i="0" u="none" strike="noStrike" kern="1200" baseline="0">
                <a:solidFill>
                  <a:schemeClr val="tx1"/>
                </a:solidFill>
                <a:latin typeface="+mn-lt"/>
                <a:ea typeface="+mn-ea"/>
                <a:cs typeface="+mn-cs"/>
              </a:rPr>
              <a:t>: SSSVV </a:t>
            </a:r>
            <a:r>
              <a:rPr lang="en-IN" sz="1200" b="0" i="0" u="none" strike="noStrike" kern="1200" baseline="0" dirty="0">
                <a:solidFill>
                  <a:schemeClr val="tx1"/>
                </a:solidFill>
                <a:latin typeface="+mn-lt"/>
                <a:ea typeface="+mn-ea"/>
                <a:cs typeface="+mn-cs"/>
              </a:rPr>
              <a:t>Gallery: Search </a:t>
            </a:r>
            <a:r>
              <a:rPr lang="en-IN" sz="1200" b="0" i="0" u="none" strike="noStrike" kern="1200" baseline="0">
                <a:solidFill>
                  <a:schemeClr val="tx1"/>
                </a:solidFill>
                <a:latin typeface="+mn-lt"/>
                <a:ea typeface="+mn-ea"/>
                <a:cs typeface="+mn-cs"/>
              </a:rPr>
              <a:t>Keyword “mongoose“</a:t>
            </a:r>
            <a:endParaRPr lang="en-IN" sz="1200" b="0" i="0" u="none" strike="noStrike" kern="1200" baseline="0" dirty="0">
              <a:solidFill>
                <a:schemeClr val="tx1"/>
              </a:solidFill>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fld id="{0DC117F3-D578-453C-A69F-AF307B3027E4}" type="slidenum">
              <a:rPr lang="en-IN" smtClean="0"/>
              <a:pPr/>
              <a:t>4</a:t>
            </a:fld>
            <a:endParaRPr lang="en-IN"/>
          </a:p>
        </p:txBody>
      </p:sp>
    </p:spTree>
    <p:extLst>
      <p:ext uri="{BB962C8B-B14F-4D97-AF65-F5344CB8AC3E}">
        <p14:creationId xmlns:p14="http://schemas.microsoft.com/office/powerpoint/2010/main" val="2836150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p>
          <a:p>
            <a:pPr rtl="0"/>
            <a:r>
              <a:rPr lang="en-IN" sz="1200" b="0" i="0" u="none" strike="noStrike" kern="1200" baseline="0" dirty="0">
                <a:solidFill>
                  <a:schemeClr val="tx1"/>
                </a:solidFill>
                <a:latin typeface="+mn-lt"/>
                <a:ea typeface="+mn-ea"/>
                <a:cs typeface="+mn-cs"/>
              </a:rPr>
              <a:t>Argue : https://pixabay.com/vectors/arguing-female-male-man-shouting-1296392/ By </a:t>
            </a:r>
            <a:r>
              <a:rPr lang="en-IN" sz="1200" b="0" i="0" u="none" strike="noStrike" kern="1200" baseline="0" dirty="0" err="1">
                <a:solidFill>
                  <a:schemeClr val="tx1"/>
                </a:solidFill>
                <a:latin typeface="+mn-lt"/>
                <a:ea typeface="+mn-ea"/>
                <a:cs typeface="+mn-cs"/>
              </a:rPr>
              <a:t>OpenClipart</a:t>
            </a:r>
            <a:r>
              <a:rPr lang="en-IN" sz="1200" b="0" i="0" u="none" strike="noStrike" kern="1200" baseline="0" dirty="0">
                <a:solidFill>
                  <a:schemeClr val="tx1"/>
                </a:solidFill>
                <a:latin typeface="+mn-lt"/>
                <a:ea typeface="+mn-ea"/>
                <a:cs typeface="+mn-cs"/>
              </a:rPr>
              <a:t>-Vectors</a:t>
            </a:r>
          </a:p>
          <a:p>
            <a:pPr rtl="0"/>
            <a:r>
              <a:rPr lang="en-IN" sz="1200" b="0" i="0" u="none" strike="noStrike" kern="1200" baseline="0" dirty="0">
                <a:solidFill>
                  <a:schemeClr val="tx1"/>
                </a:solidFill>
                <a:latin typeface="+mn-lt"/>
                <a:ea typeface="+mn-ea"/>
                <a:cs typeface="+mn-cs"/>
              </a:rPr>
              <a:t>Repent : https://archive.sssmediacentre.org/www/imagedownloads/SMN_20140529.jpg (From Radio Sai)</a:t>
            </a:r>
          </a:p>
          <a:p>
            <a:pPr rtl="0"/>
            <a:r>
              <a:rPr lang="en-IN" sz="1200" b="0" i="0" u="none" strike="noStrike" kern="1200" baseline="0" dirty="0">
                <a:solidFill>
                  <a:schemeClr val="tx1"/>
                </a:solidFill>
                <a:latin typeface="+mn-lt"/>
                <a:ea typeface="+mn-ea"/>
                <a:cs typeface="+mn-cs"/>
              </a:rPr>
              <a:t>Thinking : https://pixabay.com/vectors/thinker-thinking-person-idea-28741/ By </a:t>
            </a:r>
            <a:r>
              <a:rPr lang="en-IN" sz="1200" b="0" i="0" u="none" strike="noStrike" kern="1200" baseline="0" dirty="0" err="1">
                <a:solidFill>
                  <a:schemeClr val="tx1"/>
                </a:solidFill>
                <a:latin typeface="+mn-lt"/>
                <a:ea typeface="+mn-ea"/>
                <a:cs typeface="+mn-cs"/>
              </a:rPr>
              <a:t>Clker</a:t>
            </a:r>
            <a:r>
              <a:rPr lang="en-IN" sz="1200" b="0" i="0" u="none" strike="noStrike" kern="1200" baseline="0" dirty="0">
                <a:solidFill>
                  <a:schemeClr val="tx1"/>
                </a:solidFill>
                <a:latin typeface="+mn-lt"/>
                <a:ea typeface="+mn-ea"/>
                <a:cs typeface="+mn-cs"/>
              </a:rPr>
              <a:t>-Free-Vector-Images</a:t>
            </a:r>
            <a:endParaRPr lang="en-IN" dirty="0"/>
          </a:p>
        </p:txBody>
      </p:sp>
      <p:sp>
        <p:nvSpPr>
          <p:cNvPr id="4" name="Slide Number Placeholder 3"/>
          <p:cNvSpPr>
            <a:spLocks noGrp="1"/>
          </p:cNvSpPr>
          <p:nvPr>
            <p:ph type="sldNum" sz="quarter" idx="10"/>
          </p:nvPr>
        </p:nvSpPr>
        <p:spPr/>
        <p:txBody>
          <a:bodyPr/>
          <a:lstStyle/>
          <a:p>
            <a:fld id="{0DC117F3-D578-453C-A69F-AF307B3027E4}" type="slidenum">
              <a:rPr lang="en-IN" smtClean="0"/>
              <a:pPr/>
              <a:t>5</a:t>
            </a:fld>
            <a:endParaRPr lang="en-IN"/>
          </a:p>
        </p:txBody>
      </p:sp>
    </p:spTree>
    <p:extLst>
      <p:ext uri="{BB962C8B-B14F-4D97-AF65-F5344CB8AC3E}">
        <p14:creationId xmlns:p14="http://schemas.microsoft.com/office/powerpoint/2010/main" val="3213961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0DC117F3-D578-453C-A69F-AF307B3027E4}" type="slidenum">
              <a:rPr lang="en-IN" smtClean="0"/>
              <a:pPr/>
              <a:t>6</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79155" y="836582"/>
            <a:ext cx="10363200" cy="1512297"/>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785097"/>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561099B0-7160-48EE-9392-7E92AD91EE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532" y="38099"/>
            <a:ext cx="902286" cy="957155"/>
          </a:xfrm>
          <a:prstGeom prst="rect">
            <a:avLst/>
          </a:prstGeom>
        </p:spPr>
      </p:pic>
      <p:pic>
        <p:nvPicPr>
          <p:cNvPr id="19" name="Picture 18" descr="A picture containing text, night sky&#10;&#10;Description automatically generated">
            <a:extLst>
              <a:ext uri="{FF2B5EF4-FFF2-40B4-BE49-F238E27FC236}">
                <a16:creationId xmlns:a16="http://schemas.microsoft.com/office/drawing/2014/main" id="{7B47226B-318E-494E-AD71-BFA94D79CEF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64077" y="5943521"/>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1EEDD738-94BA-4D39-9B0E-6BB90D2D7F9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
        <p:nvSpPr>
          <p:cNvPr id="9" name="TextBox 8">
            <a:extLst>
              <a:ext uri="{FF2B5EF4-FFF2-40B4-BE49-F238E27FC236}">
                <a16:creationId xmlns:a16="http://schemas.microsoft.com/office/drawing/2014/main" id="{F1FC6F74-8A38-4692-848A-4DCCCC9B9439}"/>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a:t>
            </a:r>
            <a:r>
              <a:rPr lang="en-US"/>
              <a:t>to add </a:t>
            </a:r>
            <a:r>
              <a:rPr lang="en-US" dirty="0"/>
              <a:t>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A picture containing text, night sky&#10;&#10;Description automatically generated">
            <a:extLst>
              <a:ext uri="{FF2B5EF4-FFF2-40B4-BE49-F238E27FC236}">
                <a16:creationId xmlns:a16="http://schemas.microsoft.com/office/drawing/2014/main" id="{DF7FF9F2-3489-4F6D-A30B-2F0931ED627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64077" y="5943521"/>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094A42EF-3D19-4F8F-892C-FDFE4FA2138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4280" y="52322"/>
            <a:ext cx="3203440"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A picture containing text, night sky&#10;&#10;Description automatically generated">
            <a:extLst>
              <a:ext uri="{FF2B5EF4-FFF2-40B4-BE49-F238E27FC236}">
                <a16:creationId xmlns:a16="http://schemas.microsoft.com/office/drawing/2014/main" id="{4832AE60-5C29-48B6-95CC-812084D901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64077" y="5943521"/>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FEE9CED9-8D8B-4D2A-95EC-21CAE5CD849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19E83AE-2413-5BCA-8E5F-B7606FBC7D62}"/>
              </a:ext>
            </a:extLst>
          </p:cNvPr>
          <p:cNvGrpSpPr/>
          <p:nvPr/>
        </p:nvGrpSpPr>
        <p:grpSpPr>
          <a:xfrm>
            <a:off x="335360" y="1628800"/>
            <a:ext cx="11737304" cy="2137919"/>
            <a:chOff x="0" y="1556792"/>
            <a:chExt cx="14264816" cy="2736304"/>
          </a:xfrm>
        </p:grpSpPr>
        <p:sp>
          <p:nvSpPr>
            <p:cNvPr id="7" name="Rectangle 6">
              <a:extLst>
                <a:ext uri="{FF2B5EF4-FFF2-40B4-BE49-F238E27FC236}">
                  <a16:creationId xmlns:a16="http://schemas.microsoft.com/office/drawing/2014/main" id="{E24FCF4B-A618-DF9A-2F31-7C38C635F84B}"/>
                </a:ext>
              </a:extLst>
            </p:cNvPr>
            <p:cNvSpPr/>
            <p:nvPr/>
          </p:nvSpPr>
          <p:spPr>
            <a:xfrm>
              <a:off x="0" y="1700808"/>
              <a:ext cx="14264816" cy="24482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5400" b="1" dirty="0">
                  <a:solidFill>
                    <a:schemeClr val="tx1"/>
                  </a:solidFill>
                </a:rPr>
                <a:t>DO NOT ACT HASTILY</a:t>
              </a:r>
            </a:p>
          </p:txBody>
        </p:sp>
        <p:sp>
          <p:nvSpPr>
            <p:cNvPr id="8" name="Isosceles Triangle 4">
              <a:extLst>
                <a:ext uri="{FF2B5EF4-FFF2-40B4-BE49-F238E27FC236}">
                  <a16:creationId xmlns:a16="http://schemas.microsoft.com/office/drawing/2014/main" id="{1BA54057-213B-6ED5-283D-365067526BEC}"/>
                </a:ext>
              </a:extLst>
            </p:cNvPr>
            <p:cNvSpPr/>
            <p:nvPr/>
          </p:nvSpPr>
          <p:spPr>
            <a:xfrm rot="5400000">
              <a:off x="-507032" y="2226568"/>
              <a:ext cx="2448272" cy="1396752"/>
            </a:xfrm>
            <a:prstGeom prst="triangle">
              <a:avLst>
                <a:gd name="adj" fmla="val 5000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9" name="Group 8">
              <a:extLst>
                <a:ext uri="{FF2B5EF4-FFF2-40B4-BE49-F238E27FC236}">
                  <a16:creationId xmlns:a16="http://schemas.microsoft.com/office/drawing/2014/main" id="{F50A9C44-F355-2D23-E3A0-5CFA35A66581}"/>
                </a:ext>
              </a:extLst>
            </p:cNvPr>
            <p:cNvGrpSpPr/>
            <p:nvPr/>
          </p:nvGrpSpPr>
          <p:grpSpPr>
            <a:xfrm>
              <a:off x="0" y="1556792"/>
              <a:ext cx="2326904" cy="1368152"/>
              <a:chOff x="0" y="1556792"/>
              <a:chExt cx="2326904" cy="1368152"/>
            </a:xfrm>
          </p:grpSpPr>
          <p:sp>
            <p:nvSpPr>
              <p:cNvPr id="14" name="Parallelogram 13">
                <a:extLst>
                  <a:ext uri="{FF2B5EF4-FFF2-40B4-BE49-F238E27FC236}">
                    <a16:creationId xmlns:a16="http://schemas.microsoft.com/office/drawing/2014/main" id="{7D52F2EC-0E6E-2EB9-0FB1-66EFCF7F1900}"/>
                  </a:ext>
                </a:extLst>
              </p:cNvPr>
              <p:cNvSpPr/>
              <p:nvPr/>
            </p:nvSpPr>
            <p:spPr>
              <a:xfrm>
                <a:off x="0" y="1700808"/>
                <a:ext cx="2063552" cy="1224136"/>
              </a:xfrm>
              <a:prstGeom prst="parallelogram">
                <a:avLst>
                  <a:gd name="adj" fmla="val 77288"/>
                </a:avLst>
              </a:prstGeom>
              <a:solidFill>
                <a:schemeClr val="accent6">
                  <a:lumMod val="7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Parallelogram 14">
                <a:extLst>
                  <a:ext uri="{FF2B5EF4-FFF2-40B4-BE49-F238E27FC236}">
                    <a16:creationId xmlns:a16="http://schemas.microsoft.com/office/drawing/2014/main" id="{EA479ABF-C2FE-45FE-7548-8F14EFB80A14}"/>
                  </a:ext>
                </a:extLst>
              </p:cNvPr>
              <p:cNvSpPr/>
              <p:nvPr/>
            </p:nvSpPr>
            <p:spPr>
              <a:xfrm>
                <a:off x="911424" y="1556792"/>
                <a:ext cx="1296144" cy="144016"/>
              </a:xfrm>
              <a:prstGeom prst="parallelogram">
                <a:avLst>
                  <a:gd name="adj" fmla="val 7728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Isosceles Triangle 7">
                <a:extLst>
                  <a:ext uri="{FF2B5EF4-FFF2-40B4-BE49-F238E27FC236}">
                    <a16:creationId xmlns:a16="http://schemas.microsoft.com/office/drawing/2014/main" id="{BE5963AA-4B4C-2921-ECFE-12B0760515B6}"/>
                  </a:ext>
                </a:extLst>
              </p:cNvPr>
              <p:cNvSpPr/>
              <p:nvPr/>
            </p:nvSpPr>
            <p:spPr>
              <a:xfrm>
                <a:off x="2038872" y="1556792"/>
                <a:ext cx="288032" cy="144016"/>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0" name="Group 9">
              <a:extLst>
                <a:ext uri="{FF2B5EF4-FFF2-40B4-BE49-F238E27FC236}">
                  <a16:creationId xmlns:a16="http://schemas.microsoft.com/office/drawing/2014/main" id="{0AC0D2E3-8F52-D186-FE52-C5CDE68DB25F}"/>
                </a:ext>
              </a:extLst>
            </p:cNvPr>
            <p:cNvGrpSpPr/>
            <p:nvPr/>
          </p:nvGrpSpPr>
          <p:grpSpPr>
            <a:xfrm flipV="1">
              <a:off x="0" y="2924944"/>
              <a:ext cx="2326904" cy="1368152"/>
              <a:chOff x="0" y="1556792"/>
              <a:chExt cx="2326904" cy="1368152"/>
            </a:xfrm>
          </p:grpSpPr>
          <p:sp>
            <p:nvSpPr>
              <p:cNvPr id="11" name="Parallelogram 10">
                <a:extLst>
                  <a:ext uri="{FF2B5EF4-FFF2-40B4-BE49-F238E27FC236}">
                    <a16:creationId xmlns:a16="http://schemas.microsoft.com/office/drawing/2014/main" id="{D49D786D-72DF-58C0-EEEA-03821CBC3376}"/>
                  </a:ext>
                </a:extLst>
              </p:cNvPr>
              <p:cNvSpPr/>
              <p:nvPr/>
            </p:nvSpPr>
            <p:spPr>
              <a:xfrm>
                <a:off x="0" y="1700808"/>
                <a:ext cx="2063552" cy="1224136"/>
              </a:xfrm>
              <a:prstGeom prst="parallelogram">
                <a:avLst>
                  <a:gd name="adj" fmla="val 77288"/>
                </a:avLst>
              </a:prstGeom>
              <a:solidFill>
                <a:schemeClr val="accent6">
                  <a:lumMod val="7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Parallelogram 11">
                <a:extLst>
                  <a:ext uri="{FF2B5EF4-FFF2-40B4-BE49-F238E27FC236}">
                    <a16:creationId xmlns:a16="http://schemas.microsoft.com/office/drawing/2014/main" id="{41EDBD5E-CCED-52FB-2AEC-4A58904DA10F}"/>
                  </a:ext>
                </a:extLst>
              </p:cNvPr>
              <p:cNvSpPr/>
              <p:nvPr/>
            </p:nvSpPr>
            <p:spPr>
              <a:xfrm>
                <a:off x="911424" y="1556792"/>
                <a:ext cx="1296144" cy="144016"/>
              </a:xfrm>
              <a:prstGeom prst="parallelogram">
                <a:avLst>
                  <a:gd name="adj" fmla="val 7728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Isosceles Triangle 12">
                <a:extLst>
                  <a:ext uri="{FF2B5EF4-FFF2-40B4-BE49-F238E27FC236}">
                    <a16:creationId xmlns:a16="http://schemas.microsoft.com/office/drawing/2014/main" id="{1990E15C-6F2F-2E72-2598-0E9A8B622662}"/>
                  </a:ext>
                </a:extLst>
              </p:cNvPr>
              <p:cNvSpPr/>
              <p:nvPr/>
            </p:nvSpPr>
            <p:spPr>
              <a:xfrm>
                <a:off x="2038872" y="1556792"/>
                <a:ext cx="288032" cy="144016"/>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CE6858-F34B-691C-409D-CAC879FA0968}"/>
              </a:ext>
            </a:extLst>
          </p:cNvPr>
          <p:cNvSpPr txBox="1">
            <a:spLocks/>
          </p:cNvSpPr>
          <p:nvPr/>
        </p:nvSpPr>
        <p:spPr>
          <a:xfrm>
            <a:off x="2018968" y="141721"/>
            <a:ext cx="8181488" cy="654032"/>
          </a:xfrm>
          <a:prstGeom prst="parallelogram">
            <a:avLst/>
          </a:prstGeom>
          <a:solidFill>
            <a:srgbClr val="0082B0"/>
          </a:solidFill>
          <a:ln>
            <a:solidFill>
              <a:schemeClr val="bg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no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r>
              <a:rPr lang="en-IN" dirty="0">
                <a:solidFill>
                  <a:schemeClr val="bg1"/>
                </a:solidFill>
              </a:rPr>
              <a:t>Do Not Act Hastily</a:t>
            </a:r>
          </a:p>
        </p:txBody>
      </p:sp>
      <p:grpSp>
        <p:nvGrpSpPr>
          <p:cNvPr id="5" name="Group 4">
            <a:extLst>
              <a:ext uri="{FF2B5EF4-FFF2-40B4-BE49-F238E27FC236}">
                <a16:creationId xmlns:a16="http://schemas.microsoft.com/office/drawing/2014/main" id="{A0D8ACD8-53F1-58CF-AF33-C104C39EDFA9}"/>
              </a:ext>
            </a:extLst>
          </p:cNvPr>
          <p:cNvGrpSpPr>
            <a:grpSpLocks noChangeAspect="1"/>
          </p:cNvGrpSpPr>
          <p:nvPr/>
        </p:nvGrpSpPr>
        <p:grpSpPr>
          <a:xfrm>
            <a:off x="324767" y="1124744"/>
            <a:ext cx="11542465" cy="1337102"/>
            <a:chOff x="-766808" y="2294023"/>
            <a:chExt cx="8999938" cy="1049583"/>
          </a:xfrm>
          <a:solidFill>
            <a:srgbClr val="FF7C80"/>
          </a:solidFill>
        </p:grpSpPr>
        <p:grpSp>
          <p:nvGrpSpPr>
            <p:cNvPr id="6" name="Group 5">
              <a:extLst>
                <a:ext uri="{FF2B5EF4-FFF2-40B4-BE49-F238E27FC236}">
                  <a16:creationId xmlns:a16="http://schemas.microsoft.com/office/drawing/2014/main" id="{DCB0064A-7ED8-6C43-E69F-A2C818578F73}"/>
                </a:ext>
              </a:extLst>
            </p:cNvPr>
            <p:cNvGrpSpPr/>
            <p:nvPr/>
          </p:nvGrpSpPr>
          <p:grpSpPr>
            <a:xfrm>
              <a:off x="-766808" y="2294023"/>
              <a:ext cx="8999938" cy="1049583"/>
              <a:chOff x="-766808" y="2294023"/>
              <a:chExt cx="8999938" cy="1049583"/>
            </a:xfrm>
            <a:grpFill/>
          </p:grpSpPr>
          <p:sp>
            <p:nvSpPr>
              <p:cNvPr id="8" name="Rectangle 9">
                <a:extLst>
                  <a:ext uri="{FF2B5EF4-FFF2-40B4-BE49-F238E27FC236}">
                    <a16:creationId xmlns:a16="http://schemas.microsoft.com/office/drawing/2014/main" id="{0CA92814-213E-D5BB-38B5-1FFDDBB5E9B8}"/>
                  </a:ext>
                </a:extLst>
              </p:cNvPr>
              <p:cNvSpPr/>
              <p:nvPr/>
            </p:nvSpPr>
            <p:spPr>
              <a:xfrm rot="5400000">
                <a:off x="3895384" y="-594684"/>
                <a:ext cx="751342" cy="7125238"/>
              </a:xfrm>
              <a:prstGeom prst="rect">
                <a:avLst/>
              </a:prstGeom>
              <a:gradFill flip="none" rotWithShape="1">
                <a:gsLst>
                  <a:gs pos="0">
                    <a:srgbClr val="FF7C80">
                      <a:shade val="30000"/>
                      <a:satMod val="115000"/>
                    </a:srgbClr>
                  </a:gs>
                  <a:gs pos="50000">
                    <a:srgbClr val="FF7C80">
                      <a:shade val="67500"/>
                      <a:satMod val="115000"/>
                    </a:srgbClr>
                  </a:gs>
                  <a:gs pos="100000">
                    <a:srgbClr val="FF7C8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cs typeface="Calibri" panose="020F0502020204030204" pitchFamily="34" charset="0"/>
                </a:endParaRPr>
              </a:p>
            </p:txBody>
          </p:sp>
          <p:sp>
            <p:nvSpPr>
              <p:cNvPr id="9" name="Oval 8">
                <a:extLst>
                  <a:ext uri="{FF2B5EF4-FFF2-40B4-BE49-F238E27FC236}">
                    <a16:creationId xmlns:a16="http://schemas.microsoft.com/office/drawing/2014/main" id="{DBF6828E-FE04-4E44-4CFD-129C94290600}"/>
                  </a:ext>
                </a:extLst>
              </p:cNvPr>
              <p:cNvSpPr/>
              <p:nvPr/>
            </p:nvSpPr>
            <p:spPr>
              <a:xfrm>
                <a:off x="7479852" y="2615898"/>
                <a:ext cx="753278" cy="704074"/>
              </a:xfrm>
              <a:prstGeom prst="ellipse">
                <a:avLst/>
              </a:prstGeom>
              <a:solidFill>
                <a:schemeClr val="bg1"/>
              </a:solidFill>
              <a:ln w="63500">
                <a:solidFill>
                  <a:srgbClr val="FF7C80"/>
                </a:solid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ko-KR" sz="2400" b="1" dirty="0">
                    <a:solidFill>
                      <a:schemeClr val="tx1">
                        <a:lumMod val="75000"/>
                        <a:lumOff val="25000"/>
                      </a:schemeClr>
                    </a:solidFill>
                    <a:latin typeface="Calibri" panose="020F0502020204030204" pitchFamily="34" charset="0"/>
                    <a:cs typeface="Calibri" panose="020F0502020204030204" pitchFamily="34" charset="0"/>
                  </a:rPr>
                  <a:t>1</a:t>
                </a:r>
                <a:endParaRPr lang="ko-KR" altLang="en-US" sz="24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0" name="Rectangle 15">
                <a:extLst>
                  <a:ext uri="{FF2B5EF4-FFF2-40B4-BE49-F238E27FC236}">
                    <a16:creationId xmlns:a16="http://schemas.microsoft.com/office/drawing/2014/main" id="{603B4B2B-8C39-3897-FDD7-5FA04DB4611E}"/>
                  </a:ext>
                </a:extLst>
              </p:cNvPr>
              <p:cNvSpPr/>
              <p:nvPr/>
            </p:nvSpPr>
            <p:spPr>
              <a:xfrm rot="5400000">
                <a:off x="59732" y="2687864"/>
                <a:ext cx="1049581" cy="261900"/>
              </a:xfrm>
              <a:custGeom>
                <a:avLst/>
                <a:gdLst>
                  <a:gd name="connsiteX0" fmla="*/ 0 w 792088"/>
                  <a:gd name="connsiteY0" fmla="*/ 0 h 163995"/>
                  <a:gd name="connsiteX1" fmla="*/ 792088 w 792088"/>
                  <a:gd name="connsiteY1" fmla="*/ 0 h 163995"/>
                  <a:gd name="connsiteX2" fmla="*/ 792088 w 792088"/>
                  <a:gd name="connsiteY2" fmla="*/ 163995 h 163995"/>
                  <a:gd name="connsiteX3" fmla="*/ 0 w 792088"/>
                  <a:gd name="connsiteY3" fmla="*/ 163995 h 163995"/>
                  <a:gd name="connsiteX4" fmla="*/ 0 w 792088"/>
                  <a:gd name="connsiteY4" fmla="*/ 0 h 163995"/>
                  <a:gd name="connsiteX0" fmla="*/ 115410 w 792088"/>
                  <a:gd name="connsiteY0" fmla="*/ 0 h 323793"/>
                  <a:gd name="connsiteX1" fmla="*/ 792088 w 792088"/>
                  <a:gd name="connsiteY1" fmla="*/ 159798 h 323793"/>
                  <a:gd name="connsiteX2" fmla="*/ 792088 w 792088"/>
                  <a:gd name="connsiteY2" fmla="*/ 323793 h 323793"/>
                  <a:gd name="connsiteX3" fmla="*/ 0 w 792088"/>
                  <a:gd name="connsiteY3" fmla="*/ 323793 h 323793"/>
                  <a:gd name="connsiteX4" fmla="*/ 115410 w 792088"/>
                  <a:gd name="connsiteY4" fmla="*/ 0 h 323793"/>
                  <a:gd name="connsiteX0" fmla="*/ 115410 w 797373"/>
                  <a:gd name="connsiteY0" fmla="*/ 4054 h 327847"/>
                  <a:gd name="connsiteX1" fmla="*/ 797373 w 797373"/>
                  <a:gd name="connsiteY1" fmla="*/ 0 h 327847"/>
                  <a:gd name="connsiteX2" fmla="*/ 792088 w 797373"/>
                  <a:gd name="connsiteY2" fmla="*/ 327847 h 327847"/>
                  <a:gd name="connsiteX3" fmla="*/ 0 w 797373"/>
                  <a:gd name="connsiteY3" fmla="*/ 327847 h 327847"/>
                  <a:gd name="connsiteX4" fmla="*/ 115410 w 797373"/>
                  <a:gd name="connsiteY4" fmla="*/ 4054 h 327847"/>
                  <a:gd name="connsiteX0" fmla="*/ 115410 w 797373"/>
                  <a:gd name="connsiteY0" fmla="*/ 0 h 323793"/>
                  <a:gd name="connsiteX1" fmla="*/ 797373 w 797373"/>
                  <a:gd name="connsiteY1" fmla="*/ 1231 h 323793"/>
                  <a:gd name="connsiteX2" fmla="*/ 792088 w 797373"/>
                  <a:gd name="connsiteY2" fmla="*/ 323793 h 323793"/>
                  <a:gd name="connsiteX3" fmla="*/ 0 w 797373"/>
                  <a:gd name="connsiteY3" fmla="*/ 323793 h 323793"/>
                  <a:gd name="connsiteX4" fmla="*/ 115410 w 797373"/>
                  <a:gd name="connsiteY4" fmla="*/ 0 h 323793"/>
                  <a:gd name="connsiteX0" fmla="*/ 115410 w 797373"/>
                  <a:gd name="connsiteY0" fmla="*/ 9340 h 333133"/>
                  <a:gd name="connsiteX1" fmla="*/ 797373 w 797373"/>
                  <a:gd name="connsiteY1" fmla="*/ 0 h 333133"/>
                  <a:gd name="connsiteX2" fmla="*/ 792088 w 797373"/>
                  <a:gd name="connsiteY2" fmla="*/ 333133 h 333133"/>
                  <a:gd name="connsiteX3" fmla="*/ 0 w 797373"/>
                  <a:gd name="connsiteY3" fmla="*/ 333133 h 333133"/>
                  <a:gd name="connsiteX4" fmla="*/ 115410 w 797373"/>
                  <a:gd name="connsiteY4" fmla="*/ 9340 h 333133"/>
                  <a:gd name="connsiteX0" fmla="*/ 115410 w 813229"/>
                  <a:gd name="connsiteY0" fmla="*/ 9340 h 333133"/>
                  <a:gd name="connsiteX1" fmla="*/ 813229 w 813229"/>
                  <a:gd name="connsiteY1" fmla="*/ 0 h 333133"/>
                  <a:gd name="connsiteX2" fmla="*/ 792088 w 813229"/>
                  <a:gd name="connsiteY2" fmla="*/ 333133 h 333133"/>
                  <a:gd name="connsiteX3" fmla="*/ 0 w 813229"/>
                  <a:gd name="connsiteY3" fmla="*/ 333133 h 333133"/>
                  <a:gd name="connsiteX4" fmla="*/ 115410 w 813229"/>
                  <a:gd name="connsiteY4" fmla="*/ 9340 h 333133"/>
                  <a:gd name="connsiteX0" fmla="*/ 569967 w 1267786"/>
                  <a:gd name="connsiteY0" fmla="*/ 9340 h 370132"/>
                  <a:gd name="connsiteX1" fmla="*/ 1267786 w 1267786"/>
                  <a:gd name="connsiteY1" fmla="*/ 0 h 370132"/>
                  <a:gd name="connsiteX2" fmla="*/ 1246645 w 1267786"/>
                  <a:gd name="connsiteY2" fmla="*/ 333133 h 370132"/>
                  <a:gd name="connsiteX3" fmla="*/ 0 w 1267786"/>
                  <a:gd name="connsiteY3" fmla="*/ 370132 h 370132"/>
                  <a:gd name="connsiteX4" fmla="*/ 569967 w 1267786"/>
                  <a:gd name="connsiteY4" fmla="*/ 9340 h 370132"/>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70132"/>
                  <a:gd name="connsiteX1" fmla="*/ 1267786 w 1267786"/>
                  <a:gd name="connsiteY1" fmla="*/ 0 h 370132"/>
                  <a:gd name="connsiteX2" fmla="*/ 1164342 w 1267786"/>
                  <a:gd name="connsiteY2" fmla="*/ 351014 h 370132"/>
                  <a:gd name="connsiteX3" fmla="*/ 0 w 1267786"/>
                  <a:gd name="connsiteY3" fmla="*/ 370132 h 370132"/>
                  <a:gd name="connsiteX4" fmla="*/ 569967 w 1267786"/>
                  <a:gd name="connsiteY4" fmla="*/ 9340 h 370132"/>
                  <a:gd name="connsiteX0" fmla="*/ 332460 w 1030279"/>
                  <a:gd name="connsiteY0" fmla="*/ 9340 h 370132"/>
                  <a:gd name="connsiteX1" fmla="*/ 1030279 w 1030279"/>
                  <a:gd name="connsiteY1" fmla="*/ 0 h 370132"/>
                  <a:gd name="connsiteX2" fmla="*/ 926835 w 1030279"/>
                  <a:gd name="connsiteY2" fmla="*/ 351014 h 370132"/>
                  <a:gd name="connsiteX3" fmla="*/ 0 w 1030279"/>
                  <a:gd name="connsiteY3" fmla="*/ 370132 h 370132"/>
                  <a:gd name="connsiteX4" fmla="*/ 332460 w 1030279"/>
                  <a:gd name="connsiteY4" fmla="*/ 9340 h 370132"/>
                  <a:gd name="connsiteX0" fmla="*/ 350273 w 1048092"/>
                  <a:gd name="connsiteY0" fmla="*/ 9340 h 358256"/>
                  <a:gd name="connsiteX1" fmla="*/ 1048092 w 1048092"/>
                  <a:gd name="connsiteY1" fmla="*/ 0 h 358256"/>
                  <a:gd name="connsiteX2" fmla="*/ 944648 w 1048092"/>
                  <a:gd name="connsiteY2" fmla="*/ 351014 h 358256"/>
                  <a:gd name="connsiteX3" fmla="*/ 0 w 1048092"/>
                  <a:gd name="connsiteY3" fmla="*/ 358256 h 358256"/>
                  <a:gd name="connsiteX4" fmla="*/ 350273 w 1048092"/>
                  <a:gd name="connsiteY4" fmla="*/ 9340 h 358256"/>
                  <a:gd name="connsiteX0" fmla="*/ 344336 w 1048092"/>
                  <a:gd name="connsiteY0" fmla="*/ 0 h 360791"/>
                  <a:gd name="connsiteX1" fmla="*/ 1048092 w 1048092"/>
                  <a:gd name="connsiteY1" fmla="*/ 2535 h 360791"/>
                  <a:gd name="connsiteX2" fmla="*/ 944648 w 1048092"/>
                  <a:gd name="connsiteY2" fmla="*/ 353549 h 360791"/>
                  <a:gd name="connsiteX3" fmla="*/ 0 w 1048092"/>
                  <a:gd name="connsiteY3" fmla="*/ 360791 h 360791"/>
                  <a:gd name="connsiteX4" fmla="*/ 344336 w 1048092"/>
                  <a:gd name="connsiteY4" fmla="*/ 0 h 360791"/>
                  <a:gd name="connsiteX0" fmla="*/ 344336 w 1042154"/>
                  <a:gd name="connsiteY0" fmla="*/ 3403 h 364194"/>
                  <a:gd name="connsiteX1" fmla="*/ 1042154 w 1042154"/>
                  <a:gd name="connsiteY1" fmla="*/ 0 h 364194"/>
                  <a:gd name="connsiteX2" fmla="*/ 944648 w 1042154"/>
                  <a:gd name="connsiteY2" fmla="*/ 356952 h 364194"/>
                  <a:gd name="connsiteX3" fmla="*/ 0 w 1042154"/>
                  <a:gd name="connsiteY3" fmla="*/ 364194 h 364194"/>
                  <a:gd name="connsiteX4" fmla="*/ 344336 w 1042154"/>
                  <a:gd name="connsiteY4" fmla="*/ 3403 h 364194"/>
                  <a:gd name="connsiteX0" fmla="*/ 350274 w 1042154"/>
                  <a:gd name="connsiteY0" fmla="*/ 0 h 366729"/>
                  <a:gd name="connsiteX1" fmla="*/ 1042154 w 1042154"/>
                  <a:gd name="connsiteY1" fmla="*/ 2535 h 366729"/>
                  <a:gd name="connsiteX2" fmla="*/ 944648 w 1042154"/>
                  <a:gd name="connsiteY2" fmla="*/ 359487 h 366729"/>
                  <a:gd name="connsiteX3" fmla="*/ 0 w 1042154"/>
                  <a:gd name="connsiteY3" fmla="*/ 366729 h 366729"/>
                  <a:gd name="connsiteX4" fmla="*/ 350274 w 1042154"/>
                  <a:gd name="connsiteY4" fmla="*/ 0 h 366729"/>
                  <a:gd name="connsiteX0" fmla="*/ 350274 w 1054029"/>
                  <a:gd name="connsiteY0" fmla="*/ 9340 h 376069"/>
                  <a:gd name="connsiteX1" fmla="*/ 1054029 w 1054029"/>
                  <a:gd name="connsiteY1" fmla="*/ 0 h 376069"/>
                  <a:gd name="connsiteX2" fmla="*/ 944648 w 1054029"/>
                  <a:gd name="connsiteY2" fmla="*/ 368827 h 376069"/>
                  <a:gd name="connsiteX3" fmla="*/ 0 w 1054029"/>
                  <a:gd name="connsiteY3" fmla="*/ 376069 h 376069"/>
                  <a:gd name="connsiteX4" fmla="*/ 350274 w 1054029"/>
                  <a:gd name="connsiteY4" fmla="*/ 9340 h 376069"/>
                  <a:gd name="connsiteX0" fmla="*/ 350274 w 944648"/>
                  <a:gd name="connsiteY0" fmla="*/ 0 h 366729"/>
                  <a:gd name="connsiteX1" fmla="*/ 875899 w 944648"/>
                  <a:gd name="connsiteY1" fmla="*/ 79725 h 366729"/>
                  <a:gd name="connsiteX2" fmla="*/ 944648 w 944648"/>
                  <a:gd name="connsiteY2" fmla="*/ 359487 h 366729"/>
                  <a:gd name="connsiteX3" fmla="*/ 0 w 944648"/>
                  <a:gd name="connsiteY3" fmla="*/ 366729 h 366729"/>
                  <a:gd name="connsiteX4" fmla="*/ 350274 w 944648"/>
                  <a:gd name="connsiteY4" fmla="*/ 0 h 366729"/>
                  <a:gd name="connsiteX0" fmla="*/ 350274 w 1042153"/>
                  <a:gd name="connsiteY0" fmla="*/ 0 h 366729"/>
                  <a:gd name="connsiteX1" fmla="*/ 1042153 w 1042153"/>
                  <a:gd name="connsiteY1" fmla="*/ 2535 h 366729"/>
                  <a:gd name="connsiteX2" fmla="*/ 944648 w 1042153"/>
                  <a:gd name="connsiteY2" fmla="*/ 359487 h 366729"/>
                  <a:gd name="connsiteX3" fmla="*/ 0 w 1042153"/>
                  <a:gd name="connsiteY3" fmla="*/ 366729 h 366729"/>
                  <a:gd name="connsiteX4" fmla="*/ 350274 w 1042153"/>
                  <a:gd name="connsiteY4" fmla="*/ 0 h 366729"/>
                  <a:gd name="connsiteX0" fmla="*/ 350274 w 1042153"/>
                  <a:gd name="connsiteY0" fmla="*/ 0 h 373135"/>
                  <a:gd name="connsiteX1" fmla="*/ 1042153 w 1042153"/>
                  <a:gd name="connsiteY1" fmla="*/ 2535 h 373135"/>
                  <a:gd name="connsiteX2" fmla="*/ 937824 w 1042153"/>
                  <a:gd name="connsiteY2" fmla="*/ 373135 h 373135"/>
                  <a:gd name="connsiteX3" fmla="*/ 0 w 1042153"/>
                  <a:gd name="connsiteY3" fmla="*/ 366729 h 373135"/>
                  <a:gd name="connsiteX4" fmla="*/ 350274 w 1042153"/>
                  <a:gd name="connsiteY4" fmla="*/ 0 h 373135"/>
                  <a:gd name="connsiteX0" fmla="*/ 350274 w 1042153"/>
                  <a:gd name="connsiteY0" fmla="*/ 0 h 379959"/>
                  <a:gd name="connsiteX1" fmla="*/ 1042153 w 1042153"/>
                  <a:gd name="connsiteY1" fmla="*/ 2535 h 379959"/>
                  <a:gd name="connsiteX2" fmla="*/ 931000 w 1042153"/>
                  <a:gd name="connsiteY2" fmla="*/ 379959 h 379959"/>
                  <a:gd name="connsiteX3" fmla="*/ 0 w 1042153"/>
                  <a:gd name="connsiteY3" fmla="*/ 366729 h 379959"/>
                  <a:gd name="connsiteX4" fmla="*/ 350274 w 1042153"/>
                  <a:gd name="connsiteY4" fmla="*/ 0 h 379959"/>
                  <a:gd name="connsiteX0" fmla="*/ 341891 w 1033770"/>
                  <a:gd name="connsiteY0" fmla="*/ 0 h 379959"/>
                  <a:gd name="connsiteX1" fmla="*/ 1033770 w 1033770"/>
                  <a:gd name="connsiteY1" fmla="*/ 2535 h 379959"/>
                  <a:gd name="connsiteX2" fmla="*/ 922617 w 1033770"/>
                  <a:gd name="connsiteY2" fmla="*/ 379959 h 379959"/>
                  <a:gd name="connsiteX3" fmla="*/ 0 w 1033770"/>
                  <a:gd name="connsiteY3" fmla="*/ 376782 h 379959"/>
                  <a:gd name="connsiteX4" fmla="*/ 341891 w 1033770"/>
                  <a:gd name="connsiteY4" fmla="*/ 0 h 379959"/>
                  <a:gd name="connsiteX0" fmla="*/ 379613 w 1033770"/>
                  <a:gd name="connsiteY0" fmla="*/ 25110 h 377424"/>
                  <a:gd name="connsiteX1" fmla="*/ 1033770 w 1033770"/>
                  <a:gd name="connsiteY1" fmla="*/ 0 h 377424"/>
                  <a:gd name="connsiteX2" fmla="*/ 922617 w 1033770"/>
                  <a:gd name="connsiteY2" fmla="*/ 377424 h 377424"/>
                  <a:gd name="connsiteX3" fmla="*/ 0 w 1033770"/>
                  <a:gd name="connsiteY3" fmla="*/ 374247 h 377424"/>
                  <a:gd name="connsiteX4" fmla="*/ 379613 w 1033770"/>
                  <a:gd name="connsiteY4" fmla="*/ 25110 h 377424"/>
                  <a:gd name="connsiteX0" fmla="*/ 356561 w 1033770"/>
                  <a:gd name="connsiteY0" fmla="*/ 17570 h 377424"/>
                  <a:gd name="connsiteX1" fmla="*/ 1033770 w 1033770"/>
                  <a:gd name="connsiteY1" fmla="*/ 0 h 377424"/>
                  <a:gd name="connsiteX2" fmla="*/ 922617 w 1033770"/>
                  <a:gd name="connsiteY2" fmla="*/ 377424 h 377424"/>
                  <a:gd name="connsiteX3" fmla="*/ 0 w 1033770"/>
                  <a:gd name="connsiteY3" fmla="*/ 374247 h 377424"/>
                  <a:gd name="connsiteX4" fmla="*/ 356561 w 1033770"/>
                  <a:gd name="connsiteY4" fmla="*/ 17570 h 377424"/>
                  <a:gd name="connsiteX0" fmla="*/ 356561 w 1023292"/>
                  <a:gd name="connsiteY0" fmla="*/ 0 h 359854"/>
                  <a:gd name="connsiteX1" fmla="*/ 1023292 w 1023292"/>
                  <a:gd name="connsiteY1" fmla="*/ 7563 h 359854"/>
                  <a:gd name="connsiteX2" fmla="*/ 922617 w 1023292"/>
                  <a:gd name="connsiteY2" fmla="*/ 359854 h 359854"/>
                  <a:gd name="connsiteX3" fmla="*/ 0 w 1023292"/>
                  <a:gd name="connsiteY3" fmla="*/ 356677 h 359854"/>
                  <a:gd name="connsiteX4" fmla="*/ 356561 w 1023292"/>
                  <a:gd name="connsiteY4" fmla="*/ 0 h 359854"/>
                  <a:gd name="connsiteX0" fmla="*/ 356561 w 1014909"/>
                  <a:gd name="connsiteY0" fmla="*/ 0 h 359854"/>
                  <a:gd name="connsiteX1" fmla="*/ 1014909 w 1014909"/>
                  <a:gd name="connsiteY1" fmla="*/ 115634 h 359854"/>
                  <a:gd name="connsiteX2" fmla="*/ 922617 w 1014909"/>
                  <a:gd name="connsiteY2" fmla="*/ 359854 h 359854"/>
                  <a:gd name="connsiteX3" fmla="*/ 0 w 1014909"/>
                  <a:gd name="connsiteY3" fmla="*/ 356677 h 359854"/>
                  <a:gd name="connsiteX4" fmla="*/ 356561 w 1014909"/>
                  <a:gd name="connsiteY4" fmla="*/ 0 h 359854"/>
                  <a:gd name="connsiteX0" fmla="*/ 356561 w 1044249"/>
                  <a:gd name="connsiteY0" fmla="*/ 0 h 359854"/>
                  <a:gd name="connsiteX1" fmla="*/ 1044249 w 1044249"/>
                  <a:gd name="connsiteY1" fmla="*/ 23 h 359854"/>
                  <a:gd name="connsiteX2" fmla="*/ 922617 w 1044249"/>
                  <a:gd name="connsiteY2" fmla="*/ 359854 h 359854"/>
                  <a:gd name="connsiteX3" fmla="*/ 0 w 1044249"/>
                  <a:gd name="connsiteY3" fmla="*/ 356677 h 359854"/>
                  <a:gd name="connsiteX4" fmla="*/ 356561 w 1044249"/>
                  <a:gd name="connsiteY4" fmla="*/ 0 h 359854"/>
                  <a:gd name="connsiteX0" fmla="*/ 352370 w 1044249"/>
                  <a:gd name="connsiteY0" fmla="*/ 0 h 362367"/>
                  <a:gd name="connsiteX1" fmla="*/ 1044249 w 1044249"/>
                  <a:gd name="connsiteY1" fmla="*/ 2536 h 362367"/>
                  <a:gd name="connsiteX2" fmla="*/ 922617 w 1044249"/>
                  <a:gd name="connsiteY2" fmla="*/ 362367 h 362367"/>
                  <a:gd name="connsiteX3" fmla="*/ 0 w 1044249"/>
                  <a:gd name="connsiteY3" fmla="*/ 359190 h 362367"/>
                  <a:gd name="connsiteX4" fmla="*/ 352370 w 1044249"/>
                  <a:gd name="connsiteY4" fmla="*/ 0 h 362367"/>
                  <a:gd name="connsiteX0" fmla="*/ 352370 w 1044249"/>
                  <a:gd name="connsiteY0" fmla="*/ 0 h 362367"/>
                  <a:gd name="connsiteX1" fmla="*/ 1044249 w 1044249"/>
                  <a:gd name="connsiteY1" fmla="*/ 2536 h 362367"/>
                  <a:gd name="connsiteX2" fmla="*/ 922617 w 1044249"/>
                  <a:gd name="connsiteY2" fmla="*/ 362367 h 362367"/>
                  <a:gd name="connsiteX3" fmla="*/ 0 w 1044249"/>
                  <a:gd name="connsiteY3" fmla="*/ 359190 h 362367"/>
                  <a:gd name="connsiteX4" fmla="*/ 352370 w 1044249"/>
                  <a:gd name="connsiteY4" fmla="*/ 0 h 362367"/>
                  <a:gd name="connsiteX0" fmla="*/ 352370 w 1044249"/>
                  <a:gd name="connsiteY0" fmla="*/ 0 h 362712"/>
                  <a:gd name="connsiteX1" fmla="*/ 1044249 w 1044249"/>
                  <a:gd name="connsiteY1" fmla="*/ 2536 h 362712"/>
                  <a:gd name="connsiteX2" fmla="*/ 922617 w 1044249"/>
                  <a:gd name="connsiteY2" fmla="*/ 362367 h 362712"/>
                  <a:gd name="connsiteX3" fmla="*/ 0 w 1044249"/>
                  <a:gd name="connsiteY3" fmla="*/ 362712 h 362712"/>
                  <a:gd name="connsiteX4" fmla="*/ 352370 w 1044249"/>
                  <a:gd name="connsiteY4" fmla="*/ 0 h 362712"/>
                  <a:gd name="connsiteX0" fmla="*/ 355307 w 1047186"/>
                  <a:gd name="connsiteY0" fmla="*/ 0 h 362712"/>
                  <a:gd name="connsiteX1" fmla="*/ 1047186 w 1047186"/>
                  <a:gd name="connsiteY1" fmla="*/ 2536 h 362712"/>
                  <a:gd name="connsiteX2" fmla="*/ 925554 w 1047186"/>
                  <a:gd name="connsiteY2" fmla="*/ 362367 h 362712"/>
                  <a:gd name="connsiteX3" fmla="*/ 0 w 1047186"/>
                  <a:gd name="connsiteY3" fmla="*/ 362712 h 362712"/>
                  <a:gd name="connsiteX4" fmla="*/ 355307 w 1047186"/>
                  <a:gd name="connsiteY4" fmla="*/ 0 h 362712"/>
                  <a:gd name="connsiteX0" fmla="*/ 355307 w 1129117"/>
                  <a:gd name="connsiteY0" fmla="*/ 0 h 362712"/>
                  <a:gd name="connsiteX1" fmla="*/ 1047186 w 1129117"/>
                  <a:gd name="connsiteY1" fmla="*/ 2536 h 362712"/>
                  <a:gd name="connsiteX2" fmla="*/ 1129117 w 1129117"/>
                  <a:gd name="connsiteY2" fmla="*/ 355631 h 362712"/>
                  <a:gd name="connsiteX3" fmla="*/ 0 w 1129117"/>
                  <a:gd name="connsiteY3" fmla="*/ 362712 h 362712"/>
                  <a:gd name="connsiteX4" fmla="*/ 355307 w 1129117"/>
                  <a:gd name="connsiteY4" fmla="*/ 0 h 362712"/>
                  <a:gd name="connsiteX0" fmla="*/ 355307 w 1226016"/>
                  <a:gd name="connsiteY0" fmla="*/ 0 h 362712"/>
                  <a:gd name="connsiteX1" fmla="*/ 1226016 w 1226016"/>
                  <a:gd name="connsiteY1" fmla="*/ 13763 h 362712"/>
                  <a:gd name="connsiteX2" fmla="*/ 1129117 w 1226016"/>
                  <a:gd name="connsiteY2" fmla="*/ 355631 h 362712"/>
                  <a:gd name="connsiteX3" fmla="*/ 0 w 1226016"/>
                  <a:gd name="connsiteY3" fmla="*/ 362712 h 362712"/>
                  <a:gd name="connsiteX4" fmla="*/ 355307 w 1226016"/>
                  <a:gd name="connsiteY4" fmla="*/ 0 h 362712"/>
                  <a:gd name="connsiteX0" fmla="*/ 355307 w 1226016"/>
                  <a:gd name="connsiteY0" fmla="*/ 0 h 362712"/>
                  <a:gd name="connsiteX1" fmla="*/ 1226016 w 1226016"/>
                  <a:gd name="connsiteY1" fmla="*/ 13763 h 362712"/>
                  <a:gd name="connsiteX2" fmla="*/ 1129117 w 1226016"/>
                  <a:gd name="connsiteY2" fmla="*/ 355631 h 362712"/>
                  <a:gd name="connsiteX3" fmla="*/ 0 w 1226016"/>
                  <a:gd name="connsiteY3" fmla="*/ 362712 h 362712"/>
                  <a:gd name="connsiteX4" fmla="*/ 355307 w 1226016"/>
                  <a:gd name="connsiteY4" fmla="*/ 0 h 362712"/>
                  <a:gd name="connsiteX0" fmla="*/ 355307 w 1226016"/>
                  <a:gd name="connsiteY0" fmla="*/ 0 h 362712"/>
                  <a:gd name="connsiteX1" fmla="*/ 1226016 w 1226016"/>
                  <a:gd name="connsiteY1" fmla="*/ 2537 h 362712"/>
                  <a:gd name="connsiteX2" fmla="*/ 1129117 w 1226016"/>
                  <a:gd name="connsiteY2" fmla="*/ 355631 h 362712"/>
                  <a:gd name="connsiteX3" fmla="*/ 0 w 1226016"/>
                  <a:gd name="connsiteY3" fmla="*/ 362712 h 362712"/>
                  <a:gd name="connsiteX4" fmla="*/ 355307 w 1226016"/>
                  <a:gd name="connsiteY4" fmla="*/ 0 h 362712"/>
                  <a:gd name="connsiteX0" fmla="*/ 355307 w 1231605"/>
                  <a:gd name="connsiteY0" fmla="*/ 0 h 362712"/>
                  <a:gd name="connsiteX1" fmla="*/ 1231605 w 1231605"/>
                  <a:gd name="connsiteY1" fmla="*/ 339 h 362712"/>
                  <a:gd name="connsiteX2" fmla="*/ 1129117 w 1231605"/>
                  <a:gd name="connsiteY2" fmla="*/ 355631 h 362712"/>
                  <a:gd name="connsiteX3" fmla="*/ 0 w 1231605"/>
                  <a:gd name="connsiteY3" fmla="*/ 362712 h 362712"/>
                  <a:gd name="connsiteX4" fmla="*/ 355307 w 1231605"/>
                  <a:gd name="connsiteY4" fmla="*/ 0 h 36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605" h="362712">
                    <a:moveTo>
                      <a:pt x="355307" y="0"/>
                    </a:moveTo>
                    <a:lnTo>
                      <a:pt x="1231605" y="339"/>
                    </a:lnTo>
                    <a:lnTo>
                      <a:pt x="1129117" y="355631"/>
                    </a:lnTo>
                    <a:lnTo>
                      <a:pt x="0" y="362712"/>
                    </a:lnTo>
                    <a:lnTo>
                      <a:pt x="355307" y="0"/>
                    </a:lnTo>
                    <a:close/>
                  </a:path>
                </a:pathLst>
              </a:custGeom>
              <a:gradFill flip="none" rotWithShape="1">
                <a:gsLst>
                  <a:gs pos="0">
                    <a:srgbClr val="FF7C80">
                      <a:shade val="30000"/>
                      <a:satMod val="115000"/>
                    </a:srgbClr>
                  </a:gs>
                  <a:gs pos="50000">
                    <a:srgbClr val="FF7C80">
                      <a:shade val="67500"/>
                      <a:satMod val="115000"/>
                    </a:srgbClr>
                  </a:gs>
                  <a:gs pos="100000">
                    <a:srgbClr val="FF7C8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panose="020F0502020204030204" pitchFamily="34" charset="0"/>
                  <a:cs typeface="Calibri" panose="020F0502020204030204" pitchFamily="34" charset="0"/>
                </a:endParaRPr>
              </a:p>
            </p:txBody>
          </p:sp>
          <p:sp>
            <p:nvSpPr>
              <p:cNvPr id="11" name="Rectangle 4">
                <a:extLst>
                  <a:ext uri="{FF2B5EF4-FFF2-40B4-BE49-F238E27FC236}">
                    <a16:creationId xmlns:a16="http://schemas.microsoft.com/office/drawing/2014/main" id="{0F7E9FBB-0422-8B55-EB82-AC7517420FBA}"/>
                  </a:ext>
                </a:extLst>
              </p:cNvPr>
              <p:cNvSpPr/>
              <p:nvPr/>
            </p:nvSpPr>
            <p:spPr>
              <a:xfrm rot="5400000">
                <a:off x="-632763" y="2164298"/>
                <a:ext cx="960443" cy="1228533"/>
              </a:xfrm>
              <a:prstGeom prst="rect">
                <a:avLst/>
              </a:prstGeom>
              <a:gradFill flip="none" rotWithShape="1">
                <a:gsLst>
                  <a:gs pos="0">
                    <a:srgbClr val="FF7C80">
                      <a:shade val="30000"/>
                      <a:satMod val="115000"/>
                    </a:srgbClr>
                  </a:gs>
                  <a:gs pos="50000">
                    <a:srgbClr val="FF7C80">
                      <a:shade val="67500"/>
                      <a:satMod val="115000"/>
                    </a:srgbClr>
                  </a:gs>
                  <a:gs pos="100000">
                    <a:srgbClr val="FF7C8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cs typeface="Calibri" panose="020F0502020204030204" pitchFamily="34" charset="0"/>
                </a:endParaRPr>
              </a:p>
            </p:txBody>
          </p:sp>
        </p:grpSp>
        <p:sp>
          <p:nvSpPr>
            <p:cNvPr id="7" name="TextBox 6">
              <a:extLst>
                <a:ext uri="{FF2B5EF4-FFF2-40B4-BE49-F238E27FC236}">
                  <a16:creationId xmlns:a16="http://schemas.microsoft.com/office/drawing/2014/main" id="{E692E876-D93C-92DD-CD08-90222869C2C3}"/>
                </a:ext>
              </a:extLst>
            </p:cNvPr>
            <p:cNvSpPr txBox="1"/>
            <p:nvPr/>
          </p:nvSpPr>
          <p:spPr>
            <a:xfrm>
              <a:off x="838826" y="2631631"/>
              <a:ext cx="6517672" cy="679134"/>
            </a:xfrm>
            <a:prstGeom prst="rect">
              <a:avLst/>
            </a:prstGeom>
            <a:noFill/>
          </p:spPr>
          <p:txBody>
            <a:bodyPr wrap="square" lIns="81000" rIns="81000" rtlCol="0">
              <a:spAutoFit/>
            </a:bodyPr>
            <a:lstStyle/>
            <a:p>
              <a:pPr>
                <a:lnSpc>
                  <a:spcPct val="107000"/>
                </a:lnSpc>
                <a:spcAft>
                  <a:spcPts val="800"/>
                </a:spcAft>
              </a:pPr>
              <a:r>
                <a:rPr lang="en-IE" sz="2400" b="1" dirty="0">
                  <a:solidFill>
                    <a:schemeClr val="bg1"/>
                  </a:solidFill>
                  <a:effectLst/>
                  <a:latin typeface="Calibri" panose="020F0502020204030204" pitchFamily="34" charset="0"/>
                  <a:ea typeface="Calibri" panose="020F0502020204030204" pitchFamily="34" charset="0"/>
                </a:rPr>
                <a:t>Comprehension</a:t>
              </a:r>
              <a:r>
                <a:rPr lang="en-IE" sz="2400" dirty="0">
                  <a:solidFill>
                    <a:schemeClr val="bg1"/>
                  </a:solidFill>
                  <a:effectLst/>
                  <a:latin typeface="Calibri" panose="020F0502020204030204" pitchFamily="34" charset="0"/>
                  <a:ea typeface="Calibri" panose="020F0502020204030204" pitchFamily="34" charset="0"/>
                </a:rPr>
                <a:t> is the understanding and interpretation of what is read. It involves reading, thinking, and reasoning.</a:t>
              </a:r>
              <a:endParaRPr lang="en-AE" sz="2400" dirty="0">
                <a:solidFill>
                  <a:schemeClr val="bg1"/>
                </a:solidFill>
                <a:effectLst/>
                <a:latin typeface="Calibri" panose="020F0502020204030204" pitchFamily="34" charset="0"/>
                <a:ea typeface="Calibri" panose="020F0502020204030204" pitchFamily="34" charset="0"/>
              </a:endParaRPr>
            </a:p>
          </p:txBody>
        </p:sp>
      </p:grpSp>
      <p:pic>
        <p:nvPicPr>
          <p:cNvPr id="12" name="Picture 12" descr="Man, Soldier, Ex-Soldier, Meditate, Military, Uniform">
            <a:extLst>
              <a:ext uri="{FF2B5EF4-FFF2-40B4-BE49-F238E27FC236}">
                <a16:creationId xmlns:a16="http://schemas.microsoft.com/office/drawing/2014/main" id="{8D6D2FCF-0C3E-9EC5-06AF-A32FD9AA8B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6816" b="27910"/>
          <a:stretch/>
        </p:blipFill>
        <p:spPr bwMode="auto">
          <a:xfrm>
            <a:off x="-83827" y="1249637"/>
            <a:ext cx="2388727" cy="2877296"/>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56A06E04-B62A-5D42-4F25-7FC8A8F1D142}"/>
              </a:ext>
            </a:extLst>
          </p:cNvPr>
          <p:cNvGrpSpPr/>
          <p:nvPr/>
        </p:nvGrpSpPr>
        <p:grpSpPr>
          <a:xfrm>
            <a:off x="324766" y="4741803"/>
            <a:ext cx="11302545" cy="1211477"/>
            <a:chOff x="801060" y="4940741"/>
            <a:chExt cx="11302545" cy="1211477"/>
          </a:xfrm>
        </p:grpSpPr>
        <p:sp>
          <p:nvSpPr>
            <p:cNvPr id="14" name="Freeform: Shape 16">
              <a:extLst>
                <a:ext uri="{FF2B5EF4-FFF2-40B4-BE49-F238E27FC236}">
                  <a16:creationId xmlns:a16="http://schemas.microsoft.com/office/drawing/2014/main" id="{75270040-A196-C7BB-5F63-AC56A9A0B340}"/>
                </a:ext>
              </a:extLst>
            </p:cNvPr>
            <p:cNvSpPr/>
            <p:nvPr/>
          </p:nvSpPr>
          <p:spPr>
            <a:xfrm>
              <a:off x="1315710" y="4940741"/>
              <a:ext cx="10787895" cy="1199928"/>
            </a:xfrm>
            <a:custGeom>
              <a:avLst/>
              <a:gdLst>
                <a:gd name="connsiteX0" fmla="*/ 0 w 5898697"/>
                <a:gd name="connsiteY0" fmla="*/ 0 h 1199927"/>
                <a:gd name="connsiteX1" fmla="*/ 5298734 w 5898697"/>
                <a:gd name="connsiteY1" fmla="*/ 0 h 1199927"/>
                <a:gd name="connsiteX2" fmla="*/ 5898697 w 5898697"/>
                <a:gd name="connsiteY2" fmla="*/ 599964 h 1199927"/>
                <a:gd name="connsiteX3" fmla="*/ 5298734 w 5898697"/>
                <a:gd name="connsiteY3" fmla="*/ 1199927 h 1199927"/>
                <a:gd name="connsiteX4" fmla="*/ 0 w 5898697"/>
                <a:gd name="connsiteY4" fmla="*/ 1199927 h 1199927"/>
                <a:gd name="connsiteX5" fmla="*/ 0 w 5898697"/>
                <a:gd name="connsiteY5" fmla="*/ 0 h 119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98697" h="1199927">
                  <a:moveTo>
                    <a:pt x="5898697" y="1199926"/>
                  </a:moveTo>
                  <a:lnTo>
                    <a:pt x="599963" y="1199926"/>
                  </a:lnTo>
                  <a:lnTo>
                    <a:pt x="0" y="599963"/>
                  </a:lnTo>
                  <a:lnTo>
                    <a:pt x="599963" y="1"/>
                  </a:lnTo>
                  <a:lnTo>
                    <a:pt x="5898697" y="1"/>
                  </a:lnTo>
                  <a:lnTo>
                    <a:pt x="5898697" y="119992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2340759"/>
                <a:satOff val="-2919"/>
                <a:lumOff val="686"/>
                <a:alphaOff val="0"/>
              </a:schemeClr>
            </a:fillRef>
            <a:effectRef idx="2">
              <a:schemeClr val="accent2">
                <a:hueOff val="2340759"/>
                <a:satOff val="-2919"/>
                <a:lumOff val="686"/>
                <a:alphaOff val="0"/>
              </a:schemeClr>
            </a:effectRef>
            <a:fontRef idx="minor">
              <a:schemeClr val="lt1"/>
            </a:fontRef>
          </p:style>
          <p:txBody>
            <a:bodyPr spcFirstLastPara="0" vert="horz" wrap="square" lIns="829117" tIns="91441" rIns="170688" bIns="91439" numCol="1" spcCol="1270" anchor="ctr" anchorCtr="0">
              <a:noAutofit/>
            </a:bodyPr>
            <a:lstStyle/>
            <a:p>
              <a:pPr algn="ctr" defTabSz="1066800">
                <a:lnSpc>
                  <a:spcPct val="90000"/>
                </a:lnSpc>
                <a:spcBef>
                  <a:spcPct val="0"/>
                </a:spcBef>
                <a:spcAft>
                  <a:spcPct val="35000"/>
                </a:spcAft>
              </a:pPr>
              <a:endParaRPr lang="en-IE" sz="2400" dirty="0">
                <a:effectLst>
                  <a:outerShdw blurRad="38100" dist="38100" dir="2700000" algn="tl">
                    <a:srgbClr val="000000">
                      <a:alpha val="43137"/>
                    </a:srgbClr>
                  </a:outerShdw>
                </a:effectLst>
              </a:endParaRPr>
            </a:p>
            <a:p>
              <a:pPr algn="ctr" defTabSz="1066800">
                <a:lnSpc>
                  <a:spcPct val="90000"/>
                </a:lnSpc>
                <a:spcBef>
                  <a:spcPct val="0"/>
                </a:spcBef>
                <a:spcAft>
                  <a:spcPct val="35000"/>
                </a:spcAft>
              </a:pPr>
              <a:r>
                <a:rPr lang="en-IE" sz="2400" dirty="0">
                  <a:effectLst>
                    <a:outerShdw blurRad="38100" dist="38100" dir="2700000" algn="tl">
                      <a:srgbClr val="000000">
                        <a:alpha val="43137"/>
                      </a:srgbClr>
                    </a:outerShdw>
                  </a:effectLst>
                </a:rPr>
                <a:t>Likewise in life, when we have to make decisions or act in a situation, we need to reason well before we do so.</a:t>
              </a:r>
              <a:endParaRPr lang="en-AE" sz="2400" dirty="0">
                <a:effectLst>
                  <a:outerShdw blurRad="38100" dist="38100" dir="2700000" algn="tl">
                    <a:srgbClr val="000000">
                      <a:alpha val="43137"/>
                    </a:srgbClr>
                  </a:outerShdw>
                </a:effectLst>
              </a:endParaRPr>
            </a:p>
            <a:p>
              <a:pPr algn="ctr" defTabSz="1066800">
                <a:lnSpc>
                  <a:spcPct val="90000"/>
                </a:lnSpc>
                <a:spcBef>
                  <a:spcPct val="0"/>
                </a:spcBef>
                <a:spcAft>
                  <a:spcPct val="35000"/>
                </a:spcAft>
              </a:pPr>
              <a:endParaRPr lang="en-US" sz="2400" dirty="0">
                <a:effectLst>
                  <a:outerShdw blurRad="38100" dist="38100" dir="2700000" algn="tl">
                    <a:srgbClr val="000000">
                      <a:alpha val="43137"/>
                    </a:srgbClr>
                  </a:outerShdw>
                </a:effectLst>
              </a:endParaRPr>
            </a:p>
          </p:txBody>
        </p:sp>
        <p:sp>
          <p:nvSpPr>
            <p:cNvPr id="15" name="Oval 14">
              <a:extLst>
                <a:ext uri="{FF2B5EF4-FFF2-40B4-BE49-F238E27FC236}">
                  <a16:creationId xmlns:a16="http://schemas.microsoft.com/office/drawing/2014/main" id="{9AB7080D-FFC9-864B-6B01-45824EE8971C}"/>
                </a:ext>
              </a:extLst>
            </p:cNvPr>
            <p:cNvSpPr/>
            <p:nvPr/>
          </p:nvSpPr>
          <p:spPr>
            <a:xfrm>
              <a:off x="801060" y="4952291"/>
              <a:ext cx="1199927" cy="1199927"/>
            </a:xfrm>
            <a:prstGeom prst="ellipse">
              <a:avLst/>
            </a:prstGeom>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path path="circle">
                <a:fillToRect r="100000" b="100000"/>
              </a:path>
              <a:tileRect l="-100000" t="-100000"/>
            </a:grad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hemeClr val="accent2">
                <a:tint val="50000"/>
                <a:hueOff val="5002875"/>
                <a:satOff val="-4473"/>
                <a:lumOff val="13"/>
                <a:alphaOff val="0"/>
              </a:schemeClr>
            </a:fillRef>
            <a:effectRef idx="2">
              <a:schemeClr val="accent2">
                <a:tint val="50000"/>
                <a:hueOff val="5002875"/>
                <a:satOff val="-4473"/>
                <a:lumOff val="13"/>
                <a:alphaOff val="0"/>
              </a:schemeClr>
            </a:effectRef>
            <a:fontRef idx="minor">
              <a:schemeClr val="lt1">
                <a:hueOff val="0"/>
                <a:satOff val="0"/>
                <a:lumOff val="0"/>
                <a:alphaOff val="0"/>
              </a:schemeClr>
            </a:fontRef>
          </p:style>
          <p:txBody>
            <a:bodyPr anchor="ctr"/>
            <a:lstStyle/>
            <a:p>
              <a:pPr algn="ctr"/>
              <a:r>
                <a:rPr lang="en-US" sz="2400" dirty="0">
                  <a:solidFill>
                    <a:schemeClr val="tx1"/>
                  </a:solidFill>
                  <a:effectLst>
                    <a:outerShdw blurRad="38100" dist="38100" dir="2700000" algn="tl">
                      <a:srgbClr val="000000">
                        <a:alpha val="43137"/>
                      </a:srgbClr>
                    </a:outerShdw>
                  </a:effectLst>
                </a:rPr>
                <a:t>2</a:t>
              </a:r>
              <a:endParaRPr lang="en-US" dirty="0">
                <a:solidFill>
                  <a:schemeClr val="tx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15200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p:tgtEl>
                                          <p:spTgt spid="5"/>
                                        </p:tgtEl>
                                        <p:attrNameLst>
                                          <p:attrName>ppt_x</p:attrName>
                                        </p:attrNameLst>
                                      </p:cBhvr>
                                      <p:tavLst>
                                        <p:tav tm="0">
                                          <p:val>
                                            <p:strVal val="#ppt_x-#ppt_w*1.125000"/>
                                          </p:val>
                                        </p:tav>
                                        <p:tav tm="100000">
                                          <p:val>
                                            <p:strVal val="#ppt_x"/>
                                          </p:val>
                                        </p:tav>
                                      </p:tavLst>
                                    </p:anim>
                                    <p:animEffect transition="in" filter="wipe(right)">
                                      <p:cBhvr>
                                        <p:cTn id="8" dur="1000"/>
                                        <p:tgtEl>
                                          <p:spTgt spid="5"/>
                                        </p:tgtEl>
                                      </p:cBhvr>
                                    </p:animEffect>
                                  </p:childTnLst>
                                </p:cTn>
                              </p:par>
                            </p:childTnLst>
                          </p:cTn>
                        </p:par>
                        <p:par>
                          <p:cTn id="9" fill="hold">
                            <p:stCondLst>
                              <p:cond delay="1500"/>
                            </p:stCondLst>
                            <p:childTnLst>
                              <p:par>
                                <p:cTn id="10" presetID="53" presetClass="entr" presetSubtype="16" fill="hold" nodeType="afterEffect">
                                  <p:stCondLst>
                                    <p:cond delay="50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fltVal val="0"/>
                                          </p:val>
                                        </p:tav>
                                        <p:tav tm="100000">
                                          <p:val>
                                            <p:strVal val="#ppt_w"/>
                                          </p:val>
                                        </p:tav>
                                      </p:tavLst>
                                    </p:anim>
                                    <p:anim calcmode="lin" valueType="num">
                                      <p:cBhvr>
                                        <p:cTn id="13" dur="1000" fill="hold"/>
                                        <p:tgtEl>
                                          <p:spTgt spid="12"/>
                                        </p:tgtEl>
                                        <p:attrNameLst>
                                          <p:attrName>ppt_h</p:attrName>
                                        </p:attrNameLst>
                                      </p:cBhvr>
                                      <p:tavLst>
                                        <p:tav tm="0">
                                          <p:val>
                                            <p:fltVal val="0"/>
                                          </p:val>
                                        </p:tav>
                                        <p:tav tm="100000">
                                          <p:val>
                                            <p:strVal val="#ppt_h"/>
                                          </p:val>
                                        </p:tav>
                                      </p:tavLst>
                                    </p:anim>
                                    <p:animEffect transition="in" filter="fade">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p:tgtEl>
                                          <p:spTgt spid="13"/>
                                        </p:tgtEl>
                                        <p:attrNameLst>
                                          <p:attrName>ppt_x</p:attrName>
                                        </p:attrNameLst>
                                      </p:cBhvr>
                                      <p:tavLst>
                                        <p:tav tm="0">
                                          <p:val>
                                            <p:strVal val="#ppt_x+#ppt_w*1.125000"/>
                                          </p:val>
                                        </p:tav>
                                        <p:tav tm="100000">
                                          <p:val>
                                            <p:strVal val="#ppt_x"/>
                                          </p:val>
                                        </p:tav>
                                      </p:tavLst>
                                    </p:anim>
                                    <p:animEffect transition="in" filter="wipe(left)">
                                      <p:cBhvr>
                                        <p:cTn id="2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3B6534C-1F0C-FB12-8E6E-B2E7BB1CE6B7}"/>
              </a:ext>
            </a:extLst>
          </p:cNvPr>
          <p:cNvSpPr txBox="1">
            <a:spLocks/>
          </p:cNvSpPr>
          <p:nvPr/>
        </p:nvSpPr>
        <p:spPr>
          <a:xfrm>
            <a:off x="2018968" y="116632"/>
            <a:ext cx="8181488" cy="654032"/>
          </a:xfrm>
          <a:prstGeom prst="parallelogram">
            <a:avLst/>
          </a:prstGeom>
          <a:solidFill>
            <a:srgbClr val="0082B0"/>
          </a:solidFill>
          <a:ln>
            <a:solidFill>
              <a:schemeClr val="bg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no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r>
              <a:rPr lang="en-IN" dirty="0">
                <a:solidFill>
                  <a:schemeClr val="bg1"/>
                </a:solidFill>
              </a:rPr>
              <a:t>Do Not Act Hastily : Story</a:t>
            </a:r>
          </a:p>
        </p:txBody>
      </p:sp>
      <p:pic>
        <p:nvPicPr>
          <p:cNvPr id="3" name="Picture 2" descr="A picture containing text, picture frame&#10;&#10;Description automatically generated">
            <a:extLst>
              <a:ext uri="{FF2B5EF4-FFF2-40B4-BE49-F238E27FC236}">
                <a16:creationId xmlns:a16="http://schemas.microsoft.com/office/drawing/2014/main" id="{463533BB-750E-D72E-0BBB-EAA35F48C4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360" y="1556792"/>
            <a:ext cx="3439506" cy="23713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descr="A picture containing text, picture frame&#10;&#10;Description automatically generated">
            <a:extLst>
              <a:ext uri="{FF2B5EF4-FFF2-40B4-BE49-F238E27FC236}">
                <a16:creationId xmlns:a16="http://schemas.microsoft.com/office/drawing/2014/main" id="{CF77EDA1-28CA-87D1-EE7D-C97EBE3EE4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1275" y="1556792"/>
            <a:ext cx="3437536" cy="23699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Picture 15" descr="A picture containing text, picture frame&#10;&#10;Description automatically generated">
            <a:extLst>
              <a:ext uri="{FF2B5EF4-FFF2-40B4-BE49-F238E27FC236}">
                <a16:creationId xmlns:a16="http://schemas.microsoft.com/office/drawing/2014/main" id="{D5FC9D98-850A-C7CE-68C4-DCA6C1F9E2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91112" y="1556792"/>
            <a:ext cx="3437536" cy="23699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2" name="TextBox 31">
            <a:extLst>
              <a:ext uri="{FF2B5EF4-FFF2-40B4-BE49-F238E27FC236}">
                <a16:creationId xmlns:a16="http://schemas.microsoft.com/office/drawing/2014/main" id="{07A394B3-06B9-A8AD-6807-FACA75FAEE44}"/>
              </a:ext>
            </a:extLst>
          </p:cNvPr>
          <p:cNvSpPr txBox="1"/>
          <p:nvPr/>
        </p:nvSpPr>
        <p:spPr>
          <a:xfrm>
            <a:off x="791200" y="4131799"/>
            <a:ext cx="2527826" cy="1200329"/>
          </a:xfrm>
          <a:prstGeom prst="rect">
            <a:avLst/>
          </a:prstGeom>
          <a:noFill/>
        </p:spPr>
        <p:txBody>
          <a:bodyPr wrap="square" rtlCol="0">
            <a:spAutoFit/>
          </a:bodyPr>
          <a:lstStyle/>
          <a:p>
            <a:pPr algn="ctr"/>
            <a:r>
              <a:rPr lang="en-AE" sz="2400" i="1" dirty="0"/>
              <a:t>Farmer brought the mangoose home</a:t>
            </a:r>
          </a:p>
        </p:txBody>
      </p:sp>
      <p:sp>
        <p:nvSpPr>
          <p:cNvPr id="34" name="TextBox 33">
            <a:extLst>
              <a:ext uri="{FF2B5EF4-FFF2-40B4-BE49-F238E27FC236}">
                <a16:creationId xmlns:a16="http://schemas.microsoft.com/office/drawing/2014/main" id="{47427A1F-947B-C88C-2147-F1B9642D6AFB}"/>
              </a:ext>
            </a:extLst>
          </p:cNvPr>
          <p:cNvSpPr txBox="1"/>
          <p:nvPr/>
        </p:nvSpPr>
        <p:spPr>
          <a:xfrm>
            <a:off x="4450702" y="4131799"/>
            <a:ext cx="3312368" cy="1200329"/>
          </a:xfrm>
          <a:prstGeom prst="rect">
            <a:avLst/>
          </a:prstGeom>
          <a:noFill/>
        </p:spPr>
        <p:txBody>
          <a:bodyPr wrap="square" rtlCol="0">
            <a:spAutoFit/>
          </a:bodyPr>
          <a:lstStyle/>
          <a:p>
            <a:pPr algn="ctr"/>
            <a:r>
              <a:rPr lang="en-IE" sz="2400" i="1" dirty="0">
                <a:effectLst/>
                <a:latin typeface="Calibri" panose="020F0502020204030204" pitchFamily="34" charset="0"/>
                <a:ea typeface="Calibri" panose="020F0502020204030204" pitchFamily="34" charset="0"/>
              </a:rPr>
              <a:t>The farmer’s wife was scared about letting the mongoose near her child</a:t>
            </a:r>
            <a:endParaRPr lang="en-AE" sz="2400" i="1" dirty="0">
              <a:effectLst/>
              <a:latin typeface="Calibri" panose="020F0502020204030204" pitchFamily="34" charset="0"/>
              <a:ea typeface="Calibri" panose="020F0502020204030204" pitchFamily="34" charset="0"/>
            </a:endParaRPr>
          </a:p>
        </p:txBody>
      </p:sp>
      <p:sp>
        <p:nvSpPr>
          <p:cNvPr id="33" name="TextBox 32">
            <a:extLst>
              <a:ext uri="{FF2B5EF4-FFF2-40B4-BE49-F238E27FC236}">
                <a16:creationId xmlns:a16="http://schemas.microsoft.com/office/drawing/2014/main" id="{867FCDE1-987A-77EF-54B2-DF11674305F7}"/>
              </a:ext>
            </a:extLst>
          </p:cNvPr>
          <p:cNvSpPr txBox="1"/>
          <p:nvPr/>
        </p:nvSpPr>
        <p:spPr>
          <a:xfrm>
            <a:off x="8913736" y="4131799"/>
            <a:ext cx="2592288" cy="1200329"/>
          </a:xfrm>
          <a:prstGeom prst="rect">
            <a:avLst/>
          </a:prstGeom>
          <a:noFill/>
        </p:spPr>
        <p:txBody>
          <a:bodyPr wrap="square" rtlCol="0">
            <a:spAutoFit/>
          </a:bodyPr>
          <a:lstStyle/>
          <a:p>
            <a:pPr algn="ctr"/>
            <a:r>
              <a:rPr lang="en-IE" sz="2400" i="1" dirty="0">
                <a:effectLst/>
                <a:latin typeface="Calibri" panose="020F0502020204030204" pitchFamily="34" charset="0"/>
                <a:ea typeface="Calibri" panose="020F0502020204030204" pitchFamily="34" charset="0"/>
              </a:rPr>
              <a:t>One day the farmer’s wife had to go to the market</a:t>
            </a:r>
            <a:endParaRPr lang="en-AE" sz="2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nodeType="afterEffect">
                                  <p:stCondLst>
                                    <p:cond delay="5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7" presetClass="entr" presetSubtype="0" fill="hold" grpId="0" nodeType="afterEffect">
                                  <p:stCondLst>
                                    <p:cond delay="50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1000"/>
                                        <p:tgtEl>
                                          <p:spTgt spid="34"/>
                                        </p:tgtEl>
                                      </p:cBhvr>
                                    </p:animEffect>
                                    <p:anim calcmode="lin" valueType="num">
                                      <p:cBhvr>
                                        <p:cTn id="20" dur="1000" fill="hold"/>
                                        <p:tgtEl>
                                          <p:spTgt spid="34"/>
                                        </p:tgtEl>
                                        <p:attrNameLst>
                                          <p:attrName>ppt_x</p:attrName>
                                        </p:attrNameLst>
                                      </p:cBhvr>
                                      <p:tavLst>
                                        <p:tav tm="0">
                                          <p:val>
                                            <p:strVal val="#ppt_x"/>
                                          </p:val>
                                        </p:tav>
                                        <p:tav tm="100000">
                                          <p:val>
                                            <p:strVal val="#ppt_x"/>
                                          </p:val>
                                        </p:tav>
                                      </p:tavLst>
                                    </p:anim>
                                    <p:anim calcmode="lin" valueType="num">
                                      <p:cBhvr>
                                        <p:cTn id="21" dur="1000" fill="hold"/>
                                        <p:tgtEl>
                                          <p:spTgt spid="34"/>
                                        </p:tgtEl>
                                        <p:attrNameLst>
                                          <p:attrName>ppt_y</p:attrName>
                                        </p:attrNameLst>
                                      </p:cBhvr>
                                      <p:tavLst>
                                        <p:tav tm="0">
                                          <p:val>
                                            <p:strVal val="#ppt_y-.1"/>
                                          </p:val>
                                        </p:tav>
                                        <p:tav tm="100000">
                                          <p:val>
                                            <p:strVal val="#ppt_y"/>
                                          </p:val>
                                        </p:tav>
                                      </p:tavLst>
                                    </p:anim>
                                  </p:childTnLst>
                                </p:cTn>
                              </p:par>
                            </p:childTnLst>
                          </p:cTn>
                        </p:par>
                        <p:par>
                          <p:cTn id="22" fill="hold">
                            <p:stCondLst>
                              <p:cond delay="4500"/>
                            </p:stCondLst>
                            <p:childTnLst>
                              <p:par>
                                <p:cTn id="23" presetID="47" presetClass="entr" presetSubtype="0" fill="hold" nodeType="afterEffect">
                                  <p:stCondLst>
                                    <p:cond delay="50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6000"/>
                            </p:stCondLst>
                            <p:childTnLst>
                              <p:par>
                                <p:cTn id="29" presetID="47" presetClass="entr" presetSubtype="0" fill="hold" grpId="0" nodeType="afterEffect">
                                  <p:stCondLst>
                                    <p:cond delay="50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1000"/>
                                        <p:tgtEl>
                                          <p:spTgt spid="33"/>
                                        </p:tgtEl>
                                      </p:cBhvr>
                                    </p:animEffect>
                                    <p:anim calcmode="lin" valueType="num">
                                      <p:cBhvr>
                                        <p:cTn id="32" dur="1000" fill="hold"/>
                                        <p:tgtEl>
                                          <p:spTgt spid="33"/>
                                        </p:tgtEl>
                                        <p:attrNameLst>
                                          <p:attrName>ppt_x</p:attrName>
                                        </p:attrNameLst>
                                      </p:cBhvr>
                                      <p:tavLst>
                                        <p:tav tm="0">
                                          <p:val>
                                            <p:strVal val="#ppt_x"/>
                                          </p:val>
                                        </p:tav>
                                        <p:tav tm="100000">
                                          <p:val>
                                            <p:strVal val="#ppt_x"/>
                                          </p:val>
                                        </p:tav>
                                      </p:tavLst>
                                    </p:anim>
                                    <p:anim calcmode="lin" valueType="num">
                                      <p:cBhvr>
                                        <p:cTn id="33" dur="1000" fill="hold"/>
                                        <p:tgtEl>
                                          <p:spTgt spid="33"/>
                                        </p:tgtEl>
                                        <p:attrNameLst>
                                          <p:attrName>ppt_y</p:attrName>
                                        </p:attrNameLst>
                                      </p:cBhvr>
                                      <p:tavLst>
                                        <p:tav tm="0">
                                          <p:val>
                                            <p:strVal val="#ppt_y-.1"/>
                                          </p:val>
                                        </p:tav>
                                        <p:tav tm="100000">
                                          <p:val>
                                            <p:strVal val="#ppt_y"/>
                                          </p:val>
                                        </p:tav>
                                      </p:tavLst>
                                    </p:anim>
                                  </p:childTnLst>
                                </p:cTn>
                              </p:par>
                            </p:childTnLst>
                          </p:cTn>
                        </p:par>
                        <p:par>
                          <p:cTn id="34" fill="hold">
                            <p:stCondLst>
                              <p:cond delay="7500"/>
                            </p:stCondLst>
                            <p:childTnLst>
                              <p:par>
                                <p:cTn id="35" presetID="47" presetClass="entr" presetSubtype="0" fill="hold" nodeType="afterEffect">
                                  <p:stCondLst>
                                    <p:cond delay="50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3B6534C-1F0C-FB12-8E6E-B2E7BB1CE6B7}"/>
              </a:ext>
            </a:extLst>
          </p:cNvPr>
          <p:cNvSpPr txBox="1">
            <a:spLocks/>
          </p:cNvSpPr>
          <p:nvPr/>
        </p:nvSpPr>
        <p:spPr>
          <a:xfrm>
            <a:off x="2018968" y="116632"/>
            <a:ext cx="8181488" cy="654032"/>
          </a:xfrm>
          <a:prstGeom prst="parallelogram">
            <a:avLst/>
          </a:prstGeom>
          <a:solidFill>
            <a:srgbClr val="0082B0"/>
          </a:solidFill>
          <a:ln>
            <a:solidFill>
              <a:schemeClr val="bg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no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r>
              <a:rPr lang="en-IN" dirty="0">
                <a:solidFill>
                  <a:schemeClr val="bg1"/>
                </a:solidFill>
              </a:rPr>
              <a:t>Do Not Act Hastily : Story</a:t>
            </a:r>
          </a:p>
        </p:txBody>
      </p:sp>
      <p:pic>
        <p:nvPicPr>
          <p:cNvPr id="9" name="Picture 8" descr="A picture containing text, painted&#10;&#10;Description automatically generated">
            <a:extLst>
              <a:ext uri="{FF2B5EF4-FFF2-40B4-BE49-F238E27FC236}">
                <a16:creationId xmlns:a16="http://schemas.microsoft.com/office/drawing/2014/main" id="{6252934E-17D8-36C0-305F-EC58D11A51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52" y="1412776"/>
            <a:ext cx="3669214" cy="23682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descr="A picture containing text&#10;&#10;Description automatically generated">
            <a:extLst>
              <a:ext uri="{FF2B5EF4-FFF2-40B4-BE49-F238E27FC236}">
                <a16:creationId xmlns:a16="http://schemas.microsoft.com/office/drawing/2014/main" id="{94E6829A-0CA7-7D87-ADA6-6B20A188A4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3924" y="1412776"/>
            <a:ext cx="3530504" cy="23682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A picture containing text&#10;&#10;Description automatically generated">
            <a:extLst>
              <a:ext uri="{FF2B5EF4-FFF2-40B4-BE49-F238E27FC236}">
                <a16:creationId xmlns:a16="http://schemas.microsoft.com/office/drawing/2014/main" id="{FE0DB4F3-925E-704D-FACE-87FD10AD61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43136" y="1412776"/>
            <a:ext cx="3520831" cy="23682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11">
            <a:extLst>
              <a:ext uri="{FF2B5EF4-FFF2-40B4-BE49-F238E27FC236}">
                <a16:creationId xmlns:a16="http://schemas.microsoft.com/office/drawing/2014/main" id="{6A08DD3F-4092-211B-C8F3-13B4B7FA9322}"/>
              </a:ext>
            </a:extLst>
          </p:cNvPr>
          <p:cNvSpPr txBox="1"/>
          <p:nvPr/>
        </p:nvSpPr>
        <p:spPr>
          <a:xfrm>
            <a:off x="504940" y="4046240"/>
            <a:ext cx="3186038" cy="1200329"/>
          </a:xfrm>
          <a:prstGeom prst="rect">
            <a:avLst/>
          </a:prstGeom>
          <a:noFill/>
        </p:spPr>
        <p:txBody>
          <a:bodyPr wrap="square" rtlCol="0">
            <a:spAutoFit/>
          </a:bodyPr>
          <a:lstStyle/>
          <a:p>
            <a:pPr algn="ctr"/>
            <a:r>
              <a:rPr lang="en-IE" sz="2400" i="1" dirty="0">
                <a:effectLst/>
                <a:latin typeface="Calibri" panose="020F0502020204030204" pitchFamily="34" charset="0"/>
                <a:ea typeface="Calibri" panose="020F0502020204030204" pitchFamily="34" charset="0"/>
              </a:rPr>
              <a:t>She saw the mongoose </a:t>
            </a:r>
            <a:r>
              <a:rPr lang="en-IE" sz="2400" i="1" dirty="0">
                <a:latin typeface="Calibri" panose="020F0502020204030204" pitchFamily="34" charset="0"/>
                <a:ea typeface="Calibri" panose="020F0502020204030204" pitchFamily="34" charset="0"/>
              </a:rPr>
              <a:t>covered with blood in in its mouth</a:t>
            </a:r>
            <a:endParaRPr lang="en-AE" sz="2400" i="1" dirty="0"/>
          </a:p>
        </p:txBody>
      </p:sp>
      <p:sp>
        <p:nvSpPr>
          <p:cNvPr id="13" name="TextBox 12">
            <a:extLst>
              <a:ext uri="{FF2B5EF4-FFF2-40B4-BE49-F238E27FC236}">
                <a16:creationId xmlns:a16="http://schemas.microsoft.com/office/drawing/2014/main" id="{65D30D19-C2BB-4080-216C-96F48981D48C}"/>
              </a:ext>
            </a:extLst>
          </p:cNvPr>
          <p:cNvSpPr txBox="1"/>
          <p:nvPr/>
        </p:nvSpPr>
        <p:spPr>
          <a:xfrm>
            <a:off x="4816061" y="4046240"/>
            <a:ext cx="2580277" cy="1200329"/>
          </a:xfrm>
          <a:prstGeom prst="rect">
            <a:avLst/>
          </a:prstGeom>
          <a:noFill/>
        </p:spPr>
        <p:txBody>
          <a:bodyPr wrap="square" rtlCol="0">
            <a:spAutoFit/>
          </a:bodyPr>
          <a:lstStyle/>
          <a:p>
            <a:pPr algn="ctr"/>
            <a:r>
              <a:rPr lang="en-IE" sz="2400" i="1" dirty="0">
                <a:effectLst/>
                <a:latin typeface="Calibri" panose="020F0502020204030204" pitchFamily="34" charset="0"/>
                <a:ea typeface="Calibri" panose="020F0502020204030204" pitchFamily="34" charset="0"/>
              </a:rPr>
              <a:t>Out of anger, she hit the mongoose on its head</a:t>
            </a:r>
            <a:endParaRPr lang="en-AE" sz="2400" i="1" dirty="0"/>
          </a:p>
        </p:txBody>
      </p:sp>
      <p:sp>
        <p:nvSpPr>
          <p:cNvPr id="15" name="TextBox 14">
            <a:extLst>
              <a:ext uri="{FF2B5EF4-FFF2-40B4-BE49-F238E27FC236}">
                <a16:creationId xmlns:a16="http://schemas.microsoft.com/office/drawing/2014/main" id="{C575775C-012B-BCEE-4643-56C37E3CFF13}"/>
              </a:ext>
            </a:extLst>
          </p:cNvPr>
          <p:cNvSpPr txBox="1"/>
          <p:nvPr/>
        </p:nvSpPr>
        <p:spPr>
          <a:xfrm>
            <a:off x="8416834" y="4046240"/>
            <a:ext cx="3573434" cy="1597638"/>
          </a:xfrm>
          <a:prstGeom prst="rect">
            <a:avLst/>
          </a:prstGeom>
          <a:noFill/>
        </p:spPr>
        <p:txBody>
          <a:bodyPr wrap="square" rtlCol="0">
            <a:spAutoFit/>
          </a:bodyPr>
          <a:lstStyle/>
          <a:p>
            <a:pPr algn="ctr"/>
            <a:r>
              <a:rPr lang="en-IE" sz="2400" i="1" dirty="0">
                <a:latin typeface="Calibri" panose="020F0502020204030204" pitchFamily="34" charset="0"/>
                <a:ea typeface="Calibri" panose="020F0502020204030204" pitchFamily="34" charset="0"/>
              </a:rPr>
              <a:t>S</a:t>
            </a:r>
            <a:r>
              <a:rPr lang="en-IE" sz="2400" i="1" dirty="0">
                <a:effectLst/>
                <a:latin typeface="Calibri" panose="020F0502020204030204" pitchFamily="34" charset="0"/>
                <a:ea typeface="Calibri" panose="020F0502020204030204" pitchFamily="34" charset="0"/>
              </a:rPr>
              <a:t>he found her child sleeping in the cradle. But on the floor was a poisonous dead snake</a:t>
            </a:r>
            <a:endParaRPr lang="en-AE" sz="2400" i="1" dirty="0"/>
          </a:p>
        </p:txBody>
      </p:sp>
    </p:spTree>
    <p:extLst>
      <p:ext uri="{BB962C8B-B14F-4D97-AF65-F5344CB8AC3E}">
        <p14:creationId xmlns:p14="http://schemas.microsoft.com/office/powerpoint/2010/main" val="281385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nodeType="after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7" presetClass="entr" presetSubtype="0" fill="hold" grpId="0" nodeType="afterEffect">
                                  <p:stCondLst>
                                    <p:cond delay="5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4500"/>
                            </p:stCondLst>
                            <p:childTnLst>
                              <p:par>
                                <p:cTn id="23" presetID="47" presetClass="entr" presetSubtype="0" fill="hold" nodeType="afterEffect">
                                  <p:stCondLst>
                                    <p:cond delay="5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6000"/>
                            </p:stCondLst>
                            <p:childTnLst>
                              <p:par>
                                <p:cTn id="29" presetID="47" presetClass="entr" presetSubtype="0" fill="hold" grpId="0" nodeType="afterEffect">
                                  <p:stCondLst>
                                    <p:cond delay="50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7500"/>
                            </p:stCondLst>
                            <p:childTnLst>
                              <p:par>
                                <p:cTn id="35" presetID="47" presetClass="entr" presetSubtype="0" fill="hold" nodeType="afterEffect">
                                  <p:stCondLst>
                                    <p:cond delay="50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3B6534C-1F0C-FB12-8E6E-B2E7BB1CE6B7}"/>
              </a:ext>
            </a:extLst>
          </p:cNvPr>
          <p:cNvSpPr txBox="1">
            <a:spLocks/>
          </p:cNvSpPr>
          <p:nvPr/>
        </p:nvSpPr>
        <p:spPr>
          <a:xfrm>
            <a:off x="2018968" y="188640"/>
            <a:ext cx="8181488" cy="654032"/>
          </a:xfrm>
          <a:prstGeom prst="parallelogram">
            <a:avLst/>
          </a:prstGeom>
          <a:solidFill>
            <a:srgbClr val="0082B0"/>
          </a:solidFill>
          <a:ln>
            <a:solidFill>
              <a:schemeClr val="bg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no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r>
              <a:rPr lang="en-IN" dirty="0">
                <a:solidFill>
                  <a:schemeClr val="bg1"/>
                </a:solidFill>
              </a:rPr>
              <a:t>Do Not Act Hastily</a:t>
            </a:r>
          </a:p>
        </p:txBody>
      </p:sp>
      <p:grpSp>
        <p:nvGrpSpPr>
          <p:cNvPr id="17" name="Group 16">
            <a:extLst>
              <a:ext uri="{FF2B5EF4-FFF2-40B4-BE49-F238E27FC236}">
                <a16:creationId xmlns:a16="http://schemas.microsoft.com/office/drawing/2014/main" id="{3B8F3455-C905-E588-15B2-80C41FFA058C}"/>
              </a:ext>
            </a:extLst>
          </p:cNvPr>
          <p:cNvGrpSpPr/>
          <p:nvPr/>
        </p:nvGrpSpPr>
        <p:grpSpPr>
          <a:xfrm>
            <a:off x="5035044" y="980728"/>
            <a:ext cx="903228" cy="1866672"/>
            <a:chOff x="5035044" y="980728"/>
            <a:chExt cx="903228" cy="1866672"/>
          </a:xfrm>
        </p:grpSpPr>
        <p:sp>
          <p:nvSpPr>
            <p:cNvPr id="3" name="Right Triangle 2">
              <a:extLst>
                <a:ext uri="{FF2B5EF4-FFF2-40B4-BE49-F238E27FC236}">
                  <a16:creationId xmlns:a16="http://schemas.microsoft.com/office/drawing/2014/main" id="{5EE9E938-752B-6CE0-898F-7FB9283B8393}"/>
                </a:ext>
              </a:extLst>
            </p:cNvPr>
            <p:cNvSpPr/>
            <p:nvPr/>
          </p:nvSpPr>
          <p:spPr>
            <a:xfrm flipH="1">
              <a:off x="5035044" y="980728"/>
              <a:ext cx="903228" cy="903228"/>
            </a:xfrm>
            <a:prstGeom prst="rtTriangle">
              <a:avLst/>
            </a:prstGeom>
            <a:solidFill>
              <a:schemeClr val="accent6">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A66171C1-E158-A8AD-34E3-DA32B70C4C93}"/>
                </a:ext>
              </a:extLst>
            </p:cNvPr>
            <p:cNvSpPr/>
            <p:nvPr/>
          </p:nvSpPr>
          <p:spPr>
            <a:xfrm flipH="1" flipV="1">
              <a:off x="5035044" y="1944172"/>
              <a:ext cx="903228" cy="903228"/>
            </a:xfrm>
            <a:prstGeom prst="rtTriangle">
              <a:avLst/>
            </a:prstGeom>
            <a:solidFill>
              <a:schemeClr val="accent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184DB3E-C809-CDB8-787C-36ED002979C9}"/>
              </a:ext>
            </a:extLst>
          </p:cNvPr>
          <p:cNvGrpSpPr/>
          <p:nvPr/>
        </p:nvGrpSpPr>
        <p:grpSpPr>
          <a:xfrm>
            <a:off x="5938272" y="2872927"/>
            <a:ext cx="903228" cy="1866672"/>
            <a:chOff x="5938272" y="2872927"/>
            <a:chExt cx="903228" cy="1866672"/>
          </a:xfrm>
        </p:grpSpPr>
        <p:sp>
          <p:nvSpPr>
            <p:cNvPr id="6" name="Right Triangle 5">
              <a:extLst>
                <a:ext uri="{FF2B5EF4-FFF2-40B4-BE49-F238E27FC236}">
                  <a16:creationId xmlns:a16="http://schemas.microsoft.com/office/drawing/2014/main" id="{0C631DE3-6613-0970-C275-2B0498EADE88}"/>
                </a:ext>
              </a:extLst>
            </p:cNvPr>
            <p:cNvSpPr/>
            <p:nvPr/>
          </p:nvSpPr>
          <p:spPr>
            <a:xfrm>
              <a:off x="5938272" y="2872927"/>
              <a:ext cx="903228" cy="903228"/>
            </a:xfrm>
            <a:prstGeom prst="rtTriangle">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4D37C564-AB6F-FF32-EE82-D524DE36CEA7}"/>
                </a:ext>
              </a:extLst>
            </p:cNvPr>
            <p:cNvSpPr/>
            <p:nvPr/>
          </p:nvSpPr>
          <p:spPr>
            <a:xfrm flipV="1">
              <a:off x="5938272" y="3836371"/>
              <a:ext cx="903228" cy="903228"/>
            </a:xfrm>
            <a:prstGeom prst="rtTriangle">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grpSp>
      <p:sp>
        <p:nvSpPr>
          <p:cNvPr id="8" name="TextBox 7">
            <a:extLst>
              <a:ext uri="{FF2B5EF4-FFF2-40B4-BE49-F238E27FC236}">
                <a16:creationId xmlns:a16="http://schemas.microsoft.com/office/drawing/2014/main" id="{C2512D41-058B-6819-64BA-0A99D6FA6826}"/>
              </a:ext>
            </a:extLst>
          </p:cNvPr>
          <p:cNvSpPr txBox="1"/>
          <p:nvPr/>
        </p:nvSpPr>
        <p:spPr>
          <a:xfrm>
            <a:off x="579177" y="1484784"/>
            <a:ext cx="4287756" cy="910377"/>
          </a:xfrm>
          <a:prstGeom prst="rect">
            <a:avLst/>
          </a:prstGeom>
          <a:noFill/>
        </p:spPr>
        <p:txBody>
          <a:bodyPr wrap="square">
            <a:spAutoFit/>
          </a:bodyPr>
          <a:lstStyle/>
          <a:p>
            <a:pPr lvl="0" algn="ctr" rtl="0">
              <a:lnSpc>
                <a:spcPct val="114000"/>
              </a:lnSpc>
              <a:spcBef>
                <a:spcPts val="1200"/>
              </a:spcBef>
              <a:spcAft>
                <a:spcPts val="0"/>
              </a:spcAft>
            </a:pPr>
            <a:r>
              <a:rPr lang="en-IE" sz="2400" u="none" strike="noStrike" dirty="0">
                <a:effectLst/>
                <a:latin typeface="Calibri" panose="020F0502020204030204" pitchFamily="34" charset="0"/>
                <a:ea typeface="Calibri" panose="020F0502020204030204" pitchFamily="34" charset="0"/>
                <a:cs typeface="Calibri" panose="020F0502020204030204" pitchFamily="34" charset="0"/>
              </a:rPr>
              <a:t>Acting without thinking can be painful and dangerous.</a:t>
            </a:r>
            <a:endParaRPr lang="en-AE" sz="2400" u="none" strike="noStrike"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B99C7E74-D4E3-395F-D6D0-C953B6C37DA3}"/>
              </a:ext>
            </a:extLst>
          </p:cNvPr>
          <p:cNvSpPr txBox="1"/>
          <p:nvPr/>
        </p:nvSpPr>
        <p:spPr>
          <a:xfrm>
            <a:off x="6960096" y="3429000"/>
            <a:ext cx="4320480" cy="830997"/>
          </a:xfrm>
          <a:prstGeom prst="rect">
            <a:avLst/>
          </a:prstGeom>
          <a:noFill/>
        </p:spPr>
        <p:txBody>
          <a:bodyPr wrap="square">
            <a:spAutoFit/>
          </a:bodyPr>
          <a:lstStyle/>
          <a:p>
            <a:pPr algn="ctr"/>
            <a:r>
              <a:rPr lang="en-IE" sz="2400" dirty="0">
                <a:effectLst/>
                <a:latin typeface="Calibri" panose="020F0502020204030204" pitchFamily="34" charset="0"/>
                <a:ea typeface="Calibri" panose="020F0502020204030204" pitchFamily="34" charset="0"/>
                <a:cs typeface="Calibri" panose="020F0502020204030204" pitchFamily="34" charset="0"/>
              </a:rPr>
              <a:t>There is no point repenting once the action is done.</a:t>
            </a:r>
            <a:r>
              <a:rPr lang="en-AE" sz="2400" dirty="0">
                <a:effectLst/>
                <a:latin typeface="Calibri" panose="020F0502020204030204" pitchFamily="34" charset="0"/>
                <a:cs typeface="Calibri" panose="020F0502020204030204" pitchFamily="34" charset="0"/>
              </a:rPr>
              <a:t> </a:t>
            </a:r>
            <a:endParaRPr lang="en-AE" sz="2400" dirty="0">
              <a:latin typeface="Calibri" panose="020F0502020204030204" pitchFamily="34" charset="0"/>
              <a:cs typeface="Calibri" panose="020F0502020204030204" pitchFamily="34" charset="0"/>
            </a:endParaRPr>
          </a:p>
        </p:txBody>
      </p:sp>
      <p:grpSp>
        <p:nvGrpSpPr>
          <p:cNvPr id="19" name="Group 18">
            <a:extLst>
              <a:ext uri="{FF2B5EF4-FFF2-40B4-BE49-F238E27FC236}">
                <a16:creationId xmlns:a16="http://schemas.microsoft.com/office/drawing/2014/main" id="{292F71DC-3DE8-9D81-58C7-4ADA2F342794}"/>
              </a:ext>
            </a:extLst>
          </p:cNvPr>
          <p:cNvGrpSpPr/>
          <p:nvPr/>
        </p:nvGrpSpPr>
        <p:grpSpPr>
          <a:xfrm>
            <a:off x="5039603" y="4739599"/>
            <a:ext cx="903228" cy="1866671"/>
            <a:chOff x="5039603" y="4739599"/>
            <a:chExt cx="903228" cy="1866671"/>
          </a:xfrm>
        </p:grpSpPr>
        <p:sp>
          <p:nvSpPr>
            <p:cNvPr id="11" name="Right Triangle 10">
              <a:extLst>
                <a:ext uri="{FF2B5EF4-FFF2-40B4-BE49-F238E27FC236}">
                  <a16:creationId xmlns:a16="http://schemas.microsoft.com/office/drawing/2014/main" id="{32A651E9-53DF-350D-065D-F833F450E0A8}"/>
                </a:ext>
              </a:extLst>
            </p:cNvPr>
            <p:cNvSpPr/>
            <p:nvPr/>
          </p:nvSpPr>
          <p:spPr>
            <a:xfrm flipH="1">
              <a:off x="5039603" y="4739599"/>
              <a:ext cx="903228" cy="903228"/>
            </a:xfrm>
            <a:prstGeom prst="rtTriangle">
              <a:avLst/>
            </a:prstGeom>
            <a:solidFill>
              <a:srgbClr val="C3EC4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7638D1EB-520D-15A4-138E-F6DA9E6AF298}"/>
                </a:ext>
              </a:extLst>
            </p:cNvPr>
            <p:cNvSpPr/>
            <p:nvPr/>
          </p:nvSpPr>
          <p:spPr>
            <a:xfrm flipH="1" flipV="1">
              <a:off x="5039603" y="5703042"/>
              <a:ext cx="903228" cy="903228"/>
            </a:xfrm>
            <a:prstGeom prst="rtTriangle">
              <a:avLst/>
            </a:prstGeom>
            <a:solidFill>
              <a:srgbClr val="92D05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02A620F7-95DA-412E-1A7B-BF74EA493269}"/>
              </a:ext>
            </a:extLst>
          </p:cNvPr>
          <p:cNvSpPr txBox="1"/>
          <p:nvPr/>
        </p:nvSpPr>
        <p:spPr>
          <a:xfrm>
            <a:off x="579177" y="5447773"/>
            <a:ext cx="4287756" cy="910377"/>
          </a:xfrm>
          <a:prstGeom prst="rect">
            <a:avLst/>
          </a:prstGeom>
          <a:noFill/>
        </p:spPr>
        <p:txBody>
          <a:bodyPr wrap="square">
            <a:spAutoFit/>
          </a:bodyPr>
          <a:lstStyle/>
          <a:p>
            <a:pPr lvl="0" algn="ctr" rtl="0">
              <a:lnSpc>
                <a:spcPct val="114000"/>
              </a:lnSpc>
              <a:spcAft>
                <a:spcPts val="1200"/>
              </a:spcAft>
            </a:pPr>
            <a:r>
              <a:rPr lang="en-IE" sz="2400" u="none" strike="noStrike" dirty="0">
                <a:effectLst/>
                <a:latin typeface="Calibri" panose="020F0502020204030204" pitchFamily="34" charset="0"/>
                <a:ea typeface="Calibri" panose="020F0502020204030204" pitchFamily="34" charset="0"/>
                <a:cs typeface="Calibri" panose="020F0502020204030204" pitchFamily="34" charset="0"/>
              </a:rPr>
              <a:t>Do not act hastily. Think before you act.</a:t>
            </a:r>
            <a:endParaRPr lang="en-AE" sz="2400" u="none" strike="noStrike"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16" name="Picture 6">
            <a:extLst>
              <a:ext uri="{FF2B5EF4-FFF2-40B4-BE49-F238E27FC236}">
                <a16:creationId xmlns:a16="http://schemas.microsoft.com/office/drawing/2014/main" id="{03BC362F-B58D-1A89-5299-2864C61B6EA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718" b="15256"/>
          <a:stretch/>
        </p:blipFill>
        <p:spPr bwMode="auto">
          <a:xfrm>
            <a:off x="494197" y="2608556"/>
            <a:ext cx="4457717" cy="2487549"/>
          </a:xfrm>
          <a:prstGeom prst="roundRect">
            <a:avLst>
              <a:gd name="adj" fmla="val 4167"/>
            </a:avLst>
          </a:prstGeom>
          <a:solidFill>
            <a:srgbClr val="FFFFFF"/>
          </a:solidFill>
          <a:ln w="76200" cap="sq">
            <a:solidFill>
              <a:srgbClr val="292929"/>
            </a:solidFill>
            <a:miter lim="800000"/>
          </a:ln>
          <a:effectLst>
            <a:reflection blurRad="12700" endPos="0" dist="5000" dir="5400000" sy="-100000" algn="bl" rotWithShape="0"/>
          </a:effectLst>
          <a:scene3d>
            <a:camera prst="orthographicFront"/>
            <a:lightRig rig="threePt" dir="t">
              <a:rot lat="0" lon="0" rev="2700000"/>
            </a:lightRig>
          </a:scene3d>
          <a:sp3d>
            <a:bevelT h="38100"/>
            <a:contourClr>
              <a:srgbClr val="C0C0C0"/>
            </a:contourClr>
          </a:sp3d>
        </p:spPr>
      </p:pic>
      <p:pic>
        <p:nvPicPr>
          <p:cNvPr id="1026" name="Picture 2">
            <a:extLst>
              <a:ext uri="{FF2B5EF4-FFF2-40B4-BE49-F238E27FC236}">
                <a16:creationId xmlns:a16="http://schemas.microsoft.com/office/drawing/2014/main" id="{E08DE862-C9BD-18C5-0A36-7890AEC94BE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778" r="778"/>
          <a:stretch/>
        </p:blipFill>
        <p:spPr bwMode="auto">
          <a:xfrm>
            <a:off x="8220236" y="1098925"/>
            <a:ext cx="1800200" cy="2330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F418ED9-23E7-5EC8-395E-30C39B240EA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7" t="-2338" r="-1480" b="-1"/>
          <a:stretch/>
        </p:blipFill>
        <p:spPr bwMode="auto">
          <a:xfrm>
            <a:off x="6656943" y="4165208"/>
            <a:ext cx="1916853" cy="2595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25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5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p:tgtEl>
                                          <p:spTgt spid="17"/>
                                        </p:tgtEl>
                                        <p:attrNameLst>
                                          <p:attrName>ppt_x</p:attrName>
                                        </p:attrNameLst>
                                      </p:cBhvr>
                                      <p:tavLst>
                                        <p:tav tm="0">
                                          <p:val>
                                            <p:strVal val="#ppt_x+#ppt_w*1.125000"/>
                                          </p:val>
                                        </p:tav>
                                        <p:tav tm="100000">
                                          <p:val>
                                            <p:strVal val="#ppt_x"/>
                                          </p:val>
                                        </p:tav>
                                      </p:tavLst>
                                    </p:anim>
                                    <p:animEffect transition="in" filter="wipe(left)">
                                      <p:cBhvr>
                                        <p:cTn id="8" dur="1000"/>
                                        <p:tgtEl>
                                          <p:spTgt spid="17"/>
                                        </p:tgtEl>
                                      </p:cBhvr>
                                    </p:animEffect>
                                  </p:childTnLst>
                                </p:cTn>
                              </p:par>
                            </p:childTnLst>
                          </p:cTn>
                        </p:par>
                        <p:par>
                          <p:cTn id="9" fill="hold">
                            <p:stCondLst>
                              <p:cond delay="1500"/>
                            </p:stCondLst>
                            <p:childTnLst>
                              <p:par>
                                <p:cTn id="10" presetID="1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p:tgtEl>
                                          <p:spTgt spid="8"/>
                                        </p:tgtEl>
                                        <p:attrNameLst>
                                          <p:attrName>ppt_x</p:attrName>
                                        </p:attrNameLst>
                                      </p:cBhvr>
                                      <p:tavLst>
                                        <p:tav tm="0">
                                          <p:val>
                                            <p:strVal val="#ppt_x+#ppt_w*1.125000"/>
                                          </p:val>
                                        </p:tav>
                                        <p:tav tm="100000">
                                          <p:val>
                                            <p:strVal val="#ppt_x"/>
                                          </p:val>
                                        </p:tav>
                                      </p:tavLst>
                                    </p:anim>
                                    <p:animEffect transition="in" filter="wipe(left)">
                                      <p:cBhvr>
                                        <p:cTn id="13" dur="1000"/>
                                        <p:tgtEl>
                                          <p:spTgt spid="8"/>
                                        </p:tgtEl>
                                      </p:cBhvr>
                                    </p:animEffect>
                                  </p:childTnLst>
                                </p:cTn>
                              </p:par>
                            </p:childTnLst>
                          </p:cTn>
                        </p:par>
                        <p:par>
                          <p:cTn id="14" fill="hold">
                            <p:stCondLst>
                              <p:cond delay="3000"/>
                            </p:stCondLst>
                            <p:childTnLst>
                              <p:par>
                                <p:cTn id="15" presetID="47" presetClass="entr" presetSubtype="0" fill="hold" nodeType="afterEffect">
                                  <p:stCondLst>
                                    <p:cond delay="50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4500"/>
                            </p:stCondLst>
                            <p:childTnLst>
                              <p:par>
                                <p:cTn id="21" presetID="12" presetClass="entr" presetSubtype="8" fill="hold" nodeType="afterEffect">
                                  <p:stCondLst>
                                    <p:cond delay="50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000"/>
                                        <p:tgtEl>
                                          <p:spTgt spid="18"/>
                                        </p:tgtEl>
                                        <p:attrNameLst>
                                          <p:attrName>ppt_x</p:attrName>
                                        </p:attrNameLst>
                                      </p:cBhvr>
                                      <p:tavLst>
                                        <p:tav tm="0">
                                          <p:val>
                                            <p:strVal val="#ppt_x-#ppt_w*1.125000"/>
                                          </p:val>
                                        </p:tav>
                                        <p:tav tm="100000">
                                          <p:val>
                                            <p:strVal val="#ppt_x"/>
                                          </p:val>
                                        </p:tav>
                                      </p:tavLst>
                                    </p:anim>
                                    <p:animEffect transition="in" filter="wipe(right)">
                                      <p:cBhvr>
                                        <p:cTn id="24" dur="1000"/>
                                        <p:tgtEl>
                                          <p:spTgt spid="18"/>
                                        </p:tgtEl>
                                      </p:cBhvr>
                                    </p:animEffect>
                                  </p:childTnLst>
                                </p:cTn>
                              </p:par>
                            </p:childTnLst>
                          </p:cTn>
                        </p:par>
                        <p:par>
                          <p:cTn id="25" fill="hold">
                            <p:stCondLst>
                              <p:cond delay="6000"/>
                            </p:stCondLst>
                            <p:childTnLst>
                              <p:par>
                                <p:cTn id="26" presetID="12" presetClass="entr" presetSubtype="8" fill="hold" grpId="0" nodeType="afterEffect">
                                  <p:stCondLst>
                                    <p:cond delay="50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1000"/>
                                        <p:tgtEl>
                                          <p:spTgt spid="10"/>
                                        </p:tgtEl>
                                        <p:attrNameLst>
                                          <p:attrName>ppt_x</p:attrName>
                                        </p:attrNameLst>
                                      </p:cBhvr>
                                      <p:tavLst>
                                        <p:tav tm="0">
                                          <p:val>
                                            <p:strVal val="#ppt_x-#ppt_w*1.125000"/>
                                          </p:val>
                                        </p:tav>
                                        <p:tav tm="100000">
                                          <p:val>
                                            <p:strVal val="#ppt_x"/>
                                          </p:val>
                                        </p:tav>
                                      </p:tavLst>
                                    </p:anim>
                                    <p:animEffect transition="in" filter="wipe(right)">
                                      <p:cBhvr>
                                        <p:cTn id="29" dur="1000"/>
                                        <p:tgtEl>
                                          <p:spTgt spid="10"/>
                                        </p:tgtEl>
                                      </p:cBhvr>
                                    </p:animEffect>
                                  </p:childTnLst>
                                </p:cTn>
                              </p:par>
                            </p:childTnLst>
                          </p:cTn>
                        </p:par>
                        <p:par>
                          <p:cTn id="30" fill="hold">
                            <p:stCondLst>
                              <p:cond delay="7500"/>
                            </p:stCondLst>
                            <p:childTnLst>
                              <p:par>
                                <p:cTn id="31" presetID="42" presetClass="entr" presetSubtype="0" fill="hold" nodeType="afterEffect">
                                  <p:stCondLst>
                                    <p:cond delay="500"/>
                                  </p:stCondLst>
                                  <p:childTnLst>
                                    <p:set>
                                      <p:cBhvr>
                                        <p:cTn id="32" dur="1" fill="hold">
                                          <p:stCondLst>
                                            <p:cond delay="0"/>
                                          </p:stCondLst>
                                        </p:cTn>
                                        <p:tgtEl>
                                          <p:spTgt spid="1026"/>
                                        </p:tgtEl>
                                        <p:attrNameLst>
                                          <p:attrName>style.visibility</p:attrName>
                                        </p:attrNameLst>
                                      </p:cBhvr>
                                      <p:to>
                                        <p:strVal val="visible"/>
                                      </p:to>
                                    </p:set>
                                    <p:animEffect transition="in" filter="fade">
                                      <p:cBhvr>
                                        <p:cTn id="33" dur="1000"/>
                                        <p:tgtEl>
                                          <p:spTgt spid="1026"/>
                                        </p:tgtEl>
                                      </p:cBhvr>
                                    </p:animEffect>
                                    <p:anim calcmode="lin" valueType="num">
                                      <p:cBhvr>
                                        <p:cTn id="34" dur="1000" fill="hold"/>
                                        <p:tgtEl>
                                          <p:spTgt spid="1026"/>
                                        </p:tgtEl>
                                        <p:attrNameLst>
                                          <p:attrName>ppt_x</p:attrName>
                                        </p:attrNameLst>
                                      </p:cBhvr>
                                      <p:tavLst>
                                        <p:tav tm="0">
                                          <p:val>
                                            <p:strVal val="#ppt_x"/>
                                          </p:val>
                                        </p:tav>
                                        <p:tav tm="100000">
                                          <p:val>
                                            <p:strVal val="#ppt_x"/>
                                          </p:val>
                                        </p:tav>
                                      </p:tavLst>
                                    </p:anim>
                                    <p:anim calcmode="lin" valueType="num">
                                      <p:cBhvr>
                                        <p:cTn id="35" dur="1000" fill="hold"/>
                                        <p:tgtEl>
                                          <p:spTgt spid="1026"/>
                                        </p:tgtEl>
                                        <p:attrNameLst>
                                          <p:attrName>ppt_y</p:attrName>
                                        </p:attrNameLst>
                                      </p:cBhvr>
                                      <p:tavLst>
                                        <p:tav tm="0">
                                          <p:val>
                                            <p:strVal val="#ppt_y+.1"/>
                                          </p:val>
                                        </p:tav>
                                        <p:tav tm="100000">
                                          <p:val>
                                            <p:strVal val="#ppt_y"/>
                                          </p:val>
                                        </p:tav>
                                      </p:tavLst>
                                    </p:anim>
                                  </p:childTnLst>
                                </p:cTn>
                              </p:par>
                            </p:childTnLst>
                          </p:cTn>
                        </p:par>
                        <p:par>
                          <p:cTn id="36" fill="hold">
                            <p:stCondLst>
                              <p:cond delay="9000"/>
                            </p:stCondLst>
                            <p:childTnLst>
                              <p:par>
                                <p:cTn id="37" presetID="12" presetClass="entr" presetSubtype="2" fill="hold" nodeType="afterEffect">
                                  <p:stCondLst>
                                    <p:cond delay="50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p:tgtEl>
                                          <p:spTgt spid="19"/>
                                        </p:tgtEl>
                                        <p:attrNameLst>
                                          <p:attrName>ppt_x</p:attrName>
                                        </p:attrNameLst>
                                      </p:cBhvr>
                                      <p:tavLst>
                                        <p:tav tm="0">
                                          <p:val>
                                            <p:strVal val="#ppt_x+#ppt_w*1.125000"/>
                                          </p:val>
                                        </p:tav>
                                        <p:tav tm="100000">
                                          <p:val>
                                            <p:strVal val="#ppt_x"/>
                                          </p:val>
                                        </p:tav>
                                      </p:tavLst>
                                    </p:anim>
                                    <p:animEffect transition="in" filter="wipe(left)">
                                      <p:cBhvr>
                                        <p:cTn id="40" dur="1000"/>
                                        <p:tgtEl>
                                          <p:spTgt spid="19"/>
                                        </p:tgtEl>
                                      </p:cBhvr>
                                    </p:animEffect>
                                  </p:childTnLst>
                                </p:cTn>
                              </p:par>
                            </p:childTnLst>
                          </p:cTn>
                        </p:par>
                        <p:par>
                          <p:cTn id="41" fill="hold">
                            <p:stCondLst>
                              <p:cond delay="10500"/>
                            </p:stCondLst>
                            <p:childTnLst>
                              <p:par>
                                <p:cTn id="42" presetID="12" presetClass="entr" presetSubtype="2" fill="hold" grpId="0" nodeType="afterEffect">
                                  <p:stCondLst>
                                    <p:cond delay="50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1000"/>
                                        <p:tgtEl>
                                          <p:spTgt spid="14"/>
                                        </p:tgtEl>
                                        <p:attrNameLst>
                                          <p:attrName>ppt_x</p:attrName>
                                        </p:attrNameLst>
                                      </p:cBhvr>
                                      <p:tavLst>
                                        <p:tav tm="0">
                                          <p:val>
                                            <p:strVal val="#ppt_x+#ppt_w*1.125000"/>
                                          </p:val>
                                        </p:tav>
                                        <p:tav tm="100000">
                                          <p:val>
                                            <p:strVal val="#ppt_x"/>
                                          </p:val>
                                        </p:tav>
                                      </p:tavLst>
                                    </p:anim>
                                    <p:animEffect transition="in" filter="wipe(left)">
                                      <p:cBhvr>
                                        <p:cTn id="45" dur="1000"/>
                                        <p:tgtEl>
                                          <p:spTgt spid="14"/>
                                        </p:tgtEl>
                                      </p:cBhvr>
                                    </p:animEffect>
                                  </p:childTnLst>
                                </p:cTn>
                              </p:par>
                            </p:childTnLst>
                          </p:cTn>
                        </p:par>
                        <p:par>
                          <p:cTn id="46" fill="hold">
                            <p:stCondLst>
                              <p:cond delay="12000"/>
                            </p:stCondLst>
                            <p:childTnLst>
                              <p:par>
                                <p:cTn id="47" presetID="12" presetClass="entr" presetSubtype="8" fill="hold" nodeType="afterEffect">
                                  <p:stCondLst>
                                    <p:cond delay="500"/>
                                  </p:stCondLst>
                                  <p:childTnLst>
                                    <p:set>
                                      <p:cBhvr>
                                        <p:cTn id="48" dur="1" fill="hold">
                                          <p:stCondLst>
                                            <p:cond delay="0"/>
                                          </p:stCondLst>
                                        </p:cTn>
                                        <p:tgtEl>
                                          <p:spTgt spid="1028"/>
                                        </p:tgtEl>
                                        <p:attrNameLst>
                                          <p:attrName>style.visibility</p:attrName>
                                        </p:attrNameLst>
                                      </p:cBhvr>
                                      <p:to>
                                        <p:strVal val="visible"/>
                                      </p:to>
                                    </p:set>
                                    <p:anim calcmode="lin" valueType="num">
                                      <p:cBhvr additive="base">
                                        <p:cTn id="49" dur="1000"/>
                                        <p:tgtEl>
                                          <p:spTgt spid="1028"/>
                                        </p:tgtEl>
                                        <p:attrNameLst>
                                          <p:attrName>ppt_x</p:attrName>
                                        </p:attrNameLst>
                                      </p:cBhvr>
                                      <p:tavLst>
                                        <p:tav tm="0">
                                          <p:val>
                                            <p:strVal val="#ppt_x-#ppt_w*1.125000"/>
                                          </p:val>
                                        </p:tav>
                                        <p:tav tm="100000">
                                          <p:val>
                                            <p:strVal val="#ppt_x"/>
                                          </p:val>
                                        </p:tav>
                                      </p:tavLst>
                                    </p:anim>
                                    <p:animEffect transition="in" filter="wipe(right)">
                                      <p:cBhvr>
                                        <p:cTn id="50"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id="{73678344-BA90-4966-BE23-0177B4F4B779}"/>
              </a:ext>
            </a:extLst>
          </p:cNvPr>
          <p:cNvGraphicFramePr>
            <a:graphicFrameLocks noGrp="1"/>
          </p:cNvGraphicFramePr>
          <p:nvPr>
            <p:extLst>
              <p:ext uri="{D42A27DB-BD31-4B8C-83A1-F6EECF244321}">
                <p14:modId xmlns:p14="http://schemas.microsoft.com/office/powerpoint/2010/main" val="3749449127"/>
              </p:ext>
            </p:extLst>
          </p:nvPr>
        </p:nvGraphicFramePr>
        <p:xfrm>
          <a:off x="1127448" y="700345"/>
          <a:ext cx="9937104" cy="1288473"/>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389313">
                <a:tc>
                  <a:txBody>
                    <a:bodyPr/>
                    <a:lstStyle/>
                    <a:p>
                      <a:pPr algn="ctr"/>
                      <a:r>
                        <a:rPr lang="en-IN" sz="900" dirty="0"/>
                        <a:t>2</a:t>
                      </a:r>
                    </a:p>
                  </a:txBody>
                  <a:tcPr/>
                </a:tc>
                <a:tc>
                  <a:txBody>
                    <a:bodyPr/>
                    <a:lstStyle/>
                    <a:p>
                      <a:endParaRPr lang="en-IN" sz="900" dirty="0"/>
                    </a:p>
                  </a:txBody>
                  <a:tcPr/>
                </a:tc>
                <a:tc>
                  <a:txBody>
                    <a:bodyPr/>
                    <a:lstStyle/>
                    <a:p>
                      <a:r>
                        <a:rPr lang="en-IN" sz="900" dirty="0"/>
                        <a:t>https://</a:t>
                      </a:r>
                      <a:r>
                        <a:rPr lang="en-IN" sz="900" dirty="0" err="1"/>
                        <a:t>pixabay.com</a:t>
                      </a:r>
                      <a:r>
                        <a:rPr lang="en-IN" sz="900" dirty="0"/>
                        <a:t>/da/vectors/mand-soldat-ex-soldat-meditere-2967813/</a:t>
                      </a:r>
                    </a:p>
                  </a:txBody>
                  <a:tcPr/>
                </a:tc>
                <a:extLst>
                  <a:ext uri="{0D108BD9-81ED-4DB2-BD59-A6C34878D82A}">
                    <a16:rowId xmlns:a16="http://schemas.microsoft.com/office/drawing/2014/main" val="10001"/>
                  </a:ext>
                </a:extLst>
              </a:tr>
              <a:tr h="389313">
                <a:tc>
                  <a:txBody>
                    <a:bodyPr/>
                    <a:lstStyle/>
                    <a:p>
                      <a:pPr algn="ctr"/>
                      <a:r>
                        <a:rPr lang="en-IN" sz="900" dirty="0"/>
                        <a:t>4</a:t>
                      </a:r>
                    </a:p>
                  </a:txBody>
                  <a:tcPr/>
                </a:tc>
                <a:tc>
                  <a:txBody>
                    <a:bodyPr/>
                    <a:lstStyle/>
                    <a:p>
                      <a:endParaRPr lang="en-IN" sz="900" dirty="0"/>
                    </a:p>
                  </a:txBody>
                  <a:tcPr/>
                </a:tc>
                <a:tc>
                  <a:txBody>
                    <a:bodyPr/>
                    <a:lstStyle/>
                    <a:p>
                      <a:pPr rtl="0"/>
                      <a:r>
                        <a:rPr lang="en-IN" sz="900" b="0" i="0" u="none" strike="noStrike" kern="1200" baseline="0" dirty="0">
                          <a:solidFill>
                            <a:schemeClr val="tx1"/>
                          </a:solidFill>
                          <a:latin typeface="+mn-lt"/>
                          <a:ea typeface="+mn-ea"/>
                          <a:cs typeface="+mn-cs"/>
                        </a:rPr>
                        <a:t>Argue : https://pixabay.com/vectors/arguing-female-male-man-shouting-1296392/ By </a:t>
                      </a:r>
                      <a:r>
                        <a:rPr lang="en-IN" sz="900" b="0" i="0" u="none" strike="noStrike" kern="1200" baseline="0" dirty="0" err="1">
                          <a:solidFill>
                            <a:schemeClr val="tx1"/>
                          </a:solidFill>
                          <a:latin typeface="+mn-lt"/>
                          <a:ea typeface="+mn-ea"/>
                          <a:cs typeface="+mn-cs"/>
                        </a:rPr>
                        <a:t>OpenClipart</a:t>
                      </a:r>
                      <a:r>
                        <a:rPr lang="en-IN" sz="900" b="0" i="0" u="none" strike="noStrike" kern="1200" baseline="0" dirty="0">
                          <a:solidFill>
                            <a:schemeClr val="tx1"/>
                          </a:solidFill>
                          <a:latin typeface="+mn-lt"/>
                          <a:ea typeface="+mn-ea"/>
                          <a:cs typeface="+mn-cs"/>
                        </a:rPr>
                        <a:t>-Vectors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baseline="0" dirty="0">
                          <a:solidFill>
                            <a:schemeClr val="tx1"/>
                          </a:solidFill>
                          <a:latin typeface="+mn-lt"/>
                          <a:ea typeface="+mn-ea"/>
                          <a:cs typeface="+mn-cs"/>
                        </a:rPr>
                        <a:t>Thinking : https://pixabay.com/vectors/thinker-thinking-person-idea-28741/ By </a:t>
                      </a:r>
                      <a:r>
                        <a:rPr lang="en-IN" sz="900" b="0" i="0" u="none" strike="noStrike" kern="1200" baseline="0" dirty="0" err="1">
                          <a:solidFill>
                            <a:schemeClr val="tx1"/>
                          </a:solidFill>
                          <a:latin typeface="+mn-lt"/>
                          <a:ea typeface="+mn-ea"/>
                          <a:cs typeface="+mn-cs"/>
                        </a:rPr>
                        <a:t>Clker</a:t>
                      </a:r>
                      <a:r>
                        <a:rPr lang="en-IN" sz="900" b="0" i="0" u="none" strike="noStrike" kern="1200" baseline="0" dirty="0">
                          <a:solidFill>
                            <a:schemeClr val="tx1"/>
                          </a:solidFill>
                          <a:latin typeface="+mn-lt"/>
                          <a:ea typeface="+mn-ea"/>
                          <a:cs typeface="+mn-cs"/>
                        </a:rPr>
                        <a:t>-Free-Vector-Images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900" dirty="0"/>
                    </a:p>
                  </a:txBody>
                  <a:tcPr/>
                </a:tc>
                <a:extLst>
                  <a:ext uri="{0D108BD9-81ED-4DB2-BD59-A6C34878D82A}">
                    <a16:rowId xmlns:a16="http://schemas.microsoft.com/office/drawing/2014/main" val="10002"/>
                  </a:ext>
                </a:extLst>
              </a:tr>
            </a:tbl>
          </a:graphicData>
        </a:graphic>
      </p:graphicFrame>
      <p:pic>
        <p:nvPicPr>
          <p:cNvPr id="8" name="Picture 12" descr="Man, Soldier, Ex-Soldier, Meditate, Military, Uniform">
            <a:extLst>
              <a:ext uri="{FF2B5EF4-FFF2-40B4-BE49-F238E27FC236}">
                <a16:creationId xmlns:a16="http://schemas.microsoft.com/office/drawing/2014/main" id="{6E94794B-2458-4DE4-961E-945562B1903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6816" b="27910"/>
          <a:stretch/>
        </p:blipFill>
        <p:spPr bwMode="auto">
          <a:xfrm>
            <a:off x="2535085" y="1110444"/>
            <a:ext cx="290356" cy="3497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99D8903C-FB2A-4627-B2F6-9092B822CB7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718" b="15256"/>
          <a:stretch/>
        </p:blipFill>
        <p:spPr bwMode="auto">
          <a:xfrm>
            <a:off x="2307260" y="1556792"/>
            <a:ext cx="602374" cy="336144"/>
          </a:xfrm>
          <a:prstGeom prst="rect">
            <a:avLst/>
          </a:prstGeom>
          <a:solidFill>
            <a:srgbClr val="FFFFFF">
              <a:shade val="85000"/>
            </a:srgbClr>
          </a:solidFill>
          <a:ln w="88900" cap="sq">
            <a:noFill/>
            <a:miter lim="800000"/>
          </a:ln>
          <a:effectLst/>
        </p:spPr>
      </p:pic>
      <p:pic>
        <p:nvPicPr>
          <p:cNvPr id="10" name="Picture 4">
            <a:extLst>
              <a:ext uri="{FF2B5EF4-FFF2-40B4-BE49-F238E27FC236}">
                <a16:creationId xmlns:a16="http://schemas.microsoft.com/office/drawing/2014/main" id="{74A444B1-4FCF-4BF7-85B1-5056A650261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7" t="-2338" r="-1480" b="-1"/>
          <a:stretch/>
        </p:blipFill>
        <p:spPr bwMode="auto">
          <a:xfrm>
            <a:off x="3085910" y="1552262"/>
            <a:ext cx="284928" cy="3857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4</TotalTime>
  <Words>632</Words>
  <Application>Microsoft Office PowerPoint</Application>
  <PresentationFormat>Widescreen</PresentationFormat>
  <Paragraphs>60</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Wingdings</vt:lpstr>
      <vt:lpstr>DD</vt:lpstr>
      <vt:lpstr>PowerPoint Presentation</vt:lpstr>
      <vt:lpstr>PowerPoint Presentation</vt:lpstr>
      <vt:lpstr>PowerPoint Presentation</vt:lpstr>
      <vt:lpstr>PowerPoint Presentation</vt:lpstr>
      <vt:lpstr>PowerPoint Presentation</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54</cp:revision>
  <dcterms:created xsi:type="dcterms:W3CDTF">2020-08-28T09:38:22Z</dcterms:created>
  <dcterms:modified xsi:type="dcterms:W3CDTF">2022-10-09T12:56:53Z</dcterms:modified>
</cp:coreProperties>
</file>