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1" r:id="rId3"/>
    <p:sldId id="259" r:id="rId4"/>
    <p:sldId id="260"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502" autoAdjust="0"/>
  </p:normalViewPr>
  <p:slideViewPr>
    <p:cSldViewPr>
      <p:cViewPr varScale="1">
        <p:scale>
          <a:sx n="49" d="100"/>
          <a:sy n="49" d="100"/>
        </p:scale>
        <p:origin x="1244" y="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5" d="100"/>
          <a:sy n="85" d="100"/>
        </p:scale>
        <p:origin x="392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60CE98-612C-41CA-6435-61F5EB8F1A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A41A5E-5827-9ED5-B82C-B4B5687AF0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2ECB8-EE6F-6E40-AA3A-1A7345FD1D8F}" type="datetimeFigureOut">
              <a:rPr lang="en-US" smtClean="0"/>
              <a:t>9/16/2022</a:t>
            </a:fld>
            <a:endParaRPr lang="en-US"/>
          </a:p>
        </p:txBody>
      </p:sp>
      <p:sp>
        <p:nvSpPr>
          <p:cNvPr id="4" name="Footer Placeholder 3">
            <a:extLst>
              <a:ext uri="{FF2B5EF4-FFF2-40B4-BE49-F238E27FC236}">
                <a16:creationId xmlns:a16="http://schemas.microsoft.com/office/drawing/2014/main" id="{9B5E534F-686D-BC6E-417B-993B619D7F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06864C-B0CD-C615-E652-D003B891D4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60E34D-0304-E645-820D-5C210AB3ADB1}" type="slidenum">
              <a:rPr lang="en-US" smtClean="0"/>
              <a:t>‹#›</a:t>
            </a:fld>
            <a:endParaRPr lang="en-US"/>
          </a:p>
        </p:txBody>
      </p:sp>
    </p:spTree>
    <p:extLst>
      <p:ext uri="{BB962C8B-B14F-4D97-AF65-F5344CB8AC3E}">
        <p14:creationId xmlns:p14="http://schemas.microsoft.com/office/powerpoint/2010/main" val="141219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9/16/2022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&lt;Classroom discipline&gt; &lt;SSSVV-</a:t>
            </a:r>
            <a:r>
              <a:rPr lang="en-IN" sz="1200" b="0" i="0" kern="1200" dirty="0">
                <a:solidFill>
                  <a:schemeClr val="tx1"/>
                </a:solidFill>
                <a:effectLst/>
                <a:latin typeface="+mn-lt"/>
                <a:ea typeface="+mn-ea"/>
                <a:cs typeface="+mn-cs"/>
              </a:rPr>
              <a:t>Classroom Classroom Class, classmates, school, classroom&gt;</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&lt;book shelf&gt; &lt;https://</a:t>
            </a:r>
            <a:r>
              <a:rPr lang="en-IN" dirty="0" err="1"/>
              <a:t>pixabay.com</a:t>
            </a:r>
            <a:r>
              <a:rPr lang="en-IN" dirty="0"/>
              <a:t>/photos/books-shelves-library-bookshelf-3981515/&gt;</a:t>
            </a:r>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4322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&lt;solar system&gt; &lt;SSSVV - </a:t>
            </a:r>
            <a:r>
              <a:rPr lang="en-IN" sz="1200" b="0" i="0" kern="1200" dirty="0">
                <a:solidFill>
                  <a:schemeClr val="tx1"/>
                </a:solidFill>
                <a:effectLst/>
                <a:latin typeface="+mn-lt"/>
                <a:ea typeface="+mn-ea"/>
                <a:cs typeface="+mn-cs"/>
              </a:rPr>
              <a:t>Galaxy, Formation of Solar System, Solar System, Planets galaxy-formation-of-solar-system-solar-system-planets-5720 Galaxy, Formation of Solar System, Solar System, Planets&gt;</a:t>
            </a:r>
          </a:p>
          <a:p>
            <a:r>
              <a:rPr lang="en-IN" sz="1200" b="0" i="0" kern="1200" dirty="0">
                <a:solidFill>
                  <a:schemeClr val="tx1"/>
                </a:solidFill>
                <a:effectLst/>
                <a:latin typeface="+mn-lt"/>
                <a:ea typeface="+mn-ea"/>
                <a:cs typeface="+mn-cs"/>
              </a:rPr>
              <a:t>&lt;sun shine&gt; &lt;SSSVV - Sun, Sun Smiling sun-sun-smiling-5585 Sun, Sun Smiling&gt;</a:t>
            </a:r>
          </a:p>
          <a:p>
            <a:r>
              <a:rPr lang="en-IN" sz="1200" b="0" i="0" kern="1200" dirty="0">
                <a:solidFill>
                  <a:schemeClr val="tx1"/>
                </a:solidFill>
                <a:effectLst/>
                <a:latin typeface="+mn-lt"/>
                <a:ea typeface="+mn-ea"/>
                <a:cs typeface="+mn-cs"/>
              </a:rPr>
              <a:t>&lt;bell&gt; &lt;School Bell , bell school-bell-bell-7177 School Bell , bell&gt;</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&lt;alarm clock&gt; &lt;SSSVV - </a:t>
            </a:r>
            <a:r>
              <a:rPr lang="en-IN" sz="1200" b="0" i="0" kern="1200" dirty="0">
                <a:solidFill>
                  <a:schemeClr val="tx1"/>
                </a:solidFill>
                <a:effectLst/>
                <a:latin typeface="+mn-lt"/>
                <a:ea typeface="+mn-ea"/>
                <a:cs typeface="+mn-cs"/>
              </a:rPr>
              <a:t>clocks clocks-7668 time piece, wrist watch&gt;</a:t>
            </a:r>
          </a:p>
          <a:p>
            <a:r>
              <a:rPr lang="en-IN" sz="1200" b="0" i="0" kern="1200" dirty="0">
                <a:solidFill>
                  <a:schemeClr val="tx1"/>
                </a:solidFill>
                <a:effectLst/>
                <a:latin typeface="+mn-lt"/>
                <a:ea typeface="+mn-ea"/>
                <a:cs typeface="+mn-cs"/>
              </a:rPr>
              <a:t>&lt;Salad&gt; &lt;SSSVV - Salad salad-7231 Vegetables, Healthy Diet, Food&gt;</a:t>
            </a:r>
          </a:p>
          <a:p>
            <a:r>
              <a:rPr lang="en-IN" sz="1200" b="0" i="0" kern="1200" dirty="0">
                <a:solidFill>
                  <a:schemeClr val="tx1"/>
                </a:solidFill>
                <a:effectLst/>
                <a:latin typeface="+mn-lt"/>
                <a:ea typeface="+mn-ea"/>
                <a:cs typeface="+mn-cs"/>
              </a:rPr>
              <a:t>&lt;yoga&gt;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/vectors/yoga-exercise-female-fitness-girl-3432693/&gt;</a:t>
            </a:r>
          </a:p>
          <a:p>
            <a:r>
              <a:rPr lang="en-IN" sz="1200" b="0" i="0" kern="1200" dirty="0">
                <a:solidFill>
                  <a:schemeClr val="tx1"/>
                </a:solidFill>
                <a:effectLst/>
                <a:latin typeface="+mn-lt"/>
                <a:ea typeface="+mn-ea"/>
                <a:cs typeface="+mn-cs"/>
              </a:rPr>
              <a:t>&lt;neat and tidy&gt; &lt;SSSVV - Conservation of resources conservation-of-resources-6496 Water conservation, cleaning vessels, helping mom in kitchen, using less water to clean vessels, using less water to brush teeth, brushing teeth, using less water in toilets&gt;</a:t>
            </a:r>
          </a:p>
          <a:p>
            <a:r>
              <a:rPr lang="en-IN" sz="1200" b="0" i="0" kern="1200" dirty="0">
                <a:solidFill>
                  <a:schemeClr val="tx1"/>
                </a:solidFill>
                <a:effectLst/>
                <a:latin typeface="+mn-lt"/>
                <a:ea typeface="+mn-ea"/>
                <a:cs typeface="+mn-cs"/>
              </a:rPr>
              <a:t>&lt;law, rule, discipline&gt; &lt;SSSVV - Road road-6398 Signal, Zebra crossing&gt;</a:t>
            </a:r>
          </a:p>
          <a:p>
            <a:r>
              <a:rPr lang="en-IN" sz="1200" b="0" i="0" kern="1200" dirty="0">
                <a:solidFill>
                  <a:schemeClr val="tx1"/>
                </a:solidFill>
                <a:effectLst/>
                <a:latin typeface="+mn-lt"/>
                <a:ea typeface="+mn-ea"/>
                <a:cs typeface="+mn-cs"/>
              </a:rPr>
              <a:t>&lt;organised&gt;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/vectors/calendar-month-year-date-datetime-159098/&gt;</a:t>
            </a:r>
          </a:p>
          <a:p>
            <a:r>
              <a:rPr lang="en-IN" sz="1200" b="0" i="0" kern="1200" dirty="0">
                <a:solidFill>
                  <a:schemeClr val="tx1"/>
                </a:solidFill>
                <a:effectLst/>
                <a:latin typeface="+mn-lt"/>
                <a:ea typeface="+mn-ea"/>
                <a:cs typeface="+mn-cs"/>
              </a:rPr>
              <a:t>&lt;punctual&gt; &lt;SSSVV - clocks clocks-7669 time piece, wrist watch&gt;</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421985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&lt;sleeping&gt;  &lt;https://</a:t>
            </a:r>
            <a:r>
              <a:rPr lang="en-IN" dirty="0" err="1"/>
              <a:t>pixabay.com</a:t>
            </a:r>
            <a:r>
              <a:rPr lang="en-IN" dirty="0"/>
              <a:t>/vectors/sleep-sleeping-asleep-1389978/&gt;</a:t>
            </a:r>
          </a:p>
          <a:p>
            <a:r>
              <a:rPr lang="en-IN" dirty="0"/>
              <a:t>&lt;girl on bike&gt; &lt;https://pixabay.com/vectors/girl-cycle-helmet-sport-fast-tour-311181/&gt;</a:t>
            </a:r>
          </a:p>
          <a:p>
            <a:r>
              <a:rPr lang="en-IN" dirty="0"/>
              <a:t>&lt;fruit basket&gt; &lt;https://</a:t>
            </a:r>
            <a:r>
              <a:rPr lang="en-IN" dirty="0" err="1"/>
              <a:t>pixabay.com</a:t>
            </a:r>
            <a:r>
              <a:rPr lang="en-IN" dirty="0"/>
              <a:t>/vectors/fruits-basket-fruits-basket-apple-5429751/&gt;</a:t>
            </a:r>
          </a:p>
          <a:p>
            <a:r>
              <a:rPr lang="en-IN" dirty="0"/>
              <a:t>&lt;Boy studying&gt; &lt;SSSVV - </a:t>
            </a:r>
            <a:r>
              <a:rPr lang="en-IN" sz="1200" b="0" i="0" kern="1200" dirty="0">
                <a:solidFill>
                  <a:schemeClr val="tx1"/>
                </a:solidFill>
                <a:effectLst/>
                <a:latin typeface="+mn-lt"/>
                <a:ea typeface="+mn-ea"/>
                <a:cs typeface="+mn-cs"/>
              </a:rPr>
              <a:t>Sketches sketches-5322 story, sketch, hand sketch, books, reading, library, book shelf, study room, boy, man, &gt;</a:t>
            </a:r>
          </a:p>
          <a:p>
            <a:r>
              <a:rPr lang="en-IN" sz="1200" b="0" i="0" kern="1200" dirty="0">
                <a:solidFill>
                  <a:schemeClr val="tx1"/>
                </a:solidFill>
                <a:effectLst/>
                <a:latin typeface="+mn-lt"/>
                <a:ea typeface="+mn-ea"/>
                <a:cs typeface="+mn-cs"/>
              </a:rPr>
              <a:t>&lt;girl cleaning&gt; &lt;https://</a:t>
            </a:r>
            <a:r>
              <a:rPr lang="en-IN" sz="1200" b="0" i="0" kern="1200" dirty="0" err="1">
                <a:solidFill>
                  <a:schemeClr val="tx1"/>
                </a:solidFill>
                <a:effectLst/>
                <a:latin typeface="+mn-lt"/>
                <a:ea typeface="+mn-ea"/>
                <a:cs typeface="+mn-cs"/>
              </a:rPr>
              <a:t>pixabay.com</a:t>
            </a:r>
            <a:r>
              <a:rPr lang="en-IN" sz="1200" b="0" i="0" kern="1200" dirty="0">
                <a:solidFill>
                  <a:schemeClr val="tx1"/>
                </a:solidFill>
                <a:effectLst/>
                <a:latin typeface="+mn-lt"/>
                <a:ea typeface="+mn-ea"/>
                <a:cs typeface="+mn-cs"/>
              </a:rPr>
              <a:t>/vectors/cleaning-silhouette-maid-duster-5196528/&gt;</a:t>
            </a: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8991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6.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64433"/>
            <a:ext cx="12192000" cy="1032919"/>
          </a:xfrm>
          <a:ln/>
        </p:spPr>
        <p:style>
          <a:lnRef idx="1">
            <a:schemeClr val="accent6"/>
          </a:lnRef>
          <a:fillRef idx="2">
            <a:schemeClr val="accent6"/>
          </a:fillRef>
          <a:effectRef idx="1">
            <a:schemeClr val="accent6"/>
          </a:effectRef>
          <a:fontRef idx="minor">
            <a:schemeClr val="dk1"/>
          </a:fontRef>
        </p:style>
        <p:txBody>
          <a:bodyPr/>
          <a:lstStyle/>
          <a:p>
            <a:r>
              <a:rPr lang="en-IN" b="1" dirty="0"/>
              <a:t>Discipline </a:t>
            </a:r>
            <a:r>
              <a:rPr lang="en-IN" b="1"/>
              <a:t>for Happy </a:t>
            </a:r>
            <a:r>
              <a:rPr lang="en-IN" b="1" dirty="0"/>
              <a:t>Living</a:t>
            </a:r>
          </a:p>
        </p:txBody>
      </p:sp>
      <p:pic>
        <p:nvPicPr>
          <p:cNvPr id="5" name="Picture 4" descr="A group of people sitting at desks in a classroom&#10;&#10;Description automatically generated with medium confidence">
            <a:extLst>
              <a:ext uri="{FF2B5EF4-FFF2-40B4-BE49-F238E27FC236}">
                <a16:creationId xmlns:a16="http://schemas.microsoft.com/office/drawing/2014/main" id="{64507F91-CACD-2A59-E06B-D7F84D12B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959" y="2637041"/>
            <a:ext cx="5292080" cy="2249134"/>
          </a:xfrm>
          <a:prstGeom prst="rect">
            <a:avLst/>
          </a:prstGeom>
          <a:ln>
            <a:solidFill>
              <a:srgbClr val="00206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F08C3C7-542E-9689-4E7D-CB9DA77CA4D5}"/>
              </a:ext>
            </a:extLst>
          </p:cNvPr>
          <p:cNvGrpSpPr/>
          <p:nvPr/>
        </p:nvGrpSpPr>
        <p:grpSpPr>
          <a:xfrm>
            <a:off x="2483443" y="196465"/>
            <a:ext cx="7263252" cy="1008112"/>
            <a:chOff x="2987645" y="4617850"/>
            <a:chExt cx="7263252" cy="1008112"/>
          </a:xfrm>
        </p:grpSpPr>
        <p:sp>
          <p:nvSpPr>
            <p:cNvPr id="7" name="Rectangle 6">
              <a:extLst>
                <a:ext uri="{FF2B5EF4-FFF2-40B4-BE49-F238E27FC236}">
                  <a16:creationId xmlns:a16="http://schemas.microsoft.com/office/drawing/2014/main" id="{7467EA9B-5102-F25E-B4D9-907D894685CF}"/>
                </a:ext>
              </a:extLst>
            </p:cNvPr>
            <p:cNvSpPr/>
            <p:nvPr/>
          </p:nvSpPr>
          <p:spPr>
            <a:xfrm>
              <a:off x="3577616" y="4761867"/>
              <a:ext cx="6673281" cy="720079"/>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a16="http://schemas.microsoft.com/office/drawing/2014/main" id="{65B22ACE-3459-F155-3ED1-0E71E7AA1EC2}"/>
                </a:ext>
              </a:extLst>
            </p:cNvPr>
            <p:cNvGrpSpPr/>
            <p:nvPr/>
          </p:nvGrpSpPr>
          <p:grpSpPr>
            <a:xfrm>
              <a:off x="2987645" y="4617850"/>
              <a:ext cx="1112125" cy="1008112"/>
              <a:chOff x="1631504" y="2173360"/>
              <a:chExt cx="1368152" cy="1111624"/>
            </a:xfrm>
          </p:grpSpPr>
          <p:sp>
            <p:nvSpPr>
              <p:cNvPr id="9" name="Hexagon 8">
                <a:extLst>
                  <a:ext uri="{FF2B5EF4-FFF2-40B4-BE49-F238E27FC236}">
                    <a16:creationId xmlns:a16="http://schemas.microsoft.com/office/drawing/2014/main" id="{998741C8-0E14-D0BE-87BE-3404CBB7744C}"/>
                  </a:ext>
                </a:extLst>
              </p:cNvPr>
              <p:cNvSpPr/>
              <p:nvPr/>
            </p:nvSpPr>
            <p:spPr>
              <a:xfrm>
                <a:off x="1631504" y="2173360"/>
                <a:ext cx="1368152" cy="1111624"/>
              </a:xfrm>
              <a:prstGeom prst="hexagon">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Hexagon 9">
                <a:extLst>
                  <a:ext uri="{FF2B5EF4-FFF2-40B4-BE49-F238E27FC236}">
                    <a16:creationId xmlns:a16="http://schemas.microsoft.com/office/drawing/2014/main" id="{17E8F037-BDDA-D401-44B3-556B99CDDB56}"/>
                  </a:ext>
                </a:extLst>
              </p:cNvPr>
              <p:cNvSpPr/>
              <p:nvPr/>
            </p:nvSpPr>
            <p:spPr>
              <a:xfrm>
                <a:off x="1739516" y="2261120"/>
                <a:ext cx="1152128" cy="936104"/>
              </a:xfrm>
              <a:prstGeom prst="hexagon">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Hexagon 10">
                <a:extLst>
                  <a:ext uri="{FF2B5EF4-FFF2-40B4-BE49-F238E27FC236}">
                    <a16:creationId xmlns:a16="http://schemas.microsoft.com/office/drawing/2014/main" id="{CA98D81F-4417-CD6C-6692-F4EB7637E535}"/>
                  </a:ext>
                </a:extLst>
              </p:cNvPr>
              <p:cNvSpPr/>
              <p:nvPr/>
            </p:nvSpPr>
            <p:spPr>
              <a:xfrm>
                <a:off x="1913182" y="2402224"/>
                <a:ext cx="804796" cy="653896"/>
              </a:xfrm>
              <a:prstGeom prst="hexagon">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2" name="Title 1"/>
          <p:cNvSpPr>
            <a:spLocks noGrp="1"/>
          </p:cNvSpPr>
          <p:nvPr>
            <p:ph type="title"/>
          </p:nvPr>
        </p:nvSpPr>
        <p:spPr>
          <a:xfrm>
            <a:off x="1559878" y="373505"/>
            <a:ext cx="9296427" cy="654032"/>
          </a:xfrm>
        </p:spPr>
        <p:txBody>
          <a:bodyPr/>
          <a:lstStyle/>
          <a:p>
            <a:r>
              <a:rPr lang="en-IN" b="1" dirty="0"/>
              <a:t>Sentence formation</a:t>
            </a:r>
          </a:p>
        </p:txBody>
      </p:sp>
      <p:sp>
        <p:nvSpPr>
          <p:cNvPr id="3" name="Text Placeholder 2"/>
          <p:cNvSpPr>
            <a:spLocks noGrp="1"/>
          </p:cNvSpPr>
          <p:nvPr>
            <p:ph type="body" sz="quarter" idx="10"/>
          </p:nvPr>
        </p:nvSpPr>
        <p:spPr>
          <a:xfrm>
            <a:off x="1941570" y="1268760"/>
            <a:ext cx="8330894" cy="2117156"/>
          </a:xfrm>
          <a:ln/>
        </p:spPr>
        <p:style>
          <a:lnRef idx="0">
            <a:schemeClr val="accent2"/>
          </a:lnRef>
          <a:fillRef idx="3">
            <a:schemeClr val="accent2"/>
          </a:fillRef>
          <a:effectRef idx="3">
            <a:schemeClr val="accent2"/>
          </a:effectRef>
          <a:fontRef idx="minor">
            <a:schemeClr val="lt1"/>
          </a:fontRef>
        </p:style>
        <p:txBody>
          <a:bodyPr/>
          <a:lstStyle/>
          <a:p>
            <a:pPr marL="396875" indent="-396875">
              <a:buFont typeface="Wingdings" panose="05000000000000000000" pitchFamily="2" charset="2"/>
              <a:buChar char="v"/>
            </a:pPr>
            <a:r>
              <a:rPr lang="en-IE" sz="2800" dirty="0"/>
              <a:t>A sentence will be meaningful only when the words are placed in an orderly and disciplined manner.</a:t>
            </a:r>
            <a:r>
              <a:rPr lang="en-IN" sz="2800" dirty="0"/>
              <a:t> </a:t>
            </a:r>
          </a:p>
          <a:p>
            <a:pPr marL="396875" indent="-396875">
              <a:buNone/>
            </a:pPr>
            <a:endParaRPr lang="en-IE" sz="1000" dirty="0"/>
          </a:p>
          <a:p>
            <a:pPr marL="396875" indent="-396875">
              <a:buFont typeface="Wingdings" panose="05000000000000000000" pitchFamily="2" charset="2"/>
              <a:buChar char="v"/>
            </a:pPr>
            <a:r>
              <a:rPr lang="en-IE" sz="2800" dirty="0"/>
              <a:t>So too, our lives become meaningful only when we follow certain disciplines.</a:t>
            </a:r>
            <a:endParaRPr lang="en-IN" sz="2800" dirty="0"/>
          </a:p>
        </p:txBody>
      </p:sp>
      <p:pic>
        <p:nvPicPr>
          <p:cNvPr id="6" name="Picture 5" descr="A shelf with many books on it&#10;&#10;Description automatically generated with low confidence">
            <a:extLst>
              <a:ext uri="{FF2B5EF4-FFF2-40B4-BE49-F238E27FC236}">
                <a16:creationId xmlns:a16="http://schemas.microsoft.com/office/drawing/2014/main" id="{CA55B1E0-6B5C-D294-F065-AEAFCD1E1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737" y="3449452"/>
            <a:ext cx="4716524" cy="3139436"/>
          </a:xfrm>
          <a:prstGeom prst="rect">
            <a:avLst/>
          </a:prstGeom>
          <a:ln>
            <a:solidFill>
              <a:srgbClr val="002060"/>
            </a:solidFill>
          </a:ln>
        </p:spPr>
      </p:pic>
    </p:spTree>
    <p:extLst>
      <p:ext uri="{BB962C8B-B14F-4D97-AF65-F5344CB8AC3E}">
        <p14:creationId xmlns:p14="http://schemas.microsoft.com/office/powerpoint/2010/main" val="3334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1A2CD8-620B-DBE5-8475-2631D7A092A8}"/>
              </a:ext>
            </a:extLst>
          </p:cNvPr>
          <p:cNvGrpSpPr/>
          <p:nvPr/>
        </p:nvGrpSpPr>
        <p:grpSpPr>
          <a:xfrm>
            <a:off x="2121211" y="156682"/>
            <a:ext cx="7949573" cy="755308"/>
            <a:chOff x="9892548" y="1406822"/>
            <a:chExt cx="1749285" cy="838220"/>
          </a:xfrm>
        </p:grpSpPr>
        <p:sp>
          <p:nvSpPr>
            <p:cNvPr id="11" name="Arrow: Pentagon 8">
              <a:extLst>
                <a:ext uri="{FF2B5EF4-FFF2-40B4-BE49-F238E27FC236}">
                  <a16:creationId xmlns:a16="http://schemas.microsoft.com/office/drawing/2014/main" id="{763524F4-6851-5E96-2BCD-6F50A4075D52}"/>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4" name="Rectangle: Top Corners Rounded 9">
              <a:extLst>
                <a:ext uri="{FF2B5EF4-FFF2-40B4-BE49-F238E27FC236}">
                  <a16:creationId xmlns:a16="http://schemas.microsoft.com/office/drawing/2014/main" id="{008EB9F2-C05A-A330-1D4C-13CBDD7E4E1A}"/>
                </a:ext>
              </a:extLst>
            </p:cNvPr>
            <p:cNvSpPr/>
            <p:nvPr/>
          </p:nvSpPr>
          <p:spPr>
            <a:xfrm>
              <a:off x="9892548" y="1406822"/>
              <a:ext cx="1749285" cy="83822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6" name="Rectangle 15">
              <a:extLst>
                <a:ext uri="{FF2B5EF4-FFF2-40B4-BE49-F238E27FC236}">
                  <a16:creationId xmlns:a16="http://schemas.microsoft.com/office/drawing/2014/main" id="{0390BAE0-8E20-2BCE-7C73-C42467D2C472}"/>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19" name="Arrow: Pentagon 12">
              <a:extLst>
                <a:ext uri="{FF2B5EF4-FFF2-40B4-BE49-F238E27FC236}">
                  <a16:creationId xmlns:a16="http://schemas.microsoft.com/office/drawing/2014/main" id="{324F58AD-946B-6F8D-908F-3BDD60338480}"/>
                </a:ext>
              </a:extLst>
            </p:cNvPr>
            <p:cNvSpPr/>
            <p:nvPr/>
          </p:nvSpPr>
          <p:spPr>
            <a:xfrm rot="16200000">
              <a:off x="10664315" y="1705454"/>
              <a:ext cx="199843" cy="871248"/>
            </a:xfrm>
            <a:prstGeom prst="homePlate">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2" name="Title 1"/>
          <p:cNvSpPr>
            <a:spLocks noGrp="1"/>
          </p:cNvSpPr>
          <p:nvPr>
            <p:ph type="title"/>
          </p:nvPr>
        </p:nvSpPr>
        <p:spPr>
          <a:xfrm>
            <a:off x="1434356" y="164965"/>
            <a:ext cx="9296427" cy="654032"/>
          </a:xfrm>
        </p:spPr>
        <p:txBody>
          <a:bodyPr/>
          <a:lstStyle/>
          <a:p>
            <a:r>
              <a:rPr lang="en-IN" b="1" dirty="0"/>
              <a:t>Discipline</a:t>
            </a:r>
          </a:p>
        </p:txBody>
      </p:sp>
      <p:sp>
        <p:nvSpPr>
          <p:cNvPr id="3" name="Text Placeholder 2"/>
          <p:cNvSpPr>
            <a:spLocks noGrp="1"/>
          </p:cNvSpPr>
          <p:nvPr>
            <p:ph type="body" sz="quarter" idx="10"/>
          </p:nvPr>
        </p:nvSpPr>
        <p:spPr>
          <a:xfrm>
            <a:off x="3373105" y="1052736"/>
            <a:ext cx="5445789" cy="654032"/>
          </a:xfrm>
          <a:ln>
            <a:solidFill>
              <a:srgbClr val="002060"/>
            </a:solidFill>
          </a:ln>
        </p:spPr>
        <p:txBody>
          <a:bodyPr/>
          <a:lstStyle/>
          <a:p>
            <a:pPr marL="0" indent="0" algn="ctr">
              <a:buNone/>
            </a:pPr>
            <a:r>
              <a:rPr lang="en-IE" dirty="0"/>
              <a:t>Imagine what would happen:</a:t>
            </a:r>
            <a:r>
              <a:rPr lang="en-IN" dirty="0"/>
              <a:t> </a:t>
            </a:r>
          </a:p>
        </p:txBody>
      </p:sp>
      <p:sp>
        <p:nvSpPr>
          <p:cNvPr id="7" name="TextBox 6">
            <a:extLst>
              <a:ext uri="{FF2B5EF4-FFF2-40B4-BE49-F238E27FC236}">
                <a16:creationId xmlns:a16="http://schemas.microsoft.com/office/drawing/2014/main" id="{6D7FDF69-D327-FDEB-099D-AB889F74110E}"/>
              </a:ext>
            </a:extLst>
          </p:cNvPr>
          <p:cNvSpPr txBox="1"/>
          <p:nvPr/>
        </p:nvSpPr>
        <p:spPr>
          <a:xfrm>
            <a:off x="664303" y="4636293"/>
            <a:ext cx="3438590" cy="1384995"/>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IE" sz="2800" dirty="0">
                <a:effectLst/>
                <a:latin typeface="Calibri" panose="020F0502020204030204" pitchFamily="34" charset="0"/>
                <a:ea typeface="Calibri" panose="020F0502020204030204" pitchFamily="34" charset="0"/>
              </a:rPr>
              <a:t>If the planets don’t revolve around their orbits.</a:t>
            </a:r>
            <a:r>
              <a:rPr lang="en-IN" sz="2800" dirty="0">
                <a:effectLst/>
              </a:rPr>
              <a:t> </a:t>
            </a:r>
            <a:endParaRPr lang="en-US" sz="2800" dirty="0"/>
          </a:p>
        </p:txBody>
      </p:sp>
      <p:pic>
        <p:nvPicPr>
          <p:cNvPr id="9" name="Picture 8" descr="A picture containing blue, outdoor object&#10;&#10;Description automatically generated">
            <a:extLst>
              <a:ext uri="{FF2B5EF4-FFF2-40B4-BE49-F238E27FC236}">
                <a16:creationId xmlns:a16="http://schemas.microsoft.com/office/drawing/2014/main" id="{6134D124-92DB-8480-443A-EC2868889A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868" y="2413712"/>
            <a:ext cx="3461891" cy="1940140"/>
          </a:xfrm>
          <a:prstGeom prst="rect">
            <a:avLst/>
          </a:prstGeom>
        </p:spPr>
      </p:pic>
      <p:sp>
        <p:nvSpPr>
          <p:cNvPr id="12" name="TextBox 11">
            <a:extLst>
              <a:ext uri="{FF2B5EF4-FFF2-40B4-BE49-F238E27FC236}">
                <a16:creationId xmlns:a16="http://schemas.microsoft.com/office/drawing/2014/main" id="{A6DAE2F2-ED81-4076-5906-EECE92CF834C}"/>
              </a:ext>
            </a:extLst>
          </p:cNvPr>
          <p:cNvSpPr txBox="1"/>
          <p:nvPr/>
        </p:nvSpPr>
        <p:spPr>
          <a:xfrm>
            <a:off x="4376704" y="5067181"/>
            <a:ext cx="3438590" cy="954107"/>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E" sz="2800" dirty="0"/>
              <a:t>If the Sun refused to shine .</a:t>
            </a:r>
            <a:endParaRPr lang="en-IN" sz="2800" dirty="0"/>
          </a:p>
        </p:txBody>
      </p:sp>
      <p:sp>
        <p:nvSpPr>
          <p:cNvPr id="13" name="TextBox 12">
            <a:extLst>
              <a:ext uri="{FF2B5EF4-FFF2-40B4-BE49-F238E27FC236}">
                <a16:creationId xmlns:a16="http://schemas.microsoft.com/office/drawing/2014/main" id="{D9F36A24-2BF1-C478-4C8B-34154052B535}"/>
              </a:ext>
            </a:extLst>
          </p:cNvPr>
          <p:cNvSpPr txBox="1"/>
          <p:nvPr/>
        </p:nvSpPr>
        <p:spPr>
          <a:xfrm>
            <a:off x="8072542" y="4205406"/>
            <a:ext cx="3415288" cy="1815882"/>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IE" sz="2800" dirty="0"/>
              <a:t>If the school bell rang early on some days and late on some other days.</a:t>
            </a:r>
            <a:r>
              <a:rPr lang="en-IN" sz="2800" dirty="0"/>
              <a:t> </a:t>
            </a:r>
            <a:endParaRPr lang="en-US" sz="2800" dirty="0"/>
          </a:p>
        </p:txBody>
      </p:sp>
      <p:pic>
        <p:nvPicPr>
          <p:cNvPr id="15" name="Picture 14" descr="A picture containing text&#10;&#10;Description automatically generated">
            <a:extLst>
              <a:ext uri="{FF2B5EF4-FFF2-40B4-BE49-F238E27FC236}">
                <a16:creationId xmlns:a16="http://schemas.microsoft.com/office/drawing/2014/main" id="{E9904C1F-98EB-8C42-341C-71578CC9E8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80" t="4850" r="4567"/>
          <a:stretch/>
        </p:blipFill>
        <p:spPr>
          <a:xfrm>
            <a:off x="4807107" y="2022571"/>
            <a:ext cx="2577783" cy="2780928"/>
          </a:xfrm>
          <a:prstGeom prst="rect">
            <a:avLst/>
          </a:prstGeom>
        </p:spPr>
      </p:pic>
      <p:pic>
        <p:nvPicPr>
          <p:cNvPr id="17" name="Picture 16" descr="A picture containing indoor, seat, chair, dirty&#10;&#10;Description automatically generated">
            <a:extLst>
              <a:ext uri="{FF2B5EF4-FFF2-40B4-BE49-F238E27FC236}">
                <a16:creationId xmlns:a16="http://schemas.microsoft.com/office/drawing/2014/main" id="{0CAABFD5-8DD7-1F10-B842-791231B5DC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578" b="18500"/>
          <a:stretch/>
        </p:blipFill>
        <p:spPr>
          <a:xfrm>
            <a:off x="8931371" y="1807002"/>
            <a:ext cx="1857576" cy="2342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8C7153-1A9A-9C2A-F1EC-BB60DD7C4D04}"/>
              </a:ext>
            </a:extLst>
          </p:cNvPr>
          <p:cNvGrpSpPr/>
          <p:nvPr/>
        </p:nvGrpSpPr>
        <p:grpSpPr>
          <a:xfrm>
            <a:off x="551384" y="289500"/>
            <a:ext cx="10487775" cy="763970"/>
            <a:chOff x="9892548" y="1406822"/>
            <a:chExt cx="1749285" cy="834177"/>
          </a:xfrm>
        </p:grpSpPr>
        <p:sp>
          <p:nvSpPr>
            <p:cNvPr id="19" name="Arrow: Pentagon 20">
              <a:extLst>
                <a:ext uri="{FF2B5EF4-FFF2-40B4-BE49-F238E27FC236}">
                  <a16:creationId xmlns:a16="http://schemas.microsoft.com/office/drawing/2014/main" id="{77874616-9938-15D6-926E-804289E4523E}"/>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1" name="Rectangle: Top Corners Rounded 21">
              <a:extLst>
                <a:ext uri="{FF2B5EF4-FFF2-40B4-BE49-F238E27FC236}">
                  <a16:creationId xmlns:a16="http://schemas.microsoft.com/office/drawing/2014/main" id="{0BA11266-E097-BF08-E0FC-E3312F840555}"/>
                </a:ext>
              </a:extLst>
            </p:cNvPr>
            <p:cNvSpPr/>
            <p:nvPr/>
          </p:nvSpPr>
          <p:spPr>
            <a:xfrm>
              <a:off x="9892548" y="1406822"/>
              <a:ext cx="1749285" cy="815701"/>
            </a:xfrm>
            <a:prstGeom prst="round2SameRect">
              <a:avLst/>
            </a:prstGeom>
            <a:solidFill>
              <a:srgbClr val="F29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3" name="Rectangle 22">
              <a:extLst>
                <a:ext uri="{FF2B5EF4-FFF2-40B4-BE49-F238E27FC236}">
                  <a16:creationId xmlns:a16="http://schemas.microsoft.com/office/drawing/2014/main" id="{01E653C9-312D-C516-9F7B-C367B212BD08}"/>
                </a:ext>
              </a:extLst>
            </p:cNvPr>
            <p:cNvSpPr/>
            <p:nvPr/>
          </p:nvSpPr>
          <p:spPr>
            <a:xfrm>
              <a:off x="10057658" y="1522060"/>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7" name="Arrow: Pentagon 24">
              <a:extLst>
                <a:ext uri="{FF2B5EF4-FFF2-40B4-BE49-F238E27FC236}">
                  <a16:creationId xmlns:a16="http://schemas.microsoft.com/office/drawing/2014/main" id="{CB8CBFA7-E6B0-C332-BCD1-B61FF655FBAA}"/>
                </a:ext>
              </a:extLst>
            </p:cNvPr>
            <p:cNvSpPr/>
            <p:nvPr/>
          </p:nvSpPr>
          <p:spPr>
            <a:xfrm rot="16200000">
              <a:off x="10664315" y="1705454"/>
              <a:ext cx="199843" cy="871248"/>
            </a:xfrm>
            <a:prstGeom prst="homePlate">
              <a:avLst/>
            </a:prstGeom>
            <a:solidFill>
              <a:srgbClr val="F290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2" name="Title 1"/>
          <p:cNvSpPr>
            <a:spLocks noGrp="1"/>
          </p:cNvSpPr>
          <p:nvPr>
            <p:ph type="title"/>
          </p:nvPr>
        </p:nvSpPr>
        <p:spPr>
          <a:xfrm>
            <a:off x="1441463" y="278195"/>
            <a:ext cx="9296427" cy="654032"/>
          </a:xfrm>
        </p:spPr>
        <p:txBody>
          <a:bodyPr/>
          <a:lstStyle/>
          <a:p>
            <a:r>
              <a:rPr lang="en-IE" b="1" dirty="0"/>
              <a:t>Discipline at home, school and community</a:t>
            </a:r>
            <a:r>
              <a:rPr lang="en-IN" b="1" dirty="0"/>
              <a:t> </a:t>
            </a:r>
          </a:p>
        </p:txBody>
      </p:sp>
      <p:sp>
        <p:nvSpPr>
          <p:cNvPr id="3" name="Text Placeholder 2"/>
          <p:cNvSpPr>
            <a:spLocks noGrp="1"/>
          </p:cNvSpPr>
          <p:nvPr>
            <p:ph type="body" sz="quarter" idx="10"/>
          </p:nvPr>
        </p:nvSpPr>
        <p:spPr>
          <a:xfrm>
            <a:off x="820862" y="2638279"/>
            <a:ext cx="2644502" cy="486370"/>
          </a:xfrm>
          <a:ln/>
        </p:spPr>
        <p:style>
          <a:lnRef idx="1">
            <a:schemeClr val="accent2"/>
          </a:lnRef>
          <a:fillRef idx="2">
            <a:schemeClr val="accent2"/>
          </a:fillRef>
          <a:effectRef idx="1">
            <a:schemeClr val="accent2"/>
          </a:effectRef>
          <a:fontRef idx="minor">
            <a:schemeClr val="dk1"/>
          </a:fontRef>
        </p:style>
        <p:txBody>
          <a:bodyPr/>
          <a:lstStyle/>
          <a:p>
            <a:pPr marL="0" indent="0" algn="ctr">
              <a:buNone/>
            </a:pPr>
            <a:r>
              <a:rPr lang="en-IE" sz="2400" dirty="0"/>
              <a:t>Wake up on time.</a:t>
            </a:r>
            <a:endParaRPr lang="en-IN" sz="2400" dirty="0"/>
          </a:p>
        </p:txBody>
      </p:sp>
      <p:sp>
        <p:nvSpPr>
          <p:cNvPr id="6" name="Text Placeholder 2">
            <a:extLst>
              <a:ext uri="{FF2B5EF4-FFF2-40B4-BE49-F238E27FC236}">
                <a16:creationId xmlns:a16="http://schemas.microsoft.com/office/drawing/2014/main" id="{9CA131B4-D802-70B7-2606-1525336EB304}"/>
              </a:ext>
            </a:extLst>
          </p:cNvPr>
          <p:cNvSpPr txBox="1">
            <a:spLocks/>
          </p:cNvSpPr>
          <p:nvPr/>
        </p:nvSpPr>
        <p:spPr>
          <a:xfrm>
            <a:off x="5267908" y="2638279"/>
            <a:ext cx="1656183" cy="486370"/>
          </a:xfrm>
          <a:prstGeom prst="rect">
            <a:avLst/>
          </a:prstGeom>
          <a:ln/>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Eat healthy.</a:t>
            </a:r>
            <a:r>
              <a:rPr lang="en-IN" sz="2400" dirty="0"/>
              <a:t> </a:t>
            </a:r>
          </a:p>
        </p:txBody>
      </p:sp>
      <p:sp>
        <p:nvSpPr>
          <p:cNvPr id="7" name="Text Placeholder 2">
            <a:extLst>
              <a:ext uri="{FF2B5EF4-FFF2-40B4-BE49-F238E27FC236}">
                <a16:creationId xmlns:a16="http://schemas.microsoft.com/office/drawing/2014/main" id="{A1B82879-093A-522E-AF5F-6FD62306A5EF}"/>
              </a:ext>
            </a:extLst>
          </p:cNvPr>
          <p:cNvSpPr txBox="1">
            <a:spLocks/>
          </p:cNvSpPr>
          <p:nvPr/>
        </p:nvSpPr>
        <p:spPr>
          <a:xfrm>
            <a:off x="8327857" y="2638279"/>
            <a:ext cx="2214414" cy="486370"/>
          </a:xfrm>
          <a:prstGeom prst="rect">
            <a:avLst/>
          </a:prstGeom>
          <a:ln/>
        </p:spPr>
        <p:style>
          <a:lnRef idx="1">
            <a:schemeClr val="accent2"/>
          </a:lnRef>
          <a:fillRef idx="2">
            <a:schemeClr val="accent2"/>
          </a:fillRef>
          <a:effectRef idx="1">
            <a:schemeClr val="accent2"/>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Exercise daily. </a:t>
            </a:r>
            <a:endParaRPr lang="en-IN" sz="2400" dirty="0"/>
          </a:p>
        </p:txBody>
      </p:sp>
      <p:sp>
        <p:nvSpPr>
          <p:cNvPr id="8" name="Text Placeholder 2">
            <a:extLst>
              <a:ext uri="{FF2B5EF4-FFF2-40B4-BE49-F238E27FC236}">
                <a16:creationId xmlns:a16="http://schemas.microsoft.com/office/drawing/2014/main" id="{8F07C4D5-CAEC-CFDD-438E-ED6E80B9367F}"/>
              </a:ext>
            </a:extLst>
          </p:cNvPr>
          <p:cNvSpPr txBox="1">
            <a:spLocks/>
          </p:cNvSpPr>
          <p:nvPr/>
        </p:nvSpPr>
        <p:spPr>
          <a:xfrm>
            <a:off x="335360" y="5534918"/>
            <a:ext cx="2644502" cy="48637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a:t>Be </a:t>
            </a:r>
            <a:r>
              <a:rPr lang="en-IE" sz="2400" dirty="0"/>
              <a:t>neat and tidy.</a:t>
            </a:r>
            <a:r>
              <a:rPr lang="en-IN" sz="2400" dirty="0"/>
              <a:t> </a:t>
            </a:r>
          </a:p>
        </p:txBody>
      </p:sp>
      <p:sp>
        <p:nvSpPr>
          <p:cNvPr id="9" name="Text Placeholder 2">
            <a:extLst>
              <a:ext uri="{FF2B5EF4-FFF2-40B4-BE49-F238E27FC236}">
                <a16:creationId xmlns:a16="http://schemas.microsoft.com/office/drawing/2014/main" id="{57F00EF5-3AA1-1963-31FA-E35C45BADD43}"/>
              </a:ext>
            </a:extLst>
          </p:cNvPr>
          <p:cNvSpPr txBox="1">
            <a:spLocks/>
          </p:cNvSpPr>
          <p:nvPr/>
        </p:nvSpPr>
        <p:spPr>
          <a:xfrm>
            <a:off x="9570218" y="5462910"/>
            <a:ext cx="2214414" cy="48637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Be punctual.</a:t>
            </a:r>
            <a:r>
              <a:rPr lang="en-IN" sz="2400" dirty="0"/>
              <a:t> </a:t>
            </a:r>
          </a:p>
        </p:txBody>
      </p:sp>
      <p:sp>
        <p:nvSpPr>
          <p:cNvPr id="10" name="Text Placeholder 2">
            <a:extLst>
              <a:ext uri="{FF2B5EF4-FFF2-40B4-BE49-F238E27FC236}">
                <a16:creationId xmlns:a16="http://schemas.microsoft.com/office/drawing/2014/main" id="{FADC9D16-D560-0DC7-28D3-6B6F0976AE58}"/>
              </a:ext>
            </a:extLst>
          </p:cNvPr>
          <p:cNvSpPr txBox="1">
            <a:spLocks/>
          </p:cNvSpPr>
          <p:nvPr/>
        </p:nvSpPr>
        <p:spPr>
          <a:xfrm>
            <a:off x="6730529" y="5682820"/>
            <a:ext cx="2173783" cy="82543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Plan and be organized.</a:t>
            </a:r>
            <a:endParaRPr lang="en-IN" sz="2400" dirty="0"/>
          </a:p>
        </p:txBody>
      </p:sp>
      <p:sp>
        <p:nvSpPr>
          <p:cNvPr id="11" name="Text Placeholder 2">
            <a:extLst>
              <a:ext uri="{FF2B5EF4-FFF2-40B4-BE49-F238E27FC236}">
                <a16:creationId xmlns:a16="http://schemas.microsoft.com/office/drawing/2014/main" id="{3F7C539B-43B3-2CFE-285F-70FD08348C7B}"/>
              </a:ext>
            </a:extLst>
          </p:cNvPr>
          <p:cNvSpPr txBox="1">
            <a:spLocks/>
          </p:cNvSpPr>
          <p:nvPr/>
        </p:nvSpPr>
        <p:spPr>
          <a:xfrm>
            <a:off x="3306352" y="5682820"/>
            <a:ext cx="2757747" cy="825430"/>
          </a:xfrm>
          <a:prstGeom prst="rect">
            <a:avLst/>
          </a:prstGeom>
          <a:ln/>
        </p:spPr>
        <p:style>
          <a:lnRef idx="1">
            <a:schemeClr val="accent4"/>
          </a:lnRef>
          <a:fillRef idx="2">
            <a:schemeClr val="accent4"/>
          </a:fillRef>
          <a:effectRef idx="1">
            <a:schemeClr val="accent4"/>
          </a:effectRef>
          <a:fontRef idx="minor">
            <a:schemeClr val="dk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sz="2400" dirty="0"/>
              <a:t>Adhere to laws, rules and disciplines.</a:t>
            </a:r>
            <a:endParaRPr lang="en-IN" sz="2400" dirty="0"/>
          </a:p>
        </p:txBody>
      </p:sp>
      <p:pic>
        <p:nvPicPr>
          <p:cNvPr id="13" name="Picture 12" descr="A picture containing text, clock, gauge&#10;&#10;Description automatically generated">
            <a:extLst>
              <a:ext uri="{FF2B5EF4-FFF2-40B4-BE49-F238E27FC236}">
                <a16:creationId xmlns:a16="http://schemas.microsoft.com/office/drawing/2014/main" id="{76C48C46-39DB-70A4-0B30-78A51A127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427" y="1136804"/>
            <a:ext cx="1099371" cy="1380232"/>
          </a:xfrm>
          <a:prstGeom prst="rect">
            <a:avLst/>
          </a:prstGeom>
        </p:spPr>
      </p:pic>
      <p:pic>
        <p:nvPicPr>
          <p:cNvPr id="16" name="Picture 15" descr="A picture containing cup, table, indoor, glass&#10;&#10;Description automatically generated">
            <a:extLst>
              <a:ext uri="{FF2B5EF4-FFF2-40B4-BE49-F238E27FC236}">
                <a16:creationId xmlns:a16="http://schemas.microsoft.com/office/drawing/2014/main" id="{F78EB796-695F-F516-839C-C7C04A7EFC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126" y="1416807"/>
            <a:ext cx="2325886" cy="1221472"/>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55F21AC4-92E6-689A-302F-79D7EBE74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390" y="1365210"/>
            <a:ext cx="1069348" cy="1237582"/>
          </a:xfrm>
          <a:prstGeom prst="rect">
            <a:avLst/>
          </a:prstGeom>
        </p:spPr>
      </p:pic>
      <p:pic>
        <p:nvPicPr>
          <p:cNvPr id="20" name="Picture 19" descr="Shape, square&#10;&#10;Description automatically generated">
            <a:extLst>
              <a:ext uri="{FF2B5EF4-FFF2-40B4-BE49-F238E27FC236}">
                <a16:creationId xmlns:a16="http://schemas.microsoft.com/office/drawing/2014/main" id="{D4158D20-3CC9-B6B7-9578-844970174B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082" y="3853948"/>
            <a:ext cx="1901056" cy="1659103"/>
          </a:xfrm>
          <a:prstGeom prst="rect">
            <a:avLst/>
          </a:prstGeom>
        </p:spPr>
      </p:pic>
      <p:pic>
        <p:nvPicPr>
          <p:cNvPr id="22" name="Picture 21" descr="A picture containing outdoor, building, ground, scene&#10;&#10;Description automatically generated">
            <a:extLst>
              <a:ext uri="{FF2B5EF4-FFF2-40B4-BE49-F238E27FC236}">
                <a16:creationId xmlns:a16="http://schemas.microsoft.com/office/drawing/2014/main" id="{E337BB80-F00A-DE01-4119-D8EA397C8E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3113" y="3674433"/>
            <a:ext cx="2669095" cy="2002747"/>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AA02118B-B028-AAC2-583E-6A72190F8B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9284" y="3772194"/>
            <a:ext cx="876281" cy="1664934"/>
          </a:xfrm>
          <a:prstGeom prst="rect">
            <a:avLst/>
          </a:prstGeom>
        </p:spPr>
      </p:pic>
      <p:pic>
        <p:nvPicPr>
          <p:cNvPr id="26" name="Picture 25" descr="Calendar&#10;&#10;Description automatically generated">
            <a:extLst>
              <a:ext uri="{FF2B5EF4-FFF2-40B4-BE49-F238E27FC236}">
                <a16:creationId xmlns:a16="http://schemas.microsoft.com/office/drawing/2014/main" id="{1DE9030E-8597-FA74-0DC6-1EBC757089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636" y="4030279"/>
            <a:ext cx="1909661" cy="1617244"/>
          </a:xfrm>
          <a:prstGeom prst="rect">
            <a:avLst/>
          </a:prstGeom>
        </p:spPr>
      </p:pic>
    </p:spTree>
    <p:extLst>
      <p:ext uri="{BB962C8B-B14F-4D97-AF65-F5344CB8AC3E}">
        <p14:creationId xmlns:p14="http://schemas.microsoft.com/office/powerpoint/2010/main" val="38357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8FDFA8C-5C04-1A3F-AB24-3C1A3456118B}"/>
              </a:ext>
            </a:extLst>
          </p:cNvPr>
          <p:cNvGrpSpPr/>
          <p:nvPr/>
        </p:nvGrpSpPr>
        <p:grpSpPr>
          <a:xfrm>
            <a:off x="2351584" y="111851"/>
            <a:ext cx="7949575" cy="777795"/>
            <a:chOff x="9892548" y="1406822"/>
            <a:chExt cx="1749285" cy="834177"/>
          </a:xfrm>
        </p:grpSpPr>
        <p:sp>
          <p:nvSpPr>
            <p:cNvPr id="21" name="Arrow: Pentagon 14">
              <a:extLst>
                <a:ext uri="{FF2B5EF4-FFF2-40B4-BE49-F238E27FC236}">
                  <a16:creationId xmlns:a16="http://schemas.microsoft.com/office/drawing/2014/main" id="{4F074A85-D441-72E2-FE33-AA805C19DCD2}"/>
                </a:ext>
              </a:extLst>
            </p:cNvPr>
            <p:cNvSpPr/>
            <p:nvPr/>
          </p:nvSpPr>
          <p:spPr>
            <a:xfrm rot="16200000">
              <a:off x="10498465" y="1778140"/>
              <a:ext cx="325403" cy="563363"/>
            </a:xfrm>
            <a:prstGeom prst="homePlate">
              <a:avLst/>
            </a:prstGeom>
            <a:solidFill>
              <a:srgbClr val="5BE1D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3" name="Rectangle: Top Corners Rounded 15">
              <a:extLst>
                <a:ext uri="{FF2B5EF4-FFF2-40B4-BE49-F238E27FC236}">
                  <a16:creationId xmlns:a16="http://schemas.microsoft.com/office/drawing/2014/main" id="{5E5D8CD7-6D57-E560-FE71-F6630298FC9D}"/>
                </a:ext>
              </a:extLst>
            </p:cNvPr>
            <p:cNvSpPr/>
            <p:nvPr/>
          </p:nvSpPr>
          <p:spPr>
            <a:xfrm>
              <a:off x="9892548" y="1406822"/>
              <a:ext cx="1749285" cy="815701"/>
            </a:xfrm>
            <a:prstGeom prst="round2SameRect">
              <a:avLst/>
            </a:prstGeom>
            <a:solidFill>
              <a:srgbClr val="FF7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4" name="Rectangle 23">
              <a:extLst>
                <a:ext uri="{FF2B5EF4-FFF2-40B4-BE49-F238E27FC236}">
                  <a16:creationId xmlns:a16="http://schemas.microsoft.com/office/drawing/2014/main" id="{176F3CD2-60F8-3C5F-7137-2F0409E25432}"/>
                </a:ext>
              </a:extLst>
            </p:cNvPr>
            <p:cNvSpPr/>
            <p:nvPr/>
          </p:nvSpPr>
          <p:spPr>
            <a:xfrm>
              <a:off x="10057658" y="1550839"/>
              <a:ext cx="1440159" cy="57053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sp>
          <p:nvSpPr>
            <p:cNvPr id="26" name="Arrow: Pentagon 18">
              <a:extLst>
                <a:ext uri="{FF2B5EF4-FFF2-40B4-BE49-F238E27FC236}">
                  <a16:creationId xmlns:a16="http://schemas.microsoft.com/office/drawing/2014/main" id="{60036BE2-707C-ABC1-9610-CD114BACC473}"/>
                </a:ext>
              </a:extLst>
            </p:cNvPr>
            <p:cNvSpPr/>
            <p:nvPr/>
          </p:nvSpPr>
          <p:spPr>
            <a:xfrm rot="16200000">
              <a:off x="10664315" y="1705454"/>
              <a:ext cx="199843" cy="871248"/>
            </a:xfrm>
            <a:prstGeom prst="homePlate">
              <a:avLst/>
            </a:prstGeom>
            <a:solidFill>
              <a:srgbClr val="FF72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a:p>
          </p:txBody>
        </p:sp>
      </p:grpSp>
      <p:sp>
        <p:nvSpPr>
          <p:cNvPr id="2" name="Title 1"/>
          <p:cNvSpPr>
            <a:spLocks noGrp="1"/>
          </p:cNvSpPr>
          <p:nvPr>
            <p:ph type="title"/>
          </p:nvPr>
        </p:nvSpPr>
        <p:spPr>
          <a:xfrm>
            <a:off x="1447786" y="169632"/>
            <a:ext cx="9296427" cy="654032"/>
          </a:xfrm>
        </p:spPr>
        <p:txBody>
          <a:bodyPr/>
          <a:lstStyle/>
          <a:p>
            <a:r>
              <a:rPr lang="en-IN" b="1" dirty="0"/>
              <a:t>Activity</a:t>
            </a:r>
          </a:p>
        </p:txBody>
      </p:sp>
      <p:sp>
        <p:nvSpPr>
          <p:cNvPr id="3" name="Text Placeholder 2"/>
          <p:cNvSpPr>
            <a:spLocks noGrp="1"/>
          </p:cNvSpPr>
          <p:nvPr>
            <p:ph type="body" sz="quarter" idx="10"/>
          </p:nvPr>
        </p:nvSpPr>
        <p:spPr>
          <a:xfrm>
            <a:off x="1171142" y="1004670"/>
            <a:ext cx="3182117" cy="527186"/>
          </a:xfrm>
        </p:spPr>
        <p:style>
          <a:lnRef idx="3">
            <a:schemeClr val="lt1"/>
          </a:lnRef>
          <a:fillRef idx="1">
            <a:schemeClr val="accent4"/>
          </a:fillRef>
          <a:effectRef idx="1">
            <a:schemeClr val="accent4"/>
          </a:effectRef>
          <a:fontRef idx="minor">
            <a:schemeClr val="lt1"/>
          </a:fontRef>
        </p:style>
        <p:txBody>
          <a:bodyPr/>
          <a:lstStyle/>
          <a:p>
            <a:pPr marL="0" indent="0" algn="ctr">
              <a:buNone/>
            </a:pPr>
            <a:r>
              <a:rPr lang="en-IE" sz="2400" dirty="0"/>
              <a:t>Early/wakes/Rama/up </a:t>
            </a:r>
            <a:endParaRPr lang="en-IN" sz="2400" dirty="0"/>
          </a:p>
        </p:txBody>
      </p:sp>
      <p:sp>
        <p:nvSpPr>
          <p:cNvPr id="4" name="Text Placeholder 2">
            <a:extLst>
              <a:ext uri="{FF2B5EF4-FFF2-40B4-BE49-F238E27FC236}">
                <a16:creationId xmlns:a16="http://schemas.microsoft.com/office/drawing/2014/main" id="{BD43C776-12E7-62D5-E34D-66C847EBE7F9}"/>
              </a:ext>
            </a:extLst>
          </p:cNvPr>
          <p:cNvSpPr txBox="1">
            <a:spLocks/>
          </p:cNvSpPr>
          <p:nvPr/>
        </p:nvSpPr>
        <p:spPr>
          <a:xfrm>
            <a:off x="1315783" y="2892142"/>
            <a:ext cx="2892834" cy="527186"/>
          </a:xfrm>
          <a:prstGeom prst="rect">
            <a:avLst/>
          </a:prstGeom>
        </p:spPr>
        <p:style>
          <a:lnRef idx="3">
            <a:schemeClr val="lt1"/>
          </a:lnRef>
          <a:fillRef idx="1">
            <a:schemeClr val="accent4"/>
          </a:fillRef>
          <a:effectRef idx="1">
            <a:schemeClr val="accent4"/>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IE" sz="2400" dirty="0"/>
              <a:t>Rama wakes up early.</a:t>
            </a:r>
            <a:endParaRPr lang="en-IN" sz="2400" dirty="0"/>
          </a:p>
        </p:txBody>
      </p:sp>
      <p:pic>
        <p:nvPicPr>
          <p:cNvPr id="6" name="Picture 5" descr="A picture containing text&#10;&#10;Description automatically generated">
            <a:extLst>
              <a:ext uri="{FF2B5EF4-FFF2-40B4-BE49-F238E27FC236}">
                <a16:creationId xmlns:a16="http://schemas.microsoft.com/office/drawing/2014/main" id="{2FEA1CEE-47DF-6B40-6B39-C2314EDAC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655" y="1589446"/>
            <a:ext cx="2059089" cy="1245106"/>
          </a:xfrm>
          <a:prstGeom prst="rect">
            <a:avLst/>
          </a:prstGeom>
        </p:spPr>
      </p:pic>
      <p:sp>
        <p:nvSpPr>
          <p:cNvPr id="7" name="Text Placeholder 2">
            <a:extLst>
              <a:ext uri="{FF2B5EF4-FFF2-40B4-BE49-F238E27FC236}">
                <a16:creationId xmlns:a16="http://schemas.microsoft.com/office/drawing/2014/main" id="{FA559079-D4A9-44CA-B234-7B483451CE6B}"/>
              </a:ext>
            </a:extLst>
          </p:cNvPr>
          <p:cNvSpPr txBox="1">
            <a:spLocks/>
          </p:cNvSpPr>
          <p:nvPr/>
        </p:nvSpPr>
        <p:spPr>
          <a:xfrm>
            <a:off x="6888088" y="932610"/>
            <a:ext cx="4275089" cy="527186"/>
          </a:xfrm>
          <a:prstGeom prst="rect">
            <a:avLst/>
          </a:prstGeom>
        </p:spPr>
        <p:style>
          <a:lnRef idx="3">
            <a:schemeClr val="lt1"/>
          </a:lnRef>
          <a:fillRef idx="1">
            <a:schemeClr val="accent6"/>
          </a:fillRef>
          <a:effectRef idx="1">
            <a:schemeClr val="accent6"/>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IE" sz="2400" dirty="0"/>
              <a:t>Follows/traffic/the/rules/Seema</a:t>
            </a:r>
            <a:endParaRPr lang="en-IN" sz="2400" dirty="0"/>
          </a:p>
        </p:txBody>
      </p:sp>
      <p:sp>
        <p:nvSpPr>
          <p:cNvPr id="8" name="Text Placeholder 2">
            <a:extLst>
              <a:ext uri="{FF2B5EF4-FFF2-40B4-BE49-F238E27FC236}">
                <a16:creationId xmlns:a16="http://schemas.microsoft.com/office/drawing/2014/main" id="{821D646C-8A96-7833-D519-BB3BCA85745B}"/>
              </a:ext>
            </a:extLst>
          </p:cNvPr>
          <p:cNvSpPr txBox="1">
            <a:spLocks/>
          </p:cNvSpPr>
          <p:nvPr/>
        </p:nvSpPr>
        <p:spPr>
          <a:xfrm>
            <a:off x="339094" y="3693902"/>
            <a:ext cx="3452650" cy="527186"/>
          </a:xfrm>
          <a:prstGeom prst="rect">
            <a:avLst/>
          </a:prstGeom>
        </p:spPr>
        <p:style>
          <a:lnRef idx="3">
            <a:schemeClr val="lt1"/>
          </a:lnRef>
          <a:fillRef idx="1">
            <a:schemeClr val="accent2"/>
          </a:fillRef>
          <a:effectRef idx="1">
            <a:schemeClr val="accent2"/>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IE" sz="2400" dirty="0"/>
              <a:t>Fruits/Raju/and/nuts/eats</a:t>
            </a:r>
            <a:r>
              <a:rPr lang="en-IN" sz="2400" dirty="0"/>
              <a:t>  </a:t>
            </a:r>
          </a:p>
        </p:txBody>
      </p:sp>
      <p:sp>
        <p:nvSpPr>
          <p:cNvPr id="9" name="Text Placeholder 2">
            <a:extLst>
              <a:ext uri="{FF2B5EF4-FFF2-40B4-BE49-F238E27FC236}">
                <a16:creationId xmlns:a16="http://schemas.microsoft.com/office/drawing/2014/main" id="{E7A48F27-2B12-02BC-44C1-BBFA26A2FE66}"/>
              </a:ext>
            </a:extLst>
          </p:cNvPr>
          <p:cNvSpPr txBox="1">
            <a:spLocks/>
          </p:cNvSpPr>
          <p:nvPr/>
        </p:nvSpPr>
        <p:spPr>
          <a:xfrm>
            <a:off x="8400258" y="3460990"/>
            <a:ext cx="3338984" cy="527186"/>
          </a:xfrm>
          <a:prstGeom prst="rect">
            <a:avLst/>
          </a:prstGeom>
        </p:spPr>
        <p:style>
          <a:lnRef idx="3">
            <a:schemeClr val="lt1"/>
          </a:lnRef>
          <a:fillRef idx="1">
            <a:schemeClr val="accent5"/>
          </a:fillRef>
          <a:effectRef idx="1">
            <a:schemeClr val="accent5"/>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IE" sz="2400" dirty="0"/>
              <a:t>Room/Suman/cleans/her</a:t>
            </a:r>
            <a:r>
              <a:rPr lang="en-IN" sz="2400" dirty="0"/>
              <a:t> </a:t>
            </a:r>
          </a:p>
        </p:txBody>
      </p:sp>
      <p:sp>
        <p:nvSpPr>
          <p:cNvPr id="10" name="Text Placeholder 2">
            <a:extLst>
              <a:ext uri="{FF2B5EF4-FFF2-40B4-BE49-F238E27FC236}">
                <a16:creationId xmlns:a16="http://schemas.microsoft.com/office/drawing/2014/main" id="{302C797A-B937-7F1C-6566-209627FD34CD}"/>
              </a:ext>
            </a:extLst>
          </p:cNvPr>
          <p:cNvSpPr txBox="1">
            <a:spLocks/>
          </p:cNvSpPr>
          <p:nvPr/>
        </p:nvSpPr>
        <p:spPr>
          <a:xfrm>
            <a:off x="4658720" y="3479046"/>
            <a:ext cx="2874559" cy="509130"/>
          </a:xfrm>
          <a:prstGeom prst="rect">
            <a:avLst/>
          </a:prstGeom>
        </p:spPr>
        <p:style>
          <a:lnRef idx="3">
            <a:schemeClr val="lt1"/>
          </a:lnRef>
          <a:fillRef idx="1">
            <a:schemeClr val="accent1"/>
          </a:fillRef>
          <a:effectRef idx="1">
            <a:schemeClr val="accent1"/>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IE" sz="2400" dirty="0"/>
              <a:t>Well/Mohan/studies</a:t>
            </a:r>
            <a:endParaRPr lang="en-IN" sz="2400" dirty="0"/>
          </a:p>
          <a:p>
            <a:r>
              <a:rPr lang="en-IE" sz="2400" dirty="0"/>
              <a:t> </a:t>
            </a:r>
            <a:endParaRPr lang="en-IN" sz="2400" dirty="0"/>
          </a:p>
        </p:txBody>
      </p:sp>
      <p:pic>
        <p:nvPicPr>
          <p:cNvPr id="12" name="Picture 11">
            <a:extLst>
              <a:ext uri="{FF2B5EF4-FFF2-40B4-BE49-F238E27FC236}">
                <a16:creationId xmlns:a16="http://schemas.microsoft.com/office/drawing/2014/main" id="{1D038AF0-464B-4BCF-0EDB-987B0B2E26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23542" y="1496472"/>
            <a:ext cx="1204179" cy="1284456"/>
          </a:xfrm>
          <a:prstGeom prst="rect">
            <a:avLst/>
          </a:prstGeom>
        </p:spPr>
      </p:pic>
      <p:sp>
        <p:nvSpPr>
          <p:cNvPr id="13" name="Text Placeholder 2">
            <a:extLst>
              <a:ext uri="{FF2B5EF4-FFF2-40B4-BE49-F238E27FC236}">
                <a16:creationId xmlns:a16="http://schemas.microsoft.com/office/drawing/2014/main" id="{F049EE26-4C49-3923-F2B2-3509A139D4FD}"/>
              </a:ext>
            </a:extLst>
          </p:cNvPr>
          <p:cNvSpPr txBox="1">
            <a:spLocks/>
          </p:cNvSpPr>
          <p:nvPr/>
        </p:nvSpPr>
        <p:spPr>
          <a:xfrm>
            <a:off x="7003149" y="2834552"/>
            <a:ext cx="4160028" cy="527186"/>
          </a:xfrm>
          <a:prstGeom prst="rect">
            <a:avLst/>
          </a:prstGeom>
        </p:spPr>
        <p:style>
          <a:lnRef idx="3">
            <a:schemeClr val="lt1"/>
          </a:lnRef>
          <a:fillRef idx="1">
            <a:schemeClr val="accent6"/>
          </a:fillRef>
          <a:effectRef idx="1">
            <a:schemeClr val="accent6"/>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IE" sz="2400" dirty="0"/>
              <a:t>Seema follows the traffic rules.</a:t>
            </a:r>
            <a:endParaRPr lang="en-IN" sz="2400" dirty="0"/>
          </a:p>
        </p:txBody>
      </p:sp>
      <p:pic>
        <p:nvPicPr>
          <p:cNvPr id="15" name="Picture 14" descr="A picture containing pinwheel, vector graphics&#10;&#10;Description automatically generated">
            <a:extLst>
              <a:ext uri="{FF2B5EF4-FFF2-40B4-BE49-F238E27FC236}">
                <a16:creationId xmlns:a16="http://schemas.microsoft.com/office/drawing/2014/main" id="{F2B912B9-877C-4BE9-0255-FD23E7F0F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32" y="4194838"/>
            <a:ext cx="2047776" cy="1206268"/>
          </a:xfrm>
          <a:prstGeom prst="rect">
            <a:avLst/>
          </a:prstGeom>
        </p:spPr>
      </p:pic>
      <p:sp>
        <p:nvSpPr>
          <p:cNvPr id="16" name="Text Placeholder 2">
            <a:extLst>
              <a:ext uri="{FF2B5EF4-FFF2-40B4-BE49-F238E27FC236}">
                <a16:creationId xmlns:a16="http://schemas.microsoft.com/office/drawing/2014/main" id="{65F93741-F9F1-AE50-4792-47DCF476049F}"/>
              </a:ext>
            </a:extLst>
          </p:cNvPr>
          <p:cNvSpPr txBox="1">
            <a:spLocks/>
          </p:cNvSpPr>
          <p:nvPr/>
        </p:nvSpPr>
        <p:spPr>
          <a:xfrm>
            <a:off x="339094" y="5424492"/>
            <a:ext cx="3452650" cy="527186"/>
          </a:xfrm>
          <a:prstGeom prst="rect">
            <a:avLst/>
          </a:prstGeom>
        </p:spPr>
        <p:style>
          <a:lnRef idx="3">
            <a:schemeClr val="lt1"/>
          </a:lnRef>
          <a:fillRef idx="1">
            <a:schemeClr val="accent2"/>
          </a:fillRef>
          <a:effectRef idx="1">
            <a:schemeClr val="accent2"/>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IE" sz="2400" dirty="0"/>
              <a:t>Raju eats fruits and nuts.</a:t>
            </a:r>
            <a:endParaRPr lang="en-IN" sz="2400" dirty="0"/>
          </a:p>
        </p:txBody>
      </p:sp>
      <p:sp>
        <p:nvSpPr>
          <p:cNvPr id="17" name="Text Placeholder 2">
            <a:extLst>
              <a:ext uri="{FF2B5EF4-FFF2-40B4-BE49-F238E27FC236}">
                <a16:creationId xmlns:a16="http://schemas.microsoft.com/office/drawing/2014/main" id="{77017B06-603A-CF33-20A3-516E6980662D}"/>
              </a:ext>
            </a:extLst>
          </p:cNvPr>
          <p:cNvSpPr txBox="1">
            <a:spLocks/>
          </p:cNvSpPr>
          <p:nvPr/>
        </p:nvSpPr>
        <p:spPr>
          <a:xfrm>
            <a:off x="8400256" y="5462184"/>
            <a:ext cx="3452650" cy="527186"/>
          </a:xfrm>
          <a:prstGeom prst="rect">
            <a:avLst/>
          </a:prstGeom>
        </p:spPr>
        <p:style>
          <a:lnRef idx="3">
            <a:schemeClr val="lt1"/>
          </a:lnRef>
          <a:fillRef idx="1">
            <a:schemeClr val="accent5"/>
          </a:fillRef>
          <a:effectRef idx="1">
            <a:schemeClr val="accent5"/>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IE" sz="2400" dirty="0"/>
              <a:t>Suman cleans her room.</a:t>
            </a:r>
            <a:endParaRPr lang="en-IN" sz="2400" dirty="0"/>
          </a:p>
        </p:txBody>
      </p:sp>
      <p:sp>
        <p:nvSpPr>
          <p:cNvPr id="18" name="Text Placeholder 2">
            <a:extLst>
              <a:ext uri="{FF2B5EF4-FFF2-40B4-BE49-F238E27FC236}">
                <a16:creationId xmlns:a16="http://schemas.microsoft.com/office/drawing/2014/main" id="{DD703AB3-995D-87CB-B37E-CC709B39D9C2}"/>
              </a:ext>
            </a:extLst>
          </p:cNvPr>
          <p:cNvSpPr txBox="1">
            <a:spLocks/>
          </p:cNvSpPr>
          <p:nvPr/>
        </p:nvSpPr>
        <p:spPr>
          <a:xfrm>
            <a:off x="4658719" y="5446199"/>
            <a:ext cx="2874559" cy="527186"/>
          </a:xfrm>
          <a:prstGeom prst="rect">
            <a:avLst/>
          </a:prstGeom>
        </p:spPr>
        <p:style>
          <a:lnRef idx="3">
            <a:schemeClr val="lt1"/>
          </a:lnRef>
          <a:fillRef idx="1">
            <a:schemeClr val="accent1"/>
          </a:fillRef>
          <a:effectRef idx="1">
            <a:schemeClr val="accent1"/>
          </a:effectRef>
          <a:fontRef idx="minor">
            <a:schemeClr val="lt1"/>
          </a:fontRef>
        </p:style>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en-IE" sz="2400" dirty="0"/>
              <a:t>Mohan studies well.</a:t>
            </a:r>
            <a:endParaRPr lang="en-IN" sz="2400" dirty="0"/>
          </a:p>
        </p:txBody>
      </p:sp>
      <p:pic>
        <p:nvPicPr>
          <p:cNvPr id="20" name="Picture 19" descr="A picture containing text, linedrawing&#10;&#10;Description automatically generated">
            <a:extLst>
              <a:ext uri="{FF2B5EF4-FFF2-40B4-BE49-F238E27FC236}">
                <a16:creationId xmlns:a16="http://schemas.microsoft.com/office/drawing/2014/main" id="{08E344DB-1633-7EDE-555F-51A865D3C4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2110" y="4037626"/>
            <a:ext cx="2047776" cy="1343362"/>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D0DFD490-3419-FB43-3E5B-269488DE30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6482" y="4218224"/>
            <a:ext cx="880198" cy="1206268"/>
          </a:xfrm>
          <a:prstGeom prst="rect">
            <a:avLst/>
          </a:prstGeom>
        </p:spPr>
      </p:pic>
    </p:spTree>
    <p:extLst>
      <p:ext uri="{BB962C8B-B14F-4D97-AF65-F5344CB8AC3E}">
        <p14:creationId xmlns:p14="http://schemas.microsoft.com/office/powerpoint/2010/main" val="426959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286051962"/>
              </p:ext>
            </p:extLst>
          </p:nvPr>
        </p:nvGraphicFramePr>
        <p:xfrm>
          <a:off x="1127448" y="700345"/>
          <a:ext cx="9937104" cy="508600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&lt;Classroom discipline&gt; &lt;SSSVV-</a:t>
                      </a:r>
                      <a:r>
                        <a:rPr lang="en-IN" sz="900" b="0" i="0" kern="1200" dirty="0">
                          <a:solidFill>
                            <a:schemeClr val="tx1"/>
                          </a:solidFill>
                          <a:effectLst/>
                          <a:latin typeface="+mn-lt"/>
                          <a:ea typeface="+mn-ea"/>
                          <a:cs typeface="+mn-cs"/>
                        </a:rPr>
                        <a:t>Classroom Classroom Class, classmates, school, classroom&gt;</a:t>
                      </a:r>
                      <a:endParaRPr lang="en-IN" sz="900" dirty="0"/>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&lt;book shelf&gt; &lt;https://</a:t>
                      </a:r>
                      <a:r>
                        <a:rPr lang="en-IN" sz="900" dirty="0" err="1"/>
                        <a:t>pixabay.com</a:t>
                      </a:r>
                      <a:r>
                        <a:rPr lang="en-IN" sz="900" dirty="0"/>
                        <a:t>/photos/books-shelves-library-bookshelf-3981515/&gt;</a:t>
                      </a:r>
                    </a:p>
                    <a:p>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&lt;solar system&gt; &lt;SSSVV - </a:t>
                      </a:r>
                      <a:r>
                        <a:rPr lang="en-IN" sz="900" b="0" i="0" kern="1200" dirty="0">
                          <a:solidFill>
                            <a:schemeClr val="tx1"/>
                          </a:solidFill>
                          <a:effectLst/>
                          <a:latin typeface="+mn-lt"/>
                          <a:ea typeface="+mn-ea"/>
                          <a:cs typeface="+mn-cs"/>
                        </a:rPr>
                        <a:t>Galaxy, Formation of Solar System, Solar System, Planets galaxy-formation-of-solar-system-solar-system-planets-5720 Galaxy, Formation of Solar System, Solar System, Planets&gt;</a:t>
                      </a:r>
                    </a:p>
                    <a:p>
                      <a:r>
                        <a:rPr lang="en-IN" sz="900" b="0" i="0" kern="1200" dirty="0">
                          <a:solidFill>
                            <a:schemeClr val="tx1"/>
                          </a:solidFill>
                          <a:effectLst/>
                          <a:latin typeface="+mn-lt"/>
                          <a:ea typeface="+mn-ea"/>
                          <a:cs typeface="+mn-cs"/>
                        </a:rPr>
                        <a:t>&lt;sun shine&gt; &lt;SSSVV - Sun, Sun Smiling sun-sun-smiling-5585 Sun, Sun Smiling&gt;</a:t>
                      </a:r>
                    </a:p>
                    <a:p>
                      <a:r>
                        <a:rPr lang="en-IN" sz="900" b="0" i="0" kern="1200" dirty="0">
                          <a:solidFill>
                            <a:schemeClr val="tx1"/>
                          </a:solidFill>
                          <a:effectLst/>
                          <a:latin typeface="+mn-lt"/>
                          <a:ea typeface="+mn-ea"/>
                          <a:cs typeface="+mn-cs"/>
                        </a:rPr>
                        <a:t>&lt;bell&gt; &lt;School Bell , bell school-bell-bell-7177 School Bell , bell&gt;</a:t>
                      </a:r>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&lt;alarm clock&gt; &lt;SSSVV - </a:t>
                      </a:r>
                      <a:r>
                        <a:rPr lang="en-IN" sz="900" b="0" i="0" kern="1200" dirty="0">
                          <a:solidFill>
                            <a:schemeClr val="tx1"/>
                          </a:solidFill>
                          <a:effectLst/>
                          <a:latin typeface="+mn-lt"/>
                          <a:ea typeface="+mn-ea"/>
                          <a:cs typeface="+mn-cs"/>
                        </a:rPr>
                        <a:t>clocks clocks-7668 time piece, wrist watch&gt;</a:t>
                      </a:r>
                    </a:p>
                    <a:p>
                      <a:r>
                        <a:rPr lang="en-IN" sz="900" b="0" i="0" kern="1200" dirty="0">
                          <a:solidFill>
                            <a:schemeClr val="tx1"/>
                          </a:solidFill>
                          <a:effectLst/>
                          <a:latin typeface="+mn-lt"/>
                          <a:ea typeface="+mn-ea"/>
                          <a:cs typeface="+mn-cs"/>
                        </a:rPr>
                        <a:t>&lt;Salad&gt; &lt;SSSVV - Salad salad-7231 Vegetables, Healthy Diet, Food&gt;</a:t>
                      </a:r>
                    </a:p>
                    <a:p>
                      <a:r>
                        <a:rPr lang="en-IN" sz="900" b="0" i="0" kern="1200" dirty="0">
                          <a:solidFill>
                            <a:schemeClr val="tx1"/>
                          </a:solidFill>
                          <a:effectLst/>
                          <a:latin typeface="+mn-lt"/>
                          <a:ea typeface="+mn-ea"/>
                          <a:cs typeface="+mn-cs"/>
                        </a:rPr>
                        <a:t>&lt;yoga&gt;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/vectors/yoga-exercise-female-fitness-girl-3432693/&gt;</a:t>
                      </a:r>
                    </a:p>
                    <a:p>
                      <a:r>
                        <a:rPr lang="en-IN" sz="900" b="0" i="0" kern="1200" dirty="0">
                          <a:solidFill>
                            <a:schemeClr val="tx1"/>
                          </a:solidFill>
                          <a:effectLst/>
                          <a:latin typeface="+mn-lt"/>
                          <a:ea typeface="+mn-ea"/>
                          <a:cs typeface="+mn-cs"/>
                        </a:rPr>
                        <a:t>&lt;neat and tidy&gt; &lt;SSSVV - Conservation of resources conservation-of-resources-6496 Water conservation, cleaning vessels, helping mom in kitchen, using less water to clean vessels, using less water to brush teeth, brushing teeth, using less water in toilets&gt;</a:t>
                      </a:r>
                    </a:p>
                    <a:p>
                      <a:r>
                        <a:rPr lang="en-IN" sz="900" b="0" i="0" kern="1200" dirty="0">
                          <a:solidFill>
                            <a:schemeClr val="tx1"/>
                          </a:solidFill>
                          <a:effectLst/>
                          <a:latin typeface="+mn-lt"/>
                          <a:ea typeface="+mn-ea"/>
                          <a:cs typeface="+mn-cs"/>
                        </a:rPr>
                        <a:t>&lt;law, rule, discipline&gt; &lt;SSSVV - Road road-6398 Signal, Zebra crossing&gt;</a:t>
                      </a:r>
                    </a:p>
                    <a:p>
                      <a:r>
                        <a:rPr lang="en-IN" sz="900" b="0" i="0" kern="1200" dirty="0">
                          <a:solidFill>
                            <a:schemeClr val="tx1"/>
                          </a:solidFill>
                          <a:effectLst/>
                          <a:latin typeface="+mn-lt"/>
                          <a:ea typeface="+mn-ea"/>
                          <a:cs typeface="+mn-cs"/>
                        </a:rPr>
                        <a:t>&lt;organised&gt;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/vectors/calendar-month-year-date-datetime-159098/&gt;</a:t>
                      </a:r>
                    </a:p>
                    <a:p>
                      <a:r>
                        <a:rPr lang="en-IN" sz="900" b="0" i="0" kern="1200" dirty="0">
                          <a:solidFill>
                            <a:schemeClr val="tx1"/>
                          </a:solidFill>
                          <a:effectLst/>
                          <a:latin typeface="+mn-lt"/>
                          <a:ea typeface="+mn-ea"/>
                          <a:cs typeface="+mn-cs"/>
                        </a:rPr>
                        <a:t>&lt;punctual&gt; &lt;SSSVV - clocks clocks-7669 time piece, wrist watch&gt;</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t>&lt;sleeping&gt;  &lt;https://</a:t>
                      </a:r>
                      <a:r>
                        <a:rPr lang="en-IN" sz="900" dirty="0" err="1"/>
                        <a:t>pixabay.com</a:t>
                      </a:r>
                      <a:r>
                        <a:rPr lang="en-IN" sz="900" dirty="0"/>
                        <a:t>/vectors/sleep-sleeping-asleep-1389978/&gt;</a:t>
                      </a:r>
                    </a:p>
                    <a:p>
                      <a:r>
                        <a:rPr lang="en-IN" sz="900" dirty="0"/>
                        <a:t>&lt;girl on bike&gt; &lt;https://pixabay.com/vectors/girl-cycle-helmet-sport-fast-tour-311181/&gt;</a:t>
                      </a:r>
                    </a:p>
                    <a:p>
                      <a:r>
                        <a:rPr lang="en-IN" sz="900" dirty="0"/>
                        <a:t>&lt;fruit basket&gt; &lt;https://</a:t>
                      </a:r>
                      <a:r>
                        <a:rPr lang="en-IN" sz="900" dirty="0" err="1"/>
                        <a:t>pixabay.com</a:t>
                      </a:r>
                      <a:r>
                        <a:rPr lang="en-IN" sz="900" dirty="0"/>
                        <a:t>/vectors/fruits-basket-fruits-basket-apple-5429751/&gt;</a:t>
                      </a:r>
                    </a:p>
                    <a:p>
                      <a:r>
                        <a:rPr lang="en-IN" sz="900" dirty="0"/>
                        <a:t>&lt;Boy studying&gt; &lt;SSSVV - </a:t>
                      </a:r>
                      <a:r>
                        <a:rPr lang="en-IN" sz="900" b="0" i="0" kern="1200" dirty="0">
                          <a:solidFill>
                            <a:schemeClr val="tx1"/>
                          </a:solidFill>
                          <a:effectLst/>
                          <a:latin typeface="+mn-lt"/>
                          <a:ea typeface="+mn-ea"/>
                          <a:cs typeface="+mn-cs"/>
                        </a:rPr>
                        <a:t>Sketches sketches-5322 story, sketch, hand sketch, books, reading, library, book shelf, study room, boy, man, &gt;</a:t>
                      </a:r>
                    </a:p>
                    <a:p>
                      <a:r>
                        <a:rPr lang="en-IN" sz="900" b="0" i="0" kern="1200" dirty="0">
                          <a:solidFill>
                            <a:schemeClr val="tx1"/>
                          </a:solidFill>
                          <a:effectLst/>
                          <a:latin typeface="+mn-lt"/>
                          <a:ea typeface="+mn-ea"/>
                          <a:cs typeface="+mn-cs"/>
                        </a:rPr>
                        <a:t>&lt;girl cleaning&gt; &lt;https://</a:t>
                      </a:r>
                      <a:r>
                        <a:rPr lang="en-IN" sz="900" b="0" i="0" kern="1200" dirty="0" err="1">
                          <a:solidFill>
                            <a:schemeClr val="tx1"/>
                          </a:solidFill>
                          <a:effectLst/>
                          <a:latin typeface="+mn-lt"/>
                          <a:ea typeface="+mn-ea"/>
                          <a:cs typeface="+mn-cs"/>
                        </a:rPr>
                        <a:t>pixabay.com</a:t>
                      </a:r>
                      <a:r>
                        <a:rPr lang="en-IN" sz="900" b="0" i="0" kern="1200" dirty="0">
                          <a:solidFill>
                            <a:schemeClr val="tx1"/>
                          </a:solidFill>
                          <a:effectLst/>
                          <a:latin typeface="+mn-lt"/>
                          <a:ea typeface="+mn-ea"/>
                          <a:cs typeface="+mn-cs"/>
                        </a:rPr>
                        <a:t>/vectors/cleaning-silhouette-maid-duster-5196528/&gt;</a:t>
                      </a:r>
                      <a:endParaRPr lang="en-IN" sz="900" dirty="0"/>
                    </a:p>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bl>
          </a:graphicData>
        </a:graphic>
      </p:graphicFrame>
      <p:pic>
        <p:nvPicPr>
          <p:cNvPr id="5" name="Picture 4" descr="A group of people sitting at desks in a classroom&#10;&#10;Description automatically generated with medium confidence">
            <a:extLst>
              <a:ext uri="{FF2B5EF4-FFF2-40B4-BE49-F238E27FC236}">
                <a16:creationId xmlns:a16="http://schemas.microsoft.com/office/drawing/2014/main" id="{F49D3D39-FC85-4559-E4C6-02E55F45A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124744"/>
            <a:ext cx="557809" cy="237069"/>
          </a:xfrm>
          <a:prstGeom prst="rect">
            <a:avLst/>
          </a:prstGeom>
          <a:ln>
            <a:solidFill>
              <a:srgbClr val="002060"/>
            </a:solidFill>
          </a:ln>
        </p:spPr>
      </p:pic>
      <p:pic>
        <p:nvPicPr>
          <p:cNvPr id="6" name="Picture 5" descr="A shelf with many books on it&#10;&#10;Description automatically generated with low confidence">
            <a:extLst>
              <a:ext uri="{FF2B5EF4-FFF2-40B4-BE49-F238E27FC236}">
                <a16:creationId xmlns:a16="http://schemas.microsoft.com/office/drawing/2014/main" id="{4FDF88F1-EB01-4CC3-E6B7-ABD7E8231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484" y="1650610"/>
            <a:ext cx="198023" cy="131809"/>
          </a:xfrm>
          <a:prstGeom prst="rect">
            <a:avLst/>
          </a:prstGeom>
          <a:ln>
            <a:solidFill>
              <a:srgbClr val="002060"/>
            </a:solidFill>
          </a:ln>
        </p:spPr>
      </p:pic>
      <p:pic>
        <p:nvPicPr>
          <p:cNvPr id="7" name="Picture 6" descr="A picture containing blue, outdoor object&#10;&#10;Description automatically generated">
            <a:extLst>
              <a:ext uri="{FF2B5EF4-FFF2-40B4-BE49-F238E27FC236}">
                <a16:creationId xmlns:a16="http://schemas.microsoft.com/office/drawing/2014/main" id="{1035D2D3-A2BB-C22D-C83A-1ABFADF93A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6635" y="1930400"/>
            <a:ext cx="493873" cy="27678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2F27450B-7F86-75E0-0D96-9ED317A711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80" t="4850" r="4567"/>
          <a:stretch/>
        </p:blipFill>
        <p:spPr>
          <a:xfrm>
            <a:off x="2981401" y="1899366"/>
            <a:ext cx="367746" cy="396727"/>
          </a:xfrm>
          <a:prstGeom prst="rect">
            <a:avLst/>
          </a:prstGeom>
        </p:spPr>
      </p:pic>
      <p:pic>
        <p:nvPicPr>
          <p:cNvPr id="9" name="Picture 8" descr="A picture containing indoor, seat, chair, dirty&#10;&#10;Description automatically generated">
            <a:extLst>
              <a:ext uri="{FF2B5EF4-FFF2-40B4-BE49-F238E27FC236}">
                <a16:creationId xmlns:a16="http://schemas.microsoft.com/office/drawing/2014/main" id="{A582A312-4BCA-21EF-7A7E-4D408A24E6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578" b="18500"/>
          <a:stretch/>
        </p:blipFill>
        <p:spPr>
          <a:xfrm>
            <a:off x="2681449" y="2140376"/>
            <a:ext cx="219010" cy="276133"/>
          </a:xfrm>
          <a:prstGeom prst="rect">
            <a:avLst/>
          </a:prstGeom>
        </p:spPr>
      </p:pic>
      <p:pic>
        <p:nvPicPr>
          <p:cNvPr id="10" name="Picture 9" descr="A picture containing text, clock, gauge&#10;&#10;Description automatically generated">
            <a:extLst>
              <a:ext uri="{FF2B5EF4-FFF2-40B4-BE49-F238E27FC236}">
                <a16:creationId xmlns:a16="http://schemas.microsoft.com/office/drawing/2014/main" id="{E4E946DE-751B-7990-0D40-6BDD770AF1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61" y="2602792"/>
            <a:ext cx="219010" cy="274961"/>
          </a:xfrm>
          <a:prstGeom prst="rect">
            <a:avLst/>
          </a:prstGeom>
        </p:spPr>
      </p:pic>
      <p:pic>
        <p:nvPicPr>
          <p:cNvPr id="11" name="Picture 10" descr="A picture containing cup, table, indoor, glass&#10;&#10;Description automatically generated">
            <a:extLst>
              <a:ext uri="{FF2B5EF4-FFF2-40B4-BE49-F238E27FC236}">
                <a16:creationId xmlns:a16="http://schemas.microsoft.com/office/drawing/2014/main" id="{5F7465B1-C23A-F9A7-8D7C-B8B0C5EEC0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8168" y="2618605"/>
            <a:ext cx="463349" cy="243334"/>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5ADE417D-A291-5824-6A90-AB95BC9F4F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8896" y="2602792"/>
            <a:ext cx="213029" cy="246544"/>
          </a:xfrm>
          <a:prstGeom prst="rect">
            <a:avLst/>
          </a:prstGeom>
        </p:spPr>
      </p:pic>
      <p:pic>
        <p:nvPicPr>
          <p:cNvPr id="13" name="Picture 12" descr="Shape, square&#10;&#10;Description automatically generated">
            <a:extLst>
              <a:ext uri="{FF2B5EF4-FFF2-40B4-BE49-F238E27FC236}">
                <a16:creationId xmlns:a16="http://schemas.microsoft.com/office/drawing/2014/main" id="{D7FF8CB2-EB42-1FED-5FD3-E2E0701A13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9350" y="3025734"/>
            <a:ext cx="189431" cy="165322"/>
          </a:xfrm>
          <a:prstGeom prst="rect">
            <a:avLst/>
          </a:prstGeom>
        </p:spPr>
      </p:pic>
      <p:pic>
        <p:nvPicPr>
          <p:cNvPr id="14" name="Picture 13" descr="A picture containing outdoor, building, ground, scene&#10;&#10;Description automatically generated">
            <a:extLst>
              <a:ext uri="{FF2B5EF4-FFF2-40B4-BE49-F238E27FC236}">
                <a16:creationId xmlns:a16="http://schemas.microsoft.com/office/drawing/2014/main" id="{400E83F3-6B6E-55E3-ABF2-196171DEF2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0636" y="3090603"/>
            <a:ext cx="182246" cy="136748"/>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56AF1AE3-398D-492D-BE5E-DA04B9E696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4165" y="3298973"/>
            <a:ext cx="174567" cy="331677"/>
          </a:xfrm>
          <a:prstGeom prst="rect">
            <a:avLst/>
          </a:prstGeom>
        </p:spPr>
      </p:pic>
      <p:pic>
        <p:nvPicPr>
          <p:cNvPr id="16" name="Picture 15" descr="Calendar&#10;&#10;Description automatically generated">
            <a:extLst>
              <a:ext uri="{FF2B5EF4-FFF2-40B4-BE49-F238E27FC236}">
                <a16:creationId xmlns:a16="http://schemas.microsoft.com/office/drawing/2014/main" id="{4878F0B9-FD26-20AA-4421-79539AA258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04729" y="3025734"/>
            <a:ext cx="281362" cy="23827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71EE99C-E822-AE1F-3C46-0DA5D75E4CA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14188" y="3836188"/>
            <a:ext cx="373980" cy="226141"/>
          </a:xfrm>
          <a:prstGeom prst="rect">
            <a:avLst/>
          </a:prstGeom>
        </p:spPr>
      </p:pic>
      <p:pic>
        <p:nvPicPr>
          <p:cNvPr id="19" name="Picture 18" descr="A picture containing pinwheel, vector graphics&#10;&#10;Description automatically generated">
            <a:extLst>
              <a:ext uri="{FF2B5EF4-FFF2-40B4-BE49-F238E27FC236}">
                <a16:creationId xmlns:a16="http://schemas.microsoft.com/office/drawing/2014/main" id="{B4ACE18F-AED1-3FFE-CE4B-23103F969DE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21051" y="3792095"/>
            <a:ext cx="371925" cy="219087"/>
          </a:xfrm>
          <a:prstGeom prst="rect">
            <a:avLst/>
          </a:prstGeom>
        </p:spPr>
      </p:pic>
      <p:pic>
        <p:nvPicPr>
          <p:cNvPr id="20" name="Picture 19" descr="A picture containing text, linedrawing&#10;&#10;Description automatically generated">
            <a:extLst>
              <a:ext uri="{FF2B5EF4-FFF2-40B4-BE49-F238E27FC236}">
                <a16:creationId xmlns:a16="http://schemas.microsoft.com/office/drawing/2014/main" id="{7978B5DF-EE9F-5F41-2754-D25AA335438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04729" y="3836188"/>
            <a:ext cx="371925" cy="243987"/>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CFF53750-634B-AA78-2DA1-62003BA9745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80498" y="4191896"/>
            <a:ext cx="212781" cy="291606"/>
          </a:xfrm>
          <a:prstGeom prst="rect">
            <a:avLst/>
          </a:prstGeom>
        </p:spPr>
      </p:pic>
      <p:pic>
        <p:nvPicPr>
          <p:cNvPr id="23" name="Picture 22">
            <a:extLst>
              <a:ext uri="{FF2B5EF4-FFF2-40B4-BE49-F238E27FC236}">
                <a16:creationId xmlns:a16="http://schemas.microsoft.com/office/drawing/2014/main" id="{8E69C80A-4506-E30F-9B1D-33587DC8F86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572534" y="4123376"/>
            <a:ext cx="383688" cy="40926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Template>
  <TotalTime>1530</TotalTime>
  <Words>1176</Words>
  <Application>Microsoft Office PowerPoint</Application>
  <PresentationFormat>Widescreen</PresentationFormat>
  <Paragraphs>97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Discipline for Happy Living</vt:lpstr>
      <vt:lpstr>Sentence formation</vt:lpstr>
      <vt:lpstr>Discipline</vt:lpstr>
      <vt:lpstr>Discipline at home, school and community </vt:lpstr>
      <vt:lpstr>Activity</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57</cp:revision>
  <dcterms:created xsi:type="dcterms:W3CDTF">2020-08-28T09:38:22Z</dcterms:created>
  <dcterms:modified xsi:type="dcterms:W3CDTF">2022-09-16T11:45:43Z</dcterms:modified>
</cp:coreProperties>
</file>