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1" r:id="rId4"/>
    <p:sldId id="262" r:id="rId5"/>
    <p:sldId id="263" r:id="rId6"/>
    <p:sldId id="264" r:id="rId7"/>
    <p:sldId id="265"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F3DEDD"/>
    <a:srgbClr val="CF766F"/>
    <a:srgbClr val="F0804E"/>
    <a:srgbClr val="406540"/>
    <a:srgbClr val="003300"/>
    <a:srgbClr val="D92027"/>
    <a:srgbClr val="000066"/>
    <a:srgbClr val="000D26"/>
    <a:srgbClr val="C4E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84882" autoAdjust="0"/>
  </p:normalViewPr>
  <p:slideViewPr>
    <p:cSldViewPr>
      <p:cViewPr varScale="1">
        <p:scale>
          <a:sx n="51" d="100"/>
          <a:sy n="51" d="100"/>
        </p:scale>
        <p:origin x="1276"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10/16/2022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dirty="0"/>
          </a:p>
          <a:p>
            <a:r>
              <a:rPr lang="en-IN" dirty="0"/>
              <a:t>Girl - https://www.flickr.com/photos/72215997@N00/1273151126 By </a:t>
            </a:r>
            <a:r>
              <a:rPr lang="en-IN" dirty="0" err="1"/>
              <a:t>HappyHorizons</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r>
              <a:rPr lang="en-IN" dirty="0"/>
              <a:t>Boy riding - https://www.flickr.com/photos/15694753@N00/4586402595 By Anoop Kumar</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11315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r>
              <a:rPr lang="en-IN" dirty="0"/>
              <a:t>Cat - https://pixabay.com/vectors/cat-drinking-milk-kitten-33595/</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195473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r>
              <a:rPr lang="en-IN" dirty="0"/>
              <a:t>Brushing -https://www.flickr.com/photos/79139412@N00/95582273 By Bob Marquart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360533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dirty="0"/>
              <a:t>Elephant - https://pixabay.com/photos/elephant-thailand-eat-grass-4168443/</a:t>
            </a:r>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6881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r>
              <a:rPr lang="en-IN" dirty="0"/>
              <a:t>Piano boy - https://drive.google.com/drive/folders/1yx6nTDlYUOHz-hFokN5aTp7hF_hJT2oi</a:t>
            </a:r>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extLst>
      <p:ext uri="{BB962C8B-B14F-4D97-AF65-F5344CB8AC3E}">
        <p14:creationId xmlns:p14="http://schemas.microsoft.com/office/powerpoint/2010/main" val="248782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9656" y="764704"/>
            <a:ext cx="7056784" cy="2808312"/>
          </a:xfrm>
          <a:prstGeom prst="irregularSeal2">
            <a:avLst/>
          </a:prstGeom>
          <a:solidFill>
            <a:srgbClr val="F3DEDD"/>
          </a:solidFill>
          <a:ln>
            <a:solidFill>
              <a:schemeClr val="accent2">
                <a:lumMod val="50000"/>
              </a:schemeClr>
            </a:solidFill>
          </a:ln>
          <a:effectLst>
            <a:softEdge rad="31750"/>
          </a:effectLst>
        </p:spPr>
        <p:txBody>
          <a:bodyPr/>
          <a:lstStyle/>
          <a:p>
            <a:r>
              <a:rPr lang="en-US" b="1" i="0" u="none" strike="noStrike" dirty="0">
                <a:solidFill>
                  <a:srgbClr val="000000"/>
                </a:solidFill>
                <a:effectLst/>
                <a:latin typeface="Calibri" panose="020F0502020204030204" pitchFamily="34" charset="0"/>
              </a:rPr>
              <a:t>Quiz Time</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CBF9F-1276-4BC4-040B-18AB5BEA74AA}"/>
              </a:ext>
            </a:extLst>
          </p:cNvPr>
          <p:cNvSpPr txBox="1"/>
          <p:nvPr/>
        </p:nvSpPr>
        <p:spPr>
          <a:xfrm>
            <a:off x="335360" y="1322569"/>
            <a:ext cx="4680520" cy="621773"/>
          </a:xfrm>
          <a:prstGeom prst="rect">
            <a:avLst/>
          </a:prstGeom>
          <a:noFill/>
        </p:spPr>
        <p:txBody>
          <a:bodyPr wrap="square">
            <a:spAutoFit/>
          </a:bodyPr>
          <a:lstStyle/>
          <a:p>
            <a:pPr marL="342900" marR="114300" lvl="0" indent="-342900">
              <a:lnSpc>
                <a:spcPct val="114000"/>
              </a:lnSpc>
              <a:spcBef>
                <a:spcPts val="0"/>
              </a:spcBef>
              <a:spcAft>
                <a:spcPts val="0"/>
              </a:spcAft>
              <a:buFont typeface="+mj-lt"/>
              <a:buAutoNum type="arabicPeriod"/>
            </a:pPr>
            <a:r>
              <a:rPr lang="en-IE" sz="3200" u="none" strike="noStrike" dirty="0">
                <a:effectLst/>
                <a:latin typeface="Calibri" panose="020F0502020204030204" pitchFamily="34" charset="0"/>
                <a:ea typeface="Calibri" panose="020F0502020204030204" pitchFamily="34" charset="0"/>
              </a:rPr>
              <a:t>What is Dipti doing?             </a:t>
            </a:r>
            <a:endParaRPr lang="en-US" sz="3200" u="none" strike="noStrike"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529BE83-4EAF-DB31-6412-DF104DA1D9A0}"/>
              </a:ext>
            </a:extLst>
          </p:cNvPr>
          <p:cNvSpPr txBox="1"/>
          <p:nvPr/>
        </p:nvSpPr>
        <p:spPr>
          <a:xfrm>
            <a:off x="944787" y="5523831"/>
            <a:ext cx="4420011" cy="584775"/>
          </a:xfrm>
          <a:prstGeom prst="rect">
            <a:avLst/>
          </a:prstGeom>
          <a:noFill/>
        </p:spPr>
        <p:txBody>
          <a:bodyPr wrap="square">
            <a:spAutoFit/>
          </a:bodyPr>
          <a:lstStyle/>
          <a:p>
            <a:r>
              <a:rPr lang="en-US" sz="3200" dirty="0">
                <a:solidFill>
                  <a:srgbClr val="000066"/>
                </a:solidFill>
              </a:rPr>
              <a:t>Dipti is reading a book.</a:t>
            </a:r>
          </a:p>
        </p:txBody>
      </p:sp>
      <p:pic>
        <p:nvPicPr>
          <p:cNvPr id="1026" name="Picture 2">
            <a:extLst>
              <a:ext uri="{FF2B5EF4-FFF2-40B4-BE49-F238E27FC236}">
                <a16:creationId xmlns:a16="http://schemas.microsoft.com/office/drawing/2014/main" id="{C3EDDB8A-D110-2562-463E-663242F8CAEF}"/>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t="3632" b="3632"/>
          <a:stretch/>
        </p:blipFill>
        <p:spPr bwMode="auto">
          <a:xfrm>
            <a:off x="5231904" y="1124744"/>
            <a:ext cx="4006222" cy="5554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D5F1177-4CED-1E51-729D-FE94992AF40A}"/>
              </a:ext>
            </a:extLst>
          </p:cNvPr>
          <p:cNvSpPr txBox="1"/>
          <p:nvPr/>
        </p:nvSpPr>
        <p:spPr>
          <a:xfrm>
            <a:off x="9912424" y="2276872"/>
            <a:ext cx="1712496"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solidFill>
                  <a:schemeClr val="bg1"/>
                </a:solidFill>
              </a:rPr>
              <a:t>Click here</a:t>
            </a:r>
          </a:p>
        </p:txBody>
      </p:sp>
      <p:grpSp>
        <p:nvGrpSpPr>
          <p:cNvPr id="2" name="Group 1">
            <a:extLst>
              <a:ext uri="{FF2B5EF4-FFF2-40B4-BE49-F238E27FC236}">
                <a16:creationId xmlns:a16="http://schemas.microsoft.com/office/drawing/2014/main" id="{22A13156-6D7D-B236-95D8-A309F097A431}"/>
              </a:ext>
            </a:extLst>
          </p:cNvPr>
          <p:cNvGrpSpPr/>
          <p:nvPr/>
        </p:nvGrpSpPr>
        <p:grpSpPr>
          <a:xfrm>
            <a:off x="3885995" y="260647"/>
            <a:ext cx="4420011" cy="792089"/>
            <a:chOff x="2175556" y="2411814"/>
            <a:chExt cx="8244916" cy="792089"/>
          </a:xfrm>
        </p:grpSpPr>
        <p:sp>
          <p:nvSpPr>
            <p:cNvPr id="10" name="Rectangle: Rounded Corners 9">
              <a:extLst>
                <a:ext uri="{FF2B5EF4-FFF2-40B4-BE49-F238E27FC236}">
                  <a16:creationId xmlns:a16="http://schemas.microsoft.com/office/drawing/2014/main" id="{673DB80C-0555-39D7-2FC5-99EE3FD97236}"/>
                </a:ext>
              </a:extLst>
            </p:cNvPr>
            <p:cNvSpPr/>
            <p:nvPr/>
          </p:nvSpPr>
          <p:spPr>
            <a:xfrm>
              <a:off x="2643608" y="2461644"/>
              <a:ext cx="7776864" cy="667395"/>
            </a:xfrm>
            <a:prstGeom prst="roundRect">
              <a:avLst>
                <a:gd name="adj" fmla="val 50000"/>
              </a:avLst>
            </a:prstGeom>
            <a:solidFill>
              <a:srgbClr val="FFC9C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Quiz time</a:t>
              </a:r>
            </a:p>
          </p:txBody>
        </p:sp>
        <p:grpSp>
          <p:nvGrpSpPr>
            <p:cNvPr id="11" name="Group 10">
              <a:extLst>
                <a:ext uri="{FF2B5EF4-FFF2-40B4-BE49-F238E27FC236}">
                  <a16:creationId xmlns:a16="http://schemas.microsoft.com/office/drawing/2014/main" id="{928D36FF-5BDC-1D19-52B3-772425074E0C}"/>
                </a:ext>
              </a:extLst>
            </p:cNvPr>
            <p:cNvGrpSpPr/>
            <p:nvPr/>
          </p:nvGrpSpPr>
          <p:grpSpPr>
            <a:xfrm>
              <a:off x="2175556" y="2411814"/>
              <a:ext cx="1440160" cy="792089"/>
              <a:chOff x="2351584" y="188029"/>
              <a:chExt cx="1440160" cy="792089"/>
            </a:xfrm>
            <a:solidFill>
              <a:srgbClr val="00A0C0"/>
            </a:solidFill>
          </p:grpSpPr>
          <p:sp>
            <p:nvSpPr>
              <p:cNvPr id="13" name="Freeform: Shape 12">
                <a:extLst>
                  <a:ext uri="{FF2B5EF4-FFF2-40B4-BE49-F238E27FC236}">
                    <a16:creationId xmlns:a16="http://schemas.microsoft.com/office/drawing/2014/main" id="{DDAE29B4-704C-8563-61C1-D95206B7F775}"/>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4" name="Freeform: Shape 13">
                <a:extLst>
                  <a:ext uri="{FF2B5EF4-FFF2-40B4-BE49-F238E27FC236}">
                    <a16:creationId xmlns:a16="http://schemas.microsoft.com/office/drawing/2014/main" id="{0B76C4E4-4230-BE01-5722-93AB74C04A16}"/>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32" presetClass="emph" presetSubtype="0" repeatCount="indefinite" fill="hold" grpId="1" nodeType="afterEffect">
                                  <p:stCondLst>
                                    <p:cond delay="0"/>
                                  </p:stCondLst>
                                  <p:endCondLst>
                                    <p:cond evt="onNext" delay="0">
                                      <p:tgtEl>
                                        <p:sldTgt/>
                                      </p:tgtEl>
                                    </p:cond>
                                  </p:endCondLst>
                                  <p:childTnLs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7" grpId="0"/>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CBF9F-1276-4BC4-040B-18AB5BEA74AA}"/>
              </a:ext>
            </a:extLst>
          </p:cNvPr>
          <p:cNvSpPr txBox="1"/>
          <p:nvPr/>
        </p:nvSpPr>
        <p:spPr>
          <a:xfrm>
            <a:off x="479375" y="1421704"/>
            <a:ext cx="5616624" cy="621773"/>
          </a:xfrm>
          <a:prstGeom prst="rect">
            <a:avLst/>
          </a:prstGeom>
          <a:noFill/>
        </p:spPr>
        <p:txBody>
          <a:bodyPr wrap="square">
            <a:spAutoFit/>
          </a:bodyPr>
          <a:lstStyle/>
          <a:p>
            <a:pPr marL="514350" marR="114300" lvl="0" indent="-514350">
              <a:lnSpc>
                <a:spcPct val="114000"/>
              </a:lnSpc>
              <a:spcBef>
                <a:spcPts val="0"/>
              </a:spcBef>
              <a:spcAft>
                <a:spcPts val="0"/>
              </a:spcAft>
              <a:buFont typeface="+mj-lt"/>
              <a:buAutoNum type="arabicPeriod" startAt="2"/>
            </a:pPr>
            <a:r>
              <a:rPr lang="en-US" sz="3200" u="none" strike="noStrike" dirty="0">
                <a:effectLst/>
                <a:latin typeface="Calibri" panose="020F0502020204030204" pitchFamily="34" charset="0"/>
                <a:ea typeface="Calibri" panose="020F0502020204030204" pitchFamily="34" charset="0"/>
              </a:rPr>
              <a:t>What is Vighnesh doing?</a:t>
            </a:r>
            <a:r>
              <a:rPr lang="en-IE" sz="3200" u="none" strike="noStrike" dirty="0">
                <a:effectLst/>
                <a:latin typeface="Calibri" panose="020F0502020204030204" pitchFamily="34" charset="0"/>
                <a:ea typeface="Calibri" panose="020F0502020204030204" pitchFamily="34" charset="0"/>
              </a:rPr>
              <a:t>             </a:t>
            </a:r>
            <a:endParaRPr lang="en-US" sz="3200" u="none" strike="noStrike"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529BE83-4EAF-DB31-6412-DF104DA1D9A0}"/>
              </a:ext>
            </a:extLst>
          </p:cNvPr>
          <p:cNvSpPr txBox="1"/>
          <p:nvPr/>
        </p:nvSpPr>
        <p:spPr>
          <a:xfrm>
            <a:off x="699055" y="5634987"/>
            <a:ext cx="4820881" cy="584775"/>
          </a:xfrm>
          <a:prstGeom prst="rect">
            <a:avLst/>
          </a:prstGeom>
          <a:noFill/>
        </p:spPr>
        <p:txBody>
          <a:bodyPr wrap="square">
            <a:spAutoFit/>
          </a:bodyPr>
          <a:lstStyle>
            <a:defPPr>
              <a:defRPr lang="en-US"/>
            </a:defPPr>
            <a:lvl1pPr>
              <a:defRPr sz="3200">
                <a:solidFill>
                  <a:srgbClr val="000066"/>
                </a:solidFill>
              </a:defRPr>
            </a:lvl1pPr>
          </a:lstStyle>
          <a:p>
            <a:r>
              <a:rPr lang="en-US" dirty="0"/>
              <a:t>Vighnesh is riding a bicycle.</a:t>
            </a:r>
          </a:p>
        </p:txBody>
      </p:sp>
      <p:pic>
        <p:nvPicPr>
          <p:cNvPr id="1030" name="Picture 6">
            <a:extLst>
              <a:ext uri="{FF2B5EF4-FFF2-40B4-BE49-F238E27FC236}">
                <a16:creationId xmlns:a16="http://schemas.microsoft.com/office/drawing/2014/main" id="{6079ADDA-003C-70EC-7157-88A497F55E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085" r="5116"/>
          <a:stretch/>
        </p:blipFill>
        <p:spPr bwMode="auto">
          <a:xfrm>
            <a:off x="6672066" y="1279634"/>
            <a:ext cx="3000841" cy="52880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328378A-3374-2113-365F-4985232EF604}"/>
              </a:ext>
            </a:extLst>
          </p:cNvPr>
          <p:cNvGrpSpPr/>
          <p:nvPr/>
        </p:nvGrpSpPr>
        <p:grpSpPr>
          <a:xfrm>
            <a:off x="3885995" y="260647"/>
            <a:ext cx="4420011" cy="792089"/>
            <a:chOff x="2175556" y="2411814"/>
            <a:chExt cx="8244916" cy="792089"/>
          </a:xfrm>
        </p:grpSpPr>
        <p:sp>
          <p:nvSpPr>
            <p:cNvPr id="8" name="Rectangle: Rounded Corners 7">
              <a:extLst>
                <a:ext uri="{FF2B5EF4-FFF2-40B4-BE49-F238E27FC236}">
                  <a16:creationId xmlns:a16="http://schemas.microsoft.com/office/drawing/2014/main" id="{CCE0652D-FF30-F46B-5C09-9841329119E2}"/>
                </a:ext>
              </a:extLst>
            </p:cNvPr>
            <p:cNvSpPr/>
            <p:nvPr/>
          </p:nvSpPr>
          <p:spPr>
            <a:xfrm>
              <a:off x="2643608" y="2461644"/>
              <a:ext cx="7776864" cy="667395"/>
            </a:xfrm>
            <a:prstGeom prst="roundRect">
              <a:avLst>
                <a:gd name="adj" fmla="val 50000"/>
              </a:avLst>
            </a:prstGeom>
            <a:solidFill>
              <a:srgbClr val="FFC9C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Quiz time</a:t>
              </a:r>
            </a:p>
          </p:txBody>
        </p:sp>
        <p:grpSp>
          <p:nvGrpSpPr>
            <p:cNvPr id="9" name="Group 8">
              <a:extLst>
                <a:ext uri="{FF2B5EF4-FFF2-40B4-BE49-F238E27FC236}">
                  <a16:creationId xmlns:a16="http://schemas.microsoft.com/office/drawing/2014/main" id="{76E6FE15-2699-EBD1-7CF4-49519F5FD3F5}"/>
                </a:ext>
              </a:extLst>
            </p:cNvPr>
            <p:cNvGrpSpPr/>
            <p:nvPr/>
          </p:nvGrpSpPr>
          <p:grpSpPr>
            <a:xfrm>
              <a:off x="2175556" y="2411814"/>
              <a:ext cx="1440160" cy="792089"/>
              <a:chOff x="2351584" y="188029"/>
              <a:chExt cx="1440160" cy="792089"/>
            </a:xfrm>
            <a:solidFill>
              <a:srgbClr val="00A0C0"/>
            </a:solidFill>
          </p:grpSpPr>
          <p:sp>
            <p:nvSpPr>
              <p:cNvPr id="10" name="Freeform: Shape 9">
                <a:extLst>
                  <a:ext uri="{FF2B5EF4-FFF2-40B4-BE49-F238E27FC236}">
                    <a16:creationId xmlns:a16="http://schemas.microsoft.com/office/drawing/2014/main" id="{455CEEF5-CD7F-96CE-F808-2F23CC75BAA8}"/>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1" name="Freeform: Shape 10">
                <a:extLst>
                  <a:ext uri="{FF2B5EF4-FFF2-40B4-BE49-F238E27FC236}">
                    <a16:creationId xmlns:a16="http://schemas.microsoft.com/office/drawing/2014/main" id="{AACBEF26-6A09-0FFF-4C7C-633EB96B85D9}"/>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12" name="TextBox 11">
            <a:extLst>
              <a:ext uri="{FF2B5EF4-FFF2-40B4-BE49-F238E27FC236}">
                <a16:creationId xmlns:a16="http://schemas.microsoft.com/office/drawing/2014/main" id="{32B079D5-F2AF-E853-4AD1-7328FB432B7D}"/>
              </a:ext>
            </a:extLst>
          </p:cNvPr>
          <p:cNvSpPr txBox="1"/>
          <p:nvPr/>
        </p:nvSpPr>
        <p:spPr>
          <a:xfrm>
            <a:off x="9984432" y="2276872"/>
            <a:ext cx="1712496"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solidFill>
                  <a:schemeClr val="bg1"/>
                </a:solidFill>
              </a:rPr>
              <a:t>Click here</a:t>
            </a:r>
          </a:p>
        </p:txBody>
      </p:sp>
    </p:spTree>
    <p:extLst>
      <p:ext uri="{BB962C8B-B14F-4D97-AF65-F5344CB8AC3E}">
        <p14:creationId xmlns:p14="http://schemas.microsoft.com/office/powerpoint/2010/main" val="18894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32" presetClass="emph" presetSubtype="0" repeatCount="indefinite" fill="hold" grpId="1" nodeType="afterEffect">
                                  <p:stCondLst>
                                    <p:cond delay="0"/>
                                  </p:stCondLst>
                                  <p:endCondLst>
                                    <p:cond evt="onNext" delay="0">
                                      <p:tgtEl>
                                        <p:sldTgt/>
                                      </p:tgtEl>
                                    </p:cond>
                                  </p:endCondLst>
                                  <p:childTnLs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7" grpId="0"/>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29BE83-4EAF-DB31-6412-DF104DA1D9A0}"/>
              </a:ext>
            </a:extLst>
          </p:cNvPr>
          <p:cNvSpPr txBox="1"/>
          <p:nvPr/>
        </p:nvSpPr>
        <p:spPr>
          <a:xfrm>
            <a:off x="4044563" y="5796553"/>
            <a:ext cx="4787741" cy="584775"/>
          </a:xfrm>
          <a:prstGeom prst="rect">
            <a:avLst/>
          </a:prstGeom>
          <a:noFill/>
        </p:spPr>
        <p:txBody>
          <a:bodyPr wrap="square">
            <a:spAutoFit/>
          </a:bodyPr>
          <a:lstStyle>
            <a:defPPr>
              <a:defRPr lang="en-US"/>
            </a:defPPr>
            <a:lvl1pPr>
              <a:defRPr sz="3200">
                <a:solidFill>
                  <a:srgbClr val="000066"/>
                </a:solidFill>
              </a:defRPr>
            </a:lvl1pPr>
          </a:lstStyle>
          <a:p>
            <a:r>
              <a:rPr lang="en-US" dirty="0"/>
              <a:t>The cat is drinking milk.</a:t>
            </a:r>
          </a:p>
        </p:txBody>
      </p:sp>
      <p:sp>
        <p:nvSpPr>
          <p:cNvPr id="4" name="TextBox 3">
            <a:extLst>
              <a:ext uri="{FF2B5EF4-FFF2-40B4-BE49-F238E27FC236}">
                <a16:creationId xmlns:a16="http://schemas.microsoft.com/office/drawing/2014/main" id="{9779D2F8-DC7D-7252-F689-11F13AFB4910}"/>
              </a:ext>
            </a:extLst>
          </p:cNvPr>
          <p:cNvSpPr txBox="1"/>
          <p:nvPr/>
        </p:nvSpPr>
        <p:spPr>
          <a:xfrm>
            <a:off x="479376" y="1405428"/>
            <a:ext cx="6300060" cy="621773"/>
          </a:xfrm>
          <a:prstGeom prst="rect">
            <a:avLst/>
          </a:prstGeom>
          <a:noFill/>
        </p:spPr>
        <p:txBody>
          <a:bodyPr wrap="square">
            <a:spAutoFit/>
          </a:bodyPr>
          <a:lstStyle/>
          <a:p>
            <a:pPr marL="514350" marR="114300" lvl="0" indent="-514350">
              <a:lnSpc>
                <a:spcPct val="114000"/>
              </a:lnSpc>
              <a:spcBef>
                <a:spcPts val="0"/>
              </a:spcBef>
              <a:spcAft>
                <a:spcPts val="0"/>
              </a:spcAft>
              <a:buFont typeface="+mj-lt"/>
              <a:buAutoNum type="arabicPeriod" startAt="3"/>
            </a:pPr>
            <a:r>
              <a:rPr lang="en-IE" sz="3200" u="none" strike="noStrike" dirty="0">
                <a:effectLst/>
                <a:latin typeface="Calibri" panose="020F0502020204030204" pitchFamily="34" charset="0"/>
                <a:ea typeface="Calibri" panose="020F0502020204030204" pitchFamily="34" charset="0"/>
              </a:rPr>
              <a:t>What is the cat doing?</a:t>
            </a:r>
            <a:endParaRPr lang="en-US" sz="3200" u="none" strike="noStrike" dirty="0">
              <a:effectLst/>
              <a:latin typeface="Calibri" panose="020F050202020403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AEED1FC0-2D38-0691-D428-FAB9FFBDFCC2}"/>
              </a:ext>
            </a:extLst>
          </p:cNvPr>
          <p:cNvGrpSpPr/>
          <p:nvPr/>
        </p:nvGrpSpPr>
        <p:grpSpPr>
          <a:xfrm>
            <a:off x="3863752" y="2732058"/>
            <a:ext cx="4968552" cy="2815513"/>
            <a:chOff x="3863752" y="1804665"/>
            <a:chExt cx="4968552" cy="2815513"/>
          </a:xfrm>
        </p:grpSpPr>
        <p:pic>
          <p:nvPicPr>
            <p:cNvPr id="2050" name="Picture 2" descr="Free vector graphics of Cat">
              <a:extLst>
                <a:ext uri="{FF2B5EF4-FFF2-40B4-BE49-F238E27FC236}">
                  <a16:creationId xmlns:a16="http://schemas.microsoft.com/office/drawing/2014/main" id="{ECE2F84D-29F1-DCF0-B91A-A04154703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2" y="1804665"/>
              <a:ext cx="4968552" cy="281551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C13C1AFB-0257-CDE3-DF5A-F20DC90DBBCB}"/>
                </a:ext>
              </a:extLst>
            </p:cNvPr>
            <p:cNvSpPr/>
            <p:nvPr/>
          </p:nvSpPr>
          <p:spPr>
            <a:xfrm>
              <a:off x="7032104" y="3645024"/>
              <a:ext cx="1656184" cy="216024"/>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4A096EE1-516E-E483-3B16-EB4AD79732A0}"/>
              </a:ext>
            </a:extLst>
          </p:cNvPr>
          <p:cNvSpPr txBox="1"/>
          <p:nvPr/>
        </p:nvSpPr>
        <p:spPr>
          <a:xfrm>
            <a:off x="9984432" y="2276872"/>
            <a:ext cx="1712496"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solidFill>
                  <a:schemeClr val="bg1"/>
                </a:solidFill>
              </a:rPr>
              <a:t>Click here</a:t>
            </a:r>
          </a:p>
        </p:txBody>
      </p:sp>
      <p:grpSp>
        <p:nvGrpSpPr>
          <p:cNvPr id="2" name="Group 1">
            <a:extLst>
              <a:ext uri="{FF2B5EF4-FFF2-40B4-BE49-F238E27FC236}">
                <a16:creationId xmlns:a16="http://schemas.microsoft.com/office/drawing/2014/main" id="{AE51358B-9FA8-82C1-8075-7769DAA488C5}"/>
              </a:ext>
            </a:extLst>
          </p:cNvPr>
          <p:cNvGrpSpPr/>
          <p:nvPr/>
        </p:nvGrpSpPr>
        <p:grpSpPr>
          <a:xfrm>
            <a:off x="3885995" y="260647"/>
            <a:ext cx="4420011" cy="792089"/>
            <a:chOff x="2175556" y="2411814"/>
            <a:chExt cx="8244916" cy="792089"/>
          </a:xfrm>
        </p:grpSpPr>
        <p:sp>
          <p:nvSpPr>
            <p:cNvPr id="6" name="Rectangle: Rounded Corners 5">
              <a:extLst>
                <a:ext uri="{FF2B5EF4-FFF2-40B4-BE49-F238E27FC236}">
                  <a16:creationId xmlns:a16="http://schemas.microsoft.com/office/drawing/2014/main" id="{9931DE40-F7A8-182F-A291-5FDEFC4C4BE5}"/>
                </a:ext>
              </a:extLst>
            </p:cNvPr>
            <p:cNvSpPr/>
            <p:nvPr/>
          </p:nvSpPr>
          <p:spPr>
            <a:xfrm>
              <a:off x="2643608" y="2461644"/>
              <a:ext cx="7776864" cy="667395"/>
            </a:xfrm>
            <a:prstGeom prst="roundRect">
              <a:avLst>
                <a:gd name="adj" fmla="val 50000"/>
              </a:avLst>
            </a:prstGeom>
            <a:solidFill>
              <a:srgbClr val="FFC9C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Quiz time</a:t>
              </a:r>
            </a:p>
          </p:txBody>
        </p:sp>
        <p:grpSp>
          <p:nvGrpSpPr>
            <p:cNvPr id="8" name="Group 7">
              <a:extLst>
                <a:ext uri="{FF2B5EF4-FFF2-40B4-BE49-F238E27FC236}">
                  <a16:creationId xmlns:a16="http://schemas.microsoft.com/office/drawing/2014/main" id="{B8134428-7BCF-62BB-7BF1-D46D14D566FF}"/>
                </a:ext>
              </a:extLst>
            </p:cNvPr>
            <p:cNvGrpSpPr/>
            <p:nvPr/>
          </p:nvGrpSpPr>
          <p:grpSpPr>
            <a:xfrm>
              <a:off x="2175556" y="2411814"/>
              <a:ext cx="1440160" cy="792089"/>
              <a:chOff x="2351584" y="188029"/>
              <a:chExt cx="1440160" cy="792089"/>
            </a:xfrm>
            <a:solidFill>
              <a:srgbClr val="00A0C0"/>
            </a:solidFill>
          </p:grpSpPr>
          <p:sp>
            <p:nvSpPr>
              <p:cNvPr id="15" name="Freeform: Shape 14">
                <a:extLst>
                  <a:ext uri="{FF2B5EF4-FFF2-40B4-BE49-F238E27FC236}">
                    <a16:creationId xmlns:a16="http://schemas.microsoft.com/office/drawing/2014/main" id="{26C82D73-EA54-E18B-6FF8-7A9600FA0001}"/>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6" name="Freeform: Shape 15">
                <a:extLst>
                  <a:ext uri="{FF2B5EF4-FFF2-40B4-BE49-F238E27FC236}">
                    <a16:creationId xmlns:a16="http://schemas.microsoft.com/office/drawing/2014/main" id="{4DBFA8A4-B6B7-F52E-72D8-6A40404EFAC7}"/>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Tree>
    <p:extLst>
      <p:ext uri="{BB962C8B-B14F-4D97-AF65-F5344CB8AC3E}">
        <p14:creationId xmlns:p14="http://schemas.microsoft.com/office/powerpoint/2010/main" val="41570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32" presetClass="emph" presetSubtype="0" repeatCount="indefinite" fill="hold" grpId="1" nodeType="afterEffect">
                                  <p:stCondLst>
                                    <p:cond delay="0"/>
                                  </p:stCondLst>
                                  <p:endCondLst>
                                    <p:cond evt="onNext" delay="0">
                                      <p:tgtEl>
                                        <p:sldTgt/>
                                      </p:tgtEl>
                                    </p:cond>
                                  </p:end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7" grpId="0"/>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29BE83-4EAF-DB31-6412-DF104DA1D9A0}"/>
              </a:ext>
            </a:extLst>
          </p:cNvPr>
          <p:cNvSpPr txBox="1"/>
          <p:nvPr/>
        </p:nvSpPr>
        <p:spPr>
          <a:xfrm>
            <a:off x="839416" y="5135247"/>
            <a:ext cx="4969896" cy="584775"/>
          </a:xfrm>
          <a:prstGeom prst="rect">
            <a:avLst/>
          </a:prstGeom>
          <a:noFill/>
        </p:spPr>
        <p:txBody>
          <a:bodyPr wrap="square">
            <a:spAutoFit/>
          </a:bodyPr>
          <a:lstStyle>
            <a:defPPr>
              <a:defRPr lang="en-US"/>
            </a:defPPr>
            <a:lvl1pPr>
              <a:defRPr sz="3200">
                <a:solidFill>
                  <a:srgbClr val="000066"/>
                </a:solidFill>
              </a:defRPr>
            </a:lvl1pPr>
          </a:lstStyle>
          <a:p>
            <a:r>
              <a:rPr lang="en-US" dirty="0" err="1"/>
              <a:t>Roja</a:t>
            </a:r>
            <a:r>
              <a:rPr lang="en-US" dirty="0"/>
              <a:t> is brushing her teeth.</a:t>
            </a:r>
          </a:p>
        </p:txBody>
      </p:sp>
      <p:sp>
        <p:nvSpPr>
          <p:cNvPr id="4" name="TextBox 3">
            <a:extLst>
              <a:ext uri="{FF2B5EF4-FFF2-40B4-BE49-F238E27FC236}">
                <a16:creationId xmlns:a16="http://schemas.microsoft.com/office/drawing/2014/main" id="{9779D2F8-DC7D-7252-F689-11F13AFB4910}"/>
              </a:ext>
            </a:extLst>
          </p:cNvPr>
          <p:cNvSpPr txBox="1"/>
          <p:nvPr/>
        </p:nvSpPr>
        <p:spPr>
          <a:xfrm>
            <a:off x="479376" y="1430365"/>
            <a:ext cx="6300060" cy="621773"/>
          </a:xfrm>
          <a:prstGeom prst="rect">
            <a:avLst/>
          </a:prstGeom>
          <a:noFill/>
        </p:spPr>
        <p:txBody>
          <a:bodyPr wrap="square">
            <a:spAutoFit/>
          </a:bodyPr>
          <a:lstStyle/>
          <a:p>
            <a:pPr marL="514350" marR="114300" lvl="0" indent="-514350">
              <a:lnSpc>
                <a:spcPct val="114000"/>
              </a:lnSpc>
              <a:spcBef>
                <a:spcPts val="0"/>
              </a:spcBef>
              <a:spcAft>
                <a:spcPts val="0"/>
              </a:spcAft>
              <a:buFont typeface="+mj-lt"/>
              <a:buAutoNum type="arabicPeriod" startAt="4"/>
            </a:pPr>
            <a:r>
              <a:rPr lang="en-US" sz="3200" u="none" strike="noStrike" dirty="0">
                <a:effectLst/>
                <a:latin typeface="Calibri" panose="020F0502020204030204" pitchFamily="34" charset="0"/>
                <a:ea typeface="Calibri" panose="020F0502020204030204" pitchFamily="34" charset="0"/>
              </a:rPr>
              <a:t>What is </a:t>
            </a:r>
            <a:r>
              <a:rPr lang="en-US" sz="3200" u="none" strike="noStrike" dirty="0" err="1">
                <a:effectLst/>
                <a:latin typeface="Calibri" panose="020F0502020204030204" pitchFamily="34" charset="0"/>
                <a:ea typeface="Calibri" panose="020F0502020204030204" pitchFamily="34" charset="0"/>
              </a:rPr>
              <a:t>Roja</a:t>
            </a:r>
            <a:r>
              <a:rPr lang="en-US" sz="3200" u="none" strike="noStrike" dirty="0">
                <a:effectLst/>
                <a:latin typeface="Calibri" panose="020F0502020204030204" pitchFamily="34" charset="0"/>
                <a:ea typeface="Calibri" panose="020F0502020204030204" pitchFamily="34" charset="0"/>
              </a:rPr>
              <a:t> doing?</a:t>
            </a:r>
          </a:p>
        </p:txBody>
      </p:sp>
      <p:pic>
        <p:nvPicPr>
          <p:cNvPr id="3074" name="Picture 2">
            <a:extLst>
              <a:ext uri="{FF2B5EF4-FFF2-40B4-BE49-F238E27FC236}">
                <a16:creationId xmlns:a16="http://schemas.microsoft.com/office/drawing/2014/main" id="{17E013B1-4F3D-5DDC-C6BC-1EC770D7BD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55" r="42978"/>
          <a:stretch/>
        </p:blipFill>
        <p:spPr bwMode="auto">
          <a:xfrm>
            <a:off x="5919598" y="1242647"/>
            <a:ext cx="2296660" cy="52383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72577DE-915B-633B-A2F2-E00506E49CF7}"/>
              </a:ext>
            </a:extLst>
          </p:cNvPr>
          <p:cNvSpPr txBox="1"/>
          <p:nvPr/>
        </p:nvSpPr>
        <p:spPr>
          <a:xfrm>
            <a:off x="9984432" y="2276872"/>
            <a:ext cx="1712496"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solidFill>
                  <a:schemeClr val="bg1"/>
                </a:solidFill>
              </a:rPr>
              <a:t>Click here</a:t>
            </a:r>
          </a:p>
        </p:txBody>
      </p:sp>
      <p:grpSp>
        <p:nvGrpSpPr>
          <p:cNvPr id="2" name="Group 1">
            <a:extLst>
              <a:ext uri="{FF2B5EF4-FFF2-40B4-BE49-F238E27FC236}">
                <a16:creationId xmlns:a16="http://schemas.microsoft.com/office/drawing/2014/main" id="{B3F78518-EF55-4565-83EF-0A3F8D725286}"/>
              </a:ext>
            </a:extLst>
          </p:cNvPr>
          <p:cNvGrpSpPr/>
          <p:nvPr/>
        </p:nvGrpSpPr>
        <p:grpSpPr>
          <a:xfrm>
            <a:off x="3885995" y="260647"/>
            <a:ext cx="4420011" cy="792089"/>
            <a:chOff x="2175556" y="2411814"/>
            <a:chExt cx="8244916" cy="792089"/>
          </a:xfrm>
        </p:grpSpPr>
        <p:sp>
          <p:nvSpPr>
            <p:cNvPr id="3" name="Rectangle: Rounded Corners 2">
              <a:extLst>
                <a:ext uri="{FF2B5EF4-FFF2-40B4-BE49-F238E27FC236}">
                  <a16:creationId xmlns:a16="http://schemas.microsoft.com/office/drawing/2014/main" id="{154A28B7-60C9-97EC-CC99-9B72F313645B}"/>
                </a:ext>
              </a:extLst>
            </p:cNvPr>
            <p:cNvSpPr/>
            <p:nvPr/>
          </p:nvSpPr>
          <p:spPr>
            <a:xfrm>
              <a:off x="2643608" y="2461644"/>
              <a:ext cx="7776864" cy="667395"/>
            </a:xfrm>
            <a:prstGeom prst="roundRect">
              <a:avLst>
                <a:gd name="adj" fmla="val 50000"/>
              </a:avLst>
            </a:prstGeom>
            <a:solidFill>
              <a:srgbClr val="FFC9C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Quiz time</a:t>
              </a:r>
            </a:p>
          </p:txBody>
        </p:sp>
        <p:grpSp>
          <p:nvGrpSpPr>
            <p:cNvPr id="5" name="Group 4">
              <a:extLst>
                <a:ext uri="{FF2B5EF4-FFF2-40B4-BE49-F238E27FC236}">
                  <a16:creationId xmlns:a16="http://schemas.microsoft.com/office/drawing/2014/main" id="{E483D08C-009B-B5F9-EDF9-81011C3BC174}"/>
                </a:ext>
              </a:extLst>
            </p:cNvPr>
            <p:cNvGrpSpPr/>
            <p:nvPr/>
          </p:nvGrpSpPr>
          <p:grpSpPr>
            <a:xfrm>
              <a:off x="2175556" y="2411814"/>
              <a:ext cx="1440160" cy="792089"/>
              <a:chOff x="2351584" y="188029"/>
              <a:chExt cx="1440160" cy="792089"/>
            </a:xfrm>
            <a:solidFill>
              <a:srgbClr val="00A0C0"/>
            </a:solidFill>
          </p:grpSpPr>
          <p:sp>
            <p:nvSpPr>
              <p:cNvPr id="13" name="Freeform: Shape 12">
                <a:extLst>
                  <a:ext uri="{FF2B5EF4-FFF2-40B4-BE49-F238E27FC236}">
                    <a16:creationId xmlns:a16="http://schemas.microsoft.com/office/drawing/2014/main" id="{AE4C8565-0CCA-09E8-F16C-35870889EF46}"/>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4" name="Freeform: Shape 13">
                <a:extLst>
                  <a:ext uri="{FF2B5EF4-FFF2-40B4-BE49-F238E27FC236}">
                    <a16:creationId xmlns:a16="http://schemas.microsoft.com/office/drawing/2014/main" id="{86084BED-7354-3F70-1B0F-A6D293C5AB9B}"/>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Tree>
    <p:extLst>
      <p:ext uri="{BB962C8B-B14F-4D97-AF65-F5344CB8AC3E}">
        <p14:creationId xmlns:p14="http://schemas.microsoft.com/office/powerpoint/2010/main" val="20319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32" presetClass="emph" presetSubtype="0" repeatCount="indefinite" fill="hold" grpId="1" nodeType="afterEffect">
                                  <p:stCondLst>
                                    <p:cond delay="0"/>
                                  </p:stCondLst>
                                  <p:endCondLst>
                                    <p:cond evt="onNext" delay="0">
                                      <p:tgtEl>
                                        <p:sldTgt/>
                                      </p:tgtEl>
                                    </p:cond>
                                  </p:endCondLst>
                                  <p:childTnLs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7" grpId="0"/>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29BE83-4EAF-DB31-6412-DF104DA1D9A0}"/>
              </a:ext>
            </a:extLst>
          </p:cNvPr>
          <p:cNvSpPr txBox="1"/>
          <p:nvPr/>
        </p:nvSpPr>
        <p:spPr>
          <a:xfrm>
            <a:off x="3635202" y="6012577"/>
            <a:ext cx="4969896" cy="584775"/>
          </a:xfrm>
          <a:prstGeom prst="rect">
            <a:avLst/>
          </a:prstGeom>
          <a:noFill/>
        </p:spPr>
        <p:txBody>
          <a:bodyPr wrap="square">
            <a:spAutoFit/>
          </a:bodyPr>
          <a:lstStyle>
            <a:defPPr>
              <a:defRPr lang="en-US"/>
            </a:defPPr>
            <a:lvl1pPr>
              <a:defRPr sz="3200">
                <a:solidFill>
                  <a:srgbClr val="000066"/>
                </a:solidFill>
              </a:defRPr>
            </a:lvl1pPr>
          </a:lstStyle>
          <a:p>
            <a:r>
              <a:rPr lang="en-US" dirty="0"/>
              <a:t>The elephant is eating grass.</a:t>
            </a:r>
          </a:p>
        </p:txBody>
      </p:sp>
      <p:sp>
        <p:nvSpPr>
          <p:cNvPr id="4" name="TextBox 3">
            <a:extLst>
              <a:ext uri="{FF2B5EF4-FFF2-40B4-BE49-F238E27FC236}">
                <a16:creationId xmlns:a16="http://schemas.microsoft.com/office/drawing/2014/main" id="{9779D2F8-DC7D-7252-F689-11F13AFB4910}"/>
              </a:ext>
            </a:extLst>
          </p:cNvPr>
          <p:cNvSpPr txBox="1"/>
          <p:nvPr/>
        </p:nvSpPr>
        <p:spPr>
          <a:xfrm>
            <a:off x="396206" y="1249796"/>
            <a:ext cx="6059834" cy="621773"/>
          </a:xfrm>
          <a:prstGeom prst="rect">
            <a:avLst/>
          </a:prstGeom>
          <a:noFill/>
        </p:spPr>
        <p:txBody>
          <a:bodyPr wrap="square">
            <a:spAutoFit/>
          </a:bodyPr>
          <a:lstStyle/>
          <a:p>
            <a:pPr marR="114300" lvl="0">
              <a:lnSpc>
                <a:spcPct val="114000"/>
              </a:lnSpc>
              <a:spcBef>
                <a:spcPts val="0"/>
              </a:spcBef>
              <a:spcAft>
                <a:spcPts val="0"/>
              </a:spcAft>
            </a:pPr>
            <a:r>
              <a:rPr lang="en-US" sz="3200" u="none" strike="noStrike" dirty="0">
                <a:effectLst/>
                <a:latin typeface="Calibri" panose="020F0502020204030204" pitchFamily="34" charset="0"/>
                <a:ea typeface="Calibri" panose="020F0502020204030204" pitchFamily="34" charset="0"/>
              </a:rPr>
              <a:t>5.	What is the elephant doing?</a:t>
            </a:r>
          </a:p>
        </p:txBody>
      </p:sp>
      <p:pic>
        <p:nvPicPr>
          <p:cNvPr id="4098" name="Picture 2" descr="Free photos of Elephant">
            <a:extLst>
              <a:ext uri="{FF2B5EF4-FFF2-40B4-BE49-F238E27FC236}">
                <a16:creationId xmlns:a16="http://schemas.microsoft.com/office/drawing/2014/main" id="{BA5FA176-2BAF-8EE9-F756-AF7E05E15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017"/>
          <a:stretch/>
        </p:blipFill>
        <p:spPr bwMode="auto">
          <a:xfrm>
            <a:off x="3974246" y="1953367"/>
            <a:ext cx="4291808" cy="39746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4DFFFCC-3221-C248-45F8-D886B83B4994}"/>
              </a:ext>
            </a:extLst>
          </p:cNvPr>
          <p:cNvSpPr txBox="1"/>
          <p:nvPr/>
        </p:nvSpPr>
        <p:spPr>
          <a:xfrm>
            <a:off x="9840416" y="2636912"/>
            <a:ext cx="1712496"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solidFill>
                  <a:schemeClr val="bg1"/>
                </a:solidFill>
              </a:rPr>
              <a:t>Click here</a:t>
            </a:r>
          </a:p>
        </p:txBody>
      </p:sp>
      <p:grpSp>
        <p:nvGrpSpPr>
          <p:cNvPr id="2" name="Group 1">
            <a:extLst>
              <a:ext uri="{FF2B5EF4-FFF2-40B4-BE49-F238E27FC236}">
                <a16:creationId xmlns:a16="http://schemas.microsoft.com/office/drawing/2014/main" id="{F2D91107-7A63-91C2-E111-FB3E472596AB}"/>
              </a:ext>
            </a:extLst>
          </p:cNvPr>
          <p:cNvGrpSpPr/>
          <p:nvPr/>
        </p:nvGrpSpPr>
        <p:grpSpPr>
          <a:xfrm>
            <a:off x="3885995" y="260647"/>
            <a:ext cx="4420011" cy="792089"/>
            <a:chOff x="2175556" y="2411814"/>
            <a:chExt cx="8244916" cy="792089"/>
          </a:xfrm>
        </p:grpSpPr>
        <p:sp>
          <p:nvSpPr>
            <p:cNvPr id="3" name="Rectangle: Rounded Corners 2">
              <a:extLst>
                <a:ext uri="{FF2B5EF4-FFF2-40B4-BE49-F238E27FC236}">
                  <a16:creationId xmlns:a16="http://schemas.microsoft.com/office/drawing/2014/main" id="{B25049D7-C379-25B4-7D62-A7C9C45F3C1F}"/>
                </a:ext>
              </a:extLst>
            </p:cNvPr>
            <p:cNvSpPr/>
            <p:nvPr/>
          </p:nvSpPr>
          <p:spPr>
            <a:xfrm>
              <a:off x="2643608" y="2461644"/>
              <a:ext cx="7776864" cy="667395"/>
            </a:xfrm>
            <a:prstGeom prst="roundRect">
              <a:avLst>
                <a:gd name="adj" fmla="val 50000"/>
              </a:avLst>
            </a:prstGeom>
            <a:solidFill>
              <a:srgbClr val="FFC9C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Quiz time</a:t>
              </a:r>
            </a:p>
          </p:txBody>
        </p:sp>
        <p:grpSp>
          <p:nvGrpSpPr>
            <p:cNvPr id="5" name="Group 4">
              <a:extLst>
                <a:ext uri="{FF2B5EF4-FFF2-40B4-BE49-F238E27FC236}">
                  <a16:creationId xmlns:a16="http://schemas.microsoft.com/office/drawing/2014/main" id="{77B8BE45-948F-739D-2529-29FACB552AA6}"/>
                </a:ext>
              </a:extLst>
            </p:cNvPr>
            <p:cNvGrpSpPr/>
            <p:nvPr/>
          </p:nvGrpSpPr>
          <p:grpSpPr>
            <a:xfrm>
              <a:off x="2175556" y="2411814"/>
              <a:ext cx="1440160" cy="792089"/>
              <a:chOff x="2351584" y="188029"/>
              <a:chExt cx="1440160" cy="792089"/>
            </a:xfrm>
            <a:solidFill>
              <a:srgbClr val="00A0C0"/>
            </a:solidFill>
          </p:grpSpPr>
          <p:sp>
            <p:nvSpPr>
              <p:cNvPr id="13" name="Freeform: Shape 12">
                <a:extLst>
                  <a:ext uri="{FF2B5EF4-FFF2-40B4-BE49-F238E27FC236}">
                    <a16:creationId xmlns:a16="http://schemas.microsoft.com/office/drawing/2014/main" id="{3599A050-C548-FC36-4B3B-275DD1C0F8C3}"/>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4" name="Freeform: Shape 13">
                <a:extLst>
                  <a:ext uri="{FF2B5EF4-FFF2-40B4-BE49-F238E27FC236}">
                    <a16:creationId xmlns:a16="http://schemas.microsoft.com/office/drawing/2014/main" id="{45C39686-328A-D942-C58F-65B0AF681E34}"/>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Tree>
    <p:extLst>
      <p:ext uri="{BB962C8B-B14F-4D97-AF65-F5344CB8AC3E}">
        <p14:creationId xmlns:p14="http://schemas.microsoft.com/office/powerpoint/2010/main" val="38079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32" presetClass="emph" presetSubtype="0" repeatCount="indefinite" fill="hold" grpId="1" nodeType="afterEffect">
                                  <p:stCondLst>
                                    <p:cond delay="0"/>
                                  </p:stCondLst>
                                  <p:endCondLst>
                                    <p:cond evt="onNext" delay="0">
                                      <p:tgtEl>
                                        <p:sldTgt/>
                                      </p:tgtEl>
                                    </p:cond>
                                  </p:endCondLst>
                                  <p:childTnLs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7" grpId="0"/>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29BE83-4EAF-DB31-6412-DF104DA1D9A0}"/>
              </a:ext>
            </a:extLst>
          </p:cNvPr>
          <p:cNvSpPr txBox="1"/>
          <p:nvPr/>
        </p:nvSpPr>
        <p:spPr>
          <a:xfrm>
            <a:off x="3625824" y="6065738"/>
            <a:ext cx="4969896" cy="584775"/>
          </a:xfrm>
          <a:prstGeom prst="rect">
            <a:avLst/>
          </a:prstGeom>
          <a:noFill/>
        </p:spPr>
        <p:txBody>
          <a:bodyPr wrap="square">
            <a:spAutoFit/>
          </a:bodyPr>
          <a:lstStyle>
            <a:defPPr>
              <a:defRPr lang="en-US"/>
            </a:defPPr>
            <a:lvl1pPr>
              <a:defRPr sz="3200">
                <a:solidFill>
                  <a:srgbClr val="000066"/>
                </a:solidFill>
              </a:defRPr>
            </a:lvl1pPr>
          </a:lstStyle>
          <a:p>
            <a:r>
              <a:rPr lang="en-US"/>
              <a:t>Mahesh </a:t>
            </a:r>
            <a:r>
              <a:rPr lang="en-US" dirty="0"/>
              <a:t>is playing the piano.</a:t>
            </a:r>
          </a:p>
        </p:txBody>
      </p:sp>
      <p:sp>
        <p:nvSpPr>
          <p:cNvPr id="4" name="TextBox 3">
            <a:extLst>
              <a:ext uri="{FF2B5EF4-FFF2-40B4-BE49-F238E27FC236}">
                <a16:creationId xmlns:a16="http://schemas.microsoft.com/office/drawing/2014/main" id="{9779D2F8-DC7D-7252-F689-11F13AFB4910}"/>
              </a:ext>
            </a:extLst>
          </p:cNvPr>
          <p:cNvSpPr txBox="1"/>
          <p:nvPr/>
        </p:nvSpPr>
        <p:spPr>
          <a:xfrm>
            <a:off x="479376" y="1137270"/>
            <a:ext cx="7056784" cy="621773"/>
          </a:xfrm>
          <a:prstGeom prst="rect">
            <a:avLst/>
          </a:prstGeom>
          <a:noFill/>
        </p:spPr>
        <p:txBody>
          <a:bodyPr wrap="square">
            <a:spAutoFit/>
          </a:bodyPr>
          <a:lstStyle/>
          <a:p>
            <a:pPr marR="114300" lvl="0">
              <a:lnSpc>
                <a:spcPct val="114000"/>
              </a:lnSpc>
              <a:spcBef>
                <a:spcPts val="0"/>
              </a:spcBef>
              <a:spcAft>
                <a:spcPts val="0"/>
              </a:spcAft>
            </a:pPr>
            <a:r>
              <a:rPr lang="en-US" sz="3200" u="none" strike="noStrike" dirty="0">
                <a:effectLst/>
                <a:latin typeface="Calibri" panose="020F0502020204030204" pitchFamily="34" charset="0"/>
                <a:ea typeface="Calibri" panose="020F0502020204030204" pitchFamily="34" charset="0"/>
              </a:rPr>
              <a:t>6.	What is Mahesh doing?</a:t>
            </a:r>
          </a:p>
        </p:txBody>
      </p:sp>
      <p:pic>
        <p:nvPicPr>
          <p:cNvPr id="5122" name="Picture 2">
            <a:extLst>
              <a:ext uri="{FF2B5EF4-FFF2-40B4-BE49-F238E27FC236}">
                <a16:creationId xmlns:a16="http://schemas.microsoft.com/office/drawing/2014/main" id="{F674DD42-9630-5EAA-AEE5-A1B519207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93" r="17893"/>
          <a:stretch/>
        </p:blipFill>
        <p:spPr bwMode="auto">
          <a:xfrm>
            <a:off x="3928710" y="1844824"/>
            <a:ext cx="4356484" cy="4078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5F135D-6226-B4A3-4484-F1B1D46D09C2}"/>
              </a:ext>
            </a:extLst>
          </p:cNvPr>
          <p:cNvSpPr txBox="1"/>
          <p:nvPr/>
        </p:nvSpPr>
        <p:spPr>
          <a:xfrm>
            <a:off x="9840416" y="2636912"/>
            <a:ext cx="1712496"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solidFill>
                  <a:schemeClr val="bg1"/>
                </a:solidFill>
              </a:rPr>
              <a:t>Click here</a:t>
            </a:r>
          </a:p>
        </p:txBody>
      </p:sp>
      <p:grpSp>
        <p:nvGrpSpPr>
          <p:cNvPr id="8" name="Group 7">
            <a:extLst>
              <a:ext uri="{FF2B5EF4-FFF2-40B4-BE49-F238E27FC236}">
                <a16:creationId xmlns:a16="http://schemas.microsoft.com/office/drawing/2014/main" id="{E5601680-5237-02E3-3098-C1A0FEB15206}"/>
              </a:ext>
            </a:extLst>
          </p:cNvPr>
          <p:cNvGrpSpPr/>
          <p:nvPr/>
        </p:nvGrpSpPr>
        <p:grpSpPr>
          <a:xfrm>
            <a:off x="3885995" y="260647"/>
            <a:ext cx="4420011" cy="792089"/>
            <a:chOff x="2175556" y="2411814"/>
            <a:chExt cx="8244916" cy="792089"/>
          </a:xfrm>
        </p:grpSpPr>
        <p:sp>
          <p:nvSpPr>
            <p:cNvPr id="9" name="Rectangle: Rounded Corners 8">
              <a:extLst>
                <a:ext uri="{FF2B5EF4-FFF2-40B4-BE49-F238E27FC236}">
                  <a16:creationId xmlns:a16="http://schemas.microsoft.com/office/drawing/2014/main" id="{775E7FDA-BDBA-AACA-CD8C-50CEBB91B82C}"/>
                </a:ext>
              </a:extLst>
            </p:cNvPr>
            <p:cNvSpPr/>
            <p:nvPr/>
          </p:nvSpPr>
          <p:spPr>
            <a:xfrm>
              <a:off x="2643608" y="2461644"/>
              <a:ext cx="7776864" cy="667395"/>
            </a:xfrm>
            <a:prstGeom prst="roundRect">
              <a:avLst>
                <a:gd name="adj" fmla="val 50000"/>
              </a:avLst>
            </a:prstGeom>
            <a:solidFill>
              <a:srgbClr val="FFC9C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Quiz time</a:t>
              </a:r>
            </a:p>
          </p:txBody>
        </p:sp>
        <p:grpSp>
          <p:nvGrpSpPr>
            <p:cNvPr id="10" name="Group 9">
              <a:extLst>
                <a:ext uri="{FF2B5EF4-FFF2-40B4-BE49-F238E27FC236}">
                  <a16:creationId xmlns:a16="http://schemas.microsoft.com/office/drawing/2014/main" id="{9DE71536-7B29-4E02-1CB2-105688C5A0DF}"/>
                </a:ext>
              </a:extLst>
            </p:cNvPr>
            <p:cNvGrpSpPr/>
            <p:nvPr/>
          </p:nvGrpSpPr>
          <p:grpSpPr>
            <a:xfrm>
              <a:off x="2175556" y="2411814"/>
              <a:ext cx="1440160" cy="792089"/>
              <a:chOff x="2351584" y="188029"/>
              <a:chExt cx="1440160" cy="792089"/>
            </a:xfrm>
            <a:solidFill>
              <a:srgbClr val="00A0C0"/>
            </a:solidFill>
          </p:grpSpPr>
          <p:sp>
            <p:nvSpPr>
              <p:cNvPr id="11" name="Freeform: Shape 10">
                <a:extLst>
                  <a:ext uri="{FF2B5EF4-FFF2-40B4-BE49-F238E27FC236}">
                    <a16:creationId xmlns:a16="http://schemas.microsoft.com/office/drawing/2014/main" id="{FC822EF0-B472-1514-A5A2-CFFCCBE1A3BD}"/>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Freeform: Shape 11">
                <a:extLst>
                  <a:ext uri="{FF2B5EF4-FFF2-40B4-BE49-F238E27FC236}">
                    <a16:creationId xmlns:a16="http://schemas.microsoft.com/office/drawing/2014/main" id="{6C0FFAF1-BF94-434B-7CA8-8DA5455D376D}"/>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Tree>
    <p:extLst>
      <p:ext uri="{BB962C8B-B14F-4D97-AF65-F5344CB8AC3E}">
        <p14:creationId xmlns:p14="http://schemas.microsoft.com/office/powerpoint/2010/main" val="24651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32" presetClass="emph" presetSubtype="0" repeatCount="indefinite" fill="hold" grpId="1" nodeType="afterEffect">
                                  <p:stCondLst>
                                    <p:cond delay="0"/>
                                  </p:stCondLst>
                                  <p:endCondLst>
                                    <p:cond evt="onNext" delay="0">
                                      <p:tgtEl>
                                        <p:sldTgt/>
                                      </p:tgtEl>
                                    </p:cond>
                                  </p:end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7" grpId="0"/>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454914928"/>
              </p:ext>
            </p:extLst>
          </p:nvPr>
        </p:nvGraphicFramePr>
        <p:xfrm>
          <a:off x="1127448" y="700345"/>
          <a:ext cx="9937104" cy="545730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https://www.flickr.com/photos/72215997@N00/1273151126 By </a:t>
                      </a:r>
                      <a:r>
                        <a:rPr lang="en-IN" sz="900" dirty="0" err="1"/>
                        <a:t>HappyHorizons</a:t>
                      </a:r>
                      <a:endParaRPr lang="en-IN" sz="900" dirty="0"/>
                    </a:p>
                    <a:p>
                      <a:endParaRPr lang="en-IN" sz="900" dirty="0"/>
                    </a:p>
                  </a:txBody>
                  <a:tcPr/>
                </a:tc>
                <a:extLst>
                  <a:ext uri="{0D108BD9-81ED-4DB2-BD59-A6C34878D82A}">
                    <a16:rowId xmlns:a16="http://schemas.microsoft.com/office/drawing/2014/main" val="10001"/>
                  </a:ext>
                </a:extLst>
              </a:tr>
              <a:tr h="389313">
                <a:tc>
                  <a:txBody>
                    <a:bodyPr/>
                    <a:lstStyle/>
                    <a:p>
                      <a:r>
                        <a:rPr lang="en-IN" sz="900" dirty="0"/>
                        <a:t>3</a:t>
                      </a:r>
                    </a:p>
                  </a:txBody>
                  <a:tcPr/>
                </a:tc>
                <a:tc>
                  <a:txBody>
                    <a:bodyPr/>
                    <a:lstStyle/>
                    <a:p>
                      <a:endParaRPr lang="en-IN" sz="900" dirty="0"/>
                    </a:p>
                  </a:txBody>
                  <a:tcPr/>
                </a:tc>
                <a:tc>
                  <a:txBody>
                    <a:bodyPr/>
                    <a:lstStyle/>
                    <a:p>
                      <a:r>
                        <a:rPr lang="en-IN" sz="900" dirty="0"/>
                        <a:t>https://www.flickr.com/photos/15694753@N00/4586402595 By Anoop Kumar</a:t>
                      </a:r>
                    </a:p>
                  </a:txBody>
                  <a:tcPr/>
                </a:tc>
                <a:extLst>
                  <a:ext uri="{0D108BD9-81ED-4DB2-BD59-A6C34878D82A}">
                    <a16:rowId xmlns:a16="http://schemas.microsoft.com/office/drawing/2014/main" val="10002"/>
                  </a:ext>
                </a:extLst>
              </a:tr>
              <a:tr h="389313">
                <a:tc>
                  <a:txBody>
                    <a:bodyPr/>
                    <a:lstStyle/>
                    <a:p>
                      <a:r>
                        <a:rPr lang="en-IN" sz="900" dirty="0"/>
                        <a:t>4</a:t>
                      </a:r>
                    </a:p>
                  </a:txBody>
                  <a:tcPr/>
                </a:tc>
                <a:tc>
                  <a:txBody>
                    <a:bodyPr/>
                    <a:lstStyle/>
                    <a:p>
                      <a:endParaRPr lang="en-IN" sz="900" dirty="0"/>
                    </a:p>
                  </a:txBody>
                  <a:tcPr/>
                </a:tc>
                <a:tc>
                  <a:txBody>
                    <a:bodyPr/>
                    <a:lstStyle/>
                    <a:p>
                      <a:r>
                        <a:rPr lang="en-IN" sz="900" dirty="0"/>
                        <a:t>https://pixabay.com/vectors/cat-drinking-milk-kitten-33595/</a:t>
                      </a:r>
                    </a:p>
                  </a:txBody>
                  <a:tcPr/>
                </a:tc>
                <a:extLst>
                  <a:ext uri="{0D108BD9-81ED-4DB2-BD59-A6C34878D82A}">
                    <a16:rowId xmlns:a16="http://schemas.microsoft.com/office/drawing/2014/main" val="10003"/>
                  </a:ext>
                </a:extLst>
              </a:tr>
              <a:tr h="389313">
                <a:tc>
                  <a:txBody>
                    <a:bodyPr/>
                    <a:lstStyle/>
                    <a:p>
                      <a:r>
                        <a:rPr lang="en-IN" sz="900" dirty="0"/>
                        <a:t>5</a:t>
                      </a:r>
                    </a:p>
                  </a:txBody>
                  <a:tcPr/>
                </a:tc>
                <a:tc>
                  <a:txBody>
                    <a:bodyPr/>
                    <a:lstStyle/>
                    <a:p>
                      <a:endParaRPr lang="en-IN" sz="900" dirty="0"/>
                    </a:p>
                  </a:txBody>
                  <a:tcPr/>
                </a:tc>
                <a:tc>
                  <a:txBody>
                    <a:bodyPr/>
                    <a:lstStyle/>
                    <a:p>
                      <a:r>
                        <a:rPr lang="en-IN" sz="900" dirty="0"/>
                        <a:t>https://www.flickr.com/photos/79139412@N00/95582273 By Bob Marquart</a:t>
                      </a:r>
                    </a:p>
                  </a:txBody>
                  <a:tcPr/>
                </a:tc>
                <a:extLst>
                  <a:ext uri="{0D108BD9-81ED-4DB2-BD59-A6C34878D82A}">
                    <a16:rowId xmlns:a16="http://schemas.microsoft.com/office/drawing/2014/main" val="10004"/>
                  </a:ext>
                </a:extLst>
              </a:tr>
              <a:tr h="389313">
                <a:tc>
                  <a:txBody>
                    <a:bodyPr/>
                    <a:lstStyle/>
                    <a:p>
                      <a:r>
                        <a:rPr lang="en-IN" sz="900" dirty="0"/>
                        <a:t>6</a:t>
                      </a:r>
                    </a:p>
                  </a:txBody>
                  <a:tcPr/>
                </a:tc>
                <a:tc>
                  <a:txBody>
                    <a:bodyPr/>
                    <a:lstStyle/>
                    <a:p>
                      <a:endParaRPr lang="en-IN" sz="900" dirty="0"/>
                    </a:p>
                  </a:txBody>
                  <a:tcPr/>
                </a:tc>
                <a:tc>
                  <a:txBody>
                    <a:bodyPr/>
                    <a:lstStyle/>
                    <a:p>
                      <a:r>
                        <a:rPr lang="en-IN" sz="900" dirty="0"/>
                        <a:t>https://pixabay.com/photos/elephant-thailand-eat-grass-4168443/</a:t>
                      </a:r>
                    </a:p>
                  </a:txBody>
                  <a:tcPr/>
                </a:tc>
                <a:extLst>
                  <a:ext uri="{0D108BD9-81ED-4DB2-BD59-A6C34878D82A}">
                    <a16:rowId xmlns:a16="http://schemas.microsoft.com/office/drawing/2014/main" val="10005"/>
                  </a:ext>
                </a:extLst>
              </a:tr>
              <a:tr h="389313">
                <a:tc>
                  <a:txBody>
                    <a:bodyPr/>
                    <a:lstStyle/>
                    <a:p>
                      <a:r>
                        <a:rPr lang="en-IN" sz="900" dirty="0"/>
                        <a:t>7</a:t>
                      </a:r>
                    </a:p>
                  </a:txBody>
                  <a:tcPr/>
                </a:tc>
                <a:tc>
                  <a:txBody>
                    <a:bodyPr/>
                    <a:lstStyle/>
                    <a:p>
                      <a:endParaRPr lang="en-IN" sz="900" dirty="0"/>
                    </a:p>
                  </a:txBody>
                  <a:tcPr/>
                </a:tc>
                <a:tc>
                  <a:txBody>
                    <a:bodyPr/>
                    <a:lstStyle/>
                    <a:p>
                      <a:r>
                        <a:rPr lang="en-IN" sz="900" dirty="0"/>
                        <a:t>https://drive.google.com/drive/folders/1yx6nTDlYUOHz-hFokN5aTp7hF_hJT2oi</a:t>
                      </a:r>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7" name="Picture 2" descr="Free vector graphics of Cat">
            <a:extLst>
              <a:ext uri="{FF2B5EF4-FFF2-40B4-BE49-F238E27FC236}">
                <a16:creationId xmlns:a16="http://schemas.microsoft.com/office/drawing/2014/main" id="{94EE97C4-6457-B724-732B-09F0C0518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629" y="1983730"/>
            <a:ext cx="492010" cy="234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photos of Elephant">
            <a:extLst>
              <a:ext uri="{FF2B5EF4-FFF2-40B4-BE49-F238E27FC236}">
                <a16:creationId xmlns:a16="http://schemas.microsoft.com/office/drawing/2014/main" id="{DA40E521-6C0B-55D0-82CA-599DC71C5E9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017"/>
          <a:stretch/>
        </p:blipFill>
        <p:spPr bwMode="auto">
          <a:xfrm>
            <a:off x="2581320" y="2708920"/>
            <a:ext cx="274320" cy="2540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20CEDC3B-2B90-09EC-58CA-EBE7D24CDBC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085" r="5116"/>
          <a:stretch/>
        </p:blipFill>
        <p:spPr bwMode="auto">
          <a:xfrm>
            <a:off x="2564549" y="1523992"/>
            <a:ext cx="189170" cy="3333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26330483-ACE4-F063-434D-6BB06C8B72C8}"/>
              </a:ext>
            </a:extLst>
          </p:cNvPr>
          <p:cNvPicPr>
            <a:picLocks noChangeAspect="1" noChangeArrowheads="1"/>
          </p:cNvPicPr>
          <p:nvPr/>
        </p:nvPicPr>
        <p:blipFill>
          <a:blip r:embed="rId6" cstate="print">
            <a:alphaModFix amt="70000"/>
            <a:extLst>
              <a:ext uri="{28A0092B-C50C-407E-A947-70E740481C1C}">
                <a14:useLocalDpi xmlns:a14="http://schemas.microsoft.com/office/drawing/2010/main" val="0"/>
              </a:ext>
            </a:extLst>
          </a:blip>
          <a:srcRect t="3632" b="3632"/>
          <a:stretch/>
        </p:blipFill>
        <p:spPr bwMode="auto">
          <a:xfrm>
            <a:off x="2542669" y="1135056"/>
            <a:ext cx="208719" cy="2893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4DE337B6-D327-3E79-F324-E2F2871097F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55" r="42978"/>
          <a:stretch/>
        </p:blipFill>
        <p:spPr bwMode="auto">
          <a:xfrm>
            <a:off x="2642480" y="2280615"/>
            <a:ext cx="144781" cy="330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BE0B67B9-7384-85A0-B4C0-7143028428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7893" r="17893"/>
          <a:stretch/>
        </p:blipFill>
        <p:spPr bwMode="auto">
          <a:xfrm>
            <a:off x="2574300" y="3056434"/>
            <a:ext cx="332303" cy="311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351</TotalTime>
  <Words>478</Words>
  <Application>Microsoft Office PowerPoint</Application>
  <PresentationFormat>Widescreen</PresentationFormat>
  <Paragraphs>87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Quiz Time</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40</cp:revision>
  <dcterms:created xsi:type="dcterms:W3CDTF">2020-08-28T09:38:22Z</dcterms:created>
  <dcterms:modified xsi:type="dcterms:W3CDTF">2022-10-17T02:32:23Z</dcterms:modified>
</cp:coreProperties>
</file>