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62" r:id="rId4"/>
    <p:sldId id="263" r:id="rId5"/>
    <p:sldId id="258"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AE7F6"/>
    <a:srgbClr val="000000"/>
    <a:srgbClr val="740000"/>
    <a:srgbClr val="C00000"/>
    <a:srgbClr val="FFC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66106" autoAdjust="0"/>
  </p:normalViewPr>
  <p:slideViewPr>
    <p:cSldViewPr>
      <p:cViewPr varScale="1">
        <p:scale>
          <a:sx n="39" d="100"/>
          <a:sy n="39" d="100"/>
        </p:scale>
        <p:origin x="1616" y="36"/>
      </p:cViewPr>
      <p:guideLst>
        <p:guide orient="horz" pos="2160"/>
        <p:guide pos="3840"/>
      </p:guideLst>
    </p:cSldViewPr>
  </p:slideViewPr>
  <p:notesTextViewPr>
    <p:cViewPr>
      <p:scale>
        <a:sx n="100" d="100"/>
        <a:sy n="100" d="100"/>
      </p:scale>
      <p:origin x="0" y="0"/>
    </p:cViewPr>
  </p:notesTextViewPr>
  <p:notesViewPr>
    <p:cSldViewPr>
      <p:cViewPr varScale="1">
        <p:scale>
          <a:sx n="52" d="100"/>
          <a:sy n="52" d="100"/>
        </p:scale>
        <p:origin x="-2844"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DD5F73-10C3-4CF1-9748-6957144C0F88}" type="datetimeFigureOut">
              <a:rPr lang="en-US" smtClean="0"/>
              <a:pPr/>
              <a:t>10/21/2022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FDD9F57-8124-4820-B21D-41E3E4B5EDC9}"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&lt;chores&gt; &lt;SSSVV-</a:t>
            </a:r>
            <a:r>
              <a:rPr lang="en-IN" sz="1200" b="0" i="0" kern="1200" dirty="0">
                <a:solidFill>
                  <a:schemeClr val="tx1"/>
                </a:solidFill>
                <a:effectLst/>
                <a:latin typeface="+mn-lt"/>
                <a:ea typeface="+mn-ea"/>
                <a:cs typeface="+mn-cs"/>
              </a:rPr>
              <a:t>Household chores household chores1 Housework, help, children, family, chores, share, together, dust, broom, vessels</a:t>
            </a:r>
            <a:br>
              <a:rPr lang="en-IN" dirty="0"/>
            </a:br>
            <a:r>
              <a:rPr lang="en-IN" dirty="0"/>
              <a:t>&gt;</a:t>
            </a:r>
          </a:p>
        </p:txBody>
      </p:sp>
      <p:sp>
        <p:nvSpPr>
          <p:cNvPr id="4" name="Slide Number Placeholder 3"/>
          <p:cNvSpPr>
            <a:spLocks noGrp="1"/>
          </p:cNvSpPr>
          <p:nvPr>
            <p:ph type="sldNum" sz="quarter" idx="10"/>
          </p:nvPr>
        </p:nvSpPr>
        <p:spPr/>
        <p:txBody>
          <a:bodyPr/>
          <a:lstStyle/>
          <a:p>
            <a:fld id="{9FDD9F57-8124-4820-B21D-41E3E4B5EDC9}"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&lt;chores&gt; &lt;SSSVV Image Gallery-</a:t>
            </a:r>
            <a:r>
              <a:rPr lang="en-IN" sz="1200" b="0" i="0" kern="1200" dirty="0">
                <a:solidFill>
                  <a:schemeClr val="tx1"/>
                </a:solidFill>
                <a:effectLst/>
                <a:latin typeface="+mn-lt"/>
                <a:ea typeface="+mn-ea"/>
                <a:cs typeface="+mn-cs"/>
              </a:rPr>
              <a:t>Search Keyword “chore”&gt;</a:t>
            </a:r>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&lt;market&gt; &lt;SSSVV - </a:t>
            </a:r>
            <a:r>
              <a:rPr lang="en-IN" sz="1200" b="0" i="0" kern="1200" dirty="0">
                <a:solidFill>
                  <a:schemeClr val="tx1"/>
                </a:solidFill>
                <a:effectLst/>
                <a:latin typeface="+mn-lt"/>
                <a:ea typeface="+mn-ea"/>
                <a:cs typeface="+mn-cs"/>
              </a:rPr>
              <a:t>Rural market, vegetable market, market at the village&gt;</a:t>
            </a:r>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3</a:t>
            </a:fld>
            <a:endParaRPr lang="en-IN"/>
          </a:p>
        </p:txBody>
      </p:sp>
    </p:spTree>
    <p:extLst>
      <p:ext uri="{BB962C8B-B14F-4D97-AF65-F5344CB8AC3E}">
        <p14:creationId xmlns:p14="http://schemas.microsoft.com/office/powerpoint/2010/main" val="1855232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r>
              <a:rPr lang="en-IN" dirty="0"/>
              <a:t>&lt;water garden&gt; &lt;SSSVV Image Gallery-</a:t>
            </a:r>
            <a:r>
              <a:rPr lang="en-IN" sz="1200" b="0" i="0" kern="1200" dirty="0">
                <a:solidFill>
                  <a:schemeClr val="tx1"/>
                </a:solidFill>
                <a:effectLst/>
                <a:latin typeface="+mn-lt"/>
                <a:ea typeface="+mn-ea"/>
                <a:cs typeface="+mn-cs"/>
              </a:rPr>
              <a:t>Search Keyword “chore”&gt;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1200" b="0" i="0" kern="1200" dirty="0">
                <a:solidFill>
                  <a:schemeClr val="tx1"/>
                </a:solidFill>
                <a:effectLst/>
                <a:latin typeface="+mn-lt"/>
                <a:ea typeface="+mn-ea"/>
                <a:cs typeface="+mn-cs"/>
              </a:rPr>
              <a:t>&lt;scrub floor&gt; </a:t>
            </a:r>
            <a:r>
              <a:rPr lang="en-IN" dirty="0"/>
              <a:t>&lt;SSSVV Image Gallery-</a:t>
            </a:r>
            <a:r>
              <a:rPr lang="en-IN" sz="1200" b="0" i="0" kern="1200" dirty="0">
                <a:solidFill>
                  <a:schemeClr val="tx1"/>
                </a:solidFill>
                <a:effectLst/>
                <a:latin typeface="+mn-lt"/>
                <a:ea typeface="+mn-ea"/>
                <a:cs typeface="+mn-cs"/>
              </a:rPr>
              <a:t>Search Keyword “chore”&gt;</a:t>
            </a:r>
            <a:endParaRPr lang="en-IN" dirty="0"/>
          </a:p>
          <a:p>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4</a:t>
            </a:fld>
            <a:endParaRPr lang="en-IN"/>
          </a:p>
        </p:txBody>
      </p:sp>
    </p:spTree>
    <p:extLst>
      <p:ext uri="{BB962C8B-B14F-4D97-AF65-F5344CB8AC3E}">
        <p14:creationId xmlns:p14="http://schemas.microsoft.com/office/powerpoint/2010/main" val="1197403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a:solidFill>
                  <a:schemeClr val="tx1"/>
                </a:solidFill>
                <a:latin typeface="+mn-lt"/>
                <a:ea typeface="+mn-ea"/>
                <a:cs typeface="+mn-cs"/>
              </a:rPr>
              <a:t>Source of Multimedia used in this slide - </a:t>
            </a:r>
            <a:r>
              <a:rPr lang="en-IN" sz="1200" b="0" i="0" u="none" strike="noStrike" kern="1200">
                <a:solidFill>
                  <a:schemeClr val="tx1"/>
                </a:solidFill>
                <a:latin typeface="+mn-lt"/>
                <a:ea typeface="+mn-ea"/>
                <a:cs typeface="+mn-cs"/>
              </a:rPr>
              <a:t> &lt;Please</a:t>
            </a:r>
            <a:r>
              <a:rPr lang="en-IN" sz="1200" b="0" i="0" u="none" strike="noStrike" kern="1200" baseline="0">
                <a:solidFill>
                  <a:schemeClr val="tx1"/>
                </a:solidFill>
                <a:latin typeface="+mn-lt"/>
                <a:ea typeface="+mn-ea"/>
                <a:cs typeface="+mn-cs"/>
              </a:rPr>
              <a:t> provide source URL where we find the image and the license agreement&gt; </a:t>
            </a:r>
            <a:endParaRPr lang="en-IN" b="0"/>
          </a:p>
          <a:p>
            <a:endParaRPr lang="en-IN" dirty="0"/>
          </a:p>
        </p:txBody>
      </p:sp>
      <p:sp>
        <p:nvSpPr>
          <p:cNvPr id="4" name="Slide Number Placeholder 3"/>
          <p:cNvSpPr>
            <a:spLocks noGrp="1"/>
          </p:cNvSpPr>
          <p:nvPr>
            <p:ph type="sldNum" sz="quarter" idx="10"/>
          </p:nvPr>
        </p:nvSpPr>
        <p:spPr/>
        <p:txBody>
          <a:bodyPr/>
          <a:lstStyle/>
          <a:p>
            <a:fld id="{9FDD9F57-8124-4820-B21D-41E3E4B5EDC9}" type="slidenum">
              <a:rPr lang="en-IN" smtClean="0"/>
              <a:pPr/>
              <a:t>5</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26533" y="890666"/>
            <a:ext cx="9718104" cy="1615170"/>
          </a:xfrm>
          <a:prstGeom prst="rect">
            <a:avLst/>
          </a:prstGeom>
        </p:spPr>
        <p:txBody>
          <a:bodyPr anchor="ctr">
            <a:noAutofit/>
          </a:bodyPr>
          <a:lstStyle>
            <a:lvl1pPr>
              <a:defRPr sz="5400" b="1"/>
            </a:lvl1pPr>
          </a:lstStyle>
          <a:p>
            <a:r>
              <a:rPr lang="en-US" dirty="0"/>
              <a:t>Household Chores</a:t>
            </a:r>
            <a:endParaRPr lang="en-IN" dirty="0"/>
          </a:p>
        </p:txBody>
      </p:sp>
      <p:sp>
        <p:nvSpPr>
          <p:cNvPr id="3" name="Subtitle 2"/>
          <p:cNvSpPr>
            <a:spLocks noGrp="1"/>
          </p:cNvSpPr>
          <p:nvPr>
            <p:ph type="subTitle" idx="1" hasCustomPrompt="1"/>
          </p:nvPr>
        </p:nvSpPr>
        <p:spPr>
          <a:xfrm>
            <a:off x="1703512" y="2933144"/>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p>
        </p:txBody>
      </p:sp>
      <p:sp>
        <p:nvSpPr>
          <p:cNvPr id="8"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8"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a16="http://schemas.microsoft.com/office/drawing/2014/main" id="{973F3153-D2E2-4CB5-92E1-0FDE2E66A43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9336" y="85825"/>
            <a:ext cx="902286" cy="957155"/>
          </a:xfrm>
          <a:prstGeom prst="rect">
            <a:avLst/>
          </a:prstGeom>
        </p:spPr>
      </p:pic>
      <p:pic>
        <p:nvPicPr>
          <p:cNvPr id="20" name="Picture 19" descr="Calendar&#10;&#10;Description automatically generated with low confidence">
            <a:extLst>
              <a:ext uri="{FF2B5EF4-FFF2-40B4-BE49-F238E27FC236}">
                <a16:creationId xmlns:a16="http://schemas.microsoft.com/office/drawing/2014/main" id="{6EBBC086-E00A-4962-9292-B0040BE00F69}"/>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139694" y="104115"/>
            <a:ext cx="963251" cy="938865"/>
          </a:xfrm>
          <a:prstGeom prst="rect">
            <a:avLst/>
          </a:prstGeom>
        </p:spPr>
      </p:pic>
      <p:pic>
        <p:nvPicPr>
          <p:cNvPr id="22" name="Picture 21" descr="Graphical user interface&#10;&#10;Description automatically generated">
            <a:extLst>
              <a:ext uri="{FF2B5EF4-FFF2-40B4-BE49-F238E27FC236}">
                <a16:creationId xmlns:a16="http://schemas.microsoft.com/office/drawing/2014/main" id="{05DA5C60-62E1-4C74-BD39-4D382ABD82FC}"/>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117985" y="5854048"/>
            <a:ext cx="914479" cy="914479"/>
          </a:xfrm>
          <a:prstGeom prst="rect">
            <a:avLst/>
          </a:prstGeom>
        </p:spPr>
      </p:pic>
      <p:sp>
        <p:nvSpPr>
          <p:cNvPr id="10" name="TextBox 9">
            <a:extLst>
              <a:ext uri="{FF2B5EF4-FFF2-40B4-BE49-F238E27FC236}">
                <a16:creationId xmlns:a16="http://schemas.microsoft.com/office/drawing/2014/main" id="{5C30149E-B435-4079-A99C-F6BCE4B5BC91}"/>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20341" y="1169591"/>
            <a:ext cx="10351317" cy="451881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p:txBody>
      </p:sp>
      <p:pic>
        <p:nvPicPr>
          <p:cNvPr id="4" name="Picture 3" descr="Graphical user interface&#10;&#10;Description automatically generated">
            <a:extLst>
              <a:ext uri="{FF2B5EF4-FFF2-40B4-BE49-F238E27FC236}">
                <a16:creationId xmlns:a16="http://schemas.microsoft.com/office/drawing/2014/main" id="{85DBA303-D024-4521-A193-E3AB283348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887505"/>
            <a:ext cx="914479" cy="914479"/>
          </a:xfrm>
          <a:prstGeom prst="rect">
            <a:avLst/>
          </a:prstGeom>
        </p:spPr>
      </p:pic>
      <p:pic>
        <p:nvPicPr>
          <p:cNvPr id="6" name="Picture 5" descr="Calendar&#10;&#10;Description automatically generated with low confidence">
            <a:extLst>
              <a:ext uri="{FF2B5EF4-FFF2-40B4-BE49-F238E27FC236}">
                <a16:creationId xmlns:a16="http://schemas.microsoft.com/office/drawing/2014/main" id="{D9480DD8-19E9-4AC1-82D6-82D57BD60FE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20341" y="1169591"/>
            <a:ext cx="10351317" cy="451881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p:txBody>
      </p:sp>
      <p:pic>
        <p:nvPicPr>
          <p:cNvPr id="4" name="Picture 3" descr="Graphical user interface&#10;&#10;Description automatically generated">
            <a:extLst>
              <a:ext uri="{FF2B5EF4-FFF2-40B4-BE49-F238E27FC236}">
                <a16:creationId xmlns:a16="http://schemas.microsoft.com/office/drawing/2014/main" id="{85DBA303-D024-4521-A193-E3AB283348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887505"/>
            <a:ext cx="914479" cy="914479"/>
          </a:xfrm>
          <a:prstGeom prst="rect">
            <a:avLst/>
          </a:prstGeom>
        </p:spPr>
      </p:pic>
      <p:pic>
        <p:nvPicPr>
          <p:cNvPr id="6" name="Picture 5" descr="Calendar&#10;&#10;Description automatically generated with low confidence">
            <a:extLst>
              <a:ext uri="{FF2B5EF4-FFF2-40B4-BE49-F238E27FC236}">
                <a16:creationId xmlns:a16="http://schemas.microsoft.com/office/drawing/2014/main" id="{D9480DD8-19E9-4AC1-82D6-82D57BD60FE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extLst>
      <p:ext uri="{BB962C8B-B14F-4D97-AF65-F5344CB8AC3E}">
        <p14:creationId xmlns:p14="http://schemas.microsoft.com/office/powerpoint/2010/main" val="2698585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7" y="71414"/>
            <a:ext cx="9296427" cy="654032"/>
          </a:xfrm>
          <a:prstGeom prst="rect">
            <a:avLst/>
          </a:prstGeom>
        </p:spPr>
        <p:txBody>
          <a:bodyPr>
            <a:normAutofit/>
          </a:bodyPr>
          <a:lstStyle>
            <a:lvl1pPr>
              <a:defRPr sz="3600" baseline="0"/>
            </a:lvl1pPr>
          </a:lstStyle>
          <a:p>
            <a:r>
              <a:rPr lang="en-US" dirty="0"/>
              <a:t>Click to add slide title (Size 36)</a:t>
            </a:r>
            <a:endParaRPr lang="en-IN" dirty="0"/>
          </a:p>
        </p:txBody>
      </p:sp>
      <p:sp>
        <p:nvSpPr>
          <p:cNvPr id="9"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920341" y="1169591"/>
            <a:ext cx="10351317" cy="451881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32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p:txBody>
      </p:sp>
      <p:pic>
        <p:nvPicPr>
          <p:cNvPr id="4" name="Picture 3" descr="Graphical user interface&#10;&#10;Description automatically generated">
            <a:extLst>
              <a:ext uri="{FF2B5EF4-FFF2-40B4-BE49-F238E27FC236}">
                <a16:creationId xmlns:a16="http://schemas.microsoft.com/office/drawing/2014/main" id="{85DBA303-D024-4521-A193-E3AB2833482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887505"/>
            <a:ext cx="914479" cy="914479"/>
          </a:xfrm>
          <a:prstGeom prst="rect">
            <a:avLst/>
          </a:prstGeom>
        </p:spPr>
      </p:pic>
      <p:pic>
        <p:nvPicPr>
          <p:cNvPr id="6" name="Picture 5" descr="Calendar&#10;&#10;Description automatically generated with low confidence">
            <a:extLst>
              <a:ext uri="{FF2B5EF4-FFF2-40B4-BE49-F238E27FC236}">
                <a16:creationId xmlns:a16="http://schemas.microsoft.com/office/drawing/2014/main" id="{D9480DD8-19E9-4AC1-82D6-82D57BD60FE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extLst>
      <p:ext uri="{BB962C8B-B14F-4D97-AF65-F5344CB8AC3E}">
        <p14:creationId xmlns:p14="http://schemas.microsoft.com/office/powerpoint/2010/main" val="1952227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2344" y="116632"/>
            <a:ext cx="3127312"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6"/>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6" name="Picture 5" descr="Graphical user interface&#10;&#10;Description automatically generated">
            <a:extLst>
              <a:ext uri="{FF2B5EF4-FFF2-40B4-BE49-F238E27FC236}">
                <a16:creationId xmlns:a16="http://schemas.microsoft.com/office/drawing/2014/main" id="{7F2A4449-9196-447D-8D22-7EDED6D54909}"/>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1208568" y="5923293"/>
            <a:ext cx="914479" cy="914479"/>
          </a:xfrm>
          <a:prstGeom prst="rect">
            <a:avLst/>
          </a:prstGeom>
        </p:spPr>
      </p:pic>
      <p:pic>
        <p:nvPicPr>
          <p:cNvPr id="5" name="Picture 4" descr="Calendar&#10;&#10;Description automatically generated with low confidence">
            <a:extLst>
              <a:ext uri="{FF2B5EF4-FFF2-40B4-BE49-F238E27FC236}">
                <a16:creationId xmlns:a16="http://schemas.microsoft.com/office/drawing/2014/main" id="{5FC82D0F-6676-431E-9073-5F9C57D014CE}"/>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1043625" y="71414"/>
            <a:ext cx="963251" cy="938865"/>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1"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27">
            <a:extLst>
              <a:ext uri="{FF2B5EF4-FFF2-40B4-BE49-F238E27FC236}">
                <a16:creationId xmlns:a16="http://schemas.microsoft.com/office/drawing/2014/main" id="{C558D284-8B12-D301-B6C0-E29B3CED9745}"/>
              </a:ext>
            </a:extLst>
          </p:cNvPr>
          <p:cNvSpPr/>
          <p:nvPr/>
        </p:nvSpPr>
        <p:spPr>
          <a:xfrm>
            <a:off x="2219089" y="1916832"/>
            <a:ext cx="7753822" cy="1701753"/>
          </a:xfrm>
          <a:custGeom>
            <a:avLst/>
            <a:gdLst>
              <a:gd name="connsiteX0" fmla="*/ 304985 w 7776864"/>
              <a:gd name="connsiteY0" fmla="*/ 0 h 4032448"/>
              <a:gd name="connsiteX1" fmla="*/ 432932 w 7776864"/>
              <a:gd name="connsiteY1" fmla="*/ 0 h 4032448"/>
              <a:gd name="connsiteX2" fmla="*/ 442036 w 7776864"/>
              <a:gd name="connsiteY2" fmla="*/ 28622 h 4032448"/>
              <a:gd name="connsiteX3" fmla="*/ 450320 w 7776864"/>
              <a:gd name="connsiteY3" fmla="*/ 60535 h 4032448"/>
              <a:gd name="connsiteX4" fmla="*/ 504637 w 7776864"/>
              <a:gd name="connsiteY4" fmla="*/ 186122 h 4032448"/>
              <a:gd name="connsiteX5" fmla="*/ 558954 w 7776864"/>
              <a:gd name="connsiteY5" fmla="*/ 165191 h 4032448"/>
              <a:gd name="connsiteX6" fmla="*/ 649482 w 7776864"/>
              <a:gd name="connsiteY6" fmla="*/ 81466 h 4032448"/>
              <a:gd name="connsiteX7" fmla="*/ 758116 w 7776864"/>
              <a:gd name="connsiteY7" fmla="*/ 144259 h 4032448"/>
              <a:gd name="connsiteX8" fmla="*/ 902962 w 7776864"/>
              <a:gd name="connsiteY8" fmla="*/ 248916 h 4032448"/>
              <a:gd name="connsiteX9" fmla="*/ 975384 w 7776864"/>
              <a:gd name="connsiteY9" fmla="*/ 269847 h 4032448"/>
              <a:gd name="connsiteX10" fmla="*/ 993490 w 7776864"/>
              <a:gd name="connsiteY10" fmla="*/ 353573 h 4032448"/>
              <a:gd name="connsiteX11" fmla="*/ 1011596 w 7776864"/>
              <a:gd name="connsiteY11" fmla="*/ 416367 h 4032448"/>
              <a:gd name="connsiteX12" fmla="*/ 1084018 w 7776864"/>
              <a:gd name="connsiteY12" fmla="*/ 290779 h 4032448"/>
              <a:gd name="connsiteX13" fmla="*/ 1120230 w 7776864"/>
              <a:gd name="connsiteY13" fmla="*/ 227986 h 4032448"/>
              <a:gd name="connsiteX14" fmla="*/ 1156441 w 7776864"/>
              <a:gd name="connsiteY14" fmla="*/ 290779 h 4032448"/>
              <a:gd name="connsiteX15" fmla="*/ 1210759 w 7776864"/>
              <a:gd name="connsiteY15" fmla="*/ 353573 h 4032448"/>
              <a:gd name="connsiteX16" fmla="*/ 1283181 w 7776864"/>
              <a:gd name="connsiteY16" fmla="*/ 479161 h 4032448"/>
              <a:gd name="connsiteX17" fmla="*/ 1301286 w 7776864"/>
              <a:gd name="connsiteY17" fmla="*/ 395435 h 4032448"/>
              <a:gd name="connsiteX18" fmla="*/ 1319393 w 7776864"/>
              <a:gd name="connsiteY18" fmla="*/ 269847 h 4032448"/>
              <a:gd name="connsiteX19" fmla="*/ 1373710 w 7776864"/>
              <a:gd name="connsiteY19" fmla="*/ 186122 h 4032448"/>
              <a:gd name="connsiteX20" fmla="*/ 1428027 w 7776864"/>
              <a:gd name="connsiteY20" fmla="*/ 207053 h 4032448"/>
              <a:gd name="connsiteX21" fmla="*/ 1482344 w 7776864"/>
              <a:gd name="connsiteY21" fmla="*/ 269847 h 4032448"/>
              <a:gd name="connsiteX22" fmla="*/ 1590978 w 7776864"/>
              <a:gd name="connsiteY22" fmla="*/ 290779 h 4032448"/>
              <a:gd name="connsiteX23" fmla="*/ 1753929 w 7776864"/>
              <a:gd name="connsiteY23" fmla="*/ 186122 h 4032448"/>
              <a:gd name="connsiteX24" fmla="*/ 1808246 w 7776864"/>
              <a:gd name="connsiteY24" fmla="*/ 165191 h 4032448"/>
              <a:gd name="connsiteX25" fmla="*/ 1916880 w 7776864"/>
              <a:gd name="connsiteY25" fmla="*/ 248916 h 4032448"/>
              <a:gd name="connsiteX26" fmla="*/ 1934986 w 7776864"/>
              <a:gd name="connsiteY26" fmla="*/ 186122 h 4032448"/>
              <a:gd name="connsiteX27" fmla="*/ 1989303 w 7776864"/>
              <a:gd name="connsiteY27" fmla="*/ 207053 h 4032448"/>
              <a:gd name="connsiteX28" fmla="*/ 2025514 w 7776864"/>
              <a:gd name="connsiteY28" fmla="*/ 269847 h 4032448"/>
              <a:gd name="connsiteX29" fmla="*/ 2079831 w 7776864"/>
              <a:gd name="connsiteY29" fmla="*/ 227986 h 4032448"/>
              <a:gd name="connsiteX30" fmla="*/ 2134149 w 7776864"/>
              <a:gd name="connsiteY30" fmla="*/ 207053 h 4032448"/>
              <a:gd name="connsiteX31" fmla="*/ 2188466 w 7776864"/>
              <a:gd name="connsiteY31" fmla="*/ 416367 h 4032448"/>
              <a:gd name="connsiteX32" fmla="*/ 2242783 w 7776864"/>
              <a:gd name="connsiteY32" fmla="*/ 437298 h 4032448"/>
              <a:gd name="connsiteX33" fmla="*/ 2278993 w 7776864"/>
              <a:gd name="connsiteY33" fmla="*/ 374504 h 4032448"/>
              <a:gd name="connsiteX34" fmla="*/ 2351417 w 7776864"/>
              <a:gd name="connsiteY34" fmla="*/ 207053 h 4032448"/>
              <a:gd name="connsiteX35" fmla="*/ 2423839 w 7776864"/>
              <a:gd name="connsiteY35" fmla="*/ 186122 h 4032448"/>
              <a:gd name="connsiteX36" fmla="*/ 2478156 w 7776864"/>
              <a:gd name="connsiteY36" fmla="*/ 207053 h 4032448"/>
              <a:gd name="connsiteX37" fmla="*/ 2514368 w 7776864"/>
              <a:gd name="connsiteY37" fmla="*/ 269847 h 4032448"/>
              <a:gd name="connsiteX38" fmla="*/ 2641107 w 7776864"/>
              <a:gd name="connsiteY38" fmla="*/ 458229 h 4032448"/>
              <a:gd name="connsiteX39" fmla="*/ 2840270 w 7776864"/>
              <a:gd name="connsiteY39" fmla="*/ 416367 h 4032448"/>
              <a:gd name="connsiteX40" fmla="*/ 2858376 w 7776864"/>
              <a:gd name="connsiteY40" fmla="*/ 353573 h 4032448"/>
              <a:gd name="connsiteX41" fmla="*/ 2967010 w 7776864"/>
              <a:gd name="connsiteY41" fmla="*/ 227986 h 4032448"/>
              <a:gd name="connsiteX42" fmla="*/ 3039432 w 7776864"/>
              <a:gd name="connsiteY42" fmla="*/ 186122 h 4032448"/>
              <a:gd name="connsiteX43" fmla="*/ 3093749 w 7776864"/>
              <a:gd name="connsiteY43" fmla="*/ 248916 h 4032448"/>
              <a:gd name="connsiteX44" fmla="*/ 3166173 w 7776864"/>
              <a:gd name="connsiteY44" fmla="*/ 269847 h 4032448"/>
              <a:gd name="connsiteX45" fmla="*/ 3220490 w 7776864"/>
              <a:gd name="connsiteY45" fmla="*/ 227986 h 4032448"/>
              <a:gd name="connsiteX46" fmla="*/ 3256700 w 7776864"/>
              <a:gd name="connsiteY46" fmla="*/ 165191 h 4032448"/>
              <a:gd name="connsiteX47" fmla="*/ 3329124 w 7776864"/>
              <a:gd name="connsiteY47" fmla="*/ 269847 h 4032448"/>
              <a:gd name="connsiteX48" fmla="*/ 3383441 w 7776864"/>
              <a:gd name="connsiteY48" fmla="*/ 290779 h 4032448"/>
              <a:gd name="connsiteX49" fmla="*/ 3437758 w 7776864"/>
              <a:gd name="connsiteY49" fmla="*/ 332641 h 4032448"/>
              <a:gd name="connsiteX50" fmla="*/ 3528286 w 7776864"/>
              <a:gd name="connsiteY50" fmla="*/ 353573 h 4032448"/>
              <a:gd name="connsiteX51" fmla="*/ 3582603 w 7776864"/>
              <a:gd name="connsiteY51" fmla="*/ 227986 h 4032448"/>
              <a:gd name="connsiteX52" fmla="*/ 3636920 w 7776864"/>
              <a:gd name="connsiteY52" fmla="*/ 207053 h 4032448"/>
              <a:gd name="connsiteX53" fmla="*/ 3673131 w 7776864"/>
              <a:gd name="connsiteY53" fmla="*/ 269847 h 4032448"/>
              <a:gd name="connsiteX54" fmla="*/ 3817977 w 7776864"/>
              <a:gd name="connsiteY54" fmla="*/ 311710 h 4032448"/>
              <a:gd name="connsiteX55" fmla="*/ 3872294 w 7776864"/>
              <a:gd name="connsiteY55" fmla="*/ 269847 h 4032448"/>
              <a:gd name="connsiteX56" fmla="*/ 4053351 w 7776864"/>
              <a:gd name="connsiteY56" fmla="*/ 123328 h 4032448"/>
              <a:gd name="connsiteX57" fmla="*/ 4107668 w 7776864"/>
              <a:gd name="connsiteY57" fmla="*/ 81466 h 4032448"/>
              <a:gd name="connsiteX58" fmla="*/ 4161985 w 7776864"/>
              <a:gd name="connsiteY58" fmla="*/ 144259 h 4032448"/>
              <a:gd name="connsiteX59" fmla="*/ 4216302 w 7776864"/>
              <a:gd name="connsiteY59" fmla="*/ 165191 h 4032448"/>
              <a:gd name="connsiteX60" fmla="*/ 4270619 w 7776864"/>
              <a:gd name="connsiteY60" fmla="*/ 144259 h 4032448"/>
              <a:gd name="connsiteX61" fmla="*/ 4306831 w 7776864"/>
              <a:gd name="connsiteY61" fmla="*/ 81466 h 4032448"/>
              <a:gd name="connsiteX62" fmla="*/ 4361148 w 7776864"/>
              <a:gd name="connsiteY62" fmla="*/ 39604 h 4032448"/>
              <a:gd name="connsiteX63" fmla="*/ 4415465 w 7776864"/>
              <a:gd name="connsiteY63" fmla="*/ 60535 h 4032448"/>
              <a:gd name="connsiteX64" fmla="*/ 4487887 w 7776864"/>
              <a:gd name="connsiteY64" fmla="*/ 186122 h 4032448"/>
              <a:gd name="connsiteX65" fmla="*/ 4542204 w 7776864"/>
              <a:gd name="connsiteY65" fmla="*/ 207053 h 4032448"/>
              <a:gd name="connsiteX66" fmla="*/ 4596521 w 7776864"/>
              <a:gd name="connsiteY66" fmla="*/ 165191 h 4032448"/>
              <a:gd name="connsiteX67" fmla="*/ 4614627 w 7776864"/>
              <a:gd name="connsiteY67" fmla="*/ 102398 h 4032448"/>
              <a:gd name="connsiteX68" fmla="*/ 4668944 w 7776864"/>
              <a:gd name="connsiteY68" fmla="*/ 39604 h 4032448"/>
              <a:gd name="connsiteX69" fmla="*/ 4735965 w 7776864"/>
              <a:gd name="connsiteY69" fmla="*/ 353 h 4032448"/>
              <a:gd name="connsiteX70" fmla="*/ 4739144 w 7776864"/>
              <a:gd name="connsiteY70" fmla="*/ 0 h 4032448"/>
              <a:gd name="connsiteX71" fmla="*/ 4763811 w 7776864"/>
              <a:gd name="connsiteY71" fmla="*/ 0 h 4032448"/>
              <a:gd name="connsiteX72" fmla="*/ 4770118 w 7776864"/>
              <a:gd name="connsiteY72" fmla="*/ 3284 h 4032448"/>
              <a:gd name="connsiteX73" fmla="*/ 4850001 w 7776864"/>
              <a:gd name="connsiteY73" fmla="*/ 123328 h 4032448"/>
              <a:gd name="connsiteX74" fmla="*/ 4976741 w 7776864"/>
              <a:gd name="connsiteY74" fmla="*/ 290779 h 4032448"/>
              <a:gd name="connsiteX75" fmla="*/ 5085375 w 7776864"/>
              <a:gd name="connsiteY75" fmla="*/ 332641 h 4032448"/>
              <a:gd name="connsiteX76" fmla="*/ 5103480 w 7776864"/>
              <a:gd name="connsiteY76" fmla="*/ 269847 h 4032448"/>
              <a:gd name="connsiteX77" fmla="*/ 5121586 w 7776864"/>
              <a:gd name="connsiteY77" fmla="*/ 186122 h 4032448"/>
              <a:gd name="connsiteX78" fmla="*/ 5157797 w 7776864"/>
              <a:gd name="connsiteY78" fmla="*/ 248916 h 4032448"/>
              <a:gd name="connsiteX79" fmla="*/ 5284538 w 7776864"/>
              <a:gd name="connsiteY79" fmla="*/ 395435 h 4032448"/>
              <a:gd name="connsiteX80" fmla="*/ 5320748 w 7776864"/>
              <a:gd name="connsiteY80" fmla="*/ 332641 h 4032448"/>
              <a:gd name="connsiteX81" fmla="*/ 5393172 w 7776864"/>
              <a:gd name="connsiteY81" fmla="*/ 207053 h 4032448"/>
              <a:gd name="connsiteX82" fmla="*/ 5501806 w 7776864"/>
              <a:gd name="connsiteY82" fmla="*/ 290779 h 4032448"/>
              <a:gd name="connsiteX83" fmla="*/ 5610440 w 7776864"/>
              <a:gd name="connsiteY83" fmla="*/ 353573 h 4032448"/>
              <a:gd name="connsiteX84" fmla="*/ 5664757 w 7776864"/>
              <a:gd name="connsiteY84" fmla="*/ 311710 h 4032448"/>
              <a:gd name="connsiteX85" fmla="*/ 5700968 w 7776864"/>
              <a:gd name="connsiteY85" fmla="*/ 165191 h 4032448"/>
              <a:gd name="connsiteX86" fmla="*/ 5755285 w 7776864"/>
              <a:gd name="connsiteY86" fmla="*/ 186122 h 4032448"/>
              <a:gd name="connsiteX87" fmla="*/ 5845813 w 7776864"/>
              <a:gd name="connsiteY87" fmla="*/ 311710 h 4032448"/>
              <a:gd name="connsiteX88" fmla="*/ 5918236 w 7776864"/>
              <a:gd name="connsiteY88" fmla="*/ 332641 h 4032448"/>
              <a:gd name="connsiteX89" fmla="*/ 6026870 w 7776864"/>
              <a:gd name="connsiteY89" fmla="*/ 374504 h 4032448"/>
              <a:gd name="connsiteX90" fmla="*/ 6063082 w 7776864"/>
              <a:gd name="connsiteY90" fmla="*/ 311710 h 4032448"/>
              <a:gd name="connsiteX91" fmla="*/ 6244138 w 7776864"/>
              <a:gd name="connsiteY91" fmla="*/ 374504 h 4032448"/>
              <a:gd name="connsiteX92" fmla="*/ 6334667 w 7776864"/>
              <a:gd name="connsiteY92" fmla="*/ 207053 h 4032448"/>
              <a:gd name="connsiteX93" fmla="*/ 6479513 w 7776864"/>
              <a:gd name="connsiteY93" fmla="*/ 311710 h 4032448"/>
              <a:gd name="connsiteX94" fmla="*/ 6533830 w 7776864"/>
              <a:gd name="connsiteY94" fmla="*/ 332641 h 4032448"/>
              <a:gd name="connsiteX95" fmla="*/ 6696781 w 7776864"/>
              <a:gd name="connsiteY95" fmla="*/ 311710 h 4032448"/>
              <a:gd name="connsiteX96" fmla="*/ 6805415 w 7776864"/>
              <a:gd name="connsiteY96" fmla="*/ 374504 h 4032448"/>
              <a:gd name="connsiteX97" fmla="*/ 6859732 w 7776864"/>
              <a:gd name="connsiteY97" fmla="*/ 395435 h 4032448"/>
              <a:gd name="connsiteX98" fmla="*/ 6914049 w 7776864"/>
              <a:gd name="connsiteY98" fmla="*/ 353573 h 4032448"/>
              <a:gd name="connsiteX99" fmla="*/ 6932155 w 7776864"/>
              <a:gd name="connsiteY99" fmla="*/ 290779 h 4032448"/>
              <a:gd name="connsiteX100" fmla="*/ 6968366 w 7776864"/>
              <a:gd name="connsiteY100" fmla="*/ 165191 h 4032448"/>
              <a:gd name="connsiteX101" fmla="*/ 7022683 w 7776864"/>
              <a:gd name="connsiteY101" fmla="*/ 144259 h 4032448"/>
              <a:gd name="connsiteX102" fmla="*/ 7077000 w 7776864"/>
              <a:gd name="connsiteY102" fmla="*/ 186122 h 4032448"/>
              <a:gd name="connsiteX103" fmla="*/ 7185634 w 7776864"/>
              <a:gd name="connsiteY103" fmla="*/ 269847 h 4032448"/>
              <a:gd name="connsiteX104" fmla="*/ 7294269 w 7776864"/>
              <a:gd name="connsiteY104" fmla="*/ 311710 h 4032448"/>
              <a:gd name="connsiteX105" fmla="*/ 7348586 w 7776864"/>
              <a:gd name="connsiteY105" fmla="*/ 374504 h 4032448"/>
              <a:gd name="connsiteX106" fmla="*/ 7439113 w 7776864"/>
              <a:gd name="connsiteY106" fmla="*/ 479161 h 4032448"/>
              <a:gd name="connsiteX107" fmla="*/ 7493430 w 7776864"/>
              <a:gd name="connsiteY107" fmla="*/ 458229 h 4032448"/>
              <a:gd name="connsiteX108" fmla="*/ 7565854 w 7776864"/>
              <a:gd name="connsiteY108" fmla="*/ 332641 h 4032448"/>
              <a:gd name="connsiteX109" fmla="*/ 7620171 w 7776864"/>
              <a:gd name="connsiteY109" fmla="*/ 290779 h 4032448"/>
              <a:gd name="connsiteX110" fmla="*/ 7674488 w 7776864"/>
              <a:gd name="connsiteY110" fmla="*/ 332641 h 4032448"/>
              <a:gd name="connsiteX111" fmla="*/ 7689805 w 7776864"/>
              <a:gd name="connsiteY111" fmla="*/ 394142 h 4032448"/>
              <a:gd name="connsiteX112" fmla="*/ 7684721 w 7776864"/>
              <a:gd name="connsiteY112" fmla="*/ 391169 h 4032448"/>
              <a:gd name="connsiteX113" fmla="*/ 7683977 w 7776864"/>
              <a:gd name="connsiteY113" fmla="*/ 390642 h 4032448"/>
              <a:gd name="connsiteX114" fmla="*/ 7681940 w 7776864"/>
              <a:gd name="connsiteY114" fmla="*/ 389544 h 4032448"/>
              <a:gd name="connsiteX115" fmla="*/ 7684721 w 7776864"/>
              <a:gd name="connsiteY115" fmla="*/ 391169 h 4032448"/>
              <a:gd name="connsiteX116" fmla="*/ 7703204 w 7776864"/>
              <a:gd name="connsiteY116" fmla="*/ 404279 h 4032448"/>
              <a:gd name="connsiteX117" fmla="*/ 7746910 w 7776864"/>
              <a:gd name="connsiteY117" fmla="*/ 437298 h 4032448"/>
              <a:gd name="connsiteX118" fmla="*/ 7775226 w 7776864"/>
              <a:gd name="connsiteY118" fmla="*/ 415667 h 4032448"/>
              <a:gd name="connsiteX119" fmla="*/ 7776864 w 7776864"/>
              <a:gd name="connsiteY119" fmla="*/ 414443 h 4032448"/>
              <a:gd name="connsiteX120" fmla="*/ 7776864 w 7776864"/>
              <a:gd name="connsiteY120" fmla="*/ 3787676 h 4032448"/>
              <a:gd name="connsiteX121" fmla="*/ 7757242 w 7776864"/>
              <a:gd name="connsiteY121" fmla="*/ 3771762 h 4032448"/>
              <a:gd name="connsiteX122" fmla="*/ 7688658 w 7776864"/>
              <a:gd name="connsiteY122" fmla="*/ 3720737 h 4032448"/>
              <a:gd name="connsiteX123" fmla="*/ 7561919 w 7776864"/>
              <a:gd name="connsiteY123" fmla="*/ 3678874 h 4032448"/>
              <a:gd name="connsiteX124" fmla="*/ 7525708 w 7776864"/>
              <a:gd name="connsiteY124" fmla="*/ 3804462 h 4032448"/>
              <a:gd name="connsiteX125" fmla="*/ 7507602 w 7776864"/>
              <a:gd name="connsiteY125" fmla="*/ 3888188 h 4032448"/>
              <a:gd name="connsiteX126" fmla="*/ 7489496 w 7776864"/>
              <a:gd name="connsiteY126" fmla="*/ 3950982 h 4032448"/>
              <a:gd name="connsiteX127" fmla="*/ 7471879 w 7776864"/>
              <a:gd name="connsiteY127" fmla="*/ 4032448 h 4032448"/>
              <a:gd name="connsiteX128" fmla="*/ 7343933 w 7776864"/>
              <a:gd name="connsiteY128" fmla="*/ 4032448 h 4032448"/>
              <a:gd name="connsiteX129" fmla="*/ 7334828 w 7776864"/>
              <a:gd name="connsiteY129" fmla="*/ 4003826 h 4032448"/>
              <a:gd name="connsiteX130" fmla="*/ 7326544 w 7776864"/>
              <a:gd name="connsiteY130" fmla="*/ 3971913 h 4032448"/>
              <a:gd name="connsiteX131" fmla="*/ 7272228 w 7776864"/>
              <a:gd name="connsiteY131" fmla="*/ 3846325 h 4032448"/>
              <a:gd name="connsiteX132" fmla="*/ 7217910 w 7776864"/>
              <a:gd name="connsiteY132" fmla="*/ 3867256 h 4032448"/>
              <a:gd name="connsiteX133" fmla="*/ 7127382 w 7776864"/>
              <a:gd name="connsiteY133" fmla="*/ 3950982 h 4032448"/>
              <a:gd name="connsiteX134" fmla="*/ 7018748 w 7776864"/>
              <a:gd name="connsiteY134" fmla="*/ 3888188 h 4032448"/>
              <a:gd name="connsiteX135" fmla="*/ 6873902 w 7776864"/>
              <a:gd name="connsiteY135" fmla="*/ 3783531 h 4032448"/>
              <a:gd name="connsiteX136" fmla="*/ 6801480 w 7776864"/>
              <a:gd name="connsiteY136" fmla="*/ 3762600 h 4032448"/>
              <a:gd name="connsiteX137" fmla="*/ 6783374 w 7776864"/>
              <a:gd name="connsiteY137" fmla="*/ 3678874 h 4032448"/>
              <a:gd name="connsiteX138" fmla="*/ 6765268 w 7776864"/>
              <a:gd name="connsiteY138" fmla="*/ 3616080 h 4032448"/>
              <a:gd name="connsiteX139" fmla="*/ 6692846 w 7776864"/>
              <a:gd name="connsiteY139" fmla="*/ 3741668 h 4032448"/>
              <a:gd name="connsiteX140" fmla="*/ 6656634 w 7776864"/>
              <a:gd name="connsiteY140" fmla="*/ 3804462 h 4032448"/>
              <a:gd name="connsiteX141" fmla="*/ 6620423 w 7776864"/>
              <a:gd name="connsiteY141" fmla="*/ 3741668 h 4032448"/>
              <a:gd name="connsiteX142" fmla="*/ 6566106 w 7776864"/>
              <a:gd name="connsiteY142" fmla="*/ 3678874 h 4032448"/>
              <a:gd name="connsiteX143" fmla="*/ 6493684 w 7776864"/>
              <a:gd name="connsiteY143" fmla="*/ 3553286 h 4032448"/>
              <a:gd name="connsiteX144" fmla="*/ 6475578 w 7776864"/>
              <a:gd name="connsiteY144" fmla="*/ 3637012 h 4032448"/>
              <a:gd name="connsiteX145" fmla="*/ 6457472 w 7776864"/>
              <a:gd name="connsiteY145" fmla="*/ 3762600 h 4032448"/>
              <a:gd name="connsiteX146" fmla="*/ 6403154 w 7776864"/>
              <a:gd name="connsiteY146" fmla="*/ 3846325 h 4032448"/>
              <a:gd name="connsiteX147" fmla="*/ 6348838 w 7776864"/>
              <a:gd name="connsiteY147" fmla="*/ 3825394 h 4032448"/>
              <a:gd name="connsiteX148" fmla="*/ 6294520 w 7776864"/>
              <a:gd name="connsiteY148" fmla="*/ 3762600 h 4032448"/>
              <a:gd name="connsiteX149" fmla="*/ 6185886 w 7776864"/>
              <a:gd name="connsiteY149" fmla="*/ 3741668 h 4032448"/>
              <a:gd name="connsiteX150" fmla="*/ 6022935 w 7776864"/>
              <a:gd name="connsiteY150" fmla="*/ 3846325 h 4032448"/>
              <a:gd name="connsiteX151" fmla="*/ 5968618 w 7776864"/>
              <a:gd name="connsiteY151" fmla="*/ 3867256 h 4032448"/>
              <a:gd name="connsiteX152" fmla="*/ 5859984 w 7776864"/>
              <a:gd name="connsiteY152" fmla="*/ 3783531 h 4032448"/>
              <a:gd name="connsiteX153" fmla="*/ 5841878 w 7776864"/>
              <a:gd name="connsiteY153" fmla="*/ 3846325 h 4032448"/>
              <a:gd name="connsiteX154" fmla="*/ 5787562 w 7776864"/>
              <a:gd name="connsiteY154" fmla="*/ 3825394 h 4032448"/>
              <a:gd name="connsiteX155" fmla="*/ 5751350 w 7776864"/>
              <a:gd name="connsiteY155" fmla="*/ 3762600 h 4032448"/>
              <a:gd name="connsiteX156" fmla="*/ 5697033 w 7776864"/>
              <a:gd name="connsiteY156" fmla="*/ 3804462 h 4032448"/>
              <a:gd name="connsiteX157" fmla="*/ 5642716 w 7776864"/>
              <a:gd name="connsiteY157" fmla="*/ 3825394 h 4032448"/>
              <a:gd name="connsiteX158" fmla="*/ 5588398 w 7776864"/>
              <a:gd name="connsiteY158" fmla="*/ 3616080 h 4032448"/>
              <a:gd name="connsiteX159" fmla="*/ 5534082 w 7776864"/>
              <a:gd name="connsiteY159" fmla="*/ 3595149 h 4032448"/>
              <a:gd name="connsiteX160" fmla="*/ 5497871 w 7776864"/>
              <a:gd name="connsiteY160" fmla="*/ 3657943 h 4032448"/>
              <a:gd name="connsiteX161" fmla="*/ 5425448 w 7776864"/>
              <a:gd name="connsiteY161" fmla="*/ 3825394 h 4032448"/>
              <a:gd name="connsiteX162" fmla="*/ 5353025 w 7776864"/>
              <a:gd name="connsiteY162" fmla="*/ 3846325 h 4032448"/>
              <a:gd name="connsiteX163" fmla="*/ 5298708 w 7776864"/>
              <a:gd name="connsiteY163" fmla="*/ 3825394 h 4032448"/>
              <a:gd name="connsiteX164" fmla="*/ 5262497 w 7776864"/>
              <a:gd name="connsiteY164" fmla="*/ 3762600 h 4032448"/>
              <a:gd name="connsiteX165" fmla="*/ 5135757 w 7776864"/>
              <a:gd name="connsiteY165" fmla="*/ 3574218 h 4032448"/>
              <a:gd name="connsiteX166" fmla="*/ 4936594 w 7776864"/>
              <a:gd name="connsiteY166" fmla="*/ 3616080 h 4032448"/>
              <a:gd name="connsiteX167" fmla="*/ 4918489 w 7776864"/>
              <a:gd name="connsiteY167" fmla="*/ 3678874 h 4032448"/>
              <a:gd name="connsiteX168" fmla="*/ 4809855 w 7776864"/>
              <a:gd name="connsiteY168" fmla="*/ 3804462 h 4032448"/>
              <a:gd name="connsiteX169" fmla="*/ 4737432 w 7776864"/>
              <a:gd name="connsiteY169" fmla="*/ 3846325 h 4032448"/>
              <a:gd name="connsiteX170" fmla="*/ 4683115 w 7776864"/>
              <a:gd name="connsiteY170" fmla="*/ 3783531 h 4032448"/>
              <a:gd name="connsiteX171" fmla="*/ 4610692 w 7776864"/>
              <a:gd name="connsiteY171" fmla="*/ 3762600 h 4032448"/>
              <a:gd name="connsiteX172" fmla="*/ 4556375 w 7776864"/>
              <a:gd name="connsiteY172" fmla="*/ 3804462 h 4032448"/>
              <a:gd name="connsiteX173" fmla="*/ 4520164 w 7776864"/>
              <a:gd name="connsiteY173" fmla="*/ 3867256 h 4032448"/>
              <a:gd name="connsiteX174" fmla="*/ 4447741 w 7776864"/>
              <a:gd name="connsiteY174" fmla="*/ 3762600 h 4032448"/>
              <a:gd name="connsiteX175" fmla="*/ 4393424 w 7776864"/>
              <a:gd name="connsiteY175" fmla="*/ 3741668 h 4032448"/>
              <a:gd name="connsiteX176" fmla="*/ 4339107 w 7776864"/>
              <a:gd name="connsiteY176" fmla="*/ 3699806 h 4032448"/>
              <a:gd name="connsiteX177" fmla="*/ 4248579 w 7776864"/>
              <a:gd name="connsiteY177" fmla="*/ 3678874 h 4032448"/>
              <a:gd name="connsiteX178" fmla="*/ 4194262 w 7776864"/>
              <a:gd name="connsiteY178" fmla="*/ 3804462 h 4032448"/>
              <a:gd name="connsiteX179" fmla="*/ 4139945 w 7776864"/>
              <a:gd name="connsiteY179" fmla="*/ 3825394 h 4032448"/>
              <a:gd name="connsiteX180" fmla="*/ 4103733 w 7776864"/>
              <a:gd name="connsiteY180" fmla="*/ 3762600 h 4032448"/>
              <a:gd name="connsiteX181" fmla="*/ 3958887 w 7776864"/>
              <a:gd name="connsiteY181" fmla="*/ 3720737 h 4032448"/>
              <a:gd name="connsiteX182" fmla="*/ 3904570 w 7776864"/>
              <a:gd name="connsiteY182" fmla="*/ 3762600 h 4032448"/>
              <a:gd name="connsiteX183" fmla="*/ 3723514 w 7776864"/>
              <a:gd name="connsiteY183" fmla="*/ 3909119 h 4032448"/>
              <a:gd name="connsiteX184" fmla="*/ 3669197 w 7776864"/>
              <a:gd name="connsiteY184" fmla="*/ 3950982 h 4032448"/>
              <a:gd name="connsiteX185" fmla="*/ 3614879 w 7776864"/>
              <a:gd name="connsiteY185" fmla="*/ 3888188 h 4032448"/>
              <a:gd name="connsiteX186" fmla="*/ 3560562 w 7776864"/>
              <a:gd name="connsiteY186" fmla="*/ 3867256 h 4032448"/>
              <a:gd name="connsiteX187" fmla="*/ 3506245 w 7776864"/>
              <a:gd name="connsiteY187" fmla="*/ 3888188 h 4032448"/>
              <a:gd name="connsiteX188" fmla="*/ 3470034 w 7776864"/>
              <a:gd name="connsiteY188" fmla="*/ 3950982 h 4032448"/>
              <a:gd name="connsiteX189" fmla="*/ 3415717 w 7776864"/>
              <a:gd name="connsiteY189" fmla="*/ 3992844 h 4032448"/>
              <a:gd name="connsiteX190" fmla="*/ 3361400 w 7776864"/>
              <a:gd name="connsiteY190" fmla="*/ 3971913 h 4032448"/>
              <a:gd name="connsiteX191" fmla="*/ 3288977 w 7776864"/>
              <a:gd name="connsiteY191" fmla="*/ 3846325 h 4032448"/>
              <a:gd name="connsiteX192" fmla="*/ 3234660 w 7776864"/>
              <a:gd name="connsiteY192" fmla="*/ 3825394 h 4032448"/>
              <a:gd name="connsiteX193" fmla="*/ 3180343 w 7776864"/>
              <a:gd name="connsiteY193" fmla="*/ 3867256 h 4032448"/>
              <a:gd name="connsiteX194" fmla="*/ 3162238 w 7776864"/>
              <a:gd name="connsiteY194" fmla="*/ 3930050 h 4032448"/>
              <a:gd name="connsiteX195" fmla="*/ 3107921 w 7776864"/>
              <a:gd name="connsiteY195" fmla="*/ 3992844 h 4032448"/>
              <a:gd name="connsiteX196" fmla="*/ 3040899 w 7776864"/>
              <a:gd name="connsiteY196" fmla="*/ 4032094 h 4032448"/>
              <a:gd name="connsiteX197" fmla="*/ 3037712 w 7776864"/>
              <a:gd name="connsiteY197" fmla="*/ 4032448 h 4032448"/>
              <a:gd name="connsiteX198" fmla="*/ 3013055 w 7776864"/>
              <a:gd name="connsiteY198" fmla="*/ 4032448 h 4032448"/>
              <a:gd name="connsiteX199" fmla="*/ 3006747 w 7776864"/>
              <a:gd name="connsiteY199" fmla="*/ 4029163 h 4032448"/>
              <a:gd name="connsiteX200" fmla="*/ 2926863 w 7776864"/>
              <a:gd name="connsiteY200" fmla="*/ 3909119 h 4032448"/>
              <a:gd name="connsiteX201" fmla="*/ 2800124 w 7776864"/>
              <a:gd name="connsiteY201" fmla="*/ 3741668 h 4032448"/>
              <a:gd name="connsiteX202" fmla="*/ 2691489 w 7776864"/>
              <a:gd name="connsiteY202" fmla="*/ 3699806 h 4032448"/>
              <a:gd name="connsiteX203" fmla="*/ 2673384 w 7776864"/>
              <a:gd name="connsiteY203" fmla="*/ 3762600 h 4032448"/>
              <a:gd name="connsiteX204" fmla="*/ 2655278 w 7776864"/>
              <a:gd name="connsiteY204" fmla="*/ 3846325 h 4032448"/>
              <a:gd name="connsiteX205" fmla="*/ 2619067 w 7776864"/>
              <a:gd name="connsiteY205" fmla="*/ 3783531 h 4032448"/>
              <a:gd name="connsiteX206" fmla="*/ 2492327 w 7776864"/>
              <a:gd name="connsiteY206" fmla="*/ 3637012 h 4032448"/>
              <a:gd name="connsiteX207" fmla="*/ 2456116 w 7776864"/>
              <a:gd name="connsiteY207" fmla="*/ 3699806 h 4032448"/>
              <a:gd name="connsiteX208" fmla="*/ 2383692 w 7776864"/>
              <a:gd name="connsiteY208" fmla="*/ 3825394 h 4032448"/>
              <a:gd name="connsiteX209" fmla="*/ 2275058 w 7776864"/>
              <a:gd name="connsiteY209" fmla="*/ 3741668 h 4032448"/>
              <a:gd name="connsiteX210" fmla="*/ 2166424 w 7776864"/>
              <a:gd name="connsiteY210" fmla="*/ 3678874 h 4032448"/>
              <a:gd name="connsiteX211" fmla="*/ 2112107 w 7776864"/>
              <a:gd name="connsiteY211" fmla="*/ 3720737 h 4032448"/>
              <a:gd name="connsiteX212" fmla="*/ 2075897 w 7776864"/>
              <a:gd name="connsiteY212" fmla="*/ 3867256 h 4032448"/>
              <a:gd name="connsiteX213" fmla="*/ 2021579 w 7776864"/>
              <a:gd name="connsiteY213" fmla="*/ 3846325 h 4032448"/>
              <a:gd name="connsiteX214" fmla="*/ 1931051 w 7776864"/>
              <a:gd name="connsiteY214" fmla="*/ 3720737 h 4032448"/>
              <a:gd name="connsiteX215" fmla="*/ 1858628 w 7776864"/>
              <a:gd name="connsiteY215" fmla="*/ 3699806 h 4032448"/>
              <a:gd name="connsiteX216" fmla="*/ 1749994 w 7776864"/>
              <a:gd name="connsiteY216" fmla="*/ 3657943 h 4032448"/>
              <a:gd name="connsiteX217" fmla="*/ 1713783 w 7776864"/>
              <a:gd name="connsiteY217" fmla="*/ 3720737 h 4032448"/>
              <a:gd name="connsiteX218" fmla="*/ 1532726 w 7776864"/>
              <a:gd name="connsiteY218" fmla="*/ 3657943 h 4032448"/>
              <a:gd name="connsiteX219" fmla="*/ 1442197 w 7776864"/>
              <a:gd name="connsiteY219" fmla="*/ 3825394 h 4032448"/>
              <a:gd name="connsiteX220" fmla="*/ 1297352 w 7776864"/>
              <a:gd name="connsiteY220" fmla="*/ 3720737 h 4032448"/>
              <a:gd name="connsiteX221" fmla="*/ 1243034 w 7776864"/>
              <a:gd name="connsiteY221" fmla="*/ 3699806 h 4032448"/>
              <a:gd name="connsiteX222" fmla="*/ 1080083 w 7776864"/>
              <a:gd name="connsiteY222" fmla="*/ 3720737 h 4032448"/>
              <a:gd name="connsiteX223" fmla="*/ 971449 w 7776864"/>
              <a:gd name="connsiteY223" fmla="*/ 3657943 h 4032448"/>
              <a:gd name="connsiteX224" fmla="*/ 917132 w 7776864"/>
              <a:gd name="connsiteY224" fmla="*/ 3637012 h 4032448"/>
              <a:gd name="connsiteX225" fmla="*/ 862815 w 7776864"/>
              <a:gd name="connsiteY225" fmla="*/ 3678874 h 4032448"/>
              <a:gd name="connsiteX226" fmla="*/ 844710 w 7776864"/>
              <a:gd name="connsiteY226" fmla="*/ 3741668 h 4032448"/>
              <a:gd name="connsiteX227" fmla="*/ 808498 w 7776864"/>
              <a:gd name="connsiteY227" fmla="*/ 3867256 h 4032448"/>
              <a:gd name="connsiteX228" fmla="*/ 754181 w 7776864"/>
              <a:gd name="connsiteY228" fmla="*/ 3888188 h 4032448"/>
              <a:gd name="connsiteX229" fmla="*/ 699864 w 7776864"/>
              <a:gd name="connsiteY229" fmla="*/ 3846325 h 4032448"/>
              <a:gd name="connsiteX230" fmla="*/ 591230 w 7776864"/>
              <a:gd name="connsiteY230" fmla="*/ 3762600 h 4032448"/>
              <a:gd name="connsiteX231" fmla="*/ 482596 w 7776864"/>
              <a:gd name="connsiteY231" fmla="*/ 3720737 h 4032448"/>
              <a:gd name="connsiteX232" fmla="*/ 428278 w 7776864"/>
              <a:gd name="connsiteY232" fmla="*/ 3657943 h 4032448"/>
              <a:gd name="connsiteX233" fmla="*/ 337751 w 7776864"/>
              <a:gd name="connsiteY233" fmla="*/ 3553286 h 4032448"/>
              <a:gd name="connsiteX234" fmla="*/ 283434 w 7776864"/>
              <a:gd name="connsiteY234" fmla="*/ 3574218 h 4032448"/>
              <a:gd name="connsiteX235" fmla="*/ 211010 w 7776864"/>
              <a:gd name="connsiteY235" fmla="*/ 3699806 h 4032448"/>
              <a:gd name="connsiteX236" fmla="*/ 156693 w 7776864"/>
              <a:gd name="connsiteY236" fmla="*/ 3741668 h 4032448"/>
              <a:gd name="connsiteX237" fmla="*/ 102376 w 7776864"/>
              <a:gd name="connsiteY237" fmla="*/ 3699806 h 4032448"/>
              <a:gd name="connsiteX238" fmla="*/ 87060 w 7776864"/>
              <a:gd name="connsiteY238" fmla="*/ 3638306 h 4032448"/>
              <a:gd name="connsiteX239" fmla="*/ 92144 w 7776864"/>
              <a:gd name="connsiteY239" fmla="*/ 3641278 h 4032448"/>
              <a:gd name="connsiteX240" fmla="*/ 92887 w 7776864"/>
              <a:gd name="connsiteY240" fmla="*/ 3641806 h 4032448"/>
              <a:gd name="connsiteX241" fmla="*/ 94924 w 7776864"/>
              <a:gd name="connsiteY241" fmla="*/ 3642904 h 4032448"/>
              <a:gd name="connsiteX242" fmla="*/ 92144 w 7776864"/>
              <a:gd name="connsiteY242" fmla="*/ 3641278 h 4032448"/>
              <a:gd name="connsiteX243" fmla="*/ 73660 w 7776864"/>
              <a:gd name="connsiteY243" fmla="*/ 3628168 h 4032448"/>
              <a:gd name="connsiteX244" fmla="*/ 29954 w 7776864"/>
              <a:gd name="connsiteY244" fmla="*/ 3595149 h 4032448"/>
              <a:gd name="connsiteX245" fmla="*/ 1638 w 7776864"/>
              <a:gd name="connsiteY245" fmla="*/ 3616781 h 4032448"/>
              <a:gd name="connsiteX246" fmla="*/ 0 w 7776864"/>
              <a:gd name="connsiteY246" fmla="*/ 3618004 h 4032448"/>
              <a:gd name="connsiteX247" fmla="*/ 0 w 7776864"/>
              <a:gd name="connsiteY247" fmla="*/ 244772 h 4032448"/>
              <a:gd name="connsiteX248" fmla="*/ 19622 w 7776864"/>
              <a:gd name="connsiteY248" fmla="*/ 260685 h 4032448"/>
              <a:gd name="connsiteX249" fmla="*/ 88206 w 7776864"/>
              <a:gd name="connsiteY249" fmla="*/ 311710 h 4032448"/>
              <a:gd name="connsiteX250" fmla="*/ 214945 w 7776864"/>
              <a:gd name="connsiteY250" fmla="*/ 353573 h 4032448"/>
              <a:gd name="connsiteX251" fmla="*/ 251157 w 7776864"/>
              <a:gd name="connsiteY251" fmla="*/ 227986 h 4032448"/>
              <a:gd name="connsiteX252" fmla="*/ 269262 w 7776864"/>
              <a:gd name="connsiteY252" fmla="*/ 144259 h 4032448"/>
              <a:gd name="connsiteX253" fmla="*/ 287369 w 7776864"/>
              <a:gd name="connsiteY253" fmla="*/ 81466 h 40324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Lst>
            <a:rect l="l" t="t" r="r" b="b"/>
            <a:pathLst>
              <a:path w="7776864" h="4032448">
                <a:moveTo>
                  <a:pt x="304985" y="0"/>
                </a:moveTo>
                <a:lnTo>
                  <a:pt x="432932" y="0"/>
                </a:lnTo>
                <a:lnTo>
                  <a:pt x="442036" y="28622"/>
                </a:lnTo>
                <a:cubicBezTo>
                  <a:pt x="444172" y="39559"/>
                  <a:pt x="446052" y="50667"/>
                  <a:pt x="450320" y="60535"/>
                </a:cubicBezTo>
                <a:cubicBezTo>
                  <a:pt x="520517" y="222838"/>
                  <a:pt x="459126" y="28287"/>
                  <a:pt x="504637" y="186122"/>
                </a:cubicBezTo>
                <a:cubicBezTo>
                  <a:pt x="522742" y="179146"/>
                  <a:pt x="544051" y="178974"/>
                  <a:pt x="558954" y="165191"/>
                </a:cubicBezTo>
                <a:cubicBezTo>
                  <a:pt x="675950" y="56987"/>
                  <a:pt x="512951" y="134080"/>
                  <a:pt x="649482" y="81466"/>
                </a:cubicBezTo>
                <a:cubicBezTo>
                  <a:pt x="749069" y="119844"/>
                  <a:pt x="659840" y="79338"/>
                  <a:pt x="758116" y="144259"/>
                </a:cubicBezTo>
                <a:cubicBezTo>
                  <a:pt x="897289" y="236198"/>
                  <a:pt x="764495" y="128858"/>
                  <a:pt x="902962" y="248916"/>
                </a:cubicBezTo>
                <a:cubicBezTo>
                  <a:pt x="927103" y="255893"/>
                  <a:pt x="957789" y="249506"/>
                  <a:pt x="975384" y="269847"/>
                </a:cubicBezTo>
                <a:cubicBezTo>
                  <a:pt x="992979" y="290189"/>
                  <a:pt x="986654" y="325913"/>
                  <a:pt x="993490" y="353573"/>
                </a:cubicBezTo>
                <a:cubicBezTo>
                  <a:pt x="998734" y="374787"/>
                  <a:pt x="1005561" y="395436"/>
                  <a:pt x="1011596" y="416367"/>
                </a:cubicBezTo>
                <a:cubicBezTo>
                  <a:pt x="1114365" y="535175"/>
                  <a:pt x="1042151" y="484381"/>
                  <a:pt x="1084018" y="290779"/>
                </a:cubicBezTo>
                <a:cubicBezTo>
                  <a:pt x="1089296" y="266374"/>
                  <a:pt x="1108159" y="248916"/>
                  <a:pt x="1120230" y="227986"/>
                </a:cubicBezTo>
                <a:cubicBezTo>
                  <a:pt x="1132300" y="248916"/>
                  <a:pt x="1142510" y="271454"/>
                  <a:pt x="1156441" y="290779"/>
                </a:cubicBezTo>
                <a:cubicBezTo>
                  <a:pt x="1172834" y="313520"/>
                  <a:pt x="1198055" y="327872"/>
                  <a:pt x="1210759" y="353573"/>
                </a:cubicBezTo>
                <a:cubicBezTo>
                  <a:pt x="1282707" y="499134"/>
                  <a:pt x="1165689" y="388608"/>
                  <a:pt x="1283181" y="479161"/>
                </a:cubicBezTo>
                <a:cubicBezTo>
                  <a:pt x="1289216" y="451252"/>
                  <a:pt x="1296406" y="423644"/>
                  <a:pt x="1301286" y="395435"/>
                </a:cubicBezTo>
                <a:cubicBezTo>
                  <a:pt x="1308485" y="353819"/>
                  <a:pt x="1305759" y="309252"/>
                  <a:pt x="1319393" y="269847"/>
                </a:cubicBezTo>
                <a:cubicBezTo>
                  <a:pt x="1330600" y="237456"/>
                  <a:pt x="1355604" y="214031"/>
                  <a:pt x="1373710" y="186122"/>
                </a:cubicBezTo>
                <a:cubicBezTo>
                  <a:pt x="1391815" y="193099"/>
                  <a:pt x="1412147" y="194815"/>
                  <a:pt x="1428027" y="207053"/>
                </a:cubicBezTo>
                <a:cubicBezTo>
                  <a:pt x="1449331" y="223474"/>
                  <a:pt x="1458946" y="257825"/>
                  <a:pt x="1482344" y="269847"/>
                </a:cubicBezTo>
                <a:cubicBezTo>
                  <a:pt x="1515891" y="287084"/>
                  <a:pt x="1554766" y="283802"/>
                  <a:pt x="1590978" y="290779"/>
                </a:cubicBezTo>
                <a:cubicBezTo>
                  <a:pt x="1713886" y="243414"/>
                  <a:pt x="1567152" y="306080"/>
                  <a:pt x="1753929" y="186122"/>
                </a:cubicBezTo>
                <a:cubicBezTo>
                  <a:pt x="1770612" y="175408"/>
                  <a:pt x="1790141" y="172168"/>
                  <a:pt x="1808246" y="165191"/>
                </a:cubicBezTo>
                <a:cubicBezTo>
                  <a:pt x="1808246" y="165191"/>
                  <a:pt x="1873797" y="241801"/>
                  <a:pt x="1916880" y="248916"/>
                </a:cubicBezTo>
                <a:cubicBezTo>
                  <a:pt x="1935774" y="252036"/>
                  <a:pt x="1928951" y="207053"/>
                  <a:pt x="1934986" y="186122"/>
                </a:cubicBezTo>
                <a:cubicBezTo>
                  <a:pt x="1953091" y="193099"/>
                  <a:pt x="1974400" y="193271"/>
                  <a:pt x="1989303" y="207053"/>
                </a:cubicBezTo>
                <a:cubicBezTo>
                  <a:pt x="2006295" y="222768"/>
                  <a:pt x="2004177" y="264914"/>
                  <a:pt x="2025514" y="269847"/>
                </a:cubicBezTo>
                <a:cubicBezTo>
                  <a:pt x="2046852" y="274780"/>
                  <a:pt x="2060368" y="239235"/>
                  <a:pt x="2079831" y="227986"/>
                </a:cubicBezTo>
                <a:cubicBezTo>
                  <a:pt x="2096902" y="218119"/>
                  <a:pt x="2116043" y="214031"/>
                  <a:pt x="2134149" y="207053"/>
                </a:cubicBezTo>
                <a:cubicBezTo>
                  <a:pt x="2143828" y="251814"/>
                  <a:pt x="2171510" y="388925"/>
                  <a:pt x="2188466" y="416367"/>
                </a:cubicBezTo>
                <a:cubicBezTo>
                  <a:pt x="2199559" y="434322"/>
                  <a:pt x="2224677" y="430322"/>
                  <a:pt x="2242783" y="437298"/>
                </a:cubicBezTo>
                <a:cubicBezTo>
                  <a:pt x="2254853" y="416367"/>
                  <a:pt x="2271353" y="398058"/>
                  <a:pt x="2278993" y="374504"/>
                </a:cubicBezTo>
                <a:cubicBezTo>
                  <a:pt x="2309173" y="281464"/>
                  <a:pt x="2269472" y="261187"/>
                  <a:pt x="2351417" y="207053"/>
                </a:cubicBezTo>
                <a:cubicBezTo>
                  <a:pt x="2373022" y="192781"/>
                  <a:pt x="2399698" y="193099"/>
                  <a:pt x="2423839" y="186122"/>
                </a:cubicBezTo>
                <a:lnTo>
                  <a:pt x="2478156" y="207053"/>
                </a:lnTo>
                <a:cubicBezTo>
                  <a:pt x="2498800" y="215009"/>
                  <a:pt x="2502297" y="248916"/>
                  <a:pt x="2514368" y="269847"/>
                </a:cubicBezTo>
                <a:cubicBezTo>
                  <a:pt x="2600995" y="420067"/>
                  <a:pt x="2556016" y="359858"/>
                  <a:pt x="2641107" y="458229"/>
                </a:cubicBezTo>
                <a:cubicBezTo>
                  <a:pt x="2759483" y="475335"/>
                  <a:pt x="2778847" y="522882"/>
                  <a:pt x="2840270" y="416367"/>
                </a:cubicBezTo>
                <a:cubicBezTo>
                  <a:pt x="2850857" y="398009"/>
                  <a:pt x="2852341" y="374504"/>
                  <a:pt x="2858376" y="353573"/>
                </a:cubicBezTo>
                <a:cubicBezTo>
                  <a:pt x="2858376" y="353573"/>
                  <a:pt x="2927021" y="264970"/>
                  <a:pt x="2967010" y="227986"/>
                </a:cubicBezTo>
                <a:cubicBezTo>
                  <a:pt x="2988085" y="208493"/>
                  <a:pt x="3012713" y="181710"/>
                  <a:pt x="3039432" y="186122"/>
                </a:cubicBezTo>
                <a:cubicBezTo>
                  <a:pt x="3064780" y="190309"/>
                  <a:pt x="3071518" y="234230"/>
                  <a:pt x="3093749" y="248916"/>
                </a:cubicBezTo>
                <a:cubicBezTo>
                  <a:pt x="3115355" y="263188"/>
                  <a:pt x="3142031" y="262871"/>
                  <a:pt x="3166173" y="269847"/>
                </a:cubicBezTo>
                <a:cubicBezTo>
                  <a:pt x="3184278" y="255893"/>
                  <a:pt x="3205103" y="245773"/>
                  <a:pt x="3220490" y="227986"/>
                </a:cubicBezTo>
                <a:cubicBezTo>
                  <a:pt x="3235876" y="210198"/>
                  <a:pt x="3235363" y="170125"/>
                  <a:pt x="3256700" y="165191"/>
                </a:cubicBezTo>
                <a:cubicBezTo>
                  <a:pt x="3307884" y="153356"/>
                  <a:pt x="3320810" y="241018"/>
                  <a:pt x="3329124" y="269847"/>
                </a:cubicBezTo>
                <a:cubicBezTo>
                  <a:pt x="3347229" y="276825"/>
                  <a:pt x="3366370" y="280913"/>
                  <a:pt x="3383441" y="290779"/>
                </a:cubicBezTo>
                <a:cubicBezTo>
                  <a:pt x="3402904" y="302029"/>
                  <a:pt x="3417384" y="323808"/>
                  <a:pt x="3437758" y="332641"/>
                </a:cubicBezTo>
                <a:cubicBezTo>
                  <a:pt x="3466572" y="345133"/>
                  <a:pt x="3498110" y="346596"/>
                  <a:pt x="3528286" y="353573"/>
                </a:cubicBezTo>
                <a:cubicBezTo>
                  <a:pt x="3540213" y="312208"/>
                  <a:pt x="3550697" y="257494"/>
                  <a:pt x="3582603" y="227986"/>
                </a:cubicBezTo>
                <a:cubicBezTo>
                  <a:pt x="3597506" y="214202"/>
                  <a:pt x="3619199" y="198859"/>
                  <a:pt x="3636920" y="207053"/>
                </a:cubicBezTo>
                <a:cubicBezTo>
                  <a:pt x="3657124" y="216396"/>
                  <a:pt x="3661061" y="248916"/>
                  <a:pt x="3673131" y="269847"/>
                </a:cubicBezTo>
                <a:cubicBezTo>
                  <a:pt x="3708604" y="283517"/>
                  <a:pt x="3786194" y="316304"/>
                  <a:pt x="3817977" y="311710"/>
                </a:cubicBezTo>
                <a:cubicBezTo>
                  <a:pt x="3839569" y="308590"/>
                  <a:pt x="3854189" y="283802"/>
                  <a:pt x="3872294" y="269847"/>
                </a:cubicBezTo>
                <a:cubicBezTo>
                  <a:pt x="4055014" y="243443"/>
                  <a:pt x="4001752" y="302280"/>
                  <a:pt x="4053351" y="123328"/>
                </a:cubicBezTo>
                <a:cubicBezTo>
                  <a:pt x="4071456" y="109374"/>
                  <a:pt x="4086203" y="77329"/>
                  <a:pt x="4107668" y="81466"/>
                </a:cubicBezTo>
                <a:cubicBezTo>
                  <a:pt x="4132925" y="86332"/>
                  <a:pt x="4140680" y="127839"/>
                  <a:pt x="4161985" y="144259"/>
                </a:cubicBezTo>
                <a:cubicBezTo>
                  <a:pt x="4177865" y="156498"/>
                  <a:pt x="4198197" y="158214"/>
                  <a:pt x="4216302" y="165191"/>
                </a:cubicBezTo>
                <a:cubicBezTo>
                  <a:pt x="4234407" y="158214"/>
                  <a:pt x="4255716" y="158042"/>
                  <a:pt x="4270619" y="144259"/>
                </a:cubicBezTo>
                <a:cubicBezTo>
                  <a:pt x="4287611" y="128545"/>
                  <a:pt x="4291443" y="99254"/>
                  <a:pt x="4306831" y="81466"/>
                </a:cubicBezTo>
                <a:cubicBezTo>
                  <a:pt x="4322218" y="63678"/>
                  <a:pt x="4343042" y="53558"/>
                  <a:pt x="4361148" y="39604"/>
                </a:cubicBezTo>
                <a:lnTo>
                  <a:pt x="4415465" y="60535"/>
                </a:lnTo>
                <a:cubicBezTo>
                  <a:pt x="4456752" y="76444"/>
                  <a:pt x="4457114" y="150546"/>
                  <a:pt x="4487887" y="186122"/>
                </a:cubicBezTo>
                <a:cubicBezTo>
                  <a:pt x="4501382" y="201723"/>
                  <a:pt x="4524099" y="200077"/>
                  <a:pt x="4542204" y="207053"/>
                </a:cubicBezTo>
                <a:cubicBezTo>
                  <a:pt x="4560310" y="193099"/>
                  <a:pt x="4582928" y="184836"/>
                  <a:pt x="4596521" y="165191"/>
                </a:cubicBezTo>
                <a:cubicBezTo>
                  <a:pt x="4608443" y="147963"/>
                  <a:pt x="4604040" y="120756"/>
                  <a:pt x="4614627" y="102398"/>
                </a:cubicBezTo>
                <a:cubicBezTo>
                  <a:pt x="4628830" y="77768"/>
                  <a:pt x="4650838" y="60535"/>
                  <a:pt x="4668944" y="39604"/>
                </a:cubicBezTo>
                <a:cubicBezTo>
                  <a:pt x="4691576" y="29138"/>
                  <a:pt x="4713041" y="8202"/>
                  <a:pt x="4735965" y="353"/>
                </a:cubicBezTo>
                <a:lnTo>
                  <a:pt x="4739144" y="0"/>
                </a:lnTo>
                <a:lnTo>
                  <a:pt x="4763811" y="0"/>
                </a:lnTo>
                <a:lnTo>
                  <a:pt x="4770118" y="3284"/>
                </a:lnTo>
                <a:cubicBezTo>
                  <a:pt x="4797314" y="25155"/>
                  <a:pt x="4838873" y="104031"/>
                  <a:pt x="4850001" y="123328"/>
                </a:cubicBezTo>
                <a:cubicBezTo>
                  <a:pt x="4940530" y="193100"/>
                  <a:pt x="4892248" y="144261"/>
                  <a:pt x="4976741" y="290779"/>
                </a:cubicBezTo>
                <a:cubicBezTo>
                  <a:pt x="4976741" y="290779"/>
                  <a:pt x="5047588" y="338882"/>
                  <a:pt x="5085375" y="332641"/>
                </a:cubicBezTo>
                <a:cubicBezTo>
                  <a:pt x="5104268" y="329521"/>
                  <a:pt x="5098237" y="291061"/>
                  <a:pt x="5103480" y="269847"/>
                </a:cubicBezTo>
                <a:cubicBezTo>
                  <a:pt x="5110317" y="242187"/>
                  <a:pt x="5115551" y="214031"/>
                  <a:pt x="5121586" y="186122"/>
                </a:cubicBezTo>
                <a:lnTo>
                  <a:pt x="5157797" y="248916"/>
                </a:lnTo>
                <a:cubicBezTo>
                  <a:pt x="5240806" y="392861"/>
                  <a:pt x="5188933" y="358594"/>
                  <a:pt x="5284538" y="395435"/>
                </a:cubicBezTo>
                <a:lnTo>
                  <a:pt x="5320748" y="332641"/>
                </a:lnTo>
                <a:lnTo>
                  <a:pt x="5393172" y="207053"/>
                </a:lnTo>
                <a:cubicBezTo>
                  <a:pt x="5488630" y="243840"/>
                  <a:pt x="5411387" y="203673"/>
                  <a:pt x="5501806" y="290779"/>
                </a:cubicBezTo>
                <a:cubicBezTo>
                  <a:pt x="5548602" y="335861"/>
                  <a:pt x="5556003" y="332596"/>
                  <a:pt x="5610440" y="353573"/>
                </a:cubicBezTo>
                <a:cubicBezTo>
                  <a:pt x="5628545" y="339619"/>
                  <a:pt x="5651164" y="331354"/>
                  <a:pt x="5664757" y="311710"/>
                </a:cubicBezTo>
                <a:cubicBezTo>
                  <a:pt x="5674202" y="298061"/>
                  <a:pt x="5699785" y="170661"/>
                  <a:pt x="5700968" y="165191"/>
                </a:cubicBezTo>
                <a:cubicBezTo>
                  <a:pt x="5719073" y="172168"/>
                  <a:pt x="5739404" y="173884"/>
                  <a:pt x="5755285" y="186122"/>
                </a:cubicBezTo>
                <a:cubicBezTo>
                  <a:pt x="5797106" y="218355"/>
                  <a:pt x="5819093" y="265376"/>
                  <a:pt x="5845813" y="311710"/>
                </a:cubicBezTo>
                <a:lnTo>
                  <a:pt x="5918236" y="332641"/>
                </a:lnTo>
                <a:cubicBezTo>
                  <a:pt x="5955266" y="343343"/>
                  <a:pt x="5988994" y="379978"/>
                  <a:pt x="6026870" y="374504"/>
                </a:cubicBezTo>
                <a:cubicBezTo>
                  <a:pt x="6048462" y="371384"/>
                  <a:pt x="6051011" y="332641"/>
                  <a:pt x="6063082" y="311710"/>
                </a:cubicBezTo>
                <a:cubicBezTo>
                  <a:pt x="6177725" y="278577"/>
                  <a:pt x="6114799" y="274822"/>
                  <a:pt x="6244138" y="374504"/>
                </a:cubicBezTo>
                <a:cubicBezTo>
                  <a:pt x="6330215" y="308164"/>
                  <a:pt x="6291574" y="356507"/>
                  <a:pt x="6334667" y="207053"/>
                </a:cubicBezTo>
                <a:cubicBezTo>
                  <a:pt x="6449311" y="173920"/>
                  <a:pt x="6393287" y="162186"/>
                  <a:pt x="6479513" y="311710"/>
                </a:cubicBezTo>
                <a:cubicBezTo>
                  <a:pt x="6497618" y="318687"/>
                  <a:pt x="6517950" y="320402"/>
                  <a:pt x="6533830" y="332641"/>
                </a:cubicBezTo>
                <a:cubicBezTo>
                  <a:pt x="6640194" y="414616"/>
                  <a:pt x="6530685" y="439721"/>
                  <a:pt x="6696781" y="311710"/>
                </a:cubicBezTo>
                <a:cubicBezTo>
                  <a:pt x="6833308" y="364320"/>
                  <a:pt x="6665022" y="293353"/>
                  <a:pt x="6805415" y="374504"/>
                </a:cubicBezTo>
                <a:cubicBezTo>
                  <a:pt x="6822485" y="384371"/>
                  <a:pt x="6841627" y="388458"/>
                  <a:pt x="6859732" y="395435"/>
                </a:cubicBezTo>
                <a:lnTo>
                  <a:pt x="6914049" y="353573"/>
                </a:lnTo>
                <a:cubicBezTo>
                  <a:pt x="6929929" y="341335"/>
                  <a:pt x="6926120" y="311710"/>
                  <a:pt x="6932155" y="290779"/>
                </a:cubicBezTo>
                <a:cubicBezTo>
                  <a:pt x="6944225" y="248916"/>
                  <a:pt x="6946181" y="201099"/>
                  <a:pt x="6968366" y="165191"/>
                </a:cubicBezTo>
                <a:cubicBezTo>
                  <a:pt x="6979460" y="147237"/>
                  <a:pt x="7004578" y="151237"/>
                  <a:pt x="7022683" y="144259"/>
                </a:cubicBezTo>
                <a:lnTo>
                  <a:pt x="7077000" y="186122"/>
                </a:lnTo>
                <a:lnTo>
                  <a:pt x="7185634" y="269847"/>
                </a:lnTo>
                <a:cubicBezTo>
                  <a:pt x="7217394" y="294325"/>
                  <a:pt x="7260902" y="290280"/>
                  <a:pt x="7294269" y="311710"/>
                </a:cubicBezTo>
                <a:cubicBezTo>
                  <a:pt x="7316652" y="326086"/>
                  <a:pt x="7328915" y="355554"/>
                  <a:pt x="7348586" y="374504"/>
                </a:cubicBezTo>
                <a:cubicBezTo>
                  <a:pt x="7439112" y="461717"/>
                  <a:pt x="7372728" y="364041"/>
                  <a:pt x="7439113" y="479161"/>
                </a:cubicBezTo>
                <a:lnTo>
                  <a:pt x="7493430" y="458229"/>
                </a:lnTo>
                <a:cubicBezTo>
                  <a:pt x="7534718" y="442318"/>
                  <a:pt x="7537195" y="370505"/>
                  <a:pt x="7565854" y="332641"/>
                </a:cubicBezTo>
                <a:cubicBezTo>
                  <a:pt x="7580183" y="313709"/>
                  <a:pt x="7602066" y="304734"/>
                  <a:pt x="7620171" y="290779"/>
                </a:cubicBezTo>
                <a:cubicBezTo>
                  <a:pt x="7638276" y="304734"/>
                  <a:pt x="7660895" y="312997"/>
                  <a:pt x="7674488" y="332641"/>
                </a:cubicBezTo>
                <a:cubicBezTo>
                  <a:pt x="7724463" y="404859"/>
                  <a:pt x="7703651" y="401029"/>
                  <a:pt x="7689805" y="394142"/>
                </a:cubicBezTo>
                <a:lnTo>
                  <a:pt x="7684721" y="391169"/>
                </a:lnTo>
                <a:lnTo>
                  <a:pt x="7683977" y="390642"/>
                </a:lnTo>
                <a:cubicBezTo>
                  <a:pt x="7680838" y="388566"/>
                  <a:pt x="7680564" y="388580"/>
                  <a:pt x="7681940" y="389544"/>
                </a:cubicBezTo>
                <a:lnTo>
                  <a:pt x="7684721" y="391169"/>
                </a:lnTo>
                <a:lnTo>
                  <a:pt x="7703204" y="404279"/>
                </a:lnTo>
                <a:cubicBezTo>
                  <a:pt x="7713288" y="411675"/>
                  <a:pt x="7727451" y="422301"/>
                  <a:pt x="7746910" y="437298"/>
                </a:cubicBezTo>
                <a:cubicBezTo>
                  <a:pt x="7757826" y="428885"/>
                  <a:pt x="7767206" y="421728"/>
                  <a:pt x="7775226" y="415667"/>
                </a:cubicBezTo>
                <a:lnTo>
                  <a:pt x="7776864" y="414443"/>
                </a:lnTo>
                <a:lnTo>
                  <a:pt x="7776864" y="3787676"/>
                </a:lnTo>
                <a:lnTo>
                  <a:pt x="7757242" y="3771762"/>
                </a:lnTo>
                <a:cubicBezTo>
                  <a:pt x="7734839" y="3753885"/>
                  <a:pt x="7707680" y="3732954"/>
                  <a:pt x="7688658" y="3720737"/>
                </a:cubicBezTo>
                <a:cubicBezTo>
                  <a:pt x="7667410" y="3707091"/>
                  <a:pt x="7578960" y="3683800"/>
                  <a:pt x="7561919" y="3678874"/>
                </a:cubicBezTo>
                <a:cubicBezTo>
                  <a:pt x="7561919" y="3678874"/>
                  <a:pt x="7536676" y="3762196"/>
                  <a:pt x="7525708" y="3804462"/>
                </a:cubicBezTo>
                <a:cubicBezTo>
                  <a:pt x="7518558" y="3832016"/>
                  <a:pt x="7514438" y="3860528"/>
                  <a:pt x="7507602" y="3888188"/>
                </a:cubicBezTo>
                <a:cubicBezTo>
                  <a:pt x="7502358" y="3909403"/>
                  <a:pt x="7495532" y="3930051"/>
                  <a:pt x="7489496" y="3950982"/>
                </a:cubicBezTo>
                <a:lnTo>
                  <a:pt x="7471879" y="4032448"/>
                </a:lnTo>
                <a:lnTo>
                  <a:pt x="7343933" y="4032448"/>
                </a:lnTo>
                <a:lnTo>
                  <a:pt x="7334828" y="4003826"/>
                </a:lnTo>
                <a:cubicBezTo>
                  <a:pt x="7332691" y="3992889"/>
                  <a:pt x="7330811" y="3981780"/>
                  <a:pt x="7326544" y="3971913"/>
                </a:cubicBezTo>
                <a:cubicBezTo>
                  <a:pt x="7256347" y="3809609"/>
                  <a:pt x="7317738" y="4004160"/>
                  <a:pt x="7272228" y="3846325"/>
                </a:cubicBezTo>
                <a:cubicBezTo>
                  <a:pt x="7254122" y="3853301"/>
                  <a:pt x="7232814" y="3853473"/>
                  <a:pt x="7217910" y="3867256"/>
                </a:cubicBezTo>
                <a:cubicBezTo>
                  <a:pt x="7100914" y="3975460"/>
                  <a:pt x="7263913" y="3898367"/>
                  <a:pt x="7127382" y="3950982"/>
                </a:cubicBezTo>
                <a:cubicBezTo>
                  <a:pt x="7027796" y="3912603"/>
                  <a:pt x="7117024" y="3953109"/>
                  <a:pt x="7018748" y="3888188"/>
                </a:cubicBezTo>
                <a:cubicBezTo>
                  <a:pt x="6879575" y="3796249"/>
                  <a:pt x="7012370" y="3903590"/>
                  <a:pt x="6873902" y="3783531"/>
                </a:cubicBezTo>
                <a:cubicBezTo>
                  <a:pt x="6849762" y="3776554"/>
                  <a:pt x="6819076" y="3782941"/>
                  <a:pt x="6801480" y="3762600"/>
                </a:cubicBezTo>
                <a:cubicBezTo>
                  <a:pt x="6783885" y="3742259"/>
                  <a:pt x="6790210" y="3706534"/>
                  <a:pt x="6783374" y="3678874"/>
                </a:cubicBezTo>
                <a:cubicBezTo>
                  <a:pt x="6778130" y="3657660"/>
                  <a:pt x="6771304" y="3637011"/>
                  <a:pt x="6765268" y="3616080"/>
                </a:cubicBezTo>
                <a:cubicBezTo>
                  <a:pt x="6662499" y="3497272"/>
                  <a:pt x="6734713" y="3548066"/>
                  <a:pt x="6692846" y="3741668"/>
                </a:cubicBezTo>
                <a:cubicBezTo>
                  <a:pt x="6687568" y="3766074"/>
                  <a:pt x="6668705" y="3783531"/>
                  <a:pt x="6656634" y="3804462"/>
                </a:cubicBezTo>
                <a:cubicBezTo>
                  <a:pt x="6644564" y="3783531"/>
                  <a:pt x="6634354" y="3760993"/>
                  <a:pt x="6620423" y="3741668"/>
                </a:cubicBezTo>
                <a:cubicBezTo>
                  <a:pt x="6604030" y="3718927"/>
                  <a:pt x="6578810" y="3704575"/>
                  <a:pt x="6566106" y="3678874"/>
                </a:cubicBezTo>
                <a:cubicBezTo>
                  <a:pt x="6494157" y="3533313"/>
                  <a:pt x="6611175" y="3643839"/>
                  <a:pt x="6493684" y="3553286"/>
                </a:cubicBezTo>
                <a:cubicBezTo>
                  <a:pt x="6487648" y="3581195"/>
                  <a:pt x="6480458" y="3608803"/>
                  <a:pt x="6475578" y="3637012"/>
                </a:cubicBezTo>
                <a:cubicBezTo>
                  <a:pt x="6468379" y="3678628"/>
                  <a:pt x="6471106" y="3723196"/>
                  <a:pt x="6457472" y="3762600"/>
                </a:cubicBezTo>
                <a:cubicBezTo>
                  <a:pt x="6446264" y="3794991"/>
                  <a:pt x="6421260" y="3818416"/>
                  <a:pt x="6403154" y="3846325"/>
                </a:cubicBezTo>
                <a:cubicBezTo>
                  <a:pt x="6385049" y="3839348"/>
                  <a:pt x="6364718" y="3837633"/>
                  <a:pt x="6348838" y="3825394"/>
                </a:cubicBezTo>
                <a:cubicBezTo>
                  <a:pt x="6327533" y="3808974"/>
                  <a:pt x="6317918" y="3774622"/>
                  <a:pt x="6294520" y="3762600"/>
                </a:cubicBezTo>
                <a:cubicBezTo>
                  <a:pt x="6260973" y="3745364"/>
                  <a:pt x="6222098" y="3748646"/>
                  <a:pt x="6185886" y="3741668"/>
                </a:cubicBezTo>
                <a:cubicBezTo>
                  <a:pt x="6062978" y="3789033"/>
                  <a:pt x="6209712" y="3726368"/>
                  <a:pt x="6022935" y="3846325"/>
                </a:cubicBezTo>
                <a:cubicBezTo>
                  <a:pt x="6006252" y="3857039"/>
                  <a:pt x="5986724" y="3860279"/>
                  <a:pt x="5968618" y="3867256"/>
                </a:cubicBezTo>
                <a:cubicBezTo>
                  <a:pt x="5968618" y="3867256"/>
                  <a:pt x="5903068" y="3790646"/>
                  <a:pt x="5859984" y="3783531"/>
                </a:cubicBezTo>
                <a:cubicBezTo>
                  <a:pt x="5841090" y="3780411"/>
                  <a:pt x="5847914" y="3825394"/>
                  <a:pt x="5841878" y="3846325"/>
                </a:cubicBezTo>
                <a:cubicBezTo>
                  <a:pt x="5823774" y="3839348"/>
                  <a:pt x="5802464" y="3839177"/>
                  <a:pt x="5787562" y="3825394"/>
                </a:cubicBezTo>
                <a:cubicBezTo>
                  <a:pt x="5770570" y="3809679"/>
                  <a:pt x="5772688" y="3767533"/>
                  <a:pt x="5751350" y="3762600"/>
                </a:cubicBezTo>
                <a:cubicBezTo>
                  <a:pt x="5730012" y="3757667"/>
                  <a:pt x="5716496" y="3793212"/>
                  <a:pt x="5697033" y="3804462"/>
                </a:cubicBezTo>
                <a:cubicBezTo>
                  <a:pt x="5679962" y="3814328"/>
                  <a:pt x="5660821" y="3818416"/>
                  <a:pt x="5642716" y="3825394"/>
                </a:cubicBezTo>
                <a:cubicBezTo>
                  <a:pt x="5633036" y="3780634"/>
                  <a:pt x="5605354" y="3643523"/>
                  <a:pt x="5588398" y="3616080"/>
                </a:cubicBezTo>
                <a:cubicBezTo>
                  <a:pt x="5577306" y="3598126"/>
                  <a:pt x="5552187" y="3602126"/>
                  <a:pt x="5534082" y="3595149"/>
                </a:cubicBezTo>
                <a:cubicBezTo>
                  <a:pt x="5522011" y="3616080"/>
                  <a:pt x="5505512" y="3634389"/>
                  <a:pt x="5497871" y="3657943"/>
                </a:cubicBezTo>
                <a:cubicBezTo>
                  <a:pt x="5467691" y="3750983"/>
                  <a:pt x="5507393" y="3771260"/>
                  <a:pt x="5425448" y="3825394"/>
                </a:cubicBezTo>
                <a:cubicBezTo>
                  <a:pt x="5403843" y="3839666"/>
                  <a:pt x="5377167" y="3839348"/>
                  <a:pt x="5353025" y="3846325"/>
                </a:cubicBezTo>
                <a:lnTo>
                  <a:pt x="5298708" y="3825394"/>
                </a:lnTo>
                <a:cubicBezTo>
                  <a:pt x="5278065" y="3817438"/>
                  <a:pt x="5274567" y="3783531"/>
                  <a:pt x="5262497" y="3762600"/>
                </a:cubicBezTo>
                <a:cubicBezTo>
                  <a:pt x="5175869" y="3612380"/>
                  <a:pt x="5220849" y="3672590"/>
                  <a:pt x="5135757" y="3574218"/>
                </a:cubicBezTo>
                <a:cubicBezTo>
                  <a:pt x="5017381" y="3557112"/>
                  <a:pt x="4998017" y="3509565"/>
                  <a:pt x="4936594" y="3616080"/>
                </a:cubicBezTo>
                <a:cubicBezTo>
                  <a:pt x="4926008" y="3634439"/>
                  <a:pt x="4924524" y="3657943"/>
                  <a:pt x="4918489" y="3678874"/>
                </a:cubicBezTo>
                <a:cubicBezTo>
                  <a:pt x="4918489" y="3678874"/>
                  <a:pt x="4849843" y="3767478"/>
                  <a:pt x="4809855" y="3804462"/>
                </a:cubicBezTo>
                <a:cubicBezTo>
                  <a:pt x="4788779" y="3823954"/>
                  <a:pt x="4764152" y="3850738"/>
                  <a:pt x="4737432" y="3846325"/>
                </a:cubicBezTo>
                <a:cubicBezTo>
                  <a:pt x="4712084" y="3842138"/>
                  <a:pt x="4705347" y="3798217"/>
                  <a:pt x="4683115" y="3783531"/>
                </a:cubicBezTo>
                <a:cubicBezTo>
                  <a:pt x="4661509" y="3769259"/>
                  <a:pt x="4634833" y="3769577"/>
                  <a:pt x="4610692" y="3762600"/>
                </a:cubicBezTo>
                <a:cubicBezTo>
                  <a:pt x="4592587" y="3776554"/>
                  <a:pt x="4571761" y="3786674"/>
                  <a:pt x="4556375" y="3804462"/>
                </a:cubicBezTo>
                <a:cubicBezTo>
                  <a:pt x="4540989" y="3822249"/>
                  <a:pt x="4541502" y="3862323"/>
                  <a:pt x="4520164" y="3867256"/>
                </a:cubicBezTo>
                <a:cubicBezTo>
                  <a:pt x="4468980" y="3879091"/>
                  <a:pt x="4456054" y="3791430"/>
                  <a:pt x="4447741" y="3762600"/>
                </a:cubicBezTo>
                <a:cubicBezTo>
                  <a:pt x="4429635" y="3755622"/>
                  <a:pt x="4410494" y="3751535"/>
                  <a:pt x="4393424" y="3741668"/>
                </a:cubicBezTo>
                <a:cubicBezTo>
                  <a:pt x="4373960" y="3730418"/>
                  <a:pt x="4359481" y="3708639"/>
                  <a:pt x="4339107" y="3699806"/>
                </a:cubicBezTo>
                <a:cubicBezTo>
                  <a:pt x="4310293" y="3687314"/>
                  <a:pt x="4278755" y="3685852"/>
                  <a:pt x="4248579" y="3678874"/>
                </a:cubicBezTo>
                <a:cubicBezTo>
                  <a:pt x="4236652" y="3720239"/>
                  <a:pt x="4226168" y="3774954"/>
                  <a:pt x="4194262" y="3804462"/>
                </a:cubicBezTo>
                <a:cubicBezTo>
                  <a:pt x="4179359" y="3818246"/>
                  <a:pt x="4157665" y="3833588"/>
                  <a:pt x="4139945" y="3825394"/>
                </a:cubicBezTo>
                <a:cubicBezTo>
                  <a:pt x="4119741" y="3816052"/>
                  <a:pt x="4115804" y="3783531"/>
                  <a:pt x="4103733" y="3762600"/>
                </a:cubicBezTo>
                <a:cubicBezTo>
                  <a:pt x="4068260" y="3748930"/>
                  <a:pt x="3990670" y="3716144"/>
                  <a:pt x="3958887" y="3720737"/>
                </a:cubicBezTo>
                <a:cubicBezTo>
                  <a:pt x="3937295" y="3723857"/>
                  <a:pt x="3922675" y="3748646"/>
                  <a:pt x="3904570" y="3762600"/>
                </a:cubicBezTo>
                <a:cubicBezTo>
                  <a:pt x="3721850" y="3789004"/>
                  <a:pt x="3775113" y="3730167"/>
                  <a:pt x="3723514" y="3909119"/>
                </a:cubicBezTo>
                <a:cubicBezTo>
                  <a:pt x="3705408" y="3923073"/>
                  <a:pt x="3690661" y="3955118"/>
                  <a:pt x="3669197" y="3950982"/>
                </a:cubicBezTo>
                <a:cubicBezTo>
                  <a:pt x="3643939" y="3946115"/>
                  <a:pt x="3636184" y="3904608"/>
                  <a:pt x="3614879" y="3888188"/>
                </a:cubicBezTo>
                <a:cubicBezTo>
                  <a:pt x="3598999" y="3875949"/>
                  <a:pt x="3578668" y="3874234"/>
                  <a:pt x="3560562" y="3867256"/>
                </a:cubicBezTo>
                <a:cubicBezTo>
                  <a:pt x="3542457" y="3874234"/>
                  <a:pt x="3521148" y="3874405"/>
                  <a:pt x="3506245" y="3888188"/>
                </a:cubicBezTo>
                <a:cubicBezTo>
                  <a:pt x="3489253" y="3903903"/>
                  <a:pt x="3485421" y="3933193"/>
                  <a:pt x="3470034" y="3950982"/>
                </a:cubicBezTo>
                <a:cubicBezTo>
                  <a:pt x="3454646" y="3968769"/>
                  <a:pt x="3433822" y="3978889"/>
                  <a:pt x="3415717" y="3992844"/>
                </a:cubicBezTo>
                <a:lnTo>
                  <a:pt x="3361400" y="3971913"/>
                </a:lnTo>
                <a:cubicBezTo>
                  <a:pt x="3320112" y="3956003"/>
                  <a:pt x="3319751" y="3881901"/>
                  <a:pt x="3288977" y="3846325"/>
                </a:cubicBezTo>
                <a:cubicBezTo>
                  <a:pt x="3275482" y="3830724"/>
                  <a:pt x="3252765" y="3832371"/>
                  <a:pt x="3234660" y="3825394"/>
                </a:cubicBezTo>
                <a:cubicBezTo>
                  <a:pt x="3216555" y="3839348"/>
                  <a:pt x="3193936" y="3847612"/>
                  <a:pt x="3180343" y="3867256"/>
                </a:cubicBezTo>
                <a:cubicBezTo>
                  <a:pt x="3168421" y="3884485"/>
                  <a:pt x="3172824" y="3911691"/>
                  <a:pt x="3162238" y="3930050"/>
                </a:cubicBezTo>
                <a:cubicBezTo>
                  <a:pt x="3148034" y="3954679"/>
                  <a:pt x="3126026" y="3971913"/>
                  <a:pt x="3107921" y="3992844"/>
                </a:cubicBezTo>
                <a:cubicBezTo>
                  <a:pt x="3085289" y="4003310"/>
                  <a:pt x="3063823" y="4024246"/>
                  <a:pt x="3040899" y="4032094"/>
                </a:cubicBezTo>
                <a:lnTo>
                  <a:pt x="3037712" y="4032448"/>
                </a:lnTo>
                <a:lnTo>
                  <a:pt x="3013055" y="4032448"/>
                </a:lnTo>
                <a:lnTo>
                  <a:pt x="3006747" y="4029163"/>
                </a:lnTo>
                <a:cubicBezTo>
                  <a:pt x="2979551" y="4007292"/>
                  <a:pt x="2937992" y="3928416"/>
                  <a:pt x="2926863" y="3909119"/>
                </a:cubicBezTo>
                <a:cubicBezTo>
                  <a:pt x="2836334" y="3839347"/>
                  <a:pt x="2884617" y="3888187"/>
                  <a:pt x="2800124" y="3741668"/>
                </a:cubicBezTo>
                <a:cubicBezTo>
                  <a:pt x="2800124" y="3741668"/>
                  <a:pt x="2729276" y="3693565"/>
                  <a:pt x="2691489" y="3699806"/>
                </a:cubicBezTo>
                <a:cubicBezTo>
                  <a:pt x="2672596" y="3702926"/>
                  <a:pt x="2678628" y="3741386"/>
                  <a:pt x="2673384" y="3762600"/>
                </a:cubicBezTo>
                <a:cubicBezTo>
                  <a:pt x="2666547" y="3790260"/>
                  <a:pt x="2661314" y="3818416"/>
                  <a:pt x="2655278" y="3846325"/>
                </a:cubicBezTo>
                <a:lnTo>
                  <a:pt x="2619067" y="3783531"/>
                </a:lnTo>
                <a:cubicBezTo>
                  <a:pt x="2536058" y="3639586"/>
                  <a:pt x="2587931" y="3673853"/>
                  <a:pt x="2492327" y="3637012"/>
                </a:cubicBezTo>
                <a:lnTo>
                  <a:pt x="2456116" y="3699806"/>
                </a:lnTo>
                <a:lnTo>
                  <a:pt x="2383692" y="3825394"/>
                </a:lnTo>
                <a:cubicBezTo>
                  <a:pt x="2288235" y="3788608"/>
                  <a:pt x="2365477" y="3828775"/>
                  <a:pt x="2275058" y="3741668"/>
                </a:cubicBezTo>
                <a:cubicBezTo>
                  <a:pt x="2228262" y="3696586"/>
                  <a:pt x="2220861" y="3699852"/>
                  <a:pt x="2166424" y="3678874"/>
                </a:cubicBezTo>
                <a:cubicBezTo>
                  <a:pt x="2148319" y="3692828"/>
                  <a:pt x="2125700" y="3701093"/>
                  <a:pt x="2112107" y="3720737"/>
                </a:cubicBezTo>
                <a:cubicBezTo>
                  <a:pt x="2102663" y="3734386"/>
                  <a:pt x="2077079" y="3861786"/>
                  <a:pt x="2075897" y="3867256"/>
                </a:cubicBezTo>
                <a:cubicBezTo>
                  <a:pt x="2057791" y="3860279"/>
                  <a:pt x="2037460" y="3858564"/>
                  <a:pt x="2021579" y="3846325"/>
                </a:cubicBezTo>
                <a:cubicBezTo>
                  <a:pt x="1979758" y="3814092"/>
                  <a:pt x="1957771" y="3767071"/>
                  <a:pt x="1931051" y="3720737"/>
                </a:cubicBezTo>
                <a:lnTo>
                  <a:pt x="1858628" y="3699806"/>
                </a:lnTo>
                <a:cubicBezTo>
                  <a:pt x="1821598" y="3689104"/>
                  <a:pt x="1787870" y="3652470"/>
                  <a:pt x="1749994" y="3657943"/>
                </a:cubicBezTo>
                <a:cubicBezTo>
                  <a:pt x="1728402" y="3661063"/>
                  <a:pt x="1725853" y="3699806"/>
                  <a:pt x="1713783" y="3720737"/>
                </a:cubicBezTo>
                <a:cubicBezTo>
                  <a:pt x="1599139" y="3753871"/>
                  <a:pt x="1662065" y="3757625"/>
                  <a:pt x="1532726" y="3657943"/>
                </a:cubicBezTo>
                <a:cubicBezTo>
                  <a:pt x="1446650" y="3724283"/>
                  <a:pt x="1485291" y="3675941"/>
                  <a:pt x="1442197" y="3825394"/>
                </a:cubicBezTo>
                <a:cubicBezTo>
                  <a:pt x="1327553" y="3858528"/>
                  <a:pt x="1383578" y="3870261"/>
                  <a:pt x="1297352" y="3720737"/>
                </a:cubicBezTo>
                <a:cubicBezTo>
                  <a:pt x="1279246" y="3713761"/>
                  <a:pt x="1258915" y="3712045"/>
                  <a:pt x="1243034" y="3699806"/>
                </a:cubicBezTo>
                <a:cubicBezTo>
                  <a:pt x="1136670" y="3617832"/>
                  <a:pt x="1246179" y="3592726"/>
                  <a:pt x="1080083" y="3720737"/>
                </a:cubicBezTo>
                <a:cubicBezTo>
                  <a:pt x="943556" y="3668127"/>
                  <a:pt x="1111843" y="3739094"/>
                  <a:pt x="971449" y="3657943"/>
                </a:cubicBezTo>
                <a:cubicBezTo>
                  <a:pt x="954379" y="3648077"/>
                  <a:pt x="935237" y="3643989"/>
                  <a:pt x="917132" y="3637012"/>
                </a:cubicBezTo>
                <a:lnTo>
                  <a:pt x="862815" y="3678874"/>
                </a:lnTo>
                <a:cubicBezTo>
                  <a:pt x="846935" y="3691113"/>
                  <a:pt x="850745" y="3720737"/>
                  <a:pt x="844710" y="3741668"/>
                </a:cubicBezTo>
                <a:cubicBezTo>
                  <a:pt x="832639" y="3783531"/>
                  <a:pt x="830684" y="3831348"/>
                  <a:pt x="808498" y="3867256"/>
                </a:cubicBezTo>
                <a:cubicBezTo>
                  <a:pt x="797405" y="3885210"/>
                  <a:pt x="772286" y="3881210"/>
                  <a:pt x="754181" y="3888188"/>
                </a:cubicBezTo>
                <a:lnTo>
                  <a:pt x="699864" y="3846325"/>
                </a:lnTo>
                <a:lnTo>
                  <a:pt x="591230" y="3762600"/>
                </a:lnTo>
                <a:cubicBezTo>
                  <a:pt x="559470" y="3738123"/>
                  <a:pt x="515962" y="3742167"/>
                  <a:pt x="482596" y="3720737"/>
                </a:cubicBezTo>
                <a:cubicBezTo>
                  <a:pt x="460212" y="3706361"/>
                  <a:pt x="447949" y="3676894"/>
                  <a:pt x="428278" y="3657943"/>
                </a:cubicBezTo>
                <a:cubicBezTo>
                  <a:pt x="337752" y="3570730"/>
                  <a:pt x="404136" y="3668407"/>
                  <a:pt x="337751" y="3553286"/>
                </a:cubicBezTo>
                <a:lnTo>
                  <a:pt x="283434" y="3574218"/>
                </a:lnTo>
                <a:cubicBezTo>
                  <a:pt x="242146" y="3590129"/>
                  <a:pt x="239669" y="3661942"/>
                  <a:pt x="211010" y="3699806"/>
                </a:cubicBezTo>
                <a:cubicBezTo>
                  <a:pt x="196681" y="3718738"/>
                  <a:pt x="174799" y="3727714"/>
                  <a:pt x="156693" y="3741668"/>
                </a:cubicBezTo>
                <a:cubicBezTo>
                  <a:pt x="138588" y="3727714"/>
                  <a:pt x="115969" y="3719450"/>
                  <a:pt x="102376" y="3699806"/>
                </a:cubicBezTo>
                <a:cubicBezTo>
                  <a:pt x="52401" y="3627589"/>
                  <a:pt x="73213" y="3631419"/>
                  <a:pt x="87060" y="3638306"/>
                </a:cubicBezTo>
                <a:lnTo>
                  <a:pt x="92144" y="3641278"/>
                </a:lnTo>
                <a:lnTo>
                  <a:pt x="92887" y="3641806"/>
                </a:lnTo>
                <a:cubicBezTo>
                  <a:pt x="96026" y="3643881"/>
                  <a:pt x="96300" y="3643867"/>
                  <a:pt x="94924" y="3642904"/>
                </a:cubicBezTo>
                <a:lnTo>
                  <a:pt x="92144" y="3641278"/>
                </a:lnTo>
                <a:lnTo>
                  <a:pt x="73660" y="3628168"/>
                </a:lnTo>
                <a:cubicBezTo>
                  <a:pt x="63576" y="3620772"/>
                  <a:pt x="49412" y="3610146"/>
                  <a:pt x="29954" y="3595149"/>
                </a:cubicBezTo>
                <a:cubicBezTo>
                  <a:pt x="19037" y="3603563"/>
                  <a:pt x="9658" y="3610719"/>
                  <a:pt x="1638" y="3616781"/>
                </a:cubicBezTo>
                <a:lnTo>
                  <a:pt x="0" y="3618004"/>
                </a:lnTo>
                <a:lnTo>
                  <a:pt x="0" y="244772"/>
                </a:lnTo>
                <a:lnTo>
                  <a:pt x="19622" y="260685"/>
                </a:lnTo>
                <a:cubicBezTo>
                  <a:pt x="42025" y="278562"/>
                  <a:pt x="69183" y="299493"/>
                  <a:pt x="88206" y="311710"/>
                </a:cubicBezTo>
                <a:cubicBezTo>
                  <a:pt x="109455" y="325357"/>
                  <a:pt x="197904" y="348648"/>
                  <a:pt x="214945" y="353573"/>
                </a:cubicBezTo>
                <a:cubicBezTo>
                  <a:pt x="214945" y="353573"/>
                  <a:pt x="240189" y="270251"/>
                  <a:pt x="251157" y="227986"/>
                </a:cubicBezTo>
                <a:cubicBezTo>
                  <a:pt x="258307" y="200431"/>
                  <a:pt x="262426" y="171920"/>
                  <a:pt x="269262" y="144259"/>
                </a:cubicBezTo>
                <a:cubicBezTo>
                  <a:pt x="274506" y="123044"/>
                  <a:pt x="281333" y="102396"/>
                  <a:pt x="287369" y="81466"/>
                </a:cubicBezTo>
                <a:close/>
              </a:path>
            </a:pathLst>
          </a:custGeom>
          <a:solidFill>
            <a:srgbClr val="FFC000"/>
          </a:solidFill>
          <a:ln>
            <a:noFill/>
          </a:ln>
          <a:effectLst>
            <a:innerShdw blurRad="2032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IN" sz="5400" dirty="0">
                <a:solidFill>
                  <a:schemeClr val="tx1"/>
                </a:solidFill>
              </a:rPr>
              <a:t>Household Chores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4779ACB-028B-F343-B164-9640481E6114}"/>
              </a:ext>
            </a:extLst>
          </p:cNvPr>
          <p:cNvGrpSpPr/>
          <p:nvPr/>
        </p:nvGrpSpPr>
        <p:grpSpPr>
          <a:xfrm>
            <a:off x="1928484" y="332656"/>
            <a:ext cx="8352928" cy="792089"/>
            <a:chOff x="2175556" y="2411814"/>
            <a:chExt cx="8352928" cy="792089"/>
          </a:xfrm>
        </p:grpSpPr>
        <p:sp>
          <p:nvSpPr>
            <p:cNvPr id="5" name="Rectangle: Rounded Corners 28">
              <a:extLst>
                <a:ext uri="{FF2B5EF4-FFF2-40B4-BE49-F238E27FC236}">
                  <a16:creationId xmlns:a16="http://schemas.microsoft.com/office/drawing/2014/main" id="{84328EBA-CCC9-6A27-180D-CFA558FD7AAB}"/>
                </a:ext>
              </a:extLst>
            </p:cNvPr>
            <p:cNvSpPr/>
            <p:nvPr/>
          </p:nvSpPr>
          <p:spPr>
            <a:xfrm>
              <a:off x="2751620" y="2461644"/>
              <a:ext cx="7776864" cy="692431"/>
            </a:xfrm>
            <a:prstGeom prst="roundRect">
              <a:avLst>
                <a:gd name="adj" fmla="val 50000"/>
              </a:avLst>
            </a:prstGeom>
            <a:solidFill>
              <a:srgbClr val="FFCD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a:solidFill>
                    <a:srgbClr val="740000"/>
                  </a:solidFill>
                </a:rPr>
                <a:t>Choose the most appropriate verb</a:t>
              </a:r>
              <a:endParaRPr lang="en-IN" sz="3600" dirty="0">
                <a:solidFill>
                  <a:srgbClr val="740000"/>
                </a:solidFill>
              </a:endParaRPr>
            </a:p>
          </p:txBody>
        </p:sp>
        <p:grpSp>
          <p:nvGrpSpPr>
            <p:cNvPr id="6" name="Group 5">
              <a:extLst>
                <a:ext uri="{FF2B5EF4-FFF2-40B4-BE49-F238E27FC236}">
                  <a16:creationId xmlns:a16="http://schemas.microsoft.com/office/drawing/2014/main" id="{8F4C3338-FBED-421C-F801-C2F06604BC93}"/>
                </a:ext>
              </a:extLst>
            </p:cNvPr>
            <p:cNvGrpSpPr/>
            <p:nvPr/>
          </p:nvGrpSpPr>
          <p:grpSpPr>
            <a:xfrm>
              <a:off x="2175556" y="2411814"/>
              <a:ext cx="1440160" cy="792089"/>
              <a:chOff x="2351584" y="188029"/>
              <a:chExt cx="1440160" cy="792089"/>
            </a:xfrm>
            <a:solidFill>
              <a:srgbClr val="00A0C0"/>
            </a:solidFill>
          </p:grpSpPr>
          <p:sp>
            <p:nvSpPr>
              <p:cNvPr id="7" name="Freeform: Shape 30">
                <a:extLst>
                  <a:ext uri="{FF2B5EF4-FFF2-40B4-BE49-F238E27FC236}">
                    <a16:creationId xmlns:a16="http://schemas.microsoft.com/office/drawing/2014/main" id="{05195A41-1FA3-F716-05BE-F3E60A020AAB}"/>
                  </a:ext>
                </a:extLst>
              </p:cNvPr>
              <p:cNvSpPr/>
              <p:nvPr/>
            </p:nvSpPr>
            <p:spPr>
              <a:xfrm>
                <a:off x="2351584" y="188029"/>
                <a:ext cx="1440160" cy="792089"/>
              </a:xfrm>
              <a:custGeom>
                <a:avLst/>
                <a:gdLst>
                  <a:gd name="connsiteX0" fmla="*/ 396044 w 1440160"/>
                  <a:gd name="connsiteY0" fmla="*/ 0 h 792089"/>
                  <a:gd name="connsiteX1" fmla="*/ 720080 w 1440160"/>
                  <a:gd name="connsiteY1" fmla="*/ 0 h 792089"/>
                  <a:gd name="connsiteX2" fmla="*/ 720080 w 1440160"/>
                  <a:gd name="connsiteY2" fmla="*/ 1 h 792089"/>
                  <a:gd name="connsiteX3" fmla="*/ 1440160 w 1440160"/>
                  <a:gd name="connsiteY3" fmla="*/ 792089 h 792089"/>
                  <a:gd name="connsiteX4" fmla="*/ 720080 w 1440160"/>
                  <a:gd name="connsiteY4" fmla="*/ 792089 h 792089"/>
                  <a:gd name="connsiteX5" fmla="*/ 720080 w 1440160"/>
                  <a:gd name="connsiteY5" fmla="*/ 792088 h 792089"/>
                  <a:gd name="connsiteX6" fmla="*/ 396044 w 1440160"/>
                  <a:gd name="connsiteY6" fmla="*/ 792088 h 792089"/>
                  <a:gd name="connsiteX7" fmla="*/ 0 w 1440160"/>
                  <a:gd name="connsiteY7" fmla="*/ 396044 h 792089"/>
                  <a:gd name="connsiteX8" fmla="*/ 396044 w 1440160"/>
                  <a:gd name="connsiteY8" fmla="*/ 0 h 792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160" h="792089">
                    <a:moveTo>
                      <a:pt x="396044" y="0"/>
                    </a:moveTo>
                    <a:lnTo>
                      <a:pt x="720080" y="0"/>
                    </a:lnTo>
                    <a:lnTo>
                      <a:pt x="720080" y="1"/>
                    </a:lnTo>
                    <a:lnTo>
                      <a:pt x="1440160" y="792089"/>
                    </a:lnTo>
                    <a:lnTo>
                      <a:pt x="720080" y="792089"/>
                    </a:lnTo>
                    <a:lnTo>
                      <a:pt x="720080" y="792088"/>
                    </a:lnTo>
                    <a:lnTo>
                      <a:pt x="396044" y="792088"/>
                    </a:lnTo>
                    <a:cubicBezTo>
                      <a:pt x="177315" y="792088"/>
                      <a:pt x="0" y="614773"/>
                      <a:pt x="0" y="396044"/>
                    </a:cubicBezTo>
                    <a:cubicBezTo>
                      <a:pt x="0" y="177315"/>
                      <a:pt x="177315" y="0"/>
                      <a:pt x="396044" y="0"/>
                    </a:cubicBezTo>
                    <a:close/>
                  </a:path>
                </a:pathLst>
              </a:custGeom>
              <a:solidFill>
                <a:srgbClr val="FF7271"/>
              </a:solidFill>
              <a:ln>
                <a:noFill/>
              </a:ln>
              <a:effectLst>
                <a:outerShdw blurRad="50800" dist="635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8" name="Freeform: Shape 31">
                <a:extLst>
                  <a:ext uri="{FF2B5EF4-FFF2-40B4-BE49-F238E27FC236}">
                    <a16:creationId xmlns:a16="http://schemas.microsoft.com/office/drawing/2014/main" id="{9CDA6E93-3940-C309-84C4-2EB425B1034D}"/>
                  </a:ext>
                </a:extLst>
              </p:cNvPr>
              <p:cNvSpPr/>
              <p:nvPr/>
            </p:nvSpPr>
            <p:spPr>
              <a:xfrm>
                <a:off x="2423592" y="260648"/>
                <a:ext cx="1224136" cy="646848"/>
              </a:xfrm>
              <a:custGeom>
                <a:avLst/>
                <a:gdLst>
                  <a:gd name="connsiteX0" fmla="*/ 396044 w 1440160"/>
                  <a:gd name="connsiteY0" fmla="*/ 0 h 792089"/>
                  <a:gd name="connsiteX1" fmla="*/ 720080 w 1440160"/>
                  <a:gd name="connsiteY1" fmla="*/ 0 h 792089"/>
                  <a:gd name="connsiteX2" fmla="*/ 720080 w 1440160"/>
                  <a:gd name="connsiteY2" fmla="*/ 1 h 792089"/>
                  <a:gd name="connsiteX3" fmla="*/ 1440160 w 1440160"/>
                  <a:gd name="connsiteY3" fmla="*/ 792089 h 792089"/>
                  <a:gd name="connsiteX4" fmla="*/ 720080 w 1440160"/>
                  <a:gd name="connsiteY4" fmla="*/ 792089 h 792089"/>
                  <a:gd name="connsiteX5" fmla="*/ 720080 w 1440160"/>
                  <a:gd name="connsiteY5" fmla="*/ 792088 h 792089"/>
                  <a:gd name="connsiteX6" fmla="*/ 396044 w 1440160"/>
                  <a:gd name="connsiteY6" fmla="*/ 792088 h 792089"/>
                  <a:gd name="connsiteX7" fmla="*/ 0 w 1440160"/>
                  <a:gd name="connsiteY7" fmla="*/ 396044 h 792089"/>
                  <a:gd name="connsiteX8" fmla="*/ 396044 w 1440160"/>
                  <a:gd name="connsiteY8" fmla="*/ 0 h 792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160" h="792089">
                    <a:moveTo>
                      <a:pt x="396044" y="0"/>
                    </a:moveTo>
                    <a:lnTo>
                      <a:pt x="720080" y="0"/>
                    </a:lnTo>
                    <a:lnTo>
                      <a:pt x="720080" y="1"/>
                    </a:lnTo>
                    <a:lnTo>
                      <a:pt x="1440160" y="792089"/>
                    </a:lnTo>
                    <a:lnTo>
                      <a:pt x="720080" y="792089"/>
                    </a:lnTo>
                    <a:lnTo>
                      <a:pt x="720080" y="792088"/>
                    </a:lnTo>
                    <a:lnTo>
                      <a:pt x="396044" y="792088"/>
                    </a:lnTo>
                    <a:cubicBezTo>
                      <a:pt x="177315" y="792088"/>
                      <a:pt x="0" y="614773"/>
                      <a:pt x="0" y="396044"/>
                    </a:cubicBezTo>
                    <a:cubicBezTo>
                      <a:pt x="0" y="177315"/>
                      <a:pt x="177315" y="0"/>
                      <a:pt x="396044" y="0"/>
                    </a:cubicBezTo>
                    <a:close/>
                  </a:path>
                </a:pathLst>
              </a:custGeom>
              <a:solidFill>
                <a:srgbClr val="FF727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sp>
        <p:nvSpPr>
          <p:cNvPr id="11" name="TextBox 10">
            <a:extLst>
              <a:ext uri="{FF2B5EF4-FFF2-40B4-BE49-F238E27FC236}">
                <a16:creationId xmlns:a16="http://schemas.microsoft.com/office/drawing/2014/main" id="{A5C2F2CC-976E-5FB1-B78B-B0F98B922010}"/>
              </a:ext>
            </a:extLst>
          </p:cNvPr>
          <p:cNvSpPr txBox="1"/>
          <p:nvPr/>
        </p:nvSpPr>
        <p:spPr>
          <a:xfrm>
            <a:off x="459374" y="1677559"/>
            <a:ext cx="5368596" cy="3502882"/>
          </a:xfrm>
          <a:prstGeom prst="rect">
            <a:avLst/>
          </a:prstGeom>
          <a:solidFill>
            <a:schemeClr val="accent4">
              <a:lumMod val="20000"/>
              <a:lumOff val="80000"/>
            </a:schemeClr>
          </a:solidFill>
          <a:ln/>
        </p:spPr>
        <p:style>
          <a:lnRef idx="1">
            <a:schemeClr val="accent4"/>
          </a:lnRef>
          <a:fillRef idx="2">
            <a:schemeClr val="accent4"/>
          </a:fillRef>
          <a:effectRef idx="1">
            <a:schemeClr val="accent4"/>
          </a:effectRef>
          <a:fontRef idx="minor">
            <a:schemeClr val="dk1"/>
          </a:fontRef>
        </p:style>
        <p:txBody>
          <a:bodyPr wrap="square">
            <a:spAutoFit/>
          </a:bodyPr>
          <a:lstStyle/>
          <a:p>
            <a:pPr>
              <a:lnSpc>
                <a:spcPct val="114000"/>
              </a:lnSpc>
              <a:spcBef>
                <a:spcPts val="1200"/>
              </a:spcBef>
              <a:spcAft>
                <a:spcPts val="1200"/>
              </a:spcAft>
            </a:pPr>
            <a:r>
              <a:rPr lang="en-IE" sz="2800" dirty="0">
                <a:solidFill>
                  <a:srgbClr val="282828"/>
                </a:solidFill>
                <a:effectLst/>
                <a:latin typeface="Calibri" panose="020F0502020204030204" pitchFamily="34" charset="0"/>
                <a:ea typeface="Calibri" panose="020F0502020204030204" pitchFamily="34" charset="0"/>
              </a:rPr>
              <a:t>We  ____ (is, are) three children in our family. My sister, my brother and I. We do some regular household chores. On Thursdays I ______ (clean, dirty) my room,  help my mother in ________ (folding, fold) the clothes.</a:t>
            </a:r>
            <a:r>
              <a:rPr lang="en-IE" sz="2800" dirty="0">
                <a:solidFill>
                  <a:srgbClr val="282828"/>
                </a:solidFill>
                <a:effectLst/>
                <a:highlight>
                  <a:srgbClr val="FFFFFF"/>
                </a:highlight>
                <a:latin typeface="Calibri" panose="020F0502020204030204" pitchFamily="34" charset="0"/>
                <a:ea typeface="Calibri" panose="020F0502020204030204" pitchFamily="34" charset="0"/>
              </a:rPr>
              <a:t> </a:t>
            </a:r>
            <a:endParaRPr lang="en-IN" sz="2800" dirty="0">
              <a:effectLst/>
              <a:latin typeface="Calibri" panose="020F0502020204030204" pitchFamily="34" charset="0"/>
              <a:ea typeface="Calibri" panose="020F0502020204030204" pitchFamily="34" charset="0"/>
            </a:endParaRPr>
          </a:p>
        </p:txBody>
      </p:sp>
      <p:pic>
        <p:nvPicPr>
          <p:cNvPr id="15" name="Picture 14" descr="A picture containing text, room&#10;&#10;Description automatically generated">
            <a:extLst>
              <a:ext uri="{FF2B5EF4-FFF2-40B4-BE49-F238E27FC236}">
                <a16:creationId xmlns:a16="http://schemas.microsoft.com/office/drawing/2014/main" id="{62B61FDB-9753-7982-EE40-771581C095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03590" y="1677559"/>
            <a:ext cx="4895794" cy="3502882"/>
          </a:xfrm>
          <a:prstGeom prst="rect">
            <a:avLst/>
          </a:prstGeom>
        </p:spPr>
      </p:pic>
      <p:sp>
        <p:nvSpPr>
          <p:cNvPr id="16" name="TextBox 15">
            <a:extLst>
              <a:ext uri="{FF2B5EF4-FFF2-40B4-BE49-F238E27FC236}">
                <a16:creationId xmlns:a16="http://schemas.microsoft.com/office/drawing/2014/main" id="{85E7E908-0AF3-1092-C8B1-A7957917280C}"/>
              </a:ext>
            </a:extLst>
          </p:cNvPr>
          <p:cNvSpPr txBox="1"/>
          <p:nvPr/>
        </p:nvSpPr>
        <p:spPr>
          <a:xfrm>
            <a:off x="1199456" y="1705280"/>
            <a:ext cx="720080" cy="523220"/>
          </a:xfrm>
          <a:prstGeom prst="rect">
            <a:avLst/>
          </a:prstGeom>
          <a:noFill/>
        </p:spPr>
        <p:txBody>
          <a:bodyPr wrap="square" rtlCol="0">
            <a:spAutoFit/>
          </a:bodyPr>
          <a:lstStyle/>
          <a:p>
            <a:pPr algn="ctr"/>
            <a:r>
              <a:rPr lang="en-US" sz="2800" b="1" i="1" dirty="0">
                <a:solidFill>
                  <a:srgbClr val="002060"/>
                </a:solidFill>
                <a:latin typeface="Calibri" panose="020F0502020204030204" pitchFamily="34" charset="0"/>
                <a:cs typeface="Calibri" panose="020F0502020204030204" pitchFamily="34" charset="0"/>
              </a:rPr>
              <a:t>are</a:t>
            </a:r>
          </a:p>
        </p:txBody>
      </p:sp>
      <p:sp>
        <p:nvSpPr>
          <p:cNvPr id="17" name="TextBox 16">
            <a:extLst>
              <a:ext uri="{FF2B5EF4-FFF2-40B4-BE49-F238E27FC236}">
                <a16:creationId xmlns:a16="http://schemas.microsoft.com/office/drawing/2014/main" id="{8B8A7887-06D5-1418-8852-49734F617E99}"/>
              </a:ext>
            </a:extLst>
          </p:cNvPr>
          <p:cNvSpPr txBox="1"/>
          <p:nvPr/>
        </p:nvSpPr>
        <p:spPr>
          <a:xfrm>
            <a:off x="601790" y="3703983"/>
            <a:ext cx="1029714" cy="445097"/>
          </a:xfrm>
          <a:prstGeom prst="rect">
            <a:avLst/>
          </a:prstGeom>
          <a:noFill/>
        </p:spPr>
        <p:txBody>
          <a:bodyPr wrap="square" rtlCol="0" anchor="ctr">
            <a:spAutoFit/>
          </a:bodyPr>
          <a:lstStyle/>
          <a:p>
            <a:pPr algn="ctr"/>
            <a:r>
              <a:rPr lang="en-US" sz="2800" b="1" i="1" dirty="0">
                <a:solidFill>
                  <a:srgbClr val="002060"/>
                </a:solidFill>
                <a:latin typeface="Calibri" panose="020F0502020204030204" pitchFamily="34" charset="0"/>
                <a:cs typeface="Calibri" panose="020F0502020204030204" pitchFamily="34" charset="0"/>
              </a:rPr>
              <a:t>clean</a:t>
            </a:r>
          </a:p>
        </p:txBody>
      </p:sp>
      <p:sp>
        <p:nvSpPr>
          <p:cNvPr id="18" name="TextBox 17">
            <a:extLst>
              <a:ext uri="{FF2B5EF4-FFF2-40B4-BE49-F238E27FC236}">
                <a16:creationId xmlns:a16="http://schemas.microsoft.com/office/drawing/2014/main" id="{94BFF8F6-F399-C015-AFC5-8446DD1441D7}"/>
              </a:ext>
            </a:extLst>
          </p:cNvPr>
          <p:cNvSpPr txBox="1"/>
          <p:nvPr/>
        </p:nvSpPr>
        <p:spPr>
          <a:xfrm>
            <a:off x="3394810" y="4171607"/>
            <a:ext cx="1332875" cy="432414"/>
          </a:xfrm>
          <a:prstGeom prst="rect">
            <a:avLst/>
          </a:prstGeom>
          <a:noFill/>
        </p:spPr>
        <p:txBody>
          <a:bodyPr wrap="square" rtlCol="0" anchor="ctr">
            <a:spAutoFit/>
          </a:bodyPr>
          <a:lstStyle/>
          <a:p>
            <a:pPr algn="ctr"/>
            <a:r>
              <a:rPr lang="en-US" sz="2800" b="1" i="1" dirty="0">
                <a:solidFill>
                  <a:srgbClr val="002060"/>
                </a:solidFill>
                <a:latin typeface="Calibri" panose="020F0502020204030204" pitchFamily="34" charset="0"/>
                <a:cs typeface="Calibri" panose="020F0502020204030204" pitchFamily="34" charset="0"/>
              </a:rPr>
              <a:t>folding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dissolve">
                                      <p:cBhvr>
                                        <p:cTn id="7" dur="500"/>
                                        <p:tgtEl>
                                          <p:spTgt spid="1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dissolve">
                                      <p:cBhvr>
                                        <p:cTn id="10" dur="500"/>
                                        <p:tgtEl>
                                          <p:spTgt spid="17"/>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dissolve">
                                      <p:cBhvr>
                                        <p:cTn id="1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4779ACB-028B-F343-B164-9640481E6114}"/>
              </a:ext>
            </a:extLst>
          </p:cNvPr>
          <p:cNvGrpSpPr/>
          <p:nvPr/>
        </p:nvGrpSpPr>
        <p:grpSpPr>
          <a:xfrm>
            <a:off x="1991544" y="332656"/>
            <a:ext cx="8352928" cy="792089"/>
            <a:chOff x="2175556" y="2411814"/>
            <a:chExt cx="8352928" cy="792089"/>
          </a:xfrm>
        </p:grpSpPr>
        <p:sp>
          <p:nvSpPr>
            <p:cNvPr id="5" name="Rectangle: Rounded Corners 28">
              <a:extLst>
                <a:ext uri="{FF2B5EF4-FFF2-40B4-BE49-F238E27FC236}">
                  <a16:creationId xmlns:a16="http://schemas.microsoft.com/office/drawing/2014/main" id="{84328EBA-CCC9-6A27-180D-CFA558FD7AAB}"/>
                </a:ext>
              </a:extLst>
            </p:cNvPr>
            <p:cNvSpPr/>
            <p:nvPr/>
          </p:nvSpPr>
          <p:spPr>
            <a:xfrm>
              <a:off x="2751620" y="2461644"/>
              <a:ext cx="7776864" cy="692431"/>
            </a:xfrm>
            <a:prstGeom prst="roundRect">
              <a:avLst>
                <a:gd name="adj" fmla="val 50000"/>
              </a:avLst>
            </a:prstGeom>
            <a:solidFill>
              <a:srgbClr val="FFCD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a:solidFill>
                    <a:srgbClr val="740000"/>
                  </a:solidFill>
                </a:rPr>
                <a:t>Choose the most appropriate verb</a:t>
              </a:r>
              <a:endParaRPr lang="en-IN" sz="3600" dirty="0">
                <a:solidFill>
                  <a:srgbClr val="740000"/>
                </a:solidFill>
              </a:endParaRPr>
            </a:p>
          </p:txBody>
        </p:sp>
        <p:grpSp>
          <p:nvGrpSpPr>
            <p:cNvPr id="6" name="Group 5">
              <a:extLst>
                <a:ext uri="{FF2B5EF4-FFF2-40B4-BE49-F238E27FC236}">
                  <a16:creationId xmlns:a16="http://schemas.microsoft.com/office/drawing/2014/main" id="{8F4C3338-FBED-421C-F801-C2F06604BC93}"/>
                </a:ext>
              </a:extLst>
            </p:cNvPr>
            <p:cNvGrpSpPr/>
            <p:nvPr/>
          </p:nvGrpSpPr>
          <p:grpSpPr>
            <a:xfrm>
              <a:off x="2175556" y="2411814"/>
              <a:ext cx="1440160" cy="792089"/>
              <a:chOff x="2351584" y="188029"/>
              <a:chExt cx="1440160" cy="792089"/>
            </a:xfrm>
            <a:solidFill>
              <a:srgbClr val="00A0C0"/>
            </a:solidFill>
          </p:grpSpPr>
          <p:sp>
            <p:nvSpPr>
              <p:cNvPr id="7" name="Freeform: Shape 30">
                <a:extLst>
                  <a:ext uri="{FF2B5EF4-FFF2-40B4-BE49-F238E27FC236}">
                    <a16:creationId xmlns:a16="http://schemas.microsoft.com/office/drawing/2014/main" id="{05195A41-1FA3-F716-05BE-F3E60A020AAB}"/>
                  </a:ext>
                </a:extLst>
              </p:cNvPr>
              <p:cNvSpPr/>
              <p:nvPr/>
            </p:nvSpPr>
            <p:spPr>
              <a:xfrm>
                <a:off x="2351584" y="188029"/>
                <a:ext cx="1440160" cy="792089"/>
              </a:xfrm>
              <a:custGeom>
                <a:avLst/>
                <a:gdLst>
                  <a:gd name="connsiteX0" fmla="*/ 396044 w 1440160"/>
                  <a:gd name="connsiteY0" fmla="*/ 0 h 792089"/>
                  <a:gd name="connsiteX1" fmla="*/ 720080 w 1440160"/>
                  <a:gd name="connsiteY1" fmla="*/ 0 h 792089"/>
                  <a:gd name="connsiteX2" fmla="*/ 720080 w 1440160"/>
                  <a:gd name="connsiteY2" fmla="*/ 1 h 792089"/>
                  <a:gd name="connsiteX3" fmla="*/ 1440160 w 1440160"/>
                  <a:gd name="connsiteY3" fmla="*/ 792089 h 792089"/>
                  <a:gd name="connsiteX4" fmla="*/ 720080 w 1440160"/>
                  <a:gd name="connsiteY4" fmla="*/ 792089 h 792089"/>
                  <a:gd name="connsiteX5" fmla="*/ 720080 w 1440160"/>
                  <a:gd name="connsiteY5" fmla="*/ 792088 h 792089"/>
                  <a:gd name="connsiteX6" fmla="*/ 396044 w 1440160"/>
                  <a:gd name="connsiteY6" fmla="*/ 792088 h 792089"/>
                  <a:gd name="connsiteX7" fmla="*/ 0 w 1440160"/>
                  <a:gd name="connsiteY7" fmla="*/ 396044 h 792089"/>
                  <a:gd name="connsiteX8" fmla="*/ 396044 w 1440160"/>
                  <a:gd name="connsiteY8" fmla="*/ 0 h 792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160" h="792089">
                    <a:moveTo>
                      <a:pt x="396044" y="0"/>
                    </a:moveTo>
                    <a:lnTo>
                      <a:pt x="720080" y="0"/>
                    </a:lnTo>
                    <a:lnTo>
                      <a:pt x="720080" y="1"/>
                    </a:lnTo>
                    <a:lnTo>
                      <a:pt x="1440160" y="792089"/>
                    </a:lnTo>
                    <a:lnTo>
                      <a:pt x="720080" y="792089"/>
                    </a:lnTo>
                    <a:lnTo>
                      <a:pt x="720080" y="792088"/>
                    </a:lnTo>
                    <a:lnTo>
                      <a:pt x="396044" y="792088"/>
                    </a:lnTo>
                    <a:cubicBezTo>
                      <a:pt x="177315" y="792088"/>
                      <a:pt x="0" y="614773"/>
                      <a:pt x="0" y="396044"/>
                    </a:cubicBezTo>
                    <a:cubicBezTo>
                      <a:pt x="0" y="177315"/>
                      <a:pt x="177315" y="0"/>
                      <a:pt x="396044" y="0"/>
                    </a:cubicBezTo>
                    <a:close/>
                  </a:path>
                </a:pathLst>
              </a:custGeom>
              <a:solidFill>
                <a:srgbClr val="FF7271"/>
              </a:solidFill>
              <a:ln>
                <a:noFill/>
              </a:ln>
              <a:effectLst>
                <a:outerShdw blurRad="50800" dist="635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8" name="Freeform: Shape 31">
                <a:extLst>
                  <a:ext uri="{FF2B5EF4-FFF2-40B4-BE49-F238E27FC236}">
                    <a16:creationId xmlns:a16="http://schemas.microsoft.com/office/drawing/2014/main" id="{9CDA6E93-3940-C309-84C4-2EB425B1034D}"/>
                  </a:ext>
                </a:extLst>
              </p:cNvPr>
              <p:cNvSpPr/>
              <p:nvPr/>
            </p:nvSpPr>
            <p:spPr>
              <a:xfrm>
                <a:off x="2423592" y="260648"/>
                <a:ext cx="1224136" cy="646848"/>
              </a:xfrm>
              <a:custGeom>
                <a:avLst/>
                <a:gdLst>
                  <a:gd name="connsiteX0" fmla="*/ 396044 w 1440160"/>
                  <a:gd name="connsiteY0" fmla="*/ 0 h 792089"/>
                  <a:gd name="connsiteX1" fmla="*/ 720080 w 1440160"/>
                  <a:gd name="connsiteY1" fmla="*/ 0 h 792089"/>
                  <a:gd name="connsiteX2" fmla="*/ 720080 w 1440160"/>
                  <a:gd name="connsiteY2" fmla="*/ 1 h 792089"/>
                  <a:gd name="connsiteX3" fmla="*/ 1440160 w 1440160"/>
                  <a:gd name="connsiteY3" fmla="*/ 792089 h 792089"/>
                  <a:gd name="connsiteX4" fmla="*/ 720080 w 1440160"/>
                  <a:gd name="connsiteY4" fmla="*/ 792089 h 792089"/>
                  <a:gd name="connsiteX5" fmla="*/ 720080 w 1440160"/>
                  <a:gd name="connsiteY5" fmla="*/ 792088 h 792089"/>
                  <a:gd name="connsiteX6" fmla="*/ 396044 w 1440160"/>
                  <a:gd name="connsiteY6" fmla="*/ 792088 h 792089"/>
                  <a:gd name="connsiteX7" fmla="*/ 0 w 1440160"/>
                  <a:gd name="connsiteY7" fmla="*/ 396044 h 792089"/>
                  <a:gd name="connsiteX8" fmla="*/ 396044 w 1440160"/>
                  <a:gd name="connsiteY8" fmla="*/ 0 h 792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160" h="792089">
                    <a:moveTo>
                      <a:pt x="396044" y="0"/>
                    </a:moveTo>
                    <a:lnTo>
                      <a:pt x="720080" y="0"/>
                    </a:lnTo>
                    <a:lnTo>
                      <a:pt x="720080" y="1"/>
                    </a:lnTo>
                    <a:lnTo>
                      <a:pt x="1440160" y="792089"/>
                    </a:lnTo>
                    <a:lnTo>
                      <a:pt x="720080" y="792089"/>
                    </a:lnTo>
                    <a:lnTo>
                      <a:pt x="720080" y="792088"/>
                    </a:lnTo>
                    <a:lnTo>
                      <a:pt x="396044" y="792088"/>
                    </a:lnTo>
                    <a:cubicBezTo>
                      <a:pt x="177315" y="792088"/>
                      <a:pt x="0" y="614773"/>
                      <a:pt x="0" y="396044"/>
                    </a:cubicBezTo>
                    <a:cubicBezTo>
                      <a:pt x="0" y="177315"/>
                      <a:pt x="177315" y="0"/>
                      <a:pt x="396044" y="0"/>
                    </a:cubicBezTo>
                    <a:close/>
                  </a:path>
                </a:pathLst>
              </a:custGeom>
              <a:solidFill>
                <a:srgbClr val="FF727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sp>
        <p:nvSpPr>
          <p:cNvPr id="11" name="TextBox 10">
            <a:extLst>
              <a:ext uri="{FF2B5EF4-FFF2-40B4-BE49-F238E27FC236}">
                <a16:creationId xmlns:a16="http://schemas.microsoft.com/office/drawing/2014/main" id="{A5C2F2CC-976E-5FB1-B78B-B0F98B922010}"/>
              </a:ext>
            </a:extLst>
          </p:cNvPr>
          <p:cNvSpPr txBox="1"/>
          <p:nvPr/>
        </p:nvSpPr>
        <p:spPr>
          <a:xfrm>
            <a:off x="551384" y="1772816"/>
            <a:ext cx="5184576" cy="3502882"/>
          </a:xfrm>
          <a:prstGeom prst="rect">
            <a:avLst/>
          </a:prstGeom>
          <a:solidFill>
            <a:schemeClr val="accent5">
              <a:lumMod val="20000"/>
              <a:lumOff val="80000"/>
            </a:schemeClr>
          </a:solidFill>
        </p:spPr>
        <p:style>
          <a:lnRef idx="1">
            <a:schemeClr val="accent5"/>
          </a:lnRef>
          <a:fillRef idx="2">
            <a:schemeClr val="accent5"/>
          </a:fillRef>
          <a:effectRef idx="1">
            <a:schemeClr val="accent5"/>
          </a:effectRef>
          <a:fontRef idx="minor">
            <a:schemeClr val="dk1"/>
          </a:fontRef>
        </p:style>
        <p:txBody>
          <a:bodyPr wrap="square">
            <a:spAutoFit/>
          </a:bodyPr>
          <a:lstStyle/>
          <a:p>
            <a:pPr>
              <a:lnSpc>
                <a:spcPct val="114000"/>
              </a:lnSpc>
              <a:spcBef>
                <a:spcPts val="1200"/>
              </a:spcBef>
              <a:spcAft>
                <a:spcPts val="1200"/>
              </a:spcAft>
            </a:pPr>
            <a:r>
              <a:rPr lang="en-IE" sz="2800" dirty="0">
                <a:solidFill>
                  <a:srgbClr val="282828"/>
                </a:solidFill>
                <a:effectLst/>
                <a:latin typeface="Calibri" panose="020F0502020204030204" pitchFamily="34" charset="0"/>
                <a:ea typeface="Calibri" panose="020F0502020204030204" pitchFamily="34" charset="0"/>
              </a:rPr>
              <a:t>My brother _____(goes, go)to the market on Saturdays and _______(buys, buying) fruits and vegetables. My sister ______(does, do)  a lot of work for my mother.  She ________(makes, make) tea and coffee  for all of us.   </a:t>
            </a:r>
            <a:endParaRPr lang="en-IN" sz="2800" dirty="0">
              <a:effectLst/>
              <a:latin typeface="Calibri" panose="020F0502020204030204" pitchFamily="34" charset="0"/>
              <a:ea typeface="Calibri" panose="020F0502020204030204" pitchFamily="34" charset="0"/>
            </a:endParaRPr>
          </a:p>
        </p:txBody>
      </p:sp>
      <p:pic>
        <p:nvPicPr>
          <p:cNvPr id="3" name="Picture 2" descr="A picture containing text&#10;&#10;Description automatically generated">
            <a:extLst>
              <a:ext uri="{FF2B5EF4-FFF2-40B4-BE49-F238E27FC236}">
                <a16:creationId xmlns:a16="http://schemas.microsoft.com/office/drawing/2014/main" id="{9E0BA37A-6F27-20D6-63DC-26BEB61E0DA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6042" y="1216527"/>
            <a:ext cx="4392486" cy="4424946"/>
          </a:xfrm>
          <a:prstGeom prst="rect">
            <a:avLst/>
          </a:prstGeom>
        </p:spPr>
      </p:pic>
      <p:sp>
        <p:nvSpPr>
          <p:cNvPr id="9" name="TextBox 8">
            <a:extLst>
              <a:ext uri="{FF2B5EF4-FFF2-40B4-BE49-F238E27FC236}">
                <a16:creationId xmlns:a16="http://schemas.microsoft.com/office/drawing/2014/main" id="{39CF6A69-3AB5-1B30-7C51-358A5EAD3AC8}"/>
              </a:ext>
            </a:extLst>
          </p:cNvPr>
          <p:cNvSpPr txBox="1"/>
          <p:nvPr/>
        </p:nvSpPr>
        <p:spPr>
          <a:xfrm>
            <a:off x="2323174" y="1799704"/>
            <a:ext cx="964514" cy="523220"/>
          </a:xfrm>
          <a:prstGeom prst="rect">
            <a:avLst/>
          </a:prstGeom>
          <a:noFill/>
        </p:spPr>
        <p:txBody>
          <a:bodyPr wrap="square" rtlCol="0">
            <a:spAutoFit/>
          </a:bodyPr>
          <a:lstStyle/>
          <a:p>
            <a:pPr algn="ctr"/>
            <a:r>
              <a:rPr lang="en-US" sz="2800" b="1" i="1" dirty="0">
                <a:solidFill>
                  <a:srgbClr val="002060"/>
                </a:solidFill>
                <a:latin typeface="Calibri" panose="020F0502020204030204" pitchFamily="34" charset="0"/>
                <a:cs typeface="Calibri" panose="020F0502020204030204" pitchFamily="34" charset="0"/>
              </a:rPr>
              <a:t>goes</a:t>
            </a:r>
          </a:p>
        </p:txBody>
      </p:sp>
      <p:sp>
        <p:nvSpPr>
          <p:cNvPr id="12" name="TextBox 11">
            <a:extLst>
              <a:ext uri="{FF2B5EF4-FFF2-40B4-BE49-F238E27FC236}">
                <a16:creationId xmlns:a16="http://schemas.microsoft.com/office/drawing/2014/main" id="{4DC11CCB-BDEB-8C71-8156-153881C6F553}"/>
              </a:ext>
            </a:extLst>
          </p:cNvPr>
          <p:cNvSpPr txBox="1"/>
          <p:nvPr/>
        </p:nvSpPr>
        <p:spPr>
          <a:xfrm>
            <a:off x="839416" y="2780928"/>
            <a:ext cx="864096" cy="523220"/>
          </a:xfrm>
          <a:prstGeom prst="rect">
            <a:avLst/>
          </a:prstGeom>
          <a:noFill/>
        </p:spPr>
        <p:txBody>
          <a:bodyPr wrap="square" rtlCol="0">
            <a:spAutoFit/>
          </a:bodyPr>
          <a:lstStyle/>
          <a:p>
            <a:pPr algn="ctr"/>
            <a:r>
              <a:rPr lang="en-US" sz="2800" b="1" i="1" dirty="0">
                <a:solidFill>
                  <a:srgbClr val="002060"/>
                </a:solidFill>
                <a:latin typeface="Calibri" panose="020F0502020204030204" pitchFamily="34" charset="0"/>
                <a:cs typeface="Calibri" panose="020F0502020204030204" pitchFamily="34" charset="0"/>
              </a:rPr>
              <a:t>buys</a:t>
            </a:r>
          </a:p>
        </p:txBody>
      </p:sp>
      <p:sp>
        <p:nvSpPr>
          <p:cNvPr id="13" name="TextBox 12">
            <a:extLst>
              <a:ext uri="{FF2B5EF4-FFF2-40B4-BE49-F238E27FC236}">
                <a16:creationId xmlns:a16="http://schemas.microsoft.com/office/drawing/2014/main" id="{C5878E16-EE8F-BE60-F50B-3453F27B3EA3}"/>
              </a:ext>
            </a:extLst>
          </p:cNvPr>
          <p:cNvSpPr txBox="1"/>
          <p:nvPr/>
        </p:nvSpPr>
        <p:spPr>
          <a:xfrm>
            <a:off x="643021" y="3717032"/>
            <a:ext cx="950506" cy="523220"/>
          </a:xfrm>
          <a:prstGeom prst="rect">
            <a:avLst/>
          </a:prstGeom>
          <a:noFill/>
        </p:spPr>
        <p:txBody>
          <a:bodyPr wrap="square" rtlCol="0" anchor="ctr">
            <a:spAutoFit/>
          </a:bodyPr>
          <a:lstStyle/>
          <a:p>
            <a:r>
              <a:rPr lang="en-US" sz="2800" b="1" i="1" dirty="0">
                <a:solidFill>
                  <a:srgbClr val="002060"/>
                </a:solidFill>
                <a:latin typeface="Calibri" panose="020F0502020204030204" pitchFamily="34" charset="0"/>
                <a:cs typeface="Calibri" panose="020F0502020204030204" pitchFamily="34" charset="0"/>
              </a:rPr>
              <a:t>does</a:t>
            </a:r>
          </a:p>
        </p:txBody>
      </p:sp>
      <p:sp>
        <p:nvSpPr>
          <p:cNvPr id="14" name="TextBox 13">
            <a:extLst>
              <a:ext uri="{FF2B5EF4-FFF2-40B4-BE49-F238E27FC236}">
                <a16:creationId xmlns:a16="http://schemas.microsoft.com/office/drawing/2014/main" id="{6BC09565-D46F-D905-BB14-9832A57FD7CA}"/>
              </a:ext>
            </a:extLst>
          </p:cNvPr>
          <p:cNvSpPr txBox="1"/>
          <p:nvPr/>
        </p:nvSpPr>
        <p:spPr>
          <a:xfrm>
            <a:off x="3187270" y="4226877"/>
            <a:ext cx="1180538" cy="523220"/>
          </a:xfrm>
          <a:prstGeom prst="rect">
            <a:avLst/>
          </a:prstGeom>
          <a:noFill/>
        </p:spPr>
        <p:txBody>
          <a:bodyPr wrap="square" rtlCol="0">
            <a:spAutoFit/>
          </a:bodyPr>
          <a:lstStyle/>
          <a:p>
            <a:pPr algn="ctr"/>
            <a:r>
              <a:rPr lang="en-US" sz="2800" b="1" i="1" dirty="0">
                <a:solidFill>
                  <a:srgbClr val="002060"/>
                </a:solidFill>
                <a:latin typeface="Calibri" panose="020F0502020204030204" pitchFamily="34" charset="0"/>
                <a:cs typeface="Calibri" panose="020F0502020204030204" pitchFamily="34" charset="0"/>
              </a:rPr>
              <a:t>makes</a:t>
            </a:r>
          </a:p>
        </p:txBody>
      </p:sp>
    </p:spTree>
    <p:extLst>
      <p:ext uri="{BB962C8B-B14F-4D97-AF65-F5344CB8AC3E}">
        <p14:creationId xmlns:p14="http://schemas.microsoft.com/office/powerpoint/2010/main" val="990674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heckerboard(across)">
                                      <p:cBhvr>
                                        <p:cTn id="13" dur="500"/>
                                        <p:tgtEl>
                                          <p:spTgt spid="13"/>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checkerboard(across)">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E4779ACB-028B-F343-B164-9640481E6114}"/>
              </a:ext>
            </a:extLst>
          </p:cNvPr>
          <p:cNvGrpSpPr/>
          <p:nvPr/>
        </p:nvGrpSpPr>
        <p:grpSpPr>
          <a:xfrm>
            <a:off x="1881970" y="332656"/>
            <a:ext cx="8450430" cy="792089"/>
            <a:chOff x="2175556" y="2411814"/>
            <a:chExt cx="8450430" cy="792089"/>
          </a:xfrm>
        </p:grpSpPr>
        <p:sp>
          <p:nvSpPr>
            <p:cNvPr id="5" name="Rectangle: Rounded Corners 28">
              <a:extLst>
                <a:ext uri="{FF2B5EF4-FFF2-40B4-BE49-F238E27FC236}">
                  <a16:creationId xmlns:a16="http://schemas.microsoft.com/office/drawing/2014/main" id="{84328EBA-CCC9-6A27-180D-CFA558FD7AAB}"/>
                </a:ext>
              </a:extLst>
            </p:cNvPr>
            <p:cNvSpPr/>
            <p:nvPr/>
          </p:nvSpPr>
          <p:spPr>
            <a:xfrm>
              <a:off x="2849122" y="2461644"/>
              <a:ext cx="7776864" cy="692431"/>
            </a:xfrm>
            <a:prstGeom prst="roundRect">
              <a:avLst>
                <a:gd name="adj" fmla="val 50000"/>
              </a:avLst>
            </a:prstGeom>
            <a:solidFill>
              <a:srgbClr val="FFCDC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3600" b="1" dirty="0">
                  <a:solidFill>
                    <a:srgbClr val="740000"/>
                  </a:solidFill>
                </a:rPr>
                <a:t>Choose the most appropriate verb</a:t>
              </a:r>
              <a:endParaRPr lang="en-IN" sz="3600" dirty="0">
                <a:solidFill>
                  <a:srgbClr val="740000"/>
                </a:solidFill>
              </a:endParaRPr>
            </a:p>
          </p:txBody>
        </p:sp>
        <p:grpSp>
          <p:nvGrpSpPr>
            <p:cNvPr id="6" name="Group 5">
              <a:extLst>
                <a:ext uri="{FF2B5EF4-FFF2-40B4-BE49-F238E27FC236}">
                  <a16:creationId xmlns:a16="http://schemas.microsoft.com/office/drawing/2014/main" id="{8F4C3338-FBED-421C-F801-C2F06604BC93}"/>
                </a:ext>
              </a:extLst>
            </p:cNvPr>
            <p:cNvGrpSpPr/>
            <p:nvPr/>
          </p:nvGrpSpPr>
          <p:grpSpPr>
            <a:xfrm>
              <a:off x="2175556" y="2411814"/>
              <a:ext cx="1440160" cy="792089"/>
              <a:chOff x="2351584" y="188029"/>
              <a:chExt cx="1440160" cy="792089"/>
            </a:xfrm>
            <a:solidFill>
              <a:srgbClr val="00A0C0"/>
            </a:solidFill>
          </p:grpSpPr>
          <p:sp>
            <p:nvSpPr>
              <p:cNvPr id="7" name="Freeform: Shape 30">
                <a:extLst>
                  <a:ext uri="{FF2B5EF4-FFF2-40B4-BE49-F238E27FC236}">
                    <a16:creationId xmlns:a16="http://schemas.microsoft.com/office/drawing/2014/main" id="{05195A41-1FA3-F716-05BE-F3E60A020AAB}"/>
                  </a:ext>
                </a:extLst>
              </p:cNvPr>
              <p:cNvSpPr/>
              <p:nvPr/>
            </p:nvSpPr>
            <p:spPr>
              <a:xfrm>
                <a:off x="2351584" y="188029"/>
                <a:ext cx="1440160" cy="792089"/>
              </a:xfrm>
              <a:custGeom>
                <a:avLst/>
                <a:gdLst>
                  <a:gd name="connsiteX0" fmla="*/ 396044 w 1440160"/>
                  <a:gd name="connsiteY0" fmla="*/ 0 h 792089"/>
                  <a:gd name="connsiteX1" fmla="*/ 720080 w 1440160"/>
                  <a:gd name="connsiteY1" fmla="*/ 0 h 792089"/>
                  <a:gd name="connsiteX2" fmla="*/ 720080 w 1440160"/>
                  <a:gd name="connsiteY2" fmla="*/ 1 h 792089"/>
                  <a:gd name="connsiteX3" fmla="*/ 1440160 w 1440160"/>
                  <a:gd name="connsiteY3" fmla="*/ 792089 h 792089"/>
                  <a:gd name="connsiteX4" fmla="*/ 720080 w 1440160"/>
                  <a:gd name="connsiteY4" fmla="*/ 792089 h 792089"/>
                  <a:gd name="connsiteX5" fmla="*/ 720080 w 1440160"/>
                  <a:gd name="connsiteY5" fmla="*/ 792088 h 792089"/>
                  <a:gd name="connsiteX6" fmla="*/ 396044 w 1440160"/>
                  <a:gd name="connsiteY6" fmla="*/ 792088 h 792089"/>
                  <a:gd name="connsiteX7" fmla="*/ 0 w 1440160"/>
                  <a:gd name="connsiteY7" fmla="*/ 396044 h 792089"/>
                  <a:gd name="connsiteX8" fmla="*/ 396044 w 1440160"/>
                  <a:gd name="connsiteY8" fmla="*/ 0 h 792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160" h="792089">
                    <a:moveTo>
                      <a:pt x="396044" y="0"/>
                    </a:moveTo>
                    <a:lnTo>
                      <a:pt x="720080" y="0"/>
                    </a:lnTo>
                    <a:lnTo>
                      <a:pt x="720080" y="1"/>
                    </a:lnTo>
                    <a:lnTo>
                      <a:pt x="1440160" y="792089"/>
                    </a:lnTo>
                    <a:lnTo>
                      <a:pt x="720080" y="792089"/>
                    </a:lnTo>
                    <a:lnTo>
                      <a:pt x="720080" y="792088"/>
                    </a:lnTo>
                    <a:lnTo>
                      <a:pt x="396044" y="792088"/>
                    </a:lnTo>
                    <a:cubicBezTo>
                      <a:pt x="177315" y="792088"/>
                      <a:pt x="0" y="614773"/>
                      <a:pt x="0" y="396044"/>
                    </a:cubicBezTo>
                    <a:cubicBezTo>
                      <a:pt x="0" y="177315"/>
                      <a:pt x="177315" y="0"/>
                      <a:pt x="396044" y="0"/>
                    </a:cubicBezTo>
                    <a:close/>
                  </a:path>
                </a:pathLst>
              </a:custGeom>
              <a:solidFill>
                <a:srgbClr val="FF7271"/>
              </a:solidFill>
              <a:ln>
                <a:noFill/>
              </a:ln>
              <a:effectLst>
                <a:outerShdw blurRad="50800" dist="635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sp>
            <p:nvSpPr>
              <p:cNvPr id="8" name="Freeform: Shape 31">
                <a:extLst>
                  <a:ext uri="{FF2B5EF4-FFF2-40B4-BE49-F238E27FC236}">
                    <a16:creationId xmlns:a16="http://schemas.microsoft.com/office/drawing/2014/main" id="{9CDA6E93-3940-C309-84C4-2EB425B1034D}"/>
                  </a:ext>
                </a:extLst>
              </p:cNvPr>
              <p:cNvSpPr/>
              <p:nvPr/>
            </p:nvSpPr>
            <p:spPr>
              <a:xfrm>
                <a:off x="2423592" y="260648"/>
                <a:ext cx="1224136" cy="646848"/>
              </a:xfrm>
              <a:custGeom>
                <a:avLst/>
                <a:gdLst>
                  <a:gd name="connsiteX0" fmla="*/ 396044 w 1440160"/>
                  <a:gd name="connsiteY0" fmla="*/ 0 h 792089"/>
                  <a:gd name="connsiteX1" fmla="*/ 720080 w 1440160"/>
                  <a:gd name="connsiteY1" fmla="*/ 0 h 792089"/>
                  <a:gd name="connsiteX2" fmla="*/ 720080 w 1440160"/>
                  <a:gd name="connsiteY2" fmla="*/ 1 h 792089"/>
                  <a:gd name="connsiteX3" fmla="*/ 1440160 w 1440160"/>
                  <a:gd name="connsiteY3" fmla="*/ 792089 h 792089"/>
                  <a:gd name="connsiteX4" fmla="*/ 720080 w 1440160"/>
                  <a:gd name="connsiteY4" fmla="*/ 792089 h 792089"/>
                  <a:gd name="connsiteX5" fmla="*/ 720080 w 1440160"/>
                  <a:gd name="connsiteY5" fmla="*/ 792088 h 792089"/>
                  <a:gd name="connsiteX6" fmla="*/ 396044 w 1440160"/>
                  <a:gd name="connsiteY6" fmla="*/ 792088 h 792089"/>
                  <a:gd name="connsiteX7" fmla="*/ 0 w 1440160"/>
                  <a:gd name="connsiteY7" fmla="*/ 396044 h 792089"/>
                  <a:gd name="connsiteX8" fmla="*/ 396044 w 1440160"/>
                  <a:gd name="connsiteY8" fmla="*/ 0 h 7920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40160" h="792089">
                    <a:moveTo>
                      <a:pt x="396044" y="0"/>
                    </a:moveTo>
                    <a:lnTo>
                      <a:pt x="720080" y="0"/>
                    </a:lnTo>
                    <a:lnTo>
                      <a:pt x="720080" y="1"/>
                    </a:lnTo>
                    <a:lnTo>
                      <a:pt x="1440160" y="792089"/>
                    </a:lnTo>
                    <a:lnTo>
                      <a:pt x="720080" y="792089"/>
                    </a:lnTo>
                    <a:lnTo>
                      <a:pt x="720080" y="792088"/>
                    </a:lnTo>
                    <a:lnTo>
                      <a:pt x="396044" y="792088"/>
                    </a:lnTo>
                    <a:cubicBezTo>
                      <a:pt x="177315" y="792088"/>
                      <a:pt x="0" y="614773"/>
                      <a:pt x="0" y="396044"/>
                    </a:cubicBezTo>
                    <a:cubicBezTo>
                      <a:pt x="0" y="177315"/>
                      <a:pt x="177315" y="0"/>
                      <a:pt x="396044" y="0"/>
                    </a:cubicBezTo>
                    <a:close/>
                  </a:path>
                </a:pathLst>
              </a:custGeom>
              <a:solidFill>
                <a:srgbClr val="FF7271"/>
              </a:solid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IN"/>
              </a:p>
            </p:txBody>
          </p:sp>
        </p:grpSp>
      </p:grpSp>
      <p:sp>
        <p:nvSpPr>
          <p:cNvPr id="11" name="TextBox 10">
            <a:extLst>
              <a:ext uri="{FF2B5EF4-FFF2-40B4-BE49-F238E27FC236}">
                <a16:creationId xmlns:a16="http://schemas.microsoft.com/office/drawing/2014/main" id="{A5C2F2CC-976E-5FB1-B78B-B0F98B922010}"/>
              </a:ext>
            </a:extLst>
          </p:cNvPr>
          <p:cNvSpPr txBox="1"/>
          <p:nvPr/>
        </p:nvSpPr>
        <p:spPr>
          <a:xfrm>
            <a:off x="623392" y="1412776"/>
            <a:ext cx="5040560" cy="4485330"/>
          </a:xfrm>
          <a:prstGeom prst="rect">
            <a:avLst/>
          </a:prstGeom>
          <a:solidFill>
            <a:srgbClr val="DAE7F6"/>
          </a:solidFill>
        </p:spPr>
        <p:style>
          <a:lnRef idx="1">
            <a:schemeClr val="accent1"/>
          </a:lnRef>
          <a:fillRef idx="2">
            <a:schemeClr val="accent1"/>
          </a:fillRef>
          <a:effectRef idx="1">
            <a:schemeClr val="accent1"/>
          </a:effectRef>
          <a:fontRef idx="minor">
            <a:schemeClr val="dk1"/>
          </a:fontRef>
        </p:style>
        <p:txBody>
          <a:bodyPr wrap="square">
            <a:spAutoFit/>
          </a:bodyPr>
          <a:lstStyle/>
          <a:p>
            <a:pPr>
              <a:lnSpc>
                <a:spcPct val="114000"/>
              </a:lnSpc>
              <a:spcBef>
                <a:spcPts val="1200"/>
              </a:spcBef>
              <a:spcAft>
                <a:spcPts val="1200"/>
              </a:spcAft>
            </a:pPr>
            <a:r>
              <a:rPr lang="en-IE" sz="2800" dirty="0"/>
              <a:t>Last Sunday three of us ________ (scrubbed, scrubs)  the floor and ________ (watered, watering)  the plants in the garden. My mother felt so happy that she _________ (prepared , preparing) our favourite dishes for lunch and ________(thanked, thanks) us for helping her.</a:t>
            </a:r>
            <a:endParaRPr lang="en-IN" sz="2800" dirty="0">
              <a:effectLst/>
              <a:latin typeface="Calibri" panose="020F0502020204030204" pitchFamily="34" charset="0"/>
              <a:ea typeface="Calibri" panose="020F0502020204030204" pitchFamily="34" charset="0"/>
            </a:endParaRPr>
          </a:p>
        </p:txBody>
      </p:sp>
      <p:pic>
        <p:nvPicPr>
          <p:cNvPr id="3" name="Picture 2" descr="A picture containing text, toy&#10;&#10;Description automatically generated">
            <a:extLst>
              <a:ext uri="{FF2B5EF4-FFF2-40B4-BE49-F238E27FC236}">
                <a16:creationId xmlns:a16="http://schemas.microsoft.com/office/drawing/2014/main" id="{F54FD790-5C87-33FD-E451-3407FEEC7C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1984" y="1196752"/>
            <a:ext cx="3412275" cy="2588623"/>
          </a:xfrm>
          <a:prstGeom prst="rect">
            <a:avLst/>
          </a:prstGeom>
        </p:spPr>
      </p:pic>
      <p:sp>
        <p:nvSpPr>
          <p:cNvPr id="10" name="TextBox 9">
            <a:extLst>
              <a:ext uri="{FF2B5EF4-FFF2-40B4-BE49-F238E27FC236}">
                <a16:creationId xmlns:a16="http://schemas.microsoft.com/office/drawing/2014/main" id="{5C8A950A-526F-3127-77DC-37A6452289C0}"/>
              </a:ext>
            </a:extLst>
          </p:cNvPr>
          <p:cNvSpPr txBox="1"/>
          <p:nvPr/>
        </p:nvSpPr>
        <p:spPr>
          <a:xfrm>
            <a:off x="4079776" y="1439198"/>
            <a:ext cx="1583318" cy="523220"/>
          </a:xfrm>
          <a:prstGeom prst="rect">
            <a:avLst/>
          </a:prstGeom>
          <a:noFill/>
        </p:spPr>
        <p:txBody>
          <a:bodyPr wrap="square" rtlCol="0">
            <a:spAutoFit/>
          </a:bodyPr>
          <a:lstStyle/>
          <a:p>
            <a:pPr algn="ctr"/>
            <a:r>
              <a:rPr lang="en-US" sz="2800" b="1" i="1" dirty="0">
                <a:solidFill>
                  <a:srgbClr val="002060"/>
                </a:solidFill>
                <a:latin typeface="Calibri" panose="020F0502020204030204" pitchFamily="34" charset="0"/>
                <a:cs typeface="Calibri" panose="020F0502020204030204" pitchFamily="34" charset="0"/>
              </a:rPr>
              <a:t>scrubbed</a:t>
            </a:r>
          </a:p>
        </p:txBody>
      </p:sp>
      <p:sp>
        <p:nvSpPr>
          <p:cNvPr id="12" name="TextBox 11">
            <a:extLst>
              <a:ext uri="{FF2B5EF4-FFF2-40B4-BE49-F238E27FC236}">
                <a16:creationId xmlns:a16="http://schemas.microsoft.com/office/drawing/2014/main" id="{F518E20A-DE40-EEAC-99ED-C997552C08E4}"/>
              </a:ext>
            </a:extLst>
          </p:cNvPr>
          <p:cNvSpPr txBox="1"/>
          <p:nvPr/>
        </p:nvSpPr>
        <p:spPr>
          <a:xfrm>
            <a:off x="750119" y="2420888"/>
            <a:ext cx="1439380" cy="523220"/>
          </a:xfrm>
          <a:prstGeom prst="rect">
            <a:avLst/>
          </a:prstGeom>
          <a:noFill/>
        </p:spPr>
        <p:txBody>
          <a:bodyPr wrap="square" rtlCol="0">
            <a:spAutoFit/>
          </a:bodyPr>
          <a:lstStyle/>
          <a:p>
            <a:pPr algn="ctr"/>
            <a:r>
              <a:rPr lang="en-US" sz="2800" b="1" i="1" dirty="0">
                <a:solidFill>
                  <a:srgbClr val="002060"/>
                </a:solidFill>
                <a:latin typeface="Calibri" panose="020F0502020204030204" pitchFamily="34" charset="0"/>
                <a:cs typeface="Calibri" panose="020F0502020204030204" pitchFamily="34" charset="0"/>
              </a:rPr>
              <a:t>watered</a:t>
            </a:r>
          </a:p>
        </p:txBody>
      </p:sp>
      <p:sp>
        <p:nvSpPr>
          <p:cNvPr id="13" name="TextBox 12">
            <a:extLst>
              <a:ext uri="{FF2B5EF4-FFF2-40B4-BE49-F238E27FC236}">
                <a16:creationId xmlns:a16="http://schemas.microsoft.com/office/drawing/2014/main" id="{ECEFAD94-8936-98B6-CF8E-88D1D70734D6}"/>
              </a:ext>
            </a:extLst>
          </p:cNvPr>
          <p:cNvSpPr txBox="1"/>
          <p:nvPr/>
        </p:nvSpPr>
        <p:spPr>
          <a:xfrm>
            <a:off x="768266" y="3897887"/>
            <a:ext cx="1583318" cy="523220"/>
          </a:xfrm>
          <a:prstGeom prst="rect">
            <a:avLst/>
          </a:prstGeom>
          <a:noFill/>
        </p:spPr>
        <p:txBody>
          <a:bodyPr wrap="square" rtlCol="0">
            <a:spAutoFit/>
          </a:bodyPr>
          <a:lstStyle/>
          <a:p>
            <a:pPr algn="ctr"/>
            <a:r>
              <a:rPr lang="en-US" sz="2800" b="1" i="1" dirty="0">
                <a:solidFill>
                  <a:srgbClr val="002060"/>
                </a:solidFill>
                <a:latin typeface="Calibri" panose="020F0502020204030204" pitchFamily="34" charset="0"/>
                <a:cs typeface="Calibri" panose="020F0502020204030204" pitchFamily="34" charset="0"/>
              </a:rPr>
              <a:t>prepared</a:t>
            </a:r>
          </a:p>
        </p:txBody>
      </p:sp>
      <p:sp>
        <p:nvSpPr>
          <p:cNvPr id="14" name="TextBox 13">
            <a:extLst>
              <a:ext uri="{FF2B5EF4-FFF2-40B4-BE49-F238E27FC236}">
                <a16:creationId xmlns:a16="http://schemas.microsoft.com/office/drawing/2014/main" id="{300FB8DC-524D-8869-6FB9-D7D20D06CBF1}"/>
              </a:ext>
            </a:extLst>
          </p:cNvPr>
          <p:cNvSpPr txBox="1"/>
          <p:nvPr/>
        </p:nvSpPr>
        <p:spPr>
          <a:xfrm>
            <a:off x="2710023" y="4849996"/>
            <a:ext cx="1439380" cy="523220"/>
          </a:xfrm>
          <a:prstGeom prst="rect">
            <a:avLst/>
          </a:prstGeom>
          <a:noFill/>
        </p:spPr>
        <p:txBody>
          <a:bodyPr wrap="square" rtlCol="0">
            <a:spAutoFit/>
          </a:bodyPr>
          <a:lstStyle/>
          <a:p>
            <a:pPr algn="ctr"/>
            <a:r>
              <a:rPr lang="en-US" sz="2800" b="1" i="1" dirty="0">
                <a:solidFill>
                  <a:srgbClr val="002060"/>
                </a:solidFill>
                <a:latin typeface="Calibri" panose="020F0502020204030204" pitchFamily="34" charset="0"/>
                <a:cs typeface="Calibri" panose="020F0502020204030204" pitchFamily="34" charset="0"/>
              </a:rPr>
              <a:t>thanked</a:t>
            </a:r>
          </a:p>
        </p:txBody>
      </p:sp>
      <p:pic>
        <p:nvPicPr>
          <p:cNvPr id="2" name="Picture 1">
            <a:extLst>
              <a:ext uri="{FF2B5EF4-FFF2-40B4-BE49-F238E27FC236}">
                <a16:creationId xmlns:a16="http://schemas.microsoft.com/office/drawing/2014/main" id="{3BF2DC0D-9E6C-71E1-1BD7-F78AC9B0B061}"/>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5951984" y="4069012"/>
            <a:ext cx="3412275" cy="2468056"/>
          </a:xfrm>
          <a:prstGeom prst="rect">
            <a:avLst/>
          </a:prstGeom>
        </p:spPr>
      </p:pic>
    </p:spTree>
    <p:extLst>
      <p:ext uri="{BB962C8B-B14F-4D97-AF65-F5344CB8AC3E}">
        <p14:creationId xmlns:p14="http://schemas.microsoft.com/office/powerpoint/2010/main" val="3222984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checkerboard(across)">
                                      <p:cBhvr>
                                        <p:cTn id="7" dur="500"/>
                                        <p:tgtEl>
                                          <p:spTgt spid="10"/>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500"/>
                                        <p:tgtEl>
                                          <p:spTgt spid="12"/>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checkerboard(across)">
                                      <p:cBhvr>
                                        <p:cTn id="13" dur="500"/>
                                        <p:tgtEl>
                                          <p:spTgt spid="13"/>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checkerboard(across)">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p:bldP spid="13"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2344" y="142876"/>
            <a:ext cx="3127312" cy="500042"/>
          </a:xfrm>
        </p:spPr>
        <p:txBody>
          <a:bodyPr>
            <a:normAutofit fontScale="90000"/>
          </a:bodyPr>
          <a:lstStyle/>
          <a:p>
            <a:r>
              <a:rPr lang="en-IN" dirty="0"/>
              <a:t>MM Index</a:t>
            </a:r>
          </a:p>
        </p:txBody>
      </p:sp>
      <p:graphicFrame>
        <p:nvGraphicFramePr>
          <p:cNvPr id="3" name="Table 2"/>
          <p:cNvGraphicFramePr>
            <a:graphicFrameLocks noGrp="1"/>
          </p:cNvGraphicFramePr>
          <p:nvPr>
            <p:extLst>
              <p:ext uri="{D42A27DB-BD31-4B8C-83A1-F6EECF244321}">
                <p14:modId xmlns:p14="http://schemas.microsoft.com/office/powerpoint/2010/main" val="3849466555"/>
              </p:ext>
            </p:extLst>
          </p:nvPr>
        </p:nvGraphicFramePr>
        <p:xfrm>
          <a:off x="1127448" y="700345"/>
          <a:ext cx="9937104" cy="5570916"/>
        </p:xfrm>
        <a:graphic>
          <a:graphicData uri="http://schemas.openxmlformats.org/drawingml/2006/table">
            <a:tbl>
              <a:tblPr firstRow="1" bandRow="1">
                <a:tableStyleId>{5C22544A-7EE6-4342-B048-85BDC9FD1C3A}</a:tableStyleId>
              </a:tblPr>
              <a:tblGrid>
                <a:gridCol w="928702">
                  <a:extLst>
                    <a:ext uri="{9D8B030D-6E8A-4147-A177-3AD203B41FA5}">
                      <a16:colId xmlns:a16="http://schemas.microsoft.com/office/drawing/2014/main" val="20000"/>
                    </a:ext>
                  </a:extLst>
                </a:gridCol>
                <a:gridCol w="1485922">
                  <a:extLst>
                    <a:ext uri="{9D8B030D-6E8A-4147-A177-3AD203B41FA5}">
                      <a16:colId xmlns:a16="http://schemas.microsoft.com/office/drawing/2014/main" val="20001"/>
                    </a:ext>
                  </a:extLst>
                </a:gridCol>
                <a:gridCol w="7522480">
                  <a:extLst>
                    <a:ext uri="{9D8B030D-6E8A-4147-A177-3AD203B41FA5}">
                      <a16:colId xmlns:a16="http://schemas.microsoft.com/office/drawing/2014/main" val="20002"/>
                    </a:ext>
                  </a:extLst>
                </a:gridCol>
              </a:tblGrid>
              <a:tr h="389313">
                <a:tc>
                  <a:txBody>
                    <a:bodyPr/>
                    <a:lstStyle/>
                    <a:p>
                      <a:pPr algn="ctr"/>
                      <a:r>
                        <a:rPr lang="en-IN" sz="2000" dirty="0"/>
                        <a:t>Slide</a:t>
                      </a:r>
                      <a:r>
                        <a:rPr lang="en-IN" sz="2000" baseline="0" dirty="0"/>
                        <a:t> #</a:t>
                      </a:r>
                      <a:endParaRPr lang="en-IN" sz="2000" dirty="0"/>
                    </a:p>
                  </a:txBody>
                  <a:tcPr/>
                </a:tc>
                <a:tc>
                  <a:txBody>
                    <a:bodyPr/>
                    <a:lstStyle/>
                    <a:p>
                      <a:pPr algn="ctr"/>
                      <a:r>
                        <a:rPr lang="en-IN" sz="2000" dirty="0"/>
                        <a:t>Thumbnail</a:t>
                      </a:r>
                    </a:p>
                  </a:txBody>
                  <a:tcPr/>
                </a:tc>
                <a:tc>
                  <a:txBody>
                    <a:bodyPr/>
                    <a:lstStyle/>
                    <a:p>
                      <a:pPr algn="ctr"/>
                      <a:r>
                        <a:rPr lang="en-IN" sz="2000" dirty="0"/>
                        <a:t>Source link and Attribution</a:t>
                      </a:r>
                    </a:p>
                  </a:txBody>
                  <a:tcPr/>
                </a:tc>
                <a:extLst>
                  <a:ext uri="{0D108BD9-81ED-4DB2-BD59-A6C34878D82A}">
                    <a16:rowId xmlns:a16="http://schemas.microsoft.com/office/drawing/2014/main" val="10000"/>
                  </a:ext>
                </a:extLst>
              </a:tr>
              <a:tr h="389313">
                <a:tc>
                  <a:txBody>
                    <a:bodyPr/>
                    <a:lstStyle/>
                    <a:p>
                      <a:r>
                        <a:rPr lang="en-IN" sz="900" dirty="0"/>
                        <a:t>2</a:t>
                      </a:r>
                    </a:p>
                  </a:txBody>
                  <a:tcPr/>
                </a:tc>
                <a:tc>
                  <a:txBody>
                    <a:bodyPr/>
                    <a:lstStyle/>
                    <a:p>
                      <a:endParaRPr lang="en-IN" sz="900" dirty="0"/>
                    </a:p>
                  </a:txBody>
                  <a:tcPr/>
                </a:tc>
                <a:tc>
                  <a:txBody>
                    <a:bodyPr/>
                    <a:lstStyle/>
                    <a:p>
                      <a:r>
                        <a:rPr lang="en-IN" sz="900" dirty="0"/>
                        <a:t>&lt;chores&gt; &lt;SSSVV Image Gallery-</a:t>
                      </a:r>
                      <a:r>
                        <a:rPr lang="en-IN" sz="900" b="0" i="0" kern="1200" dirty="0">
                          <a:solidFill>
                            <a:schemeClr val="tx1"/>
                          </a:solidFill>
                          <a:effectLst/>
                          <a:latin typeface="+mn-lt"/>
                          <a:ea typeface="+mn-ea"/>
                          <a:cs typeface="+mn-cs"/>
                        </a:rPr>
                        <a:t>Search Keyword “chore”&gt;</a:t>
                      </a:r>
                      <a:endParaRPr lang="en-IN" sz="900" dirty="0"/>
                    </a:p>
                    <a:p>
                      <a:endParaRPr lang="en-IN" sz="900" dirty="0"/>
                    </a:p>
                  </a:txBody>
                  <a:tcPr/>
                </a:tc>
                <a:extLst>
                  <a:ext uri="{0D108BD9-81ED-4DB2-BD59-A6C34878D82A}">
                    <a16:rowId xmlns:a16="http://schemas.microsoft.com/office/drawing/2014/main" val="10001"/>
                  </a:ext>
                </a:extLst>
              </a:tr>
              <a:tr h="389313">
                <a:tc>
                  <a:txBody>
                    <a:bodyPr/>
                    <a:lstStyle/>
                    <a:p>
                      <a:r>
                        <a:rPr lang="en-IN" sz="900" dirty="0"/>
                        <a:t>3</a:t>
                      </a:r>
                    </a:p>
                  </a:txBody>
                  <a:tcPr/>
                </a:tc>
                <a:tc>
                  <a:txBody>
                    <a:bodyPr/>
                    <a:lstStyle/>
                    <a:p>
                      <a:endParaRPr lang="en-IN" sz="9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900" dirty="0"/>
                        <a:t>&lt;market&gt; &lt;SSSVV Image </a:t>
                      </a:r>
                      <a:r>
                        <a:rPr lang="en-IN" sz="900" dirty="0" err="1"/>
                        <a:t>Galery</a:t>
                      </a:r>
                      <a:r>
                        <a:rPr lang="en-IN" sz="900" dirty="0"/>
                        <a:t> - </a:t>
                      </a:r>
                      <a:r>
                        <a:rPr lang="en-IN" sz="900" b="0" i="0" kern="1200" dirty="0">
                          <a:solidFill>
                            <a:schemeClr val="tx1"/>
                          </a:solidFill>
                          <a:effectLst/>
                          <a:latin typeface="+mn-lt"/>
                          <a:ea typeface="+mn-ea"/>
                          <a:cs typeface="+mn-cs"/>
                        </a:rPr>
                        <a:t>Rural market, vegetable market, market at the village&gt;</a:t>
                      </a:r>
                      <a:endParaRPr lang="en-IN" sz="900" dirty="0"/>
                    </a:p>
                    <a:p>
                      <a:endParaRPr lang="en-IN" sz="900" dirty="0"/>
                    </a:p>
                  </a:txBody>
                  <a:tcPr/>
                </a:tc>
                <a:extLst>
                  <a:ext uri="{0D108BD9-81ED-4DB2-BD59-A6C34878D82A}">
                    <a16:rowId xmlns:a16="http://schemas.microsoft.com/office/drawing/2014/main" val="10002"/>
                  </a:ext>
                </a:extLst>
              </a:tr>
              <a:tr h="389313">
                <a:tc>
                  <a:txBody>
                    <a:bodyPr/>
                    <a:lstStyle/>
                    <a:p>
                      <a:r>
                        <a:rPr lang="en-IN" sz="900" dirty="0"/>
                        <a:t>4</a:t>
                      </a:r>
                    </a:p>
                  </a:txBody>
                  <a:tcPr/>
                </a:tc>
                <a:tc>
                  <a:txBody>
                    <a:bodyPr/>
                    <a:lstStyle/>
                    <a:p>
                      <a:endParaRPr lang="en-IN" sz="900" dirty="0"/>
                    </a:p>
                  </a:txBody>
                  <a:tcPr/>
                </a:tc>
                <a:tc>
                  <a:txBody>
                    <a:bodyPr/>
                    <a:lstStyle/>
                    <a:p>
                      <a:r>
                        <a:rPr lang="en-IN" sz="900" dirty="0"/>
                        <a:t>&lt;water garden&gt; &lt;SSSVV Image Gallery-</a:t>
                      </a:r>
                      <a:r>
                        <a:rPr lang="en-IN" sz="900" b="0" i="0" kern="1200" dirty="0">
                          <a:solidFill>
                            <a:schemeClr val="tx1"/>
                          </a:solidFill>
                          <a:effectLst/>
                          <a:latin typeface="+mn-lt"/>
                          <a:ea typeface="+mn-ea"/>
                          <a:cs typeface="+mn-cs"/>
                        </a:rPr>
                        <a:t>Search Keyword “chore”&gt;</a:t>
                      </a:r>
                    </a:p>
                    <a:p>
                      <a:pPr marL="0" marR="0" lvl="0" indent="0" algn="l" defTabSz="914400" rtl="0" eaLnBrk="1" fontAlgn="auto" latinLnBrk="0" hangingPunct="1">
                        <a:lnSpc>
                          <a:spcPct val="100000"/>
                        </a:lnSpc>
                        <a:spcBef>
                          <a:spcPts val="0"/>
                        </a:spcBef>
                        <a:spcAft>
                          <a:spcPts val="0"/>
                        </a:spcAft>
                        <a:buClrTx/>
                        <a:buSzTx/>
                        <a:buFontTx/>
                        <a:buNone/>
                        <a:tabLst/>
                        <a:defRPr/>
                      </a:pPr>
                      <a:r>
                        <a:rPr lang="en-IN" sz="900" b="0" i="0" kern="1200" dirty="0">
                          <a:solidFill>
                            <a:schemeClr val="tx1"/>
                          </a:solidFill>
                          <a:effectLst/>
                          <a:latin typeface="+mn-lt"/>
                          <a:ea typeface="+mn-ea"/>
                          <a:cs typeface="+mn-cs"/>
                        </a:rPr>
                        <a:t>&lt;scrub floor&gt; </a:t>
                      </a:r>
                      <a:r>
                        <a:rPr lang="en-IN" sz="900" dirty="0"/>
                        <a:t>&lt;SSSVV Image Gallery-</a:t>
                      </a:r>
                      <a:r>
                        <a:rPr lang="en-IN" sz="900" b="0" i="0" kern="1200" dirty="0">
                          <a:solidFill>
                            <a:schemeClr val="tx1"/>
                          </a:solidFill>
                          <a:effectLst/>
                          <a:latin typeface="+mn-lt"/>
                          <a:ea typeface="+mn-ea"/>
                          <a:cs typeface="+mn-cs"/>
                        </a:rPr>
                        <a:t>Search Keyword “chore”&gt;</a:t>
                      </a:r>
                      <a:endParaRPr lang="en-IN" sz="900" dirty="0"/>
                    </a:p>
                    <a:p>
                      <a:endParaRPr lang="en-IN" sz="900" dirty="0"/>
                    </a:p>
                  </a:txBody>
                  <a:tcPr/>
                </a:tc>
                <a:extLst>
                  <a:ext uri="{0D108BD9-81ED-4DB2-BD59-A6C34878D82A}">
                    <a16:rowId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09"/>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0"/>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1"/>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2"/>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a16="http://schemas.microsoft.com/office/drawing/2014/main" val="10013"/>
                  </a:ext>
                </a:extLst>
              </a:tr>
            </a:tbl>
          </a:graphicData>
        </a:graphic>
      </p:graphicFrame>
      <p:pic>
        <p:nvPicPr>
          <p:cNvPr id="4" name="Picture 3" descr="A picture containing text, room&#10;&#10;Description automatically generated">
            <a:extLst>
              <a:ext uri="{FF2B5EF4-FFF2-40B4-BE49-F238E27FC236}">
                <a16:creationId xmlns:a16="http://schemas.microsoft.com/office/drawing/2014/main" id="{C558E765-3733-7007-F57A-23387EE2BBE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95600" y="1196752"/>
            <a:ext cx="300522" cy="215020"/>
          </a:xfrm>
          <a:prstGeom prst="rect">
            <a:avLst/>
          </a:prstGeom>
        </p:spPr>
      </p:pic>
      <p:pic>
        <p:nvPicPr>
          <p:cNvPr id="5" name="Picture 4" descr="A picture containing text&#10;&#10;Description automatically generated">
            <a:extLst>
              <a:ext uri="{FF2B5EF4-FFF2-40B4-BE49-F238E27FC236}">
                <a16:creationId xmlns:a16="http://schemas.microsoft.com/office/drawing/2014/main" id="{9CCF2091-6055-204B-B769-300B9247DA2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48456" y="1556792"/>
            <a:ext cx="194809" cy="196249"/>
          </a:xfrm>
          <a:prstGeom prst="rect">
            <a:avLst/>
          </a:prstGeom>
        </p:spPr>
      </p:pic>
      <p:pic>
        <p:nvPicPr>
          <p:cNvPr id="6" name="Picture 5" descr="A picture containing text, toy&#10;&#10;Description automatically generated">
            <a:extLst>
              <a:ext uri="{FF2B5EF4-FFF2-40B4-BE49-F238E27FC236}">
                <a16:creationId xmlns:a16="http://schemas.microsoft.com/office/drawing/2014/main" id="{29A4DFB1-E8E9-7F0A-8B91-26C374AB43D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04788" y="1970724"/>
            <a:ext cx="381623" cy="289507"/>
          </a:xfrm>
          <a:prstGeom prst="rect">
            <a:avLst/>
          </a:prstGeom>
        </p:spPr>
      </p:pic>
      <p:pic>
        <p:nvPicPr>
          <p:cNvPr id="7" name="Picture 6">
            <a:extLst>
              <a:ext uri="{FF2B5EF4-FFF2-40B4-BE49-F238E27FC236}">
                <a16:creationId xmlns:a16="http://schemas.microsoft.com/office/drawing/2014/main" id="{DDB20DC2-706B-41FD-0CC5-8C343E5FFB3B}"/>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927648" y="1995846"/>
            <a:ext cx="419185" cy="303190"/>
          </a:xfrm>
          <a:prstGeom prst="rect">
            <a:avLst/>
          </a:prstGeom>
        </p:spPr>
      </p:pic>
    </p:spTree>
  </p:cSld>
  <p:clrMapOvr>
    <a:masterClrMapping/>
  </p:clrMapOvr>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3176</TotalTime>
  <Words>619</Words>
  <Application>Microsoft Office PowerPoint</Application>
  <PresentationFormat>Widescreen</PresentationFormat>
  <Paragraphs>54</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Wingdings</vt:lpstr>
      <vt:lpstr>DD</vt:lpstr>
      <vt:lpstr>PowerPoint Presentation</vt:lpstr>
      <vt:lpstr>PowerPoint Presentation</vt:lpstr>
      <vt:lpstr>PowerPoint Presentation</vt:lpstr>
      <vt:lpstr>PowerPoint Presentation</vt:lpstr>
      <vt:lpstr>MM Index</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Mahesh Mahadevan</cp:lastModifiedBy>
  <cp:revision>48</cp:revision>
  <dcterms:created xsi:type="dcterms:W3CDTF">2020-08-28T09:38:22Z</dcterms:created>
  <dcterms:modified xsi:type="dcterms:W3CDTF">2022-10-21T18:33:50Z</dcterms:modified>
</cp:coreProperties>
</file>