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1" r:id="rId4"/>
    <p:sldId id="266" r:id="rId5"/>
    <p:sldId id="267" r:id="rId6"/>
    <p:sldId id="264" r:id="rId7"/>
    <p:sldId id="268" r:id="rId8"/>
    <p:sldId id="269"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9717F"/>
    <a:srgbClr val="51AECE"/>
    <a:srgbClr val="47EAC0"/>
    <a:srgbClr val="FFE692"/>
    <a:srgbClr val="FE7B9A"/>
    <a:srgbClr val="F36A19"/>
    <a:srgbClr val="05B788"/>
    <a:srgbClr val="3599BD"/>
    <a:srgbClr val="06D6A0"/>
    <a:srgbClr val="E4446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33959" autoAdjust="0"/>
  </p:normalViewPr>
  <p:slideViewPr>
    <p:cSldViewPr>
      <p:cViewPr varScale="1">
        <p:scale>
          <a:sx n="49" d="100"/>
          <a:sy n="49" d="100"/>
        </p:scale>
        <p:origin x="-77" y="-91"/>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4/6/2023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smtClean="0">
                <a:solidFill>
                  <a:schemeClr val="tx1"/>
                </a:solidFill>
                <a:latin typeface="+mn-lt"/>
                <a:ea typeface="+mn-ea"/>
                <a:cs typeface="+mn-cs"/>
              </a:rPr>
              <a:t>1. Garden: https://www.freepik.com/free-photo/beautiful-park_1278124.htm#query=garden&amp;position=36&amp;from_view=search&amp;track=sph (attribution: 4045)</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1" i="0" u="sng" kern="1200" dirty="0" smtClean="0">
                <a:solidFill>
                  <a:schemeClr val="tx1"/>
                </a:solidFill>
                <a:latin typeface="+mn-lt"/>
                <a:ea typeface="+mn-ea"/>
                <a:cs typeface="+mn-cs"/>
              </a:rPr>
              <a:t>Questions</a:t>
            </a:r>
            <a:r>
              <a:rPr lang="en-US" sz="1200" b="0" i="0" u="none" strike="noStrike" kern="1200" dirty="0" smtClean="0">
                <a:solidFill>
                  <a:schemeClr val="tx1"/>
                </a:solidFill>
                <a:latin typeface="+mn-lt"/>
                <a:ea typeface="+mn-ea"/>
                <a:cs typeface="+mn-cs"/>
              </a:rPr>
              <a:t>: </a:t>
            </a:r>
            <a:endParaRPr lang="en-US" b="0" dirty="0" smtClean="0"/>
          </a:p>
          <a:p>
            <a:pPr rtl="0" fontAlgn="base"/>
            <a:r>
              <a:rPr lang="en-US" sz="1200" b="0" i="0" u="none" strike="noStrike" kern="1200" dirty="0" smtClean="0">
                <a:solidFill>
                  <a:schemeClr val="tx1"/>
                </a:solidFill>
                <a:latin typeface="+mn-lt"/>
                <a:ea typeface="+mn-ea"/>
                <a:cs typeface="+mn-cs"/>
              </a:rPr>
              <a:t>1. What do you understand from the conversation?</a:t>
            </a:r>
          </a:p>
          <a:p>
            <a:pPr rtl="0"/>
            <a:r>
              <a:rPr lang="en-US" sz="1200" b="0" i="0" u="none" strike="noStrike" kern="1200" dirty="0" err="1" smtClean="0">
                <a:solidFill>
                  <a:schemeClr val="tx1"/>
                </a:solidFill>
                <a:latin typeface="+mn-lt"/>
                <a:ea typeface="+mn-ea"/>
                <a:cs typeface="+mn-cs"/>
              </a:rPr>
              <a:t>Banu</a:t>
            </a:r>
            <a:r>
              <a:rPr lang="en-US" sz="1200" b="0" i="0" u="none" strike="noStrike" kern="1200" dirty="0" smtClean="0">
                <a:solidFill>
                  <a:schemeClr val="tx1"/>
                </a:solidFill>
                <a:latin typeface="+mn-lt"/>
                <a:ea typeface="+mn-ea"/>
                <a:cs typeface="+mn-cs"/>
              </a:rPr>
              <a:t> has lost her English textbook.</a:t>
            </a:r>
            <a:endParaRPr lang="en-US" b="0" dirty="0" smtClean="0"/>
          </a:p>
          <a:p>
            <a:pPr rtl="0" fontAlgn="base"/>
            <a:r>
              <a:rPr lang="en-US" sz="1200" b="0" i="0" u="none" strike="noStrike" kern="1200" dirty="0" smtClean="0">
                <a:solidFill>
                  <a:schemeClr val="tx1"/>
                </a:solidFill>
                <a:latin typeface="+mn-lt"/>
                <a:ea typeface="+mn-ea"/>
                <a:cs typeface="+mn-cs"/>
              </a:rPr>
              <a:t>2. What do the words in </a:t>
            </a:r>
            <a:r>
              <a:rPr lang="en-US" sz="1200" b="1" i="0" u="none" strike="noStrike" kern="1200" dirty="0" smtClean="0">
                <a:solidFill>
                  <a:schemeClr val="tx1"/>
                </a:solidFill>
                <a:latin typeface="+mn-lt"/>
                <a:ea typeface="+mn-ea"/>
                <a:cs typeface="+mn-cs"/>
              </a:rPr>
              <a:t>bold mean?</a:t>
            </a:r>
            <a:endParaRPr lang="en-US" sz="1200" b="0" i="0" u="none" strike="noStrike" kern="1200" dirty="0" smtClean="0">
              <a:solidFill>
                <a:schemeClr val="tx1"/>
              </a:solidFill>
              <a:latin typeface="+mn-lt"/>
              <a:ea typeface="+mn-ea"/>
              <a:cs typeface="+mn-cs"/>
            </a:endParaRPr>
          </a:p>
          <a:p>
            <a:pPr rtl="0"/>
            <a:r>
              <a:rPr lang="en-US" sz="1200" b="0" i="0" u="none" strike="noStrike" kern="1200" dirty="0" smtClean="0">
                <a:solidFill>
                  <a:schemeClr val="tx1"/>
                </a:solidFill>
                <a:latin typeface="+mn-lt"/>
                <a:ea typeface="+mn-ea"/>
                <a:cs typeface="+mn-cs"/>
              </a:rPr>
              <a:t>They are all talking about ‘place’. </a:t>
            </a:r>
            <a:endParaRPr lang="en-US" b="0" dirty="0" smtClean="0"/>
          </a:p>
          <a:p>
            <a:pPr rtl="0"/>
            <a:endParaRPr lang="en-US" sz="1200" b="0" i="0" u="none" strike="noStrike" kern="1200" dirty="0" smtClean="0">
              <a:solidFill>
                <a:schemeClr val="tx1"/>
              </a:solidFill>
              <a:latin typeface="+mn-lt"/>
              <a:ea typeface="+mn-ea"/>
              <a:cs typeface="+mn-cs"/>
            </a:endParaRPr>
          </a:p>
          <a:p>
            <a:pPr rtl="0"/>
            <a:r>
              <a:rPr lang="en-US" sz="1200" b="0" i="0" u="none" strike="noStrike" kern="1200" dirty="0" smtClean="0">
                <a:solidFill>
                  <a:schemeClr val="tx1"/>
                </a:solidFill>
                <a:latin typeface="+mn-lt"/>
                <a:ea typeface="+mn-ea"/>
                <a:cs typeface="+mn-cs"/>
              </a:rPr>
              <a:t>The teacher can conclude by saying that, all these words answer the question </a:t>
            </a:r>
            <a:r>
              <a:rPr lang="en-US" sz="1200" b="0" i="0" u="sng" kern="1200" dirty="0" smtClean="0">
                <a:solidFill>
                  <a:schemeClr val="tx1"/>
                </a:solidFill>
                <a:latin typeface="+mn-lt"/>
                <a:ea typeface="+mn-ea"/>
                <a:cs typeface="+mn-cs"/>
              </a:rPr>
              <a:t>‘where’</a:t>
            </a:r>
            <a:r>
              <a:rPr lang="en-US" sz="1200" b="0" i="0" u="none" strike="noStrike" kern="1200" dirty="0" smtClean="0">
                <a:solidFill>
                  <a:schemeClr val="tx1"/>
                </a:solidFill>
                <a:latin typeface="+mn-lt"/>
                <a:ea typeface="+mn-ea"/>
                <a:cs typeface="+mn-cs"/>
              </a:rPr>
              <a:t> and are hence called </a:t>
            </a:r>
            <a:r>
              <a:rPr lang="en-US" sz="1200" b="0" i="0" u="sng" kern="1200" dirty="0" smtClean="0">
                <a:solidFill>
                  <a:schemeClr val="tx1"/>
                </a:solidFill>
                <a:latin typeface="+mn-lt"/>
                <a:ea typeface="+mn-ea"/>
                <a:cs typeface="+mn-cs"/>
              </a:rPr>
              <a:t>‘Adverbs of Place’.</a:t>
            </a:r>
            <a:r>
              <a:rPr lang="en-US" dirty="0" smtClean="0"/>
              <a:t/>
            </a:r>
            <a:br>
              <a:rPr lang="en-US" dirty="0" smtClean="0"/>
            </a:br>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a:t>
            </a:r>
            <a:r>
              <a:rPr lang="en-IN" sz="1200" b="0" i="0" u="none" strike="noStrike" kern="1200" dirty="0" smtClean="0">
                <a:solidFill>
                  <a:schemeClr val="tx1"/>
                </a:solidFill>
                <a:latin typeface="+mn-lt"/>
                <a:ea typeface="+mn-ea"/>
                <a:cs typeface="+mn-cs"/>
              </a:rPr>
              <a:t>&gt;</a:t>
            </a: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Girl: https://www.freepik.com/free-vector/sticker-template-with-student-girl-school-uniform_17677340.htm#query=children%20girl%20school&amp;position=29&amp;from_view=search&amp;track=ais#position=29&amp;query=children%20girl%20school (attribution: </a:t>
            </a:r>
            <a:r>
              <a:rPr lang="en-IN" sz="1200" b="0" i="0" u="none" strike="noStrike" kern="1200" dirty="0" err="1" smtClean="0">
                <a:solidFill>
                  <a:schemeClr val="tx1"/>
                </a:solidFill>
                <a:latin typeface="+mn-lt"/>
                <a:ea typeface="+mn-ea"/>
                <a:cs typeface="+mn-cs"/>
              </a:rPr>
              <a:t>brgfx</a:t>
            </a:r>
            <a:r>
              <a:rPr lang="en-IN" sz="1200" b="0" i="0" u="none" strike="noStrike" kern="1200" dirty="0" smtClean="0">
                <a:solidFill>
                  <a:schemeClr val="tx1"/>
                </a:solidFill>
                <a:latin typeface="+mn-lt"/>
                <a:ea typeface="+mn-ea"/>
                <a:cs typeface="+mn-cs"/>
              </a:rPr>
              <a:t>)</a:t>
            </a:r>
          </a:p>
          <a:p>
            <a:pPr marL="228600" indent="-228600" rtl="0">
              <a:buAutoNum type="arabicPeriod"/>
            </a:pPr>
            <a:r>
              <a:rPr lang="en-IN" sz="1200" b="0" i="0" u="none" strike="noStrike" kern="1200" dirty="0" smtClean="0">
                <a:solidFill>
                  <a:schemeClr val="tx1"/>
                </a:solidFill>
                <a:latin typeface="+mn-lt"/>
                <a:ea typeface="+mn-ea"/>
                <a:cs typeface="+mn-cs"/>
              </a:rPr>
              <a:t>Mother: SSSVV gallery (mother, woman)</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7B85EF6-E28C-49A7-8AAB-FE1184C01F95}" type="slidenum">
              <a:rPr lang="en-IN" smtClean="0"/>
              <a:pPr/>
              <a:t>2</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3</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–The t</a:t>
            </a:r>
            <a:r>
              <a:rPr lang="en-US" sz="1200" b="0" i="0" u="none" strike="noStrike" kern="1200" dirty="0" err="1" smtClean="0">
                <a:solidFill>
                  <a:schemeClr val="tx1"/>
                </a:solidFill>
                <a:latin typeface="+mn-lt"/>
                <a:ea typeface="+mn-ea"/>
                <a:cs typeface="+mn-cs"/>
              </a:rPr>
              <a:t>eacher</a:t>
            </a:r>
            <a:r>
              <a:rPr lang="en-US" sz="1200" b="0" i="0" u="none" strike="noStrike" kern="1200" dirty="0" smtClean="0">
                <a:solidFill>
                  <a:schemeClr val="tx1"/>
                </a:solidFill>
                <a:latin typeface="+mn-lt"/>
                <a:ea typeface="+mn-ea"/>
                <a:cs typeface="+mn-cs"/>
              </a:rPr>
              <a:t> can show the ppt. Show the 1st word ‘behind’ and the image and ask for a sentence from the children. Then the teacher can click on the slide for the sentence given. Similarly, sentences for all the adverbs can be given by the children before revealing the sentence in the ppt. </a:t>
            </a:r>
            <a:endParaRPr lang="en-US" b="0" dirty="0" smtClean="0"/>
          </a:p>
          <a:p>
            <a:r>
              <a:rPr lang="en-US" dirty="0" smtClean="0"/>
              <a:t/>
            </a:r>
            <a:br>
              <a:rPr lang="en-US" dirty="0" smtClean="0"/>
            </a:br>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baseline="0" dirty="0" smtClean="0">
                <a:solidFill>
                  <a:schemeClr val="tx1"/>
                </a:solidFill>
                <a:latin typeface="+mn-lt"/>
                <a:ea typeface="+mn-ea"/>
                <a:cs typeface="+mn-cs"/>
              </a:rPr>
              <a:t>Boy: https://www.freepik.com/free-vector/set-happy-children-different-actions_5874504.htm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Parents: https://www.freepik.com/free-vector/indian-group-india-cartoon_4887735.htm#page=3&amp;query=Parents&amp;position=42&amp;from_view=search&amp;track=sph (attribution: </a:t>
            </a:r>
            <a:r>
              <a:rPr lang="en-IN" sz="1200" b="0" i="0" u="none" strike="noStrike" kern="1200" baseline="0" dirty="0" err="1" smtClean="0">
                <a:solidFill>
                  <a:schemeClr val="tx1"/>
                </a:solidFill>
                <a:latin typeface="+mn-lt"/>
                <a:ea typeface="+mn-ea"/>
                <a:cs typeface="+mn-cs"/>
              </a:rPr>
              <a:t>jemastock</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Movie: https://www.freepik.com/free-vector/movie-theater_10385652.htm#query=movie%20theatre&amp;position=16&amp;from_view=search&amp;track=ais (attribution: upklyak)</a:t>
            </a:r>
          </a:p>
          <a:p>
            <a:pPr marL="228600" indent="-228600" rtl="0">
              <a:buAutoNum type="arabicPeriod"/>
            </a:pPr>
            <a:r>
              <a:rPr lang="en-IN" sz="1200" b="0" i="0" u="none" strike="noStrike" kern="1200" baseline="0" dirty="0" smtClean="0">
                <a:solidFill>
                  <a:schemeClr val="tx1"/>
                </a:solidFill>
                <a:latin typeface="+mn-lt"/>
                <a:ea typeface="+mn-ea"/>
                <a:cs typeface="+mn-cs"/>
              </a:rPr>
              <a:t>Boy: https://pixabay.com/photos/cute-kids-happy-child-childhood-3415367/ (attribution: </a:t>
            </a:r>
            <a:r>
              <a:rPr lang="en-IN" sz="1200" b="0" i="0" u="none" strike="noStrike" kern="1200" baseline="0" dirty="0" err="1" smtClean="0">
                <a:solidFill>
                  <a:schemeClr val="tx1"/>
                </a:solidFill>
                <a:latin typeface="+mn-lt"/>
                <a:ea typeface="+mn-ea"/>
                <a:cs typeface="+mn-cs"/>
              </a:rPr>
              <a:t>rabackpro</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Mother: https://pixabay.com/photos/women-indian-female-mother-woman-4419742/ (attribution: </a:t>
            </a:r>
            <a:r>
              <a:rPr lang="en-IN" sz="1200" b="0" i="0" u="none" strike="noStrike" kern="1200" baseline="0" dirty="0" err="1" smtClean="0">
                <a:solidFill>
                  <a:schemeClr val="tx1"/>
                </a:solidFill>
                <a:latin typeface="+mn-lt"/>
                <a:ea typeface="+mn-ea"/>
                <a:cs typeface="+mn-cs"/>
              </a:rPr>
              <a:t>sonamabcd</a:t>
            </a:r>
            <a:r>
              <a:rPr lang="en-IN" sz="1200" b="0" i="0" u="none" strike="noStrike" kern="1200" baseline="0" dirty="0" smtClean="0">
                <a:solidFill>
                  <a:schemeClr val="tx1"/>
                </a:solidFill>
                <a:latin typeface="+mn-lt"/>
                <a:ea typeface="+mn-ea"/>
                <a:cs typeface="+mn-cs"/>
              </a:rPr>
              <a:t>)</a:t>
            </a:r>
          </a:p>
          <a:p>
            <a:pPr rtl="0"/>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7B85EF6-E28C-49A7-8AAB-FE1184C01F95}" type="slidenum">
              <a:rPr lang="en-IN" smtClean="0"/>
              <a:pPr/>
              <a:t>4</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–The t</a:t>
            </a:r>
            <a:r>
              <a:rPr lang="en-US" sz="1200" b="0" i="0" u="none" strike="noStrike" kern="1200" dirty="0" err="1" smtClean="0">
                <a:solidFill>
                  <a:schemeClr val="tx1"/>
                </a:solidFill>
                <a:latin typeface="+mn-lt"/>
                <a:ea typeface="+mn-ea"/>
                <a:cs typeface="+mn-cs"/>
              </a:rPr>
              <a:t>eacher</a:t>
            </a:r>
            <a:r>
              <a:rPr lang="en-US" sz="1200" b="0" i="0" u="none" strike="noStrike" kern="1200" dirty="0" smtClean="0">
                <a:solidFill>
                  <a:schemeClr val="tx1"/>
                </a:solidFill>
                <a:latin typeface="+mn-lt"/>
                <a:ea typeface="+mn-ea"/>
                <a:cs typeface="+mn-cs"/>
              </a:rPr>
              <a:t> can show the ppt. Show the 1st word ‘behind’ and ask for a sentence from the children. Then the teacher can click on the slide for the sentence given. Similarly, sentences for all the adverbs can be given by the children before revealing the sentence in the ppt. </a:t>
            </a:r>
            <a:endParaRPr lang="en-US" b="0" dirty="0" smtClean="0"/>
          </a:p>
          <a:p>
            <a:r>
              <a:rPr lang="en-US" dirty="0" smtClean="0"/>
              <a:t/>
            </a:r>
            <a:br>
              <a:rPr lang="en-US" dirty="0" smtClean="0"/>
            </a:br>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baseline="0" dirty="0" smtClean="0">
                <a:solidFill>
                  <a:schemeClr val="tx1"/>
                </a:solidFill>
                <a:latin typeface="+mn-lt"/>
                <a:ea typeface="+mn-ea"/>
                <a:cs typeface="+mn-cs"/>
              </a:rPr>
              <a:t>School: https://pixabay.com/vectors/school-design-building-learning-1727586/ (attribution: 200degrees) </a:t>
            </a:r>
          </a:p>
          <a:p>
            <a:pPr marL="228600" indent="-228600" rtl="0">
              <a:buAutoNum type="arabicPeriod"/>
            </a:pPr>
            <a:r>
              <a:rPr lang="en-IN" sz="1200" b="0" i="0" u="none" strike="noStrike" kern="1200" baseline="0" dirty="0" smtClean="0">
                <a:solidFill>
                  <a:schemeClr val="tx1"/>
                </a:solidFill>
                <a:latin typeface="+mn-lt"/>
                <a:ea typeface="+mn-ea"/>
                <a:cs typeface="+mn-cs"/>
              </a:rPr>
              <a:t>Home: https://www.freepik.com/free-vector/beautiful-home_4979878.htm#page=2&amp;query=home%20india&amp;position=46&amp;from_view=search&amp;track=ais (attribution: </a:t>
            </a:r>
            <a:r>
              <a:rPr lang="en-IN" sz="1200" b="0" i="0" u="none" strike="noStrike" kern="1200" baseline="0" dirty="0" err="1" smtClean="0">
                <a:solidFill>
                  <a:schemeClr val="tx1"/>
                </a:solidFill>
                <a:latin typeface="+mn-lt"/>
                <a:ea typeface="+mn-ea"/>
                <a:cs typeface="+mn-cs"/>
              </a:rPr>
              <a:t>studiogstock</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Children: https://www.freepik.com/free-vector/many-children-with-happy-face-sitting-log_7029941.htm#query=children&amp;position=47&amp;from_view=search&amp;track=sph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endParaRPr lang="en-IN" sz="1200" b="0" i="0" u="none" strike="noStrike" kern="1200" dirty="0" smtClean="0">
              <a:solidFill>
                <a:schemeClr val="tx1"/>
              </a:solidFill>
              <a:latin typeface="+mn-lt"/>
              <a:ea typeface="+mn-ea"/>
              <a:cs typeface="+mn-cs"/>
            </a:endParaRPr>
          </a:p>
          <a:p>
            <a:endParaRPr lang="en-IN" sz="1200" b="0" i="0" u="none" strike="noStrike" kern="120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5</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–The t</a:t>
            </a:r>
            <a:r>
              <a:rPr lang="en-US" sz="1200" b="0" i="0" u="none" strike="noStrike" kern="1200" dirty="0" err="1" smtClean="0">
                <a:solidFill>
                  <a:schemeClr val="tx1"/>
                </a:solidFill>
                <a:latin typeface="+mn-lt"/>
                <a:ea typeface="+mn-ea"/>
                <a:cs typeface="+mn-cs"/>
              </a:rPr>
              <a:t>eacher</a:t>
            </a:r>
            <a:r>
              <a:rPr lang="en-US" sz="1200" b="0" i="0" u="none" strike="noStrike" kern="1200" dirty="0" smtClean="0">
                <a:solidFill>
                  <a:schemeClr val="tx1"/>
                </a:solidFill>
                <a:latin typeface="+mn-lt"/>
                <a:ea typeface="+mn-ea"/>
                <a:cs typeface="+mn-cs"/>
              </a:rPr>
              <a:t> can show the ppt. Show the 1st word ‘behind’ and ask for a sentence from the children. Then the teacher can click on the slide for the sentence given. Similarly, sentences for all the adverbs can be given by the children before revealing the sentence in the ppt. </a:t>
            </a:r>
            <a:endParaRPr lang="en-US" b="0" dirty="0" smtClean="0"/>
          </a:p>
          <a:p>
            <a:r>
              <a:rPr lang="en-US" dirty="0" smtClean="0"/>
              <a:t/>
            </a:r>
            <a:br>
              <a:rPr lang="en-US" dirty="0" smtClean="0"/>
            </a:br>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baseline="0" dirty="0" smtClean="0">
                <a:solidFill>
                  <a:schemeClr val="tx1"/>
                </a:solidFill>
                <a:latin typeface="+mn-lt"/>
                <a:ea typeface="+mn-ea"/>
                <a:cs typeface="+mn-cs"/>
              </a:rPr>
              <a:t>Boy: https://www.freepik.com/free-vector/set-happy-children-different-actions_5874504.htm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baseline="0" dirty="0" smtClean="0">
                <a:solidFill>
                  <a:schemeClr val="tx1"/>
                </a:solidFill>
                <a:latin typeface="+mn-lt"/>
                <a:ea typeface="+mn-ea"/>
                <a:cs typeface="+mn-cs"/>
              </a:rPr>
              <a:t>Cousins: https://www.freepik.com/free-vector/many-children-with-happy-face-sitting-log_7029941.htm#query=children&amp;position=47&amp;from_view=search&amp;track=sph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baseline="0" dirty="0" smtClean="0">
                <a:solidFill>
                  <a:schemeClr val="tx1"/>
                </a:solidFill>
                <a:latin typeface="+mn-lt"/>
                <a:ea typeface="+mn-ea"/>
                <a:cs typeface="+mn-cs"/>
              </a:rPr>
              <a:t> Arjun: https://www.freepik.com/free-vector/children-with-wounds-from-accident_1046913.htm#query=boy%20hand%20broken&amp;position=2&amp;from_view=search&amp;track=ais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6</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–The t</a:t>
            </a:r>
            <a:r>
              <a:rPr lang="en-US" sz="1200" b="0" i="0" u="none" strike="noStrike" kern="1200" dirty="0" err="1" smtClean="0">
                <a:solidFill>
                  <a:schemeClr val="tx1"/>
                </a:solidFill>
                <a:latin typeface="+mn-lt"/>
                <a:ea typeface="+mn-ea"/>
                <a:cs typeface="+mn-cs"/>
              </a:rPr>
              <a:t>eacher</a:t>
            </a:r>
            <a:r>
              <a:rPr lang="en-US" sz="1200" b="0" i="0" u="none" strike="noStrike" kern="1200" dirty="0" smtClean="0">
                <a:solidFill>
                  <a:schemeClr val="tx1"/>
                </a:solidFill>
                <a:latin typeface="+mn-lt"/>
                <a:ea typeface="+mn-ea"/>
                <a:cs typeface="+mn-cs"/>
              </a:rPr>
              <a:t> can show the ppt. Show the 1st word ‘behind’ and ask for a sentence from the children. Then the teacher can click on the slide for the sentence given. Similarly, sentences for all the adverbs can be given by the children before revealing the sentence in the ppt. </a:t>
            </a:r>
            <a:endParaRPr lang="en-US" b="0" dirty="0" smtClean="0"/>
          </a:p>
          <a:p>
            <a:r>
              <a:rPr lang="en-US" dirty="0" smtClean="0"/>
              <a:t/>
            </a:r>
            <a:br>
              <a:rPr lang="en-US" dirty="0" smtClean="0"/>
            </a:br>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Hot air balloon: https://www.freepik.com/free-vector/hot-air-balloon-background-with-sky-hand-drawn-style_2279850.htm#page=4&amp;query=hot%20air%20balloon&amp;position=49&amp;from_view=search&amp;track=ais (attribution: freepik)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smtClean="0">
                <a:solidFill>
                  <a:schemeClr val="tx1"/>
                </a:solidFill>
                <a:latin typeface="+mn-lt"/>
                <a:ea typeface="+mn-ea"/>
                <a:cs typeface="+mn-cs"/>
              </a:rPr>
              <a:t>Bread: https://www.freepik.com/free-vector/inedible-bread-with-mould_32266822.htm#query=old%20bread&amp;position=28&amp;from_view=search&amp;track=ais (attribution:</a:t>
            </a:r>
            <a:r>
              <a:rPr lang="en-IN" sz="1200" b="0" i="0" u="none" strike="noStrike" kern="1200" baseline="0" dirty="0" smtClean="0">
                <a:solidFill>
                  <a:schemeClr val="tx1"/>
                </a:solidFill>
                <a:latin typeface="+mn-lt"/>
                <a:ea typeface="+mn-ea"/>
                <a:cs typeface="+mn-cs"/>
              </a:rPr>
              <a:t>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p>
          <a:p>
            <a:pPr marL="228600" indent="-228600" rtl="0">
              <a:buNone/>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7B85EF6-E28C-49A7-8AAB-FE1184C01F95}" type="slidenum">
              <a:rPr lang="en-IN" smtClean="0"/>
              <a:pPr/>
              <a:t>7</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–The t</a:t>
            </a:r>
            <a:r>
              <a:rPr lang="en-US" sz="1200" b="0" i="0" u="none" strike="noStrike" kern="1200" dirty="0" err="1" smtClean="0">
                <a:solidFill>
                  <a:schemeClr val="tx1"/>
                </a:solidFill>
                <a:latin typeface="+mn-lt"/>
                <a:ea typeface="+mn-ea"/>
                <a:cs typeface="+mn-cs"/>
              </a:rPr>
              <a:t>eacher</a:t>
            </a:r>
            <a:r>
              <a:rPr lang="en-US" sz="1200" b="0" i="0" u="none" strike="noStrike" kern="1200" dirty="0" smtClean="0">
                <a:solidFill>
                  <a:schemeClr val="tx1"/>
                </a:solidFill>
                <a:latin typeface="+mn-lt"/>
                <a:ea typeface="+mn-ea"/>
                <a:cs typeface="+mn-cs"/>
              </a:rPr>
              <a:t> can show the ppt. Show the 1st word ‘behind’ and ask for a sentence from the children. Then the teacher can click on the slide for the sentence given. Similarly, sentences for all the adverbs can be given by the children before revealing the sentence in the ppt. </a:t>
            </a:r>
            <a:endParaRPr lang="en-US" b="0" dirty="0" smtClean="0"/>
          </a:p>
          <a:p>
            <a:r>
              <a:rPr lang="en-US" dirty="0" smtClean="0"/>
              <a:t/>
            </a:r>
            <a:br>
              <a:rPr lang="en-US" dirty="0" smtClean="0"/>
            </a:br>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baseline="0" dirty="0" smtClean="0">
                <a:solidFill>
                  <a:schemeClr val="tx1"/>
                </a:solidFill>
                <a:latin typeface="+mn-lt"/>
                <a:ea typeface="+mn-ea"/>
                <a:cs typeface="+mn-cs"/>
              </a:rPr>
              <a:t>Relatives: https://www.freepik.com/free-vector/family-grandparents-parents-kids-cartoons_4889872.htm#query=family&amp;position=8&amp;from_view=search&amp;track=sph (attribution: </a:t>
            </a:r>
            <a:r>
              <a:rPr lang="en-IN" sz="1200" b="0" i="0" u="none" strike="noStrike" kern="1200" baseline="0" dirty="0" err="1" smtClean="0">
                <a:solidFill>
                  <a:schemeClr val="tx1"/>
                </a:solidFill>
                <a:latin typeface="+mn-lt"/>
                <a:ea typeface="+mn-ea"/>
                <a:cs typeface="+mn-cs"/>
              </a:rPr>
              <a:t>jemastock</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Relatives: https://www.freepik.com/free-photo/parents-boy-having-great-time-blowing-bubbles-park_9860993.htm#page=2&amp;query=family&amp;position=3&amp;from_view=search&amp;track=sph (attribution: freepik)</a:t>
            </a:r>
          </a:p>
          <a:p>
            <a:pPr marL="228600" indent="-228600" rtl="0">
              <a:buAutoNum type="arabicPeriod"/>
            </a:pPr>
            <a:r>
              <a:rPr lang="en-IN" sz="1200" b="0" i="0" u="none" strike="noStrike" kern="1200" baseline="0" dirty="0" smtClean="0">
                <a:solidFill>
                  <a:schemeClr val="tx1"/>
                </a:solidFill>
                <a:latin typeface="+mn-lt"/>
                <a:ea typeface="+mn-ea"/>
                <a:cs typeface="+mn-cs"/>
              </a:rPr>
              <a:t>Children: https://www.freepik.com/free-vector/many-children-with-happy-face-sitting-log_7029941.htm#query=children&amp;position=47&amp;from_view=search&amp;track=sph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Snow: https://www.freepik.com/free-vector/watercolor-winter-window-illustration_33745219.htm#query=snow%20house%20indoors&amp;position=13&amp;from_view=search&amp;track=ais#position=13&amp;query=snow%20house%20indoors (attribution: freepik)</a:t>
            </a:r>
            <a:endParaRPr lang="en-IN" sz="1200" b="0" i="0" u="none" strike="noStrike" kern="1200" dirty="0" smtClean="0">
              <a:solidFill>
                <a:schemeClr val="tx1"/>
              </a:solidFill>
              <a:latin typeface="+mn-lt"/>
              <a:ea typeface="+mn-ea"/>
              <a:cs typeface="+mn-cs"/>
            </a:endParaRPr>
          </a:p>
          <a:p>
            <a:endParaRPr lang="en-IN" sz="1200" b="0" i="0" u="none" strike="noStrike" kern="1200" dirty="0" smtClean="0">
              <a:solidFill>
                <a:schemeClr val="tx1"/>
              </a:solidFill>
              <a:latin typeface="+mn-lt"/>
              <a:ea typeface="+mn-ea"/>
              <a:cs typeface="+mn-cs"/>
            </a:endParaRPr>
          </a:p>
          <a:p>
            <a:pPr marL="228600" indent="-228600">
              <a:buNone/>
            </a:pPr>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8</a:t>
            </a:fld>
            <a:endParaRPr lang="en-IN"/>
          </a:p>
        </p:txBody>
      </p:sp>
    </p:spTree>
    <p:extLst>
      <p:ext uri="{BB962C8B-B14F-4D97-AF65-F5344CB8AC3E}">
        <p14:creationId xmlns="" xmlns:p14="http://schemas.microsoft.com/office/powerpoint/2010/main" val="427899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 xmlns:a16="http://schemas.microsoft.com/office/drawing/2014/main" id="{428BD76F-BD24-44AD-BEDE-7058FCE91367}"/>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 xmlns:a16="http://schemas.microsoft.com/office/drawing/2014/main" id="{D3D53DF3-BD88-4C6D-9E85-C8E61E5F24EE}"/>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 xmlns:a16="http://schemas.microsoft.com/office/drawing/2014/main" id="{9CE2D3C8-E81A-4774-AE86-696A10FEE4ED}"/>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 xmlns:a16="http://schemas.microsoft.com/office/drawing/2014/main" id="{1716D0EA-6595-0DDF-A11C-967389A9B897}"/>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 xmlns:a16="http://schemas.microsoft.com/office/drawing/2014/main" id="{7FAECEB2-1ECA-B3BF-148C-B228983D6876}"/>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text, light&#10;&#10;Description automatically generated">
            <a:extLst>
              <a:ext uri="{FF2B5EF4-FFF2-40B4-BE49-F238E27FC236}">
                <a16:creationId xmlns="" xmlns:a16="http://schemas.microsoft.com/office/drawing/2014/main" id="{98FC515C-74C0-6C54-7807-BC2FE2A64EAA}"/>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 xmlns:a16="http://schemas.microsoft.com/office/drawing/2014/main" id="{F895204D-23B7-8FBD-30C1-DC654857B880}"/>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ogle Shape;11;p4">
            <a:hlinkClick r:id="rId5"/>
            <a:extLst>
              <a:ext uri="{FF2B5EF4-FFF2-40B4-BE49-F238E27FC236}">
                <a16:creationId xmlns="" xmlns:a16="http://schemas.microsoft.com/office/drawing/2014/main" id="{DFF372A7-56A5-805F-0D39-0569B7E04DB7}"/>
              </a:ext>
            </a:extLst>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a:t>
            </a:r>
            <a:r>
              <a:rPr lang="sv-SE"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hyperlink" Target="https://www.freepik.com/free-vector/children-with-wounds-from-" TargetMode="External"/><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notesSlide" Target="../notesSlides/notesSlide9.xml"/><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 xmlns:a16="http://schemas.microsoft.com/office/drawing/2014/main" id="{CC260726-0058-CCE4-1563-3884562EC620}"/>
              </a:ext>
            </a:extLst>
          </p:cNvPr>
          <p:cNvSpPr>
            <a:spLocks noGrp="1"/>
          </p:cNvSpPr>
          <p:nvPr>
            <p:ph type="ctrTitle"/>
          </p:nvPr>
        </p:nvSpPr>
        <p:spPr>
          <a:xfrm>
            <a:off x="2238368" y="85475"/>
            <a:ext cx="7715264" cy="1171813"/>
          </a:xfrm>
          <a:solidFill>
            <a:schemeClr val="accent6">
              <a:lumMod val="60000"/>
              <a:lumOff val="40000"/>
            </a:schemeClr>
          </a:solidFill>
          <a:scene3d>
            <a:camera prst="orthographicFront"/>
            <a:lightRig rig="threePt" dir="t"/>
          </a:scene3d>
          <a:sp3d>
            <a:bevelT/>
          </a:sp3d>
        </p:spPr>
        <p:txBody>
          <a:bodyPr/>
          <a:lstStyle/>
          <a:p>
            <a:r>
              <a:rPr lang="en-IN" dirty="0" smtClean="0"/>
              <a:t>Adverbs of Place</a:t>
            </a:r>
            <a:endParaRPr lang="en-IN" dirty="0"/>
          </a:p>
        </p:txBody>
      </p:sp>
      <p:pic>
        <p:nvPicPr>
          <p:cNvPr id="22530" name="Picture 2" descr="Free photo beautiful park"/>
          <p:cNvPicPr>
            <a:picLocks noChangeAspect="1" noChangeArrowheads="1"/>
          </p:cNvPicPr>
          <p:nvPr/>
        </p:nvPicPr>
        <p:blipFill>
          <a:blip r:embed="rId3"/>
          <a:srcRect/>
          <a:stretch>
            <a:fillRect/>
          </a:stretch>
        </p:blipFill>
        <p:spPr bwMode="auto">
          <a:xfrm>
            <a:off x="3150648" y="1314760"/>
            <a:ext cx="5890705" cy="392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3B29C-95B5-AAC3-7C2A-4E50B0EC68C6}"/>
              </a:ext>
            </a:extLst>
          </p:cNvPr>
          <p:cNvSpPr>
            <a:spLocks noGrp="1"/>
          </p:cNvSpPr>
          <p:nvPr>
            <p:ph type="title"/>
          </p:nvPr>
        </p:nvSpPr>
        <p: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b="100000"/>
            </a:path>
            <a:tileRect t="-100000" r="-100000"/>
          </a:gradFill>
        </p:spPr>
        <p:txBody>
          <a:bodyPr/>
          <a:lstStyle/>
          <a:p>
            <a:r>
              <a:rPr lang="en-IN" b="1" dirty="0" smtClean="0">
                <a:solidFill>
                  <a:schemeClr val="bg1"/>
                </a:solidFill>
              </a:rPr>
              <a:t>Adverbs in our daily life</a:t>
            </a:r>
            <a:endParaRPr lang="en-IN" b="1" dirty="0">
              <a:solidFill>
                <a:schemeClr val="bg1"/>
              </a:solidFill>
            </a:endParaRPr>
          </a:p>
        </p:txBody>
      </p:sp>
      <p:pic>
        <p:nvPicPr>
          <p:cNvPr id="20482" name="Picture 2" descr="Free vector a sticker template with a student girl in school uniform"/>
          <p:cNvPicPr>
            <a:picLocks noChangeAspect="1" noChangeArrowheads="1"/>
          </p:cNvPicPr>
          <p:nvPr/>
        </p:nvPicPr>
        <p:blipFill>
          <a:blip r:embed="rId3">
            <a:clrChange>
              <a:clrFrom>
                <a:srgbClr val="FFFFFF"/>
              </a:clrFrom>
              <a:clrTo>
                <a:srgbClr val="FFFFFF">
                  <a:alpha val="0"/>
                </a:srgbClr>
              </a:clrTo>
            </a:clrChange>
          </a:blip>
          <a:srcRect l="11343" t="6070" r="17761" b="11980"/>
          <a:stretch>
            <a:fillRect/>
          </a:stretch>
        </p:blipFill>
        <p:spPr bwMode="auto">
          <a:xfrm>
            <a:off x="395256" y="2415535"/>
            <a:ext cx="867270" cy="1908000"/>
          </a:xfrm>
          <a:prstGeom prst="rect">
            <a:avLst/>
          </a:prstGeom>
          <a:noFill/>
          <a:effectLst>
            <a:softEdge rad="12700"/>
          </a:effectLst>
        </p:spPr>
      </p:pic>
      <p:pic>
        <p:nvPicPr>
          <p:cNvPr id="6"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4">
            <a:clrChange>
              <a:clrFrom>
                <a:srgbClr val="FDFDD7"/>
              </a:clrFrom>
              <a:clrTo>
                <a:srgbClr val="FDFDD7">
                  <a:alpha val="0"/>
                </a:srgbClr>
              </a:clrTo>
            </a:clrChange>
            <a:lum bright="-20000"/>
            <a:extLst>
              <a:ext uri="{BEBA8EAE-BF5A-486C-A8C5-ECC9F3942E4B}">
                <a14:imgProps xmlns:a14="http://schemas.microsoft.com/office/drawing/2010/main" xmlns="">
                  <a14:imgLayer r:embed="rId5">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a:off x="2024040" y="2433633"/>
            <a:ext cx="1476000" cy="177273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ular Callout 6"/>
          <p:cNvSpPr/>
          <p:nvPr/>
        </p:nvSpPr>
        <p:spPr>
          <a:xfrm>
            <a:off x="214280" y="804848"/>
            <a:ext cx="2412000" cy="1260000"/>
          </a:xfrm>
          <a:prstGeom prst="wedgeRectCallout">
            <a:avLst>
              <a:gd name="adj1" fmla="val -21010"/>
              <a:gd name="adj2" fmla="val 76588"/>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Mother, I cannot find</a:t>
            </a:r>
          </a:p>
          <a:p>
            <a:r>
              <a:rPr lang="en-IN" sz="2000" dirty="0" smtClean="0">
                <a:solidFill>
                  <a:schemeClr val="tx1"/>
                </a:solidFill>
              </a:rPr>
              <a:t> my English textbook.</a:t>
            </a:r>
          </a:p>
          <a:p>
            <a:r>
              <a:rPr lang="en-IN" sz="2000" dirty="0" smtClean="0">
                <a:solidFill>
                  <a:schemeClr val="tx1"/>
                </a:solidFill>
              </a:rPr>
              <a:t> I have searched </a:t>
            </a:r>
          </a:p>
          <a:p>
            <a:r>
              <a:rPr lang="en-IN" sz="2000" b="1" dirty="0" smtClean="0">
                <a:solidFill>
                  <a:schemeClr val="tx1"/>
                </a:solidFill>
              </a:rPr>
              <a:t>everywhere</a:t>
            </a:r>
            <a:r>
              <a:rPr lang="en-IN" sz="2000" dirty="0" smtClean="0">
                <a:solidFill>
                  <a:schemeClr val="tx1"/>
                </a:solidFill>
              </a:rPr>
              <a:t>.</a:t>
            </a:r>
            <a:endParaRPr lang="en-US" sz="2000" dirty="0">
              <a:solidFill>
                <a:schemeClr val="tx1"/>
              </a:solidFill>
            </a:endParaRPr>
          </a:p>
        </p:txBody>
      </p:sp>
      <p:sp>
        <p:nvSpPr>
          <p:cNvPr id="8" name="Oval Callout 7"/>
          <p:cNvSpPr/>
          <p:nvPr/>
        </p:nvSpPr>
        <p:spPr>
          <a:xfrm>
            <a:off x="2838432" y="895336"/>
            <a:ext cx="2805128" cy="1155576"/>
          </a:xfrm>
          <a:prstGeom prst="wedgeEllipseCallout">
            <a:avLst>
              <a:gd name="adj1" fmla="val -37455"/>
              <a:gd name="adj2" fmla="val 9251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Did you check in your bedroom </a:t>
            </a:r>
            <a:r>
              <a:rPr lang="en-IN" sz="2000" b="1" dirty="0" smtClean="0">
                <a:solidFill>
                  <a:schemeClr val="tx1"/>
                </a:solidFill>
              </a:rPr>
              <a:t>upstairs</a:t>
            </a:r>
            <a:r>
              <a:rPr lang="en-IN" sz="2000" dirty="0" smtClean="0">
                <a:solidFill>
                  <a:schemeClr val="tx1"/>
                </a:solidFill>
              </a:rPr>
              <a:t>?</a:t>
            </a:r>
            <a:endParaRPr lang="en-US" sz="2000" dirty="0">
              <a:solidFill>
                <a:schemeClr val="tx1"/>
              </a:solidFill>
            </a:endParaRPr>
          </a:p>
        </p:txBody>
      </p:sp>
      <p:pic>
        <p:nvPicPr>
          <p:cNvPr id="9" name="Picture 2" descr="Free vector a sticker template with a student girl in school uniform"/>
          <p:cNvPicPr>
            <a:picLocks noChangeAspect="1" noChangeArrowheads="1"/>
          </p:cNvPicPr>
          <p:nvPr/>
        </p:nvPicPr>
        <p:blipFill>
          <a:blip r:embed="rId3">
            <a:clrChange>
              <a:clrFrom>
                <a:srgbClr val="FFFFFF"/>
              </a:clrFrom>
              <a:clrTo>
                <a:srgbClr val="FFFFFF">
                  <a:alpha val="0"/>
                </a:srgbClr>
              </a:clrTo>
            </a:clrChange>
          </a:blip>
          <a:srcRect l="11343" t="6070" r="17761" b="11980"/>
          <a:stretch>
            <a:fillRect/>
          </a:stretch>
        </p:blipFill>
        <p:spPr bwMode="auto">
          <a:xfrm>
            <a:off x="6186488" y="2162168"/>
            <a:ext cx="867270" cy="1908000"/>
          </a:xfrm>
          <a:prstGeom prst="rect">
            <a:avLst/>
          </a:prstGeom>
          <a:noFill/>
          <a:effectLst>
            <a:softEdge rad="12700"/>
          </a:effectLst>
          <a:scene3d>
            <a:camera prst="isometricOffAxis1Right"/>
            <a:lightRig rig="threePt" dir="t"/>
          </a:scene3d>
        </p:spPr>
      </p:pic>
      <p:sp>
        <p:nvSpPr>
          <p:cNvPr id="10" name="Rectangular Callout 9"/>
          <p:cNvSpPr/>
          <p:nvPr/>
        </p:nvSpPr>
        <p:spPr>
          <a:xfrm>
            <a:off x="6096000" y="804848"/>
            <a:ext cx="2448000" cy="972000"/>
          </a:xfrm>
          <a:prstGeom prst="wedgeRectCallout">
            <a:avLst>
              <a:gd name="adj1" fmla="val -24223"/>
              <a:gd name="adj2" fmla="val 8273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Yes, Mother, I know I kept in my room </a:t>
            </a:r>
            <a:r>
              <a:rPr lang="en-IN" sz="2000" b="1" dirty="0" smtClean="0">
                <a:solidFill>
                  <a:schemeClr val="tx1"/>
                </a:solidFill>
              </a:rPr>
              <a:t>somewhere.</a:t>
            </a:r>
            <a:endParaRPr lang="en-US" sz="2000" b="1" dirty="0">
              <a:solidFill>
                <a:schemeClr val="tx1"/>
              </a:solidFill>
            </a:endParaRPr>
          </a:p>
        </p:txBody>
      </p:sp>
      <p:pic>
        <p:nvPicPr>
          <p:cNvPr id="11"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4">
            <a:clrChange>
              <a:clrFrom>
                <a:srgbClr val="FDFDD7"/>
              </a:clrFrom>
              <a:clrTo>
                <a:srgbClr val="FDFDD7">
                  <a:alpha val="0"/>
                </a:srgbClr>
              </a:clrTo>
            </a:clrChange>
            <a:lum bright="-20000"/>
            <a:extLst>
              <a:ext uri="{BEBA8EAE-BF5A-486C-A8C5-ECC9F3942E4B}">
                <a14:imgProps xmlns:a14="http://schemas.microsoft.com/office/drawing/2010/main" xmlns="">
                  <a14:imgLayer r:embed="rId5">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a:off x="8629664" y="2614608"/>
            <a:ext cx="1468721" cy="1764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Callout 11"/>
          <p:cNvSpPr/>
          <p:nvPr/>
        </p:nvSpPr>
        <p:spPr>
          <a:xfrm>
            <a:off x="8720152" y="804848"/>
            <a:ext cx="3367464" cy="1427040"/>
          </a:xfrm>
          <a:prstGeom prst="wedgeEllipseCallout">
            <a:avLst>
              <a:gd name="adj1" fmla="val -31804"/>
              <a:gd name="adj2" fmla="val 794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  I will search for it.    </a:t>
            </a:r>
          </a:p>
          <a:p>
            <a:r>
              <a:rPr lang="en-IN" sz="2000" dirty="0" smtClean="0">
                <a:solidFill>
                  <a:schemeClr val="tx1"/>
                </a:solidFill>
              </a:rPr>
              <a:t>  You please come </a:t>
            </a:r>
          </a:p>
          <a:p>
            <a:r>
              <a:rPr lang="en-IN" sz="2000" b="1" dirty="0" smtClean="0">
                <a:solidFill>
                  <a:schemeClr val="tx1"/>
                </a:solidFill>
              </a:rPr>
              <a:t>  here</a:t>
            </a:r>
            <a:r>
              <a:rPr lang="en-IN" sz="2000" dirty="0" smtClean="0">
                <a:solidFill>
                  <a:schemeClr val="tx1"/>
                </a:solidFill>
              </a:rPr>
              <a:t> and have  your   </a:t>
            </a:r>
          </a:p>
          <a:p>
            <a:r>
              <a:rPr lang="en-IN" sz="2000" dirty="0" smtClean="0">
                <a:solidFill>
                  <a:schemeClr val="tx1"/>
                </a:solidFill>
              </a:rPr>
              <a:t>  breakfast.</a:t>
            </a:r>
            <a:endParaRPr lang="en-US" sz="2000" dirty="0">
              <a:solidFill>
                <a:schemeClr val="tx1"/>
              </a:solidFill>
            </a:endParaRPr>
          </a:p>
        </p:txBody>
      </p:sp>
      <p:pic>
        <p:nvPicPr>
          <p:cNvPr id="13" name="Picture 2" descr="Free vector a sticker template with a student girl in school uniform"/>
          <p:cNvPicPr>
            <a:picLocks noChangeAspect="1" noChangeArrowheads="1"/>
          </p:cNvPicPr>
          <p:nvPr/>
        </p:nvPicPr>
        <p:blipFill>
          <a:blip r:embed="rId3">
            <a:clrChange>
              <a:clrFrom>
                <a:srgbClr val="FFFFFF"/>
              </a:clrFrom>
              <a:clrTo>
                <a:srgbClr val="FFFFFF">
                  <a:alpha val="0"/>
                </a:srgbClr>
              </a:clrTo>
            </a:clrChange>
          </a:blip>
          <a:srcRect l="11343" t="6070" r="17761" b="11980"/>
          <a:stretch>
            <a:fillRect/>
          </a:stretch>
        </p:blipFill>
        <p:spPr bwMode="auto">
          <a:xfrm>
            <a:off x="5409706" y="4869056"/>
            <a:ext cx="867270" cy="1908000"/>
          </a:xfrm>
          <a:prstGeom prst="rect">
            <a:avLst/>
          </a:prstGeom>
          <a:noFill/>
          <a:effectLst>
            <a:softEdge rad="12700"/>
          </a:effectLst>
          <a:scene3d>
            <a:camera prst="isometricRightUp"/>
            <a:lightRig rig="threePt" dir="t"/>
          </a:scene3d>
        </p:spPr>
      </p:pic>
      <p:sp>
        <p:nvSpPr>
          <p:cNvPr id="14" name="Rectangular Callout 13"/>
          <p:cNvSpPr/>
          <p:nvPr/>
        </p:nvSpPr>
        <p:spPr>
          <a:xfrm>
            <a:off x="2636543" y="4720176"/>
            <a:ext cx="2412000" cy="1368000"/>
          </a:xfrm>
          <a:prstGeom prst="wedgeRectCallout">
            <a:avLst>
              <a:gd name="adj1" fmla="val 58666"/>
              <a:gd name="adj2" fmla="val 24889"/>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If you find the book, </a:t>
            </a:r>
            <a:r>
              <a:rPr lang="en-IN" sz="2000" dirty="0" smtClean="0">
                <a:solidFill>
                  <a:schemeClr val="tx1"/>
                </a:solidFill>
              </a:rPr>
              <a:t>could </a:t>
            </a:r>
            <a:r>
              <a:rPr lang="en-IN" sz="2000" dirty="0" smtClean="0">
                <a:solidFill>
                  <a:schemeClr val="tx1"/>
                </a:solidFill>
              </a:rPr>
              <a:t>you come to the school and give it to me as it is </a:t>
            </a:r>
            <a:r>
              <a:rPr lang="en-IN" sz="2000" b="1" dirty="0" smtClean="0">
                <a:solidFill>
                  <a:schemeClr val="tx1"/>
                </a:solidFill>
              </a:rPr>
              <a:t>nearby</a:t>
            </a:r>
            <a:r>
              <a:rPr lang="en-IN" sz="2000" dirty="0" smtClean="0">
                <a:solidFill>
                  <a:schemeClr val="tx1"/>
                </a:solidFill>
              </a:rPr>
              <a:t>?</a:t>
            </a:r>
            <a:endParaRPr lang="en-US" sz="2000" dirty="0">
              <a:solidFill>
                <a:schemeClr val="tx1"/>
              </a:solidFill>
            </a:endParaRPr>
          </a:p>
        </p:txBody>
      </p:sp>
      <p:pic>
        <p:nvPicPr>
          <p:cNvPr id="15"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4">
            <a:clrChange>
              <a:clrFrom>
                <a:srgbClr val="FDFDD7"/>
              </a:clrFrom>
              <a:clrTo>
                <a:srgbClr val="FDFDD7">
                  <a:alpha val="0"/>
                </a:srgbClr>
              </a:clrTo>
            </a:clrChange>
            <a:lum bright="-20000"/>
            <a:extLst>
              <a:ext uri="{BEBA8EAE-BF5A-486C-A8C5-ECC9F3942E4B}">
                <a14:imgProps xmlns:a14="http://schemas.microsoft.com/office/drawing/2010/main" xmlns="">
                  <a14:imgLayer r:embed="rId5">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a:off x="6618015" y="4876808"/>
            <a:ext cx="1468721" cy="17640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Oval Callout 15"/>
          <p:cNvSpPr/>
          <p:nvPr/>
        </p:nvSpPr>
        <p:spPr>
          <a:xfrm>
            <a:off x="8057568" y="4424368"/>
            <a:ext cx="1296000" cy="864000"/>
          </a:xfrm>
          <a:prstGeom prst="wedgeEllipseCallout">
            <a:avLst>
              <a:gd name="adj1" fmla="val -60365"/>
              <a:gd name="adj2" fmla="val 464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Sure Banu!</a:t>
            </a:r>
            <a:endParaRPr lang="en-US" sz="2000" dirty="0">
              <a:solidFill>
                <a:schemeClr val="tx1"/>
              </a:solidFill>
            </a:endParaRPr>
          </a:p>
        </p:txBody>
      </p:sp>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1000"/>
                            </p:stCondLst>
                            <p:childTnLst>
                              <p:par>
                                <p:cTn id="41" presetID="10" presetClass="entr" presetSubtype="0" fill="hold" grpId="1"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1"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3B29C-95B5-AAC3-7C2A-4E50B0EC68C6}"/>
              </a:ext>
            </a:extLst>
          </p:cNvPr>
          <p:cNvSpPr>
            <a:spLocks noGrp="1"/>
          </p:cNvSpPr>
          <p:nvPr>
            <p:ph type="title"/>
          </p:nvPr>
        </p:nvSpPr>
        <p:spPr>
          <a:xfrm>
            <a:off x="1466856" y="171432"/>
            <a:ext cx="9296427" cy="792000"/>
          </a:xfr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a:scene3d>
            <a:camera prst="orthographicFront"/>
            <a:lightRig rig="threePt" dir="t"/>
          </a:scene3d>
          <a:sp3d>
            <a:bevelT/>
          </a:sp3d>
        </p:spPr>
        <p:txBody>
          <a:bodyPr/>
          <a:lstStyle/>
          <a:p>
            <a:r>
              <a:rPr lang="en-IN" b="1" dirty="0" smtClean="0">
                <a:solidFill>
                  <a:schemeClr val="bg1"/>
                </a:solidFill>
              </a:rPr>
              <a:t>Adverbs of Place - TYPES</a:t>
            </a:r>
            <a:endParaRPr lang="en-IN" b="1" dirty="0">
              <a:solidFill>
                <a:schemeClr val="bg1"/>
              </a:solidFill>
            </a:endParaRPr>
          </a:p>
        </p:txBody>
      </p:sp>
      <p:grpSp>
        <p:nvGrpSpPr>
          <p:cNvPr id="3" name="Group 2">
            <a:extLst>
              <a:ext uri="{FF2B5EF4-FFF2-40B4-BE49-F238E27FC236}">
                <a16:creationId xmlns="" xmlns:a16="http://schemas.microsoft.com/office/drawing/2014/main" id="{EF48F79E-D688-4F4E-8647-B0EED4DC0167}"/>
              </a:ext>
            </a:extLst>
          </p:cNvPr>
          <p:cNvGrpSpPr/>
          <p:nvPr/>
        </p:nvGrpSpPr>
        <p:grpSpPr>
          <a:xfrm>
            <a:off x="1297376" y="3429000"/>
            <a:ext cx="9504000" cy="172531"/>
            <a:chOff x="407368" y="3306247"/>
            <a:chExt cx="11430000" cy="172531"/>
          </a:xfrm>
        </p:grpSpPr>
        <p:sp>
          <p:nvSpPr>
            <p:cNvPr id="4" name="Rectangle 3">
              <a:extLst>
                <a:ext uri="{FF2B5EF4-FFF2-40B4-BE49-F238E27FC236}">
                  <a16:creationId xmlns="" xmlns:a16="http://schemas.microsoft.com/office/drawing/2014/main" id="{813E617E-DA9C-4B3B-A556-07138984DA95}"/>
                </a:ext>
              </a:extLst>
            </p:cNvPr>
            <p:cNvSpPr>
              <a:spLocks noChangeArrowheads="1"/>
            </p:cNvSpPr>
            <p:nvPr/>
          </p:nvSpPr>
          <p:spPr bwMode="gray">
            <a:xfrm>
              <a:off x="407368" y="3424803"/>
              <a:ext cx="11430000" cy="53975"/>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dirty="0">
                <a:latin typeface="Calibri" pitchFamily="34" charset="0"/>
              </a:endParaRPr>
            </a:p>
          </p:txBody>
        </p:sp>
        <p:sp>
          <p:nvSpPr>
            <p:cNvPr id="5" name="Rectangle 4">
              <a:extLst>
                <a:ext uri="{FF2B5EF4-FFF2-40B4-BE49-F238E27FC236}">
                  <a16:creationId xmlns="" xmlns:a16="http://schemas.microsoft.com/office/drawing/2014/main" id="{8090D764-3128-46F9-B58B-39CB5B1B0C6A}"/>
                </a:ext>
              </a:extLst>
            </p:cNvPr>
            <p:cNvSpPr>
              <a:spLocks noChangeArrowheads="1"/>
            </p:cNvSpPr>
            <p:nvPr/>
          </p:nvSpPr>
          <p:spPr bwMode="gray">
            <a:xfrm>
              <a:off x="407368" y="3306247"/>
              <a:ext cx="11430000" cy="142875"/>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dirty="0">
                <a:latin typeface="Calibri" pitchFamily="34" charset="0"/>
              </a:endParaRPr>
            </a:p>
          </p:txBody>
        </p:sp>
      </p:grpSp>
      <p:grpSp>
        <p:nvGrpSpPr>
          <p:cNvPr id="6" name="Group 170">
            <a:extLst>
              <a:ext uri="{FF2B5EF4-FFF2-40B4-BE49-F238E27FC236}">
                <a16:creationId xmlns="" xmlns:a16="http://schemas.microsoft.com/office/drawing/2014/main" id="{223D7B24-AC7E-45D1-9D2A-EA9DE48667D3}"/>
              </a:ext>
            </a:extLst>
          </p:cNvPr>
          <p:cNvGrpSpPr/>
          <p:nvPr/>
        </p:nvGrpSpPr>
        <p:grpSpPr>
          <a:xfrm>
            <a:off x="1224427" y="2590908"/>
            <a:ext cx="1737360" cy="1763051"/>
            <a:chOff x="105228" y="1565946"/>
            <a:chExt cx="2316480" cy="2350734"/>
          </a:xfrm>
        </p:grpSpPr>
        <p:sp>
          <p:nvSpPr>
            <p:cNvPr id="7" name="Oval 6">
              <a:extLst>
                <a:ext uri="{FF2B5EF4-FFF2-40B4-BE49-F238E27FC236}">
                  <a16:creationId xmlns="" xmlns:a16="http://schemas.microsoft.com/office/drawing/2014/main" id="{B2D51D25-8CE9-4DF2-AC69-409EED504D41}"/>
                </a:ext>
              </a:extLst>
            </p:cNvPr>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8" name="Pentagon 142">
              <a:extLst>
                <a:ext uri="{FF2B5EF4-FFF2-40B4-BE49-F238E27FC236}">
                  <a16:creationId xmlns="" xmlns:a16="http://schemas.microsoft.com/office/drawing/2014/main" id="{8B8DC4CB-56CC-4E33-B32B-492C92D04789}"/>
                </a:ext>
              </a:extLst>
            </p:cNvPr>
            <p:cNvSpPr>
              <a:spLocks noChangeAspect="1"/>
            </p:cNvSpPr>
            <p:nvPr/>
          </p:nvSpPr>
          <p:spPr>
            <a:xfrm rot="16200000">
              <a:off x="999744" y="1633002"/>
              <a:ext cx="536448" cy="402336"/>
            </a:xfrm>
            <a:prstGeom prst="homePlate">
              <a:avLst/>
            </a:prstGeom>
            <a:gradFill flip="none" rotWithShape="1">
              <a:gsLst>
                <a:gs pos="0">
                  <a:schemeClr val="accent6">
                    <a:lumMod val="75000"/>
                  </a:schemeClr>
                </a:gs>
                <a:gs pos="50000">
                  <a:schemeClr val="accent6">
                    <a:lumMod val="50000"/>
                  </a:schemeClr>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9" name="Group 93">
            <a:extLst>
              <a:ext uri="{FF2B5EF4-FFF2-40B4-BE49-F238E27FC236}">
                <a16:creationId xmlns="" xmlns:a16="http://schemas.microsoft.com/office/drawing/2014/main" id="{FB453635-C4B0-4662-920C-4E8FB64F82A4}"/>
              </a:ext>
            </a:extLst>
          </p:cNvPr>
          <p:cNvGrpSpPr/>
          <p:nvPr/>
        </p:nvGrpSpPr>
        <p:grpSpPr>
          <a:xfrm>
            <a:off x="1545556" y="2936639"/>
            <a:ext cx="1097280" cy="1097280"/>
            <a:chOff x="533400" y="2377440"/>
            <a:chExt cx="1463040" cy="1463040"/>
          </a:xfrm>
        </p:grpSpPr>
        <p:sp>
          <p:nvSpPr>
            <p:cNvPr id="10" name="Oval 9">
              <a:extLst>
                <a:ext uri="{FF2B5EF4-FFF2-40B4-BE49-F238E27FC236}">
                  <a16:creationId xmlns="" xmlns:a16="http://schemas.microsoft.com/office/drawing/2014/main" id="{1D81EEF9-9090-45D2-AB7E-F6DD662BD717}"/>
                </a:ext>
              </a:extLst>
            </p:cNvPr>
            <p:cNvSpPr/>
            <p:nvPr/>
          </p:nvSpPr>
          <p:spPr>
            <a:xfrm>
              <a:off x="533400"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1" name="Oval 10">
              <a:extLst>
                <a:ext uri="{FF2B5EF4-FFF2-40B4-BE49-F238E27FC236}">
                  <a16:creationId xmlns="" xmlns:a16="http://schemas.microsoft.com/office/drawing/2014/main" id="{05F37A87-E9AE-4729-BAED-AB0195E2443A}"/>
                </a:ext>
              </a:extLst>
            </p:cNvPr>
            <p:cNvSpPr/>
            <p:nvPr/>
          </p:nvSpPr>
          <p:spPr>
            <a:xfrm>
              <a:off x="679704"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2" name="Oval 11">
              <a:extLst>
                <a:ext uri="{FF2B5EF4-FFF2-40B4-BE49-F238E27FC236}">
                  <a16:creationId xmlns="" xmlns:a16="http://schemas.microsoft.com/office/drawing/2014/main" id="{92EBACCA-34DF-40A0-B38A-10BFF8DD57E7}"/>
                </a:ext>
              </a:extLst>
            </p:cNvPr>
            <p:cNvSpPr/>
            <p:nvPr/>
          </p:nvSpPr>
          <p:spPr>
            <a:xfrm>
              <a:off x="714828" y="2560320"/>
              <a:ext cx="1097280" cy="1097280"/>
            </a:xfrm>
            <a:prstGeom prst="ellipse">
              <a:avLst/>
            </a:prstGeom>
            <a:gradFill flip="none" rotWithShape="1">
              <a:gsLst>
                <a:gs pos="0">
                  <a:schemeClr val="accent6">
                    <a:lumMod val="90000"/>
                  </a:schemeClr>
                </a:gs>
                <a:gs pos="50000">
                  <a:schemeClr val="accent6">
                    <a:lumMod val="50000"/>
                  </a:schemeClr>
                </a:gs>
                <a:gs pos="100000">
                  <a:schemeClr val="accent6">
                    <a:lumMod val="2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libri" pitchFamily="34" charset="0"/>
                </a:rPr>
                <a:t>1</a:t>
              </a:r>
            </a:p>
          </p:txBody>
        </p:sp>
        <p:sp>
          <p:nvSpPr>
            <p:cNvPr id="13" name="Ellipse 302">
              <a:extLst>
                <a:ext uri="{FF2B5EF4-FFF2-40B4-BE49-F238E27FC236}">
                  <a16:creationId xmlns="" xmlns:a16="http://schemas.microsoft.com/office/drawing/2014/main" id="{EDEADCBE-7E84-4B3A-ADC4-2F39C6E87766}"/>
                </a:ext>
              </a:extLst>
            </p:cNvPr>
            <p:cNvSpPr>
              <a:spLocks noChangeArrowheads="1"/>
            </p:cNvSpPr>
            <p:nvPr/>
          </p:nvSpPr>
          <p:spPr bwMode="auto">
            <a:xfrm>
              <a:off x="875938"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grpSp>
        <p:nvGrpSpPr>
          <p:cNvPr id="14" name="Group 170">
            <a:extLst>
              <a:ext uri="{FF2B5EF4-FFF2-40B4-BE49-F238E27FC236}">
                <a16:creationId xmlns="" xmlns:a16="http://schemas.microsoft.com/office/drawing/2014/main" id="{D4C6CEAB-5F81-4230-A652-258B81D8F04D}"/>
              </a:ext>
            </a:extLst>
          </p:cNvPr>
          <p:cNvGrpSpPr/>
          <p:nvPr/>
        </p:nvGrpSpPr>
        <p:grpSpPr>
          <a:xfrm>
            <a:off x="3190046" y="2590908"/>
            <a:ext cx="1737360" cy="1763051"/>
            <a:chOff x="105228" y="1565946"/>
            <a:chExt cx="2316480" cy="2350734"/>
          </a:xfrm>
        </p:grpSpPr>
        <p:sp>
          <p:nvSpPr>
            <p:cNvPr id="15" name="Oval 14">
              <a:extLst>
                <a:ext uri="{FF2B5EF4-FFF2-40B4-BE49-F238E27FC236}">
                  <a16:creationId xmlns="" xmlns:a16="http://schemas.microsoft.com/office/drawing/2014/main" id="{8D05D8CA-0FC5-4441-9CEA-0C5EAB025081}"/>
                </a:ext>
              </a:extLst>
            </p:cNvPr>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6" name="Pentagon 40">
              <a:extLst>
                <a:ext uri="{FF2B5EF4-FFF2-40B4-BE49-F238E27FC236}">
                  <a16:creationId xmlns="" xmlns:a16="http://schemas.microsoft.com/office/drawing/2014/main" id="{EF8D095F-D20B-4D2E-8A59-14A4C9775EF9}"/>
                </a:ext>
              </a:extLst>
            </p:cNvPr>
            <p:cNvSpPr>
              <a:spLocks noChangeAspect="1"/>
            </p:cNvSpPr>
            <p:nvPr/>
          </p:nvSpPr>
          <p:spPr>
            <a:xfrm rot="16200000">
              <a:off x="999744" y="1633002"/>
              <a:ext cx="536448" cy="402336"/>
            </a:xfrm>
            <a:prstGeom prst="homePlate">
              <a:avLst/>
            </a:prstGeom>
            <a:gradFill flip="none" rotWithShape="1">
              <a:gsLst>
                <a:gs pos="0">
                  <a:schemeClr val="accent3">
                    <a:lumMod val="75000"/>
                  </a:schemeClr>
                </a:gs>
                <a:gs pos="50000">
                  <a:schemeClr val="accent3">
                    <a:lumMod val="50000"/>
                  </a:schemeClr>
                </a:gs>
                <a:gs pos="100000">
                  <a:srgbClr val="2E391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17" name="Group 94">
            <a:extLst>
              <a:ext uri="{FF2B5EF4-FFF2-40B4-BE49-F238E27FC236}">
                <a16:creationId xmlns="" xmlns:a16="http://schemas.microsoft.com/office/drawing/2014/main" id="{D55B121F-FF66-4746-9DA6-19D028548B0E}"/>
              </a:ext>
            </a:extLst>
          </p:cNvPr>
          <p:cNvGrpSpPr/>
          <p:nvPr/>
        </p:nvGrpSpPr>
        <p:grpSpPr>
          <a:xfrm>
            <a:off x="3511175" y="2936639"/>
            <a:ext cx="1097280" cy="1097280"/>
            <a:chOff x="2733524" y="2377440"/>
            <a:chExt cx="1463040" cy="1463040"/>
          </a:xfrm>
        </p:grpSpPr>
        <p:sp>
          <p:nvSpPr>
            <p:cNvPr id="18" name="Oval 17">
              <a:extLst>
                <a:ext uri="{FF2B5EF4-FFF2-40B4-BE49-F238E27FC236}">
                  <a16:creationId xmlns="" xmlns:a16="http://schemas.microsoft.com/office/drawing/2014/main" id="{A63238A0-7E7B-4F6A-A527-4C5DFB40ADC1}"/>
                </a:ext>
              </a:extLst>
            </p:cNvPr>
            <p:cNvSpPr/>
            <p:nvPr/>
          </p:nvSpPr>
          <p:spPr>
            <a:xfrm>
              <a:off x="2733524"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9" name="Oval 18">
              <a:extLst>
                <a:ext uri="{FF2B5EF4-FFF2-40B4-BE49-F238E27FC236}">
                  <a16:creationId xmlns="" xmlns:a16="http://schemas.microsoft.com/office/drawing/2014/main" id="{FBB863CA-5D03-408A-8B77-F6B3D508A9DF}"/>
                </a:ext>
              </a:extLst>
            </p:cNvPr>
            <p:cNvSpPr/>
            <p:nvPr/>
          </p:nvSpPr>
          <p:spPr>
            <a:xfrm>
              <a:off x="2879828"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20" name="Oval 19">
              <a:extLst>
                <a:ext uri="{FF2B5EF4-FFF2-40B4-BE49-F238E27FC236}">
                  <a16:creationId xmlns="" xmlns:a16="http://schemas.microsoft.com/office/drawing/2014/main" id="{00B95606-EFB8-41C2-928E-CE01CEBC7E15}"/>
                </a:ext>
              </a:extLst>
            </p:cNvPr>
            <p:cNvSpPr/>
            <p:nvPr/>
          </p:nvSpPr>
          <p:spPr>
            <a:xfrm>
              <a:off x="2914952" y="2560320"/>
              <a:ext cx="1097280" cy="1097280"/>
            </a:xfrm>
            <a:prstGeom prst="ellipse">
              <a:avLst/>
            </a:prstGeom>
            <a:gradFill flip="none" rotWithShape="1">
              <a:gsLst>
                <a:gs pos="0">
                  <a:schemeClr val="accent3">
                    <a:lumMod val="60000"/>
                    <a:lumOff val="40000"/>
                  </a:schemeClr>
                </a:gs>
                <a:gs pos="50000">
                  <a:schemeClr val="accent3">
                    <a:lumMod val="50000"/>
                  </a:schemeClr>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libri" pitchFamily="34" charset="0"/>
                </a:rPr>
                <a:t>2</a:t>
              </a:r>
            </a:p>
          </p:txBody>
        </p:sp>
        <p:sp>
          <p:nvSpPr>
            <p:cNvPr id="21" name="Ellipse 302">
              <a:extLst>
                <a:ext uri="{FF2B5EF4-FFF2-40B4-BE49-F238E27FC236}">
                  <a16:creationId xmlns="" xmlns:a16="http://schemas.microsoft.com/office/drawing/2014/main" id="{72088D96-4BD4-4714-A693-D1DDEBB05441}"/>
                </a:ext>
              </a:extLst>
            </p:cNvPr>
            <p:cNvSpPr>
              <a:spLocks noChangeArrowheads="1"/>
            </p:cNvSpPr>
            <p:nvPr/>
          </p:nvSpPr>
          <p:spPr bwMode="auto">
            <a:xfrm>
              <a:off x="3076062"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grpSp>
        <p:nvGrpSpPr>
          <p:cNvPr id="22" name="Group 170">
            <a:extLst>
              <a:ext uri="{FF2B5EF4-FFF2-40B4-BE49-F238E27FC236}">
                <a16:creationId xmlns="" xmlns:a16="http://schemas.microsoft.com/office/drawing/2014/main" id="{4F26D494-25D5-49C6-B3AC-9BD80F970BF4}"/>
              </a:ext>
            </a:extLst>
          </p:cNvPr>
          <p:cNvGrpSpPr/>
          <p:nvPr/>
        </p:nvGrpSpPr>
        <p:grpSpPr>
          <a:xfrm>
            <a:off x="5155665" y="2590908"/>
            <a:ext cx="1737360" cy="1763051"/>
            <a:chOff x="105228" y="1565946"/>
            <a:chExt cx="2316480" cy="2350734"/>
          </a:xfrm>
        </p:grpSpPr>
        <p:sp>
          <p:nvSpPr>
            <p:cNvPr id="23" name="Oval 22">
              <a:extLst>
                <a:ext uri="{FF2B5EF4-FFF2-40B4-BE49-F238E27FC236}">
                  <a16:creationId xmlns="" xmlns:a16="http://schemas.microsoft.com/office/drawing/2014/main" id="{B59B8151-93BE-4F0E-8775-6DB8F1CCF385}"/>
                </a:ext>
              </a:extLst>
            </p:cNvPr>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24" name="Pentagon 49">
              <a:extLst>
                <a:ext uri="{FF2B5EF4-FFF2-40B4-BE49-F238E27FC236}">
                  <a16:creationId xmlns="" xmlns:a16="http://schemas.microsoft.com/office/drawing/2014/main" id="{1BCF66DE-0ECF-48B2-A508-C25F6E5FF650}"/>
                </a:ext>
              </a:extLst>
            </p:cNvPr>
            <p:cNvSpPr>
              <a:spLocks noChangeAspect="1"/>
            </p:cNvSpPr>
            <p:nvPr/>
          </p:nvSpPr>
          <p:spPr>
            <a:xfrm rot="16200000">
              <a:off x="999744" y="1633002"/>
              <a:ext cx="536448" cy="402336"/>
            </a:xfrm>
            <a:prstGeom prst="homePlate">
              <a:avLst/>
            </a:prstGeom>
            <a:gradFill flip="none" rotWithShape="1">
              <a:gsLst>
                <a:gs pos="0">
                  <a:schemeClr val="tx2">
                    <a:lumMod val="60000"/>
                    <a:lumOff val="40000"/>
                  </a:schemeClr>
                </a:gs>
                <a:gs pos="50000">
                  <a:schemeClr val="accent1">
                    <a:lumMod val="75000"/>
                  </a:schemeClr>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25" name="Group 95">
            <a:extLst>
              <a:ext uri="{FF2B5EF4-FFF2-40B4-BE49-F238E27FC236}">
                <a16:creationId xmlns="" xmlns:a16="http://schemas.microsoft.com/office/drawing/2014/main" id="{02BED171-CF08-475B-86D8-60A6BCFAE93B}"/>
              </a:ext>
            </a:extLst>
          </p:cNvPr>
          <p:cNvGrpSpPr/>
          <p:nvPr/>
        </p:nvGrpSpPr>
        <p:grpSpPr>
          <a:xfrm>
            <a:off x="5476794" y="2936639"/>
            <a:ext cx="1097280" cy="1097280"/>
            <a:chOff x="4933648" y="2377440"/>
            <a:chExt cx="1463040" cy="1463040"/>
          </a:xfrm>
        </p:grpSpPr>
        <p:sp>
          <p:nvSpPr>
            <p:cNvPr id="26" name="Oval 25">
              <a:extLst>
                <a:ext uri="{FF2B5EF4-FFF2-40B4-BE49-F238E27FC236}">
                  <a16:creationId xmlns="" xmlns:a16="http://schemas.microsoft.com/office/drawing/2014/main" id="{11079C4A-DCF9-412B-8BDA-81C4F09B7461}"/>
                </a:ext>
              </a:extLst>
            </p:cNvPr>
            <p:cNvSpPr/>
            <p:nvPr/>
          </p:nvSpPr>
          <p:spPr>
            <a:xfrm>
              <a:off x="4933648"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27" name="Oval 26">
              <a:extLst>
                <a:ext uri="{FF2B5EF4-FFF2-40B4-BE49-F238E27FC236}">
                  <a16:creationId xmlns="" xmlns:a16="http://schemas.microsoft.com/office/drawing/2014/main" id="{3CD4C0A2-6961-4159-8998-5E51889173FC}"/>
                </a:ext>
              </a:extLst>
            </p:cNvPr>
            <p:cNvSpPr/>
            <p:nvPr/>
          </p:nvSpPr>
          <p:spPr>
            <a:xfrm>
              <a:off x="5079952"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28" name="Oval 27">
              <a:extLst>
                <a:ext uri="{FF2B5EF4-FFF2-40B4-BE49-F238E27FC236}">
                  <a16:creationId xmlns="" xmlns:a16="http://schemas.microsoft.com/office/drawing/2014/main" id="{6DED71DE-1E08-4F80-8B28-9BF46BCD573B}"/>
                </a:ext>
              </a:extLst>
            </p:cNvPr>
            <p:cNvSpPr/>
            <p:nvPr/>
          </p:nvSpPr>
          <p:spPr>
            <a:xfrm>
              <a:off x="5115076" y="2560320"/>
              <a:ext cx="1097280" cy="1097280"/>
            </a:xfrm>
            <a:prstGeom prst="ellipse">
              <a:avLst/>
            </a:prstGeom>
            <a:gradFill flip="none" rotWithShape="1">
              <a:gsLst>
                <a:gs pos="0">
                  <a:schemeClr val="accent1">
                    <a:lumMod val="60000"/>
                    <a:lumOff val="40000"/>
                  </a:schemeClr>
                </a:gs>
                <a:gs pos="50000">
                  <a:schemeClr val="accent1">
                    <a:lumMod val="75000"/>
                  </a:schemeClr>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libri" pitchFamily="34" charset="0"/>
                </a:rPr>
                <a:t>3</a:t>
              </a:r>
            </a:p>
          </p:txBody>
        </p:sp>
        <p:sp>
          <p:nvSpPr>
            <p:cNvPr id="29" name="Ellipse 302">
              <a:extLst>
                <a:ext uri="{FF2B5EF4-FFF2-40B4-BE49-F238E27FC236}">
                  <a16:creationId xmlns="" xmlns:a16="http://schemas.microsoft.com/office/drawing/2014/main" id="{965D49A3-871C-4A1B-BC56-529408BF4D11}"/>
                </a:ext>
              </a:extLst>
            </p:cNvPr>
            <p:cNvSpPr>
              <a:spLocks noChangeArrowheads="1"/>
            </p:cNvSpPr>
            <p:nvPr/>
          </p:nvSpPr>
          <p:spPr bwMode="auto">
            <a:xfrm>
              <a:off x="5276186"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grpSp>
        <p:nvGrpSpPr>
          <p:cNvPr id="30" name="Group 170">
            <a:extLst>
              <a:ext uri="{FF2B5EF4-FFF2-40B4-BE49-F238E27FC236}">
                <a16:creationId xmlns="" xmlns:a16="http://schemas.microsoft.com/office/drawing/2014/main" id="{8D343D6F-0049-4033-8D4D-57D7B90CCBE7}"/>
              </a:ext>
            </a:extLst>
          </p:cNvPr>
          <p:cNvGrpSpPr/>
          <p:nvPr/>
        </p:nvGrpSpPr>
        <p:grpSpPr>
          <a:xfrm>
            <a:off x="7121285" y="2590908"/>
            <a:ext cx="1737360" cy="1763051"/>
            <a:chOff x="105228" y="1565946"/>
            <a:chExt cx="2316480" cy="2350734"/>
          </a:xfrm>
        </p:grpSpPr>
        <p:sp>
          <p:nvSpPr>
            <p:cNvPr id="31" name="Oval 30">
              <a:extLst>
                <a:ext uri="{FF2B5EF4-FFF2-40B4-BE49-F238E27FC236}">
                  <a16:creationId xmlns="" xmlns:a16="http://schemas.microsoft.com/office/drawing/2014/main" id="{203ACFA6-45CD-4BF4-A9BD-2DF33F99433C}"/>
                </a:ext>
              </a:extLst>
            </p:cNvPr>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32" name="Pentagon 69">
              <a:extLst>
                <a:ext uri="{FF2B5EF4-FFF2-40B4-BE49-F238E27FC236}">
                  <a16:creationId xmlns="" xmlns:a16="http://schemas.microsoft.com/office/drawing/2014/main" id="{22128FA1-E15B-4D3E-964C-A952E77D3DC8}"/>
                </a:ext>
              </a:extLst>
            </p:cNvPr>
            <p:cNvSpPr>
              <a:spLocks noChangeAspect="1"/>
            </p:cNvSpPr>
            <p:nvPr/>
          </p:nvSpPr>
          <p:spPr>
            <a:xfrm rot="16200000">
              <a:off x="999744" y="1633002"/>
              <a:ext cx="536448" cy="402336"/>
            </a:xfrm>
            <a:prstGeom prst="homePlate">
              <a:avLst/>
            </a:prstGeom>
            <a:gradFill flip="none" rotWithShape="1">
              <a:gsLst>
                <a:gs pos="0">
                  <a:schemeClr val="bg2">
                    <a:lumMod val="50000"/>
                  </a:schemeClr>
                </a:gs>
                <a:gs pos="50000">
                  <a:schemeClr val="bg2">
                    <a:lumMod val="25000"/>
                  </a:schemeClr>
                </a:gs>
                <a:gs pos="100000">
                  <a:schemeClr val="bg2">
                    <a:lumMod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33" name="Group 96">
            <a:extLst>
              <a:ext uri="{FF2B5EF4-FFF2-40B4-BE49-F238E27FC236}">
                <a16:creationId xmlns="" xmlns:a16="http://schemas.microsoft.com/office/drawing/2014/main" id="{A41D03EE-A481-49C8-95DE-C6573F655CEC}"/>
              </a:ext>
            </a:extLst>
          </p:cNvPr>
          <p:cNvGrpSpPr/>
          <p:nvPr/>
        </p:nvGrpSpPr>
        <p:grpSpPr>
          <a:xfrm>
            <a:off x="7442414" y="2936639"/>
            <a:ext cx="1097280" cy="1097280"/>
            <a:chOff x="7133772" y="2377440"/>
            <a:chExt cx="1463040" cy="1463040"/>
          </a:xfrm>
        </p:grpSpPr>
        <p:sp>
          <p:nvSpPr>
            <p:cNvPr id="34" name="Oval 33">
              <a:extLst>
                <a:ext uri="{FF2B5EF4-FFF2-40B4-BE49-F238E27FC236}">
                  <a16:creationId xmlns="" xmlns:a16="http://schemas.microsoft.com/office/drawing/2014/main" id="{393253D0-42BB-49CF-8945-493D516A33A7}"/>
                </a:ext>
              </a:extLst>
            </p:cNvPr>
            <p:cNvSpPr/>
            <p:nvPr/>
          </p:nvSpPr>
          <p:spPr>
            <a:xfrm>
              <a:off x="7133772"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35" name="Oval 34">
              <a:extLst>
                <a:ext uri="{FF2B5EF4-FFF2-40B4-BE49-F238E27FC236}">
                  <a16:creationId xmlns="" xmlns:a16="http://schemas.microsoft.com/office/drawing/2014/main" id="{B9E8F0A6-BD15-4ACA-A6D7-75907D2F79CF}"/>
                </a:ext>
              </a:extLst>
            </p:cNvPr>
            <p:cNvSpPr/>
            <p:nvPr/>
          </p:nvSpPr>
          <p:spPr>
            <a:xfrm>
              <a:off x="7280076"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36" name="Oval 35">
              <a:extLst>
                <a:ext uri="{FF2B5EF4-FFF2-40B4-BE49-F238E27FC236}">
                  <a16:creationId xmlns="" xmlns:a16="http://schemas.microsoft.com/office/drawing/2014/main" id="{64751105-A494-4A83-899F-1928A407AE7D}"/>
                </a:ext>
              </a:extLst>
            </p:cNvPr>
            <p:cNvSpPr/>
            <p:nvPr/>
          </p:nvSpPr>
          <p:spPr>
            <a:xfrm>
              <a:off x="7315200" y="2560320"/>
              <a:ext cx="1097280" cy="1097280"/>
            </a:xfrm>
            <a:prstGeom prst="ellipse">
              <a:avLst/>
            </a:prstGeom>
            <a:gradFill flip="none" rotWithShape="1">
              <a:gsLst>
                <a:gs pos="0">
                  <a:schemeClr val="bg2">
                    <a:lumMod val="75000"/>
                  </a:schemeClr>
                </a:gs>
                <a:gs pos="50000">
                  <a:schemeClr val="bg2">
                    <a:lumMod val="25000"/>
                  </a:schemeClr>
                </a:gs>
                <a:gs pos="100000">
                  <a:schemeClr val="bg2">
                    <a:lumMod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libri" pitchFamily="34" charset="0"/>
                </a:rPr>
                <a:t>4</a:t>
              </a:r>
            </a:p>
          </p:txBody>
        </p:sp>
        <p:sp>
          <p:nvSpPr>
            <p:cNvPr id="37" name="Ellipse 302">
              <a:extLst>
                <a:ext uri="{FF2B5EF4-FFF2-40B4-BE49-F238E27FC236}">
                  <a16:creationId xmlns="" xmlns:a16="http://schemas.microsoft.com/office/drawing/2014/main" id="{A164A5F3-A70A-4682-95BD-5353F7932AC2}"/>
                </a:ext>
              </a:extLst>
            </p:cNvPr>
            <p:cNvSpPr>
              <a:spLocks noChangeArrowheads="1"/>
            </p:cNvSpPr>
            <p:nvPr/>
          </p:nvSpPr>
          <p:spPr bwMode="auto">
            <a:xfrm>
              <a:off x="7476310"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sp>
        <p:nvSpPr>
          <p:cNvPr id="38" name="TextBox 37">
            <a:extLst>
              <a:ext uri="{FF2B5EF4-FFF2-40B4-BE49-F238E27FC236}">
                <a16:creationId xmlns="" xmlns:a16="http://schemas.microsoft.com/office/drawing/2014/main" id="{8C170939-2EE2-484C-9387-6236FBC36018}"/>
              </a:ext>
            </a:extLst>
          </p:cNvPr>
          <p:cNvSpPr txBox="1">
            <a:spLocks noChangeAspect="1"/>
          </p:cNvSpPr>
          <p:nvPr/>
        </p:nvSpPr>
        <p:spPr>
          <a:xfrm>
            <a:off x="1354910" y="1709728"/>
            <a:ext cx="1584000" cy="830997"/>
          </a:xfrm>
          <a:prstGeom prst="rect">
            <a:avLst/>
          </a:prstGeom>
          <a:noFill/>
        </p:spPr>
        <p:txBody>
          <a:bodyPr wrap="square" rtlCol="0">
            <a:spAutoFit/>
          </a:bodyPr>
          <a:lstStyle/>
          <a:p>
            <a:pPr algn="ctr"/>
            <a:r>
              <a:rPr lang="en-US" sz="2400" b="1" dirty="0" smtClean="0">
                <a:solidFill>
                  <a:schemeClr val="accent6">
                    <a:lumMod val="75000"/>
                  </a:schemeClr>
                </a:solidFill>
                <a:latin typeface="Calibri" pitchFamily="34" charset="0"/>
              </a:rPr>
              <a:t>Show </a:t>
            </a:r>
            <a:r>
              <a:rPr lang="en-US" sz="2400" b="1" dirty="0" smtClean="0">
                <a:solidFill>
                  <a:schemeClr val="accent6">
                    <a:lumMod val="75000"/>
                  </a:schemeClr>
                </a:solidFill>
                <a:latin typeface="Calibri" pitchFamily="34" charset="0"/>
              </a:rPr>
              <a:t>direction</a:t>
            </a:r>
            <a:endParaRPr lang="en-US" sz="2400" b="1" dirty="0">
              <a:solidFill>
                <a:schemeClr val="accent6">
                  <a:lumMod val="75000"/>
                </a:schemeClr>
              </a:solidFill>
              <a:latin typeface="Calibri" pitchFamily="34" charset="0"/>
            </a:endParaRPr>
          </a:p>
        </p:txBody>
      </p:sp>
      <p:sp>
        <p:nvSpPr>
          <p:cNvPr id="39" name="TextBox 38">
            <a:extLst>
              <a:ext uri="{FF2B5EF4-FFF2-40B4-BE49-F238E27FC236}">
                <a16:creationId xmlns="" xmlns:a16="http://schemas.microsoft.com/office/drawing/2014/main" id="{B4CB41BC-46FD-42CD-A884-37666DAD2824}"/>
              </a:ext>
            </a:extLst>
          </p:cNvPr>
          <p:cNvSpPr txBox="1">
            <a:spLocks noChangeAspect="1"/>
          </p:cNvSpPr>
          <p:nvPr/>
        </p:nvSpPr>
        <p:spPr>
          <a:xfrm>
            <a:off x="3297905" y="1709728"/>
            <a:ext cx="1584000" cy="830997"/>
          </a:xfrm>
          <a:prstGeom prst="rect">
            <a:avLst/>
          </a:prstGeom>
          <a:noFill/>
        </p:spPr>
        <p:txBody>
          <a:bodyPr wrap="square" rtlCol="0">
            <a:spAutoFit/>
          </a:bodyPr>
          <a:lstStyle/>
          <a:p>
            <a:pPr algn="ctr"/>
            <a:r>
              <a:rPr lang="en-US" sz="2400" b="1" dirty="0" smtClean="0">
                <a:solidFill>
                  <a:schemeClr val="accent3">
                    <a:lumMod val="75000"/>
                  </a:schemeClr>
                </a:solidFill>
                <a:latin typeface="Calibri" pitchFamily="34" charset="0"/>
              </a:rPr>
              <a:t>Show</a:t>
            </a:r>
          </a:p>
          <a:p>
            <a:pPr algn="ctr"/>
            <a:r>
              <a:rPr lang="en-US" sz="2400" b="1" dirty="0" smtClean="0">
                <a:solidFill>
                  <a:schemeClr val="accent3">
                    <a:lumMod val="75000"/>
                  </a:schemeClr>
                </a:solidFill>
                <a:latin typeface="Calibri" pitchFamily="34" charset="0"/>
              </a:rPr>
              <a:t>distance</a:t>
            </a:r>
            <a:endParaRPr lang="en-US" sz="2400" b="1" dirty="0">
              <a:solidFill>
                <a:schemeClr val="accent3">
                  <a:lumMod val="75000"/>
                </a:schemeClr>
              </a:solidFill>
              <a:latin typeface="Calibri" pitchFamily="34" charset="0"/>
            </a:endParaRPr>
          </a:p>
        </p:txBody>
      </p:sp>
      <p:sp>
        <p:nvSpPr>
          <p:cNvPr id="40" name="TextBox 39">
            <a:extLst>
              <a:ext uri="{FF2B5EF4-FFF2-40B4-BE49-F238E27FC236}">
                <a16:creationId xmlns="" xmlns:a16="http://schemas.microsoft.com/office/drawing/2014/main" id="{92A569CD-A985-4CA0-830A-C799D3DC84E5}"/>
              </a:ext>
            </a:extLst>
          </p:cNvPr>
          <p:cNvSpPr txBox="1">
            <a:spLocks noChangeAspect="1"/>
          </p:cNvSpPr>
          <p:nvPr/>
        </p:nvSpPr>
        <p:spPr>
          <a:xfrm>
            <a:off x="5240899" y="1709728"/>
            <a:ext cx="1584000" cy="830997"/>
          </a:xfrm>
          <a:prstGeom prst="rect">
            <a:avLst/>
          </a:prstGeom>
          <a:noFill/>
        </p:spPr>
        <p:txBody>
          <a:bodyPr wrap="square" rtlCol="0">
            <a:spAutoFit/>
          </a:bodyPr>
          <a:lstStyle/>
          <a:p>
            <a:pPr algn="ctr"/>
            <a:r>
              <a:rPr lang="en-US" sz="2400" b="1" dirty="0" smtClean="0">
                <a:solidFill>
                  <a:srgbClr val="0070C0"/>
                </a:solidFill>
                <a:latin typeface="Calibri" pitchFamily="34" charset="0"/>
              </a:rPr>
              <a:t>Show </a:t>
            </a:r>
            <a:endParaRPr lang="en-US" sz="2400" b="1" dirty="0" smtClean="0">
              <a:solidFill>
                <a:srgbClr val="0070C0"/>
              </a:solidFill>
              <a:latin typeface="Calibri" pitchFamily="34" charset="0"/>
            </a:endParaRPr>
          </a:p>
          <a:p>
            <a:pPr algn="ctr"/>
            <a:r>
              <a:rPr lang="en-US" sz="2400" b="1" dirty="0" smtClean="0">
                <a:solidFill>
                  <a:srgbClr val="0070C0"/>
                </a:solidFill>
                <a:latin typeface="Calibri" pitchFamily="34" charset="0"/>
              </a:rPr>
              <a:t>location</a:t>
            </a:r>
            <a:endParaRPr lang="en-US" sz="2400" b="1" dirty="0">
              <a:solidFill>
                <a:srgbClr val="0070C0"/>
              </a:solidFill>
              <a:latin typeface="Calibri" pitchFamily="34" charset="0"/>
            </a:endParaRPr>
          </a:p>
        </p:txBody>
      </p:sp>
      <p:sp>
        <p:nvSpPr>
          <p:cNvPr id="41" name="TextBox 40">
            <a:extLst>
              <a:ext uri="{FF2B5EF4-FFF2-40B4-BE49-F238E27FC236}">
                <a16:creationId xmlns="" xmlns:a16="http://schemas.microsoft.com/office/drawing/2014/main" id="{7F573238-950B-4AF2-AEF6-B80184DFAFD1}"/>
              </a:ext>
            </a:extLst>
          </p:cNvPr>
          <p:cNvSpPr txBox="1">
            <a:spLocks noChangeAspect="1"/>
          </p:cNvSpPr>
          <p:nvPr/>
        </p:nvSpPr>
        <p:spPr>
          <a:xfrm>
            <a:off x="7183894" y="1709728"/>
            <a:ext cx="1584000" cy="830997"/>
          </a:xfrm>
          <a:prstGeom prst="rect">
            <a:avLst/>
          </a:prstGeom>
          <a:noFill/>
        </p:spPr>
        <p:txBody>
          <a:bodyPr wrap="square" rtlCol="0">
            <a:spAutoFit/>
          </a:bodyPr>
          <a:lstStyle/>
          <a:p>
            <a:pPr algn="ctr"/>
            <a:r>
              <a:rPr lang="en-US" sz="2400" b="1" dirty="0" smtClean="0">
                <a:solidFill>
                  <a:schemeClr val="bg2">
                    <a:lumMod val="50000"/>
                  </a:schemeClr>
                </a:solidFill>
                <a:latin typeface="Calibri" pitchFamily="34" charset="0"/>
              </a:rPr>
              <a:t>Show </a:t>
            </a:r>
            <a:endParaRPr lang="en-US" sz="2400" b="1" dirty="0" smtClean="0">
              <a:solidFill>
                <a:schemeClr val="bg2">
                  <a:lumMod val="50000"/>
                </a:schemeClr>
              </a:solidFill>
              <a:latin typeface="Calibri" pitchFamily="34" charset="0"/>
            </a:endParaRPr>
          </a:p>
          <a:p>
            <a:pPr algn="ctr"/>
            <a:r>
              <a:rPr lang="en-IN" sz="2400" b="1" dirty="0" smtClean="0">
                <a:solidFill>
                  <a:schemeClr val="bg2">
                    <a:lumMod val="50000"/>
                  </a:schemeClr>
                </a:solidFill>
                <a:latin typeface="Calibri" pitchFamily="34" charset="0"/>
              </a:rPr>
              <a:t>movement</a:t>
            </a:r>
            <a:endParaRPr lang="en-US" sz="2400" b="1" dirty="0">
              <a:solidFill>
                <a:schemeClr val="bg2">
                  <a:lumMod val="50000"/>
                </a:schemeClr>
              </a:solidFill>
              <a:latin typeface="Calibri" pitchFamily="34" charset="0"/>
            </a:endParaRPr>
          </a:p>
        </p:txBody>
      </p:sp>
      <p:grpSp>
        <p:nvGrpSpPr>
          <p:cNvPr id="42" name="Group 83">
            <a:extLst>
              <a:ext uri="{FF2B5EF4-FFF2-40B4-BE49-F238E27FC236}">
                <a16:creationId xmlns="" xmlns:a16="http://schemas.microsoft.com/office/drawing/2014/main" id="{6398F958-06FD-4540-BBA7-461CF153EE9E}"/>
              </a:ext>
            </a:extLst>
          </p:cNvPr>
          <p:cNvGrpSpPr>
            <a:grpSpLocks noChangeAspect="1"/>
          </p:cNvGrpSpPr>
          <p:nvPr/>
        </p:nvGrpSpPr>
        <p:grpSpPr>
          <a:xfrm>
            <a:off x="1171855" y="4477634"/>
            <a:ext cx="1976696" cy="1404000"/>
            <a:chOff x="245358" y="4343400"/>
            <a:chExt cx="2071244" cy="1292540"/>
          </a:xfrm>
        </p:grpSpPr>
        <p:cxnSp>
          <p:nvCxnSpPr>
            <p:cNvPr id="43" name="Straight Connector 42">
              <a:extLst>
                <a:ext uri="{FF2B5EF4-FFF2-40B4-BE49-F238E27FC236}">
                  <a16:creationId xmlns="" xmlns:a16="http://schemas.microsoft.com/office/drawing/2014/main" id="{20A51CE2-12A0-4097-8F71-DB7A12848F0C}"/>
                </a:ext>
              </a:extLst>
            </p:cNvPr>
            <p:cNvCxnSpPr/>
            <p:nvPr/>
          </p:nvCxnSpPr>
          <p:spPr>
            <a:xfrm>
              <a:off x="329712" y="4343400"/>
              <a:ext cx="1848374" cy="1588"/>
            </a:xfrm>
            <a:prstGeom prst="line">
              <a:avLst/>
            </a:prstGeom>
            <a:ln w="28575"/>
            <a:effectLst>
              <a:outerShdw blurRad="50800" dist="38100" dir="5400000" algn="t"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44" name="TextBox 43">
              <a:extLst>
                <a:ext uri="{FF2B5EF4-FFF2-40B4-BE49-F238E27FC236}">
                  <a16:creationId xmlns="" xmlns:a16="http://schemas.microsoft.com/office/drawing/2014/main" id="{7BB4DE2A-3BCC-4B6E-841B-5CB44225ED28}"/>
                </a:ext>
              </a:extLst>
            </p:cNvPr>
            <p:cNvSpPr txBox="1"/>
            <p:nvPr/>
          </p:nvSpPr>
          <p:spPr>
            <a:xfrm>
              <a:off x="245358" y="4419599"/>
              <a:ext cx="2071244" cy="1216341"/>
            </a:xfrm>
            <a:prstGeom prst="rect">
              <a:avLst/>
            </a:prstGeom>
            <a:noFill/>
          </p:spPr>
          <p:txBody>
            <a:bodyPr wrap="square" rtlCol="0">
              <a:spAutoFit/>
            </a:bodyPr>
            <a:lstStyle/>
            <a:p>
              <a:r>
                <a:rPr lang="en-IE" sz="2000" dirty="0" smtClean="0"/>
                <a:t>north, south, </a:t>
              </a:r>
            </a:p>
            <a:p>
              <a:r>
                <a:rPr lang="en-IE" sz="2000" dirty="0" smtClean="0"/>
                <a:t>east, west, left, </a:t>
              </a:r>
            </a:p>
            <a:p>
              <a:r>
                <a:rPr lang="en-IE" sz="2000" dirty="0" smtClean="0"/>
                <a:t>right, straight </a:t>
              </a:r>
            </a:p>
            <a:p>
              <a:r>
                <a:rPr lang="en-IE" sz="2000" dirty="0" smtClean="0"/>
                <a:t>etc.</a:t>
              </a:r>
              <a:endParaRPr lang="en-US" sz="2000" dirty="0">
                <a:latin typeface="Calibri" pitchFamily="34" charset="0"/>
              </a:endParaRPr>
            </a:p>
          </p:txBody>
        </p:sp>
      </p:grpSp>
      <p:grpSp>
        <p:nvGrpSpPr>
          <p:cNvPr id="45" name="Group 84">
            <a:extLst>
              <a:ext uri="{FF2B5EF4-FFF2-40B4-BE49-F238E27FC236}">
                <a16:creationId xmlns="" xmlns:a16="http://schemas.microsoft.com/office/drawing/2014/main" id="{680E5109-FE0F-4CB9-8AF2-4A604CA2E0C8}"/>
              </a:ext>
            </a:extLst>
          </p:cNvPr>
          <p:cNvGrpSpPr>
            <a:grpSpLocks noChangeAspect="1"/>
          </p:cNvGrpSpPr>
          <p:nvPr/>
        </p:nvGrpSpPr>
        <p:grpSpPr>
          <a:xfrm>
            <a:off x="3157339" y="4477636"/>
            <a:ext cx="1943293" cy="1428534"/>
            <a:chOff x="258347" y="4343400"/>
            <a:chExt cx="2035269" cy="1367649"/>
          </a:xfrm>
        </p:grpSpPr>
        <p:cxnSp>
          <p:nvCxnSpPr>
            <p:cNvPr id="46" name="Straight Connector 45">
              <a:extLst>
                <a:ext uri="{FF2B5EF4-FFF2-40B4-BE49-F238E27FC236}">
                  <a16:creationId xmlns="" xmlns:a16="http://schemas.microsoft.com/office/drawing/2014/main" id="{46697CB3-CA87-49BF-AC1F-9B4C4649D26D}"/>
                </a:ext>
              </a:extLst>
            </p:cNvPr>
            <p:cNvCxnSpPr/>
            <p:nvPr/>
          </p:nvCxnSpPr>
          <p:spPr>
            <a:xfrm>
              <a:off x="380999" y="4343400"/>
              <a:ext cx="1847490" cy="1588"/>
            </a:xfrm>
            <a:prstGeom prst="line">
              <a:avLst/>
            </a:prstGeom>
            <a:ln w="28575"/>
            <a:effectLst>
              <a:outerShdw blurRad="50800" dist="38100" dir="5400000" algn="t"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47" name="TextBox 46">
              <a:extLst>
                <a:ext uri="{FF2B5EF4-FFF2-40B4-BE49-F238E27FC236}">
                  <a16:creationId xmlns="" xmlns:a16="http://schemas.microsoft.com/office/drawing/2014/main" id="{F5D11A66-92C1-444E-A6E8-C7CF49D797AE}"/>
                </a:ext>
              </a:extLst>
            </p:cNvPr>
            <p:cNvSpPr txBox="1"/>
            <p:nvPr/>
          </p:nvSpPr>
          <p:spPr>
            <a:xfrm>
              <a:off x="258347" y="4444016"/>
              <a:ext cx="2035269" cy="1267033"/>
            </a:xfrm>
            <a:prstGeom prst="rect">
              <a:avLst/>
            </a:prstGeom>
            <a:noFill/>
          </p:spPr>
          <p:txBody>
            <a:bodyPr wrap="square" rtlCol="0">
              <a:spAutoFit/>
            </a:bodyPr>
            <a:lstStyle/>
            <a:p>
              <a:r>
                <a:rPr lang="en-IE" sz="2000" dirty="0" smtClean="0"/>
                <a:t>far, faraway, </a:t>
              </a:r>
            </a:p>
            <a:p>
              <a:r>
                <a:rPr lang="en-IE" sz="2000" dirty="0" smtClean="0"/>
                <a:t>near, nearby, </a:t>
              </a:r>
            </a:p>
            <a:p>
              <a:r>
                <a:rPr lang="en-IE" sz="2000" dirty="0" smtClean="0"/>
                <a:t>behind, ahead </a:t>
              </a:r>
              <a:r>
                <a:rPr lang="en-IE" sz="2000" dirty="0" smtClean="0"/>
                <a:t>etc.</a:t>
              </a:r>
              <a:endParaRPr lang="en-US" sz="2000" dirty="0">
                <a:latin typeface="Calibri" pitchFamily="34" charset="0"/>
              </a:endParaRPr>
            </a:p>
          </p:txBody>
        </p:sp>
      </p:grpSp>
      <p:grpSp>
        <p:nvGrpSpPr>
          <p:cNvPr id="48" name="Group 87">
            <a:extLst>
              <a:ext uri="{FF2B5EF4-FFF2-40B4-BE49-F238E27FC236}">
                <a16:creationId xmlns="" xmlns:a16="http://schemas.microsoft.com/office/drawing/2014/main" id="{90E63EE2-34B1-49AA-AD5E-D67A2F39821F}"/>
              </a:ext>
            </a:extLst>
          </p:cNvPr>
          <p:cNvGrpSpPr>
            <a:grpSpLocks noChangeAspect="1"/>
          </p:cNvGrpSpPr>
          <p:nvPr/>
        </p:nvGrpSpPr>
        <p:grpSpPr>
          <a:xfrm>
            <a:off x="5191120" y="4514857"/>
            <a:ext cx="1976696" cy="1404000"/>
            <a:chOff x="304800" y="4343400"/>
            <a:chExt cx="2035267" cy="1292540"/>
          </a:xfrm>
        </p:grpSpPr>
        <p:cxnSp>
          <p:nvCxnSpPr>
            <p:cNvPr id="49" name="Straight Connector 48">
              <a:extLst>
                <a:ext uri="{FF2B5EF4-FFF2-40B4-BE49-F238E27FC236}">
                  <a16:creationId xmlns="" xmlns:a16="http://schemas.microsoft.com/office/drawing/2014/main" id="{46DC4EBB-BDA3-40B6-8740-8D907ADCD190}"/>
                </a:ext>
              </a:extLst>
            </p:cNvPr>
            <p:cNvCxnSpPr/>
            <p:nvPr/>
          </p:nvCxnSpPr>
          <p:spPr>
            <a:xfrm>
              <a:off x="344016" y="4343400"/>
              <a:ext cx="1816269" cy="1588"/>
            </a:xfrm>
            <a:prstGeom prst="line">
              <a:avLst/>
            </a:prstGeom>
            <a:ln w="285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90FB55E2-931A-47BD-8F02-F76F728F0AA8}"/>
                </a:ext>
              </a:extLst>
            </p:cNvPr>
            <p:cNvSpPr txBox="1"/>
            <p:nvPr/>
          </p:nvSpPr>
          <p:spPr>
            <a:xfrm>
              <a:off x="304800" y="4419599"/>
              <a:ext cx="2035267" cy="1216341"/>
            </a:xfrm>
            <a:prstGeom prst="rect">
              <a:avLst/>
            </a:prstGeom>
            <a:noFill/>
          </p:spPr>
          <p:txBody>
            <a:bodyPr wrap="square" rtlCol="0">
              <a:spAutoFit/>
            </a:bodyPr>
            <a:lstStyle/>
            <a:p>
              <a:r>
                <a:rPr lang="en-IE" sz="2000" dirty="0" smtClean="0"/>
                <a:t>outside, back, </a:t>
              </a:r>
            </a:p>
            <a:p>
              <a:r>
                <a:rPr lang="en-IE" sz="2000" dirty="0" smtClean="0"/>
                <a:t>around, inside,</a:t>
              </a:r>
            </a:p>
            <a:p>
              <a:r>
                <a:rPr lang="en-IE" sz="2000" dirty="0" smtClean="0"/>
                <a:t> abroad, away</a:t>
              </a:r>
            </a:p>
            <a:p>
              <a:r>
                <a:rPr lang="en-IE" sz="2000" dirty="0" smtClean="0"/>
                <a:t> </a:t>
              </a:r>
              <a:r>
                <a:rPr lang="en-IE" sz="2000" dirty="0" smtClean="0"/>
                <a:t>etc.</a:t>
              </a:r>
              <a:endParaRPr lang="en-US" sz="2000" dirty="0">
                <a:latin typeface="Calibri" pitchFamily="34" charset="0"/>
              </a:endParaRPr>
            </a:p>
          </p:txBody>
        </p:sp>
      </p:grpSp>
      <p:grpSp>
        <p:nvGrpSpPr>
          <p:cNvPr id="51" name="Group 90">
            <a:extLst>
              <a:ext uri="{FF2B5EF4-FFF2-40B4-BE49-F238E27FC236}">
                <a16:creationId xmlns="" xmlns:a16="http://schemas.microsoft.com/office/drawing/2014/main" id="{0E559321-8633-48F0-A24F-2CC0E3DD69B7}"/>
              </a:ext>
            </a:extLst>
          </p:cNvPr>
          <p:cNvGrpSpPr>
            <a:grpSpLocks noChangeAspect="1"/>
          </p:cNvGrpSpPr>
          <p:nvPr/>
        </p:nvGrpSpPr>
        <p:grpSpPr>
          <a:xfrm>
            <a:off x="7215039" y="4477637"/>
            <a:ext cx="1793562" cy="1737929"/>
            <a:chOff x="367441" y="4343400"/>
            <a:chExt cx="1432342" cy="1240963"/>
          </a:xfrm>
        </p:grpSpPr>
        <p:cxnSp>
          <p:nvCxnSpPr>
            <p:cNvPr id="52" name="Straight Connector 51">
              <a:extLst>
                <a:ext uri="{FF2B5EF4-FFF2-40B4-BE49-F238E27FC236}">
                  <a16:creationId xmlns="" xmlns:a16="http://schemas.microsoft.com/office/drawing/2014/main" id="{1BE3C1AD-7DAB-4D69-8D7E-272619C5A9DF}"/>
                </a:ext>
              </a:extLst>
            </p:cNvPr>
            <p:cNvCxnSpPr/>
            <p:nvPr/>
          </p:nvCxnSpPr>
          <p:spPr>
            <a:xfrm>
              <a:off x="381000" y="4343400"/>
              <a:ext cx="1418783" cy="1588"/>
            </a:xfrm>
            <a:prstGeom prst="line">
              <a:avLst/>
            </a:prstGeom>
            <a:ln w="28575">
              <a:solidFill>
                <a:schemeClr val="bg2">
                  <a:lumMod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 xmlns:a16="http://schemas.microsoft.com/office/drawing/2014/main" id="{18D362D8-B63A-4413-9F2C-059097F024B8}"/>
                </a:ext>
              </a:extLst>
            </p:cNvPr>
            <p:cNvSpPr txBox="1"/>
            <p:nvPr/>
          </p:nvSpPr>
          <p:spPr>
            <a:xfrm>
              <a:off x="367441" y="4419598"/>
              <a:ext cx="1418778" cy="1164765"/>
            </a:xfrm>
            <a:prstGeom prst="rect">
              <a:avLst/>
            </a:prstGeom>
            <a:noFill/>
          </p:spPr>
          <p:txBody>
            <a:bodyPr wrap="square" rtlCol="0">
              <a:spAutoFit/>
            </a:bodyPr>
            <a:lstStyle/>
            <a:p>
              <a:r>
                <a:rPr lang="en-IE" sz="2000" dirty="0" smtClean="0"/>
                <a:t>upwards, </a:t>
              </a:r>
            </a:p>
            <a:p>
              <a:r>
                <a:rPr lang="en-IE" sz="2000" dirty="0" smtClean="0"/>
                <a:t>downwards, </a:t>
              </a:r>
            </a:p>
            <a:p>
              <a:r>
                <a:rPr lang="en-IE" sz="2000" dirty="0" smtClean="0"/>
                <a:t>southwards,</a:t>
              </a:r>
            </a:p>
            <a:p>
              <a:r>
                <a:rPr lang="en-IE" sz="2000" dirty="0" smtClean="0"/>
                <a:t>northwards </a:t>
              </a:r>
              <a:r>
                <a:rPr lang="en-IE" sz="2000" dirty="0" smtClean="0"/>
                <a:t>etc.</a:t>
              </a:r>
              <a:endParaRPr lang="en-US" sz="2000" dirty="0"/>
            </a:p>
          </p:txBody>
        </p:sp>
      </p:grpSp>
      <p:grpSp>
        <p:nvGrpSpPr>
          <p:cNvPr id="54" name="Group 170">
            <a:extLst>
              <a:ext uri="{FF2B5EF4-FFF2-40B4-BE49-F238E27FC236}">
                <a16:creationId xmlns="" xmlns:a16="http://schemas.microsoft.com/office/drawing/2014/main" id="{A1EF9E0F-99B8-44C2-B790-27B1E6C46B2A}"/>
              </a:ext>
            </a:extLst>
          </p:cNvPr>
          <p:cNvGrpSpPr/>
          <p:nvPr/>
        </p:nvGrpSpPr>
        <p:grpSpPr>
          <a:xfrm>
            <a:off x="9059858" y="2590908"/>
            <a:ext cx="1737360" cy="1763051"/>
            <a:chOff x="105228" y="1565946"/>
            <a:chExt cx="2316480" cy="2350734"/>
          </a:xfrm>
        </p:grpSpPr>
        <p:sp>
          <p:nvSpPr>
            <p:cNvPr id="55" name="Oval 54">
              <a:extLst>
                <a:ext uri="{FF2B5EF4-FFF2-40B4-BE49-F238E27FC236}">
                  <a16:creationId xmlns="" xmlns:a16="http://schemas.microsoft.com/office/drawing/2014/main" id="{1B7BA8C8-3EC3-4ABE-9E2B-A1142558E215}"/>
                </a:ext>
              </a:extLst>
            </p:cNvPr>
            <p:cNvSpPr/>
            <p:nvPr/>
          </p:nvSpPr>
          <p:spPr>
            <a:xfrm>
              <a:off x="105228" y="1600200"/>
              <a:ext cx="2316480" cy="23164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56" name="Pentagon 49">
              <a:extLst>
                <a:ext uri="{FF2B5EF4-FFF2-40B4-BE49-F238E27FC236}">
                  <a16:creationId xmlns="" xmlns:a16="http://schemas.microsoft.com/office/drawing/2014/main" id="{1B2CAD69-AA22-4932-AF35-A403F2DAA815}"/>
                </a:ext>
              </a:extLst>
            </p:cNvPr>
            <p:cNvSpPr>
              <a:spLocks noChangeAspect="1"/>
            </p:cNvSpPr>
            <p:nvPr/>
          </p:nvSpPr>
          <p:spPr>
            <a:xfrm rot="16200000">
              <a:off x="999744" y="1633002"/>
              <a:ext cx="536448" cy="402336"/>
            </a:xfrm>
            <a:prstGeom prst="homePlate">
              <a:avLst/>
            </a:prstGeom>
            <a:gradFill flip="none" rotWithShape="1">
              <a:gsLst>
                <a:gs pos="0">
                  <a:schemeClr val="accent2">
                    <a:lumMod val="60000"/>
                    <a:lumOff val="40000"/>
                  </a:schemeClr>
                </a:gs>
                <a:gs pos="5000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grpSp>
        <p:nvGrpSpPr>
          <p:cNvPr id="57" name="Group 95">
            <a:extLst>
              <a:ext uri="{FF2B5EF4-FFF2-40B4-BE49-F238E27FC236}">
                <a16:creationId xmlns="" xmlns:a16="http://schemas.microsoft.com/office/drawing/2014/main" id="{6E67E8E5-1193-42D4-9F55-580FE6EBFF50}"/>
              </a:ext>
            </a:extLst>
          </p:cNvPr>
          <p:cNvGrpSpPr/>
          <p:nvPr/>
        </p:nvGrpSpPr>
        <p:grpSpPr>
          <a:xfrm>
            <a:off x="9380987" y="2936639"/>
            <a:ext cx="1097280" cy="1097280"/>
            <a:chOff x="4933648" y="2377440"/>
            <a:chExt cx="1463040" cy="1463040"/>
          </a:xfrm>
        </p:grpSpPr>
        <p:sp>
          <p:nvSpPr>
            <p:cNvPr id="58" name="Oval 57">
              <a:extLst>
                <a:ext uri="{FF2B5EF4-FFF2-40B4-BE49-F238E27FC236}">
                  <a16:creationId xmlns="" xmlns:a16="http://schemas.microsoft.com/office/drawing/2014/main" id="{E2E36A6A-060F-4945-8B7D-B70C04055781}"/>
                </a:ext>
              </a:extLst>
            </p:cNvPr>
            <p:cNvSpPr/>
            <p:nvPr/>
          </p:nvSpPr>
          <p:spPr>
            <a:xfrm>
              <a:off x="4933648" y="2377440"/>
              <a:ext cx="1463040" cy="1463040"/>
            </a:xfrm>
            <a:prstGeom prst="ellipse">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59" name="Oval 58">
              <a:extLst>
                <a:ext uri="{FF2B5EF4-FFF2-40B4-BE49-F238E27FC236}">
                  <a16:creationId xmlns="" xmlns:a16="http://schemas.microsoft.com/office/drawing/2014/main" id="{5ACE310E-2CF0-4714-8F73-23CDFA449F9B}"/>
                </a:ext>
              </a:extLst>
            </p:cNvPr>
            <p:cNvSpPr/>
            <p:nvPr/>
          </p:nvSpPr>
          <p:spPr>
            <a:xfrm>
              <a:off x="5079952" y="2523744"/>
              <a:ext cx="1170432" cy="1170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60" name="Oval 59">
              <a:extLst>
                <a:ext uri="{FF2B5EF4-FFF2-40B4-BE49-F238E27FC236}">
                  <a16:creationId xmlns="" xmlns:a16="http://schemas.microsoft.com/office/drawing/2014/main" id="{6D725C93-0056-4330-BD02-13F6CBBA54A9}"/>
                </a:ext>
              </a:extLst>
            </p:cNvPr>
            <p:cNvSpPr/>
            <p:nvPr/>
          </p:nvSpPr>
          <p:spPr>
            <a:xfrm>
              <a:off x="5115076" y="2560320"/>
              <a:ext cx="1097280" cy="1097280"/>
            </a:xfrm>
            <a:prstGeom prst="ellipse">
              <a:avLst/>
            </a:prstGeom>
            <a:gradFill flip="none" rotWithShape="1">
              <a:gsLst>
                <a:gs pos="0">
                  <a:schemeClr val="accent2">
                    <a:lumMod val="60000"/>
                    <a:lumOff val="40000"/>
                  </a:schemeClr>
                </a:gs>
                <a:gs pos="50000">
                  <a:schemeClr val="accent2">
                    <a:lumMod val="75000"/>
                  </a:schemeClr>
                </a:gs>
                <a:gs pos="100000">
                  <a:schemeClr val="accent2">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latin typeface="Calibri" pitchFamily="34" charset="0"/>
                </a:rPr>
                <a:t>5</a:t>
              </a:r>
            </a:p>
          </p:txBody>
        </p:sp>
        <p:sp>
          <p:nvSpPr>
            <p:cNvPr id="61" name="Ellipse 302">
              <a:extLst>
                <a:ext uri="{FF2B5EF4-FFF2-40B4-BE49-F238E27FC236}">
                  <a16:creationId xmlns="" xmlns:a16="http://schemas.microsoft.com/office/drawing/2014/main" id="{B05C1578-7B1E-40A0-BE47-A52580419AF4}"/>
                </a:ext>
              </a:extLst>
            </p:cNvPr>
            <p:cNvSpPr>
              <a:spLocks noChangeArrowheads="1"/>
            </p:cNvSpPr>
            <p:nvPr/>
          </p:nvSpPr>
          <p:spPr bwMode="auto">
            <a:xfrm>
              <a:off x="5276186" y="262128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latin typeface="Calibri" charset="0"/>
                <a:ea typeface="ＭＳ Ｐゴシック" pitchFamily="34" charset="-128"/>
              </a:endParaRPr>
            </a:p>
          </p:txBody>
        </p:sp>
      </p:grpSp>
      <p:sp>
        <p:nvSpPr>
          <p:cNvPr id="70" name="TextBox 69">
            <a:extLst>
              <a:ext uri="{FF2B5EF4-FFF2-40B4-BE49-F238E27FC236}">
                <a16:creationId xmlns="" xmlns:a16="http://schemas.microsoft.com/office/drawing/2014/main" id="{2112D67A-BB3B-4015-A542-86ED1A3403C4}"/>
              </a:ext>
            </a:extLst>
          </p:cNvPr>
          <p:cNvSpPr txBox="1">
            <a:spLocks noChangeAspect="1"/>
          </p:cNvSpPr>
          <p:nvPr/>
        </p:nvSpPr>
        <p:spPr>
          <a:xfrm>
            <a:off x="9126888" y="1971967"/>
            <a:ext cx="1584000" cy="461665"/>
          </a:xfrm>
          <a:prstGeom prst="rect">
            <a:avLst/>
          </a:prstGeom>
          <a:noFill/>
        </p:spPr>
        <p:txBody>
          <a:bodyPr wrap="square" rtlCol="0">
            <a:spAutoFit/>
          </a:bodyPr>
          <a:lstStyle/>
          <a:p>
            <a:pPr algn="ctr"/>
            <a:r>
              <a:rPr lang="en-US" sz="2400" b="1" dirty="0" smtClean="0">
                <a:solidFill>
                  <a:srgbClr val="C00000"/>
                </a:solidFill>
                <a:latin typeface="Calibri" pitchFamily="34" charset="0"/>
              </a:rPr>
              <a:t>General </a:t>
            </a:r>
            <a:endParaRPr lang="en-US" sz="2400" b="1" dirty="0">
              <a:solidFill>
                <a:srgbClr val="C00000"/>
              </a:solidFill>
              <a:latin typeface="Calibri" pitchFamily="34" charset="0"/>
            </a:endParaRPr>
          </a:p>
        </p:txBody>
      </p:sp>
      <p:grpSp>
        <p:nvGrpSpPr>
          <p:cNvPr id="72" name="Group 87">
            <a:extLst>
              <a:ext uri="{FF2B5EF4-FFF2-40B4-BE49-F238E27FC236}">
                <a16:creationId xmlns="" xmlns:a16="http://schemas.microsoft.com/office/drawing/2014/main" id="{CB456957-5BB1-41E5-9ECD-79875FCED5D8}"/>
              </a:ext>
            </a:extLst>
          </p:cNvPr>
          <p:cNvGrpSpPr>
            <a:grpSpLocks noChangeAspect="1"/>
          </p:cNvGrpSpPr>
          <p:nvPr/>
        </p:nvGrpSpPr>
        <p:grpSpPr>
          <a:xfrm>
            <a:off x="9142009" y="4478984"/>
            <a:ext cx="1763995" cy="1406165"/>
            <a:chOff x="344016" y="4343400"/>
            <a:chExt cx="1425077" cy="1272252"/>
          </a:xfrm>
        </p:grpSpPr>
        <p:cxnSp>
          <p:nvCxnSpPr>
            <p:cNvPr id="73" name="Straight Connector 72">
              <a:extLst>
                <a:ext uri="{FF2B5EF4-FFF2-40B4-BE49-F238E27FC236}">
                  <a16:creationId xmlns="" xmlns:a16="http://schemas.microsoft.com/office/drawing/2014/main" id="{6A2A5DB8-7F9C-471D-A6CF-501982CA3F24}"/>
                </a:ext>
              </a:extLst>
            </p:cNvPr>
            <p:cNvCxnSpPr/>
            <p:nvPr/>
          </p:nvCxnSpPr>
          <p:spPr>
            <a:xfrm>
              <a:off x="344016" y="4343400"/>
              <a:ext cx="1425077" cy="1588"/>
            </a:xfrm>
            <a:prstGeom prst="line">
              <a:avLst/>
            </a:prstGeom>
            <a:ln w="28575">
              <a:solidFill>
                <a:schemeClr val="accent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 xmlns:a16="http://schemas.microsoft.com/office/drawing/2014/main" id="{8137F941-ABC0-4134-AD41-6865FB70C6CA}"/>
                </a:ext>
              </a:extLst>
            </p:cNvPr>
            <p:cNvSpPr txBox="1"/>
            <p:nvPr/>
          </p:nvSpPr>
          <p:spPr>
            <a:xfrm>
              <a:off x="362506" y="4418248"/>
              <a:ext cx="1337831" cy="1197404"/>
            </a:xfrm>
            <a:prstGeom prst="rect">
              <a:avLst/>
            </a:prstGeom>
            <a:noFill/>
          </p:spPr>
          <p:txBody>
            <a:bodyPr wrap="square" rtlCol="0">
              <a:spAutoFit/>
            </a:bodyPr>
            <a:lstStyle/>
            <a:p>
              <a:r>
                <a:rPr lang="en-IE" sz="2000" dirty="0" smtClean="0"/>
                <a:t>anywhere, </a:t>
              </a:r>
            </a:p>
            <a:p>
              <a:r>
                <a:rPr lang="en-IE" sz="2000" dirty="0" smtClean="0"/>
                <a:t>somewhere, </a:t>
              </a:r>
            </a:p>
            <a:p>
              <a:r>
                <a:rPr lang="en-IE" sz="2000" dirty="0" smtClean="0"/>
                <a:t>everywhere,</a:t>
              </a:r>
            </a:p>
            <a:p>
              <a:r>
                <a:rPr lang="en-IE" sz="2000" dirty="0" smtClean="0"/>
                <a:t> nowhere </a:t>
              </a:r>
              <a:r>
                <a:rPr lang="en-IE" sz="2000" dirty="0" smtClean="0"/>
                <a:t>etc.</a:t>
              </a:r>
              <a:endParaRPr lang="en-US" sz="2000" dirty="0">
                <a:latin typeface="Calibri" pitchFamily="34" charset="0"/>
              </a:endParaRPr>
            </a:p>
          </p:txBody>
        </p:sp>
      </p:grpSp>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p:tgtEl>
                                          <p:spTgt spid="9"/>
                                        </p:tgtEl>
                                        <p:attrNameLst>
                                          <p:attrName>ppt_x</p:attrName>
                                        </p:attrNameLst>
                                      </p:cBhvr>
                                      <p:tavLst>
                                        <p:tav tm="0">
                                          <p:val>
                                            <p:strVal val="#ppt_x-#ppt_w*1.125000"/>
                                          </p:val>
                                        </p:tav>
                                        <p:tav tm="100000">
                                          <p:val>
                                            <p:strVal val="#ppt_x"/>
                                          </p:val>
                                        </p:tav>
                                      </p:tavLst>
                                    </p:anim>
                                    <p:animEffect transition="in" filter="wipe(right)">
                                      <p:cBhvr>
                                        <p:cTn id="12" dur="750"/>
                                        <p:tgtEl>
                                          <p:spTgt spid="9"/>
                                        </p:tgtEl>
                                      </p:cBhvr>
                                    </p:animEffect>
                                  </p:childTnLst>
                                </p:cTn>
                              </p:par>
                            </p:childTnLst>
                          </p:cTn>
                        </p:par>
                        <p:par>
                          <p:cTn id="13" fill="hold">
                            <p:stCondLst>
                              <p:cond delay="17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par>
                          <p:cTn id="17" fill="hold">
                            <p:stCondLst>
                              <p:cond delay="2500"/>
                            </p:stCondLst>
                            <p:childTnLst>
                              <p:par>
                                <p:cTn id="18" presetID="47"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3250"/>
                            </p:stCondLst>
                            <p:childTnLst>
                              <p:par>
                                <p:cTn id="24" presetID="8" presetClass="emph" presetSubtype="0" fill="hold" nodeType="afterEffect">
                                  <p:stCondLst>
                                    <p:cond delay="0"/>
                                  </p:stCondLst>
                                  <p:childTnLst>
                                    <p:animRot by="10800000">
                                      <p:cBhvr>
                                        <p:cTn id="25" dur="1000" fill="hold"/>
                                        <p:tgtEl>
                                          <p:spTgt spid="6"/>
                                        </p:tgtEl>
                                        <p:attrNameLst>
                                          <p:attrName>r</p:attrName>
                                        </p:attrNameLst>
                                      </p:cBhvr>
                                    </p:animRot>
                                  </p:childTnLst>
                                </p:cTn>
                              </p:par>
                            </p:childTnLst>
                          </p:cTn>
                        </p:par>
                        <p:par>
                          <p:cTn id="26" fill="hold">
                            <p:stCondLst>
                              <p:cond delay="4250"/>
                            </p:stCondLst>
                            <p:childTnLst>
                              <p:par>
                                <p:cTn id="27" presetID="22" presetClass="entr" presetSubtype="1"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p:tgtEl>
                                          <p:spTgt spid="17"/>
                                        </p:tgtEl>
                                        <p:attrNameLst>
                                          <p:attrName>ppt_x</p:attrName>
                                        </p:attrNameLst>
                                      </p:cBhvr>
                                      <p:tavLst>
                                        <p:tav tm="0">
                                          <p:val>
                                            <p:strVal val="#ppt_x-#ppt_w*1.125000"/>
                                          </p:val>
                                        </p:tav>
                                        <p:tav tm="100000">
                                          <p:val>
                                            <p:strVal val="#ppt_x"/>
                                          </p:val>
                                        </p:tav>
                                      </p:tavLst>
                                    </p:anim>
                                    <p:animEffect transition="in" filter="wipe(right)">
                                      <p:cBhvr>
                                        <p:cTn id="35" dur="750"/>
                                        <p:tgtEl>
                                          <p:spTgt spid="17"/>
                                        </p:tgtEl>
                                      </p:cBhvr>
                                    </p:animEffect>
                                  </p:childTnLst>
                                </p:cTn>
                              </p:par>
                            </p:childTnLst>
                          </p:cTn>
                        </p:par>
                        <p:par>
                          <p:cTn id="36" fill="hold">
                            <p:stCondLst>
                              <p:cond delay="7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750"/>
                                        <p:tgtEl>
                                          <p:spTgt spid="14"/>
                                        </p:tgtEl>
                                      </p:cBhvr>
                                    </p:animEffect>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750"/>
                                        <p:tgtEl>
                                          <p:spTgt spid="39"/>
                                        </p:tgtEl>
                                      </p:cBhvr>
                                    </p:animEffect>
                                    <p:anim calcmode="lin" valueType="num">
                                      <p:cBhvr>
                                        <p:cTn id="44" dur="750" fill="hold"/>
                                        <p:tgtEl>
                                          <p:spTgt spid="39"/>
                                        </p:tgtEl>
                                        <p:attrNameLst>
                                          <p:attrName>ppt_x</p:attrName>
                                        </p:attrNameLst>
                                      </p:cBhvr>
                                      <p:tavLst>
                                        <p:tav tm="0">
                                          <p:val>
                                            <p:strVal val="#ppt_x"/>
                                          </p:val>
                                        </p:tav>
                                        <p:tav tm="100000">
                                          <p:val>
                                            <p:strVal val="#ppt_x"/>
                                          </p:val>
                                        </p:tav>
                                      </p:tavLst>
                                    </p:anim>
                                    <p:anim calcmode="lin" valueType="num">
                                      <p:cBhvr>
                                        <p:cTn id="45" dur="750" fill="hold"/>
                                        <p:tgtEl>
                                          <p:spTgt spid="39"/>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8" presetClass="emph" presetSubtype="0" fill="hold" nodeType="afterEffect">
                                  <p:stCondLst>
                                    <p:cond delay="0"/>
                                  </p:stCondLst>
                                  <p:childTnLst>
                                    <p:animRot by="10800000">
                                      <p:cBhvr>
                                        <p:cTn id="48" dur="1000" fill="hold"/>
                                        <p:tgtEl>
                                          <p:spTgt spid="14"/>
                                        </p:tgtEl>
                                        <p:attrNameLst>
                                          <p:attrName>r</p:attrName>
                                        </p:attrNameLst>
                                      </p:cBhvr>
                                    </p:animRot>
                                  </p:childTnLst>
                                </p:cTn>
                              </p:par>
                            </p:childTnLst>
                          </p:cTn>
                        </p:par>
                        <p:par>
                          <p:cTn id="49" fill="hold">
                            <p:stCondLst>
                              <p:cond delay="3250"/>
                            </p:stCondLst>
                            <p:childTnLst>
                              <p:par>
                                <p:cTn id="50" presetID="2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1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750"/>
                                        <p:tgtEl>
                                          <p:spTgt spid="25"/>
                                        </p:tgtEl>
                                        <p:attrNameLst>
                                          <p:attrName>ppt_x</p:attrName>
                                        </p:attrNameLst>
                                      </p:cBhvr>
                                      <p:tavLst>
                                        <p:tav tm="0">
                                          <p:val>
                                            <p:strVal val="#ppt_x-#ppt_w*1.125000"/>
                                          </p:val>
                                        </p:tav>
                                        <p:tav tm="100000">
                                          <p:val>
                                            <p:strVal val="#ppt_x"/>
                                          </p:val>
                                        </p:tav>
                                      </p:tavLst>
                                    </p:anim>
                                    <p:animEffect transition="in" filter="wipe(right)">
                                      <p:cBhvr>
                                        <p:cTn id="58" dur="750"/>
                                        <p:tgtEl>
                                          <p:spTgt spid="25"/>
                                        </p:tgtEl>
                                      </p:cBhvr>
                                    </p:animEffect>
                                  </p:childTnLst>
                                </p:cTn>
                              </p:par>
                            </p:childTnLst>
                          </p:cTn>
                        </p:par>
                        <p:par>
                          <p:cTn id="59" fill="hold">
                            <p:stCondLst>
                              <p:cond delay="750"/>
                            </p:stCondLst>
                            <p:childTnLst>
                              <p:par>
                                <p:cTn id="60" presetID="10" presetClass="entr" presetSubtype="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750"/>
                                        <p:tgtEl>
                                          <p:spTgt spid="22"/>
                                        </p:tgtEl>
                                      </p:cBhvr>
                                    </p:animEffect>
                                  </p:childTnLst>
                                </p:cTn>
                              </p:par>
                            </p:childTnLst>
                          </p:cTn>
                        </p:par>
                        <p:par>
                          <p:cTn id="63" fill="hold">
                            <p:stCondLst>
                              <p:cond delay="1500"/>
                            </p:stCondLst>
                            <p:childTnLst>
                              <p:par>
                                <p:cTn id="64" presetID="47"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750"/>
                                        <p:tgtEl>
                                          <p:spTgt spid="40"/>
                                        </p:tgtEl>
                                      </p:cBhvr>
                                    </p:animEffect>
                                    <p:anim calcmode="lin" valueType="num">
                                      <p:cBhvr>
                                        <p:cTn id="67" dur="750" fill="hold"/>
                                        <p:tgtEl>
                                          <p:spTgt spid="40"/>
                                        </p:tgtEl>
                                        <p:attrNameLst>
                                          <p:attrName>ppt_x</p:attrName>
                                        </p:attrNameLst>
                                      </p:cBhvr>
                                      <p:tavLst>
                                        <p:tav tm="0">
                                          <p:val>
                                            <p:strVal val="#ppt_x"/>
                                          </p:val>
                                        </p:tav>
                                        <p:tav tm="100000">
                                          <p:val>
                                            <p:strVal val="#ppt_x"/>
                                          </p:val>
                                        </p:tav>
                                      </p:tavLst>
                                    </p:anim>
                                    <p:anim calcmode="lin" valueType="num">
                                      <p:cBhvr>
                                        <p:cTn id="68" dur="750" fill="hold"/>
                                        <p:tgtEl>
                                          <p:spTgt spid="40"/>
                                        </p:tgtEl>
                                        <p:attrNameLst>
                                          <p:attrName>ppt_y</p:attrName>
                                        </p:attrNameLst>
                                      </p:cBhvr>
                                      <p:tavLst>
                                        <p:tav tm="0">
                                          <p:val>
                                            <p:strVal val="#ppt_y-.1"/>
                                          </p:val>
                                        </p:tav>
                                        <p:tav tm="100000">
                                          <p:val>
                                            <p:strVal val="#ppt_y"/>
                                          </p:val>
                                        </p:tav>
                                      </p:tavLst>
                                    </p:anim>
                                  </p:childTnLst>
                                </p:cTn>
                              </p:par>
                            </p:childTnLst>
                          </p:cTn>
                        </p:par>
                        <p:par>
                          <p:cTn id="69" fill="hold">
                            <p:stCondLst>
                              <p:cond delay="2250"/>
                            </p:stCondLst>
                            <p:childTnLst>
                              <p:par>
                                <p:cTn id="70" presetID="8" presetClass="emph" presetSubtype="0" fill="hold" nodeType="afterEffect">
                                  <p:stCondLst>
                                    <p:cond delay="0"/>
                                  </p:stCondLst>
                                  <p:childTnLst>
                                    <p:animRot by="10800000">
                                      <p:cBhvr>
                                        <p:cTn id="71" dur="1000" fill="hold"/>
                                        <p:tgtEl>
                                          <p:spTgt spid="22"/>
                                        </p:tgtEl>
                                        <p:attrNameLst>
                                          <p:attrName>r</p:attrName>
                                        </p:attrNameLst>
                                      </p:cBhvr>
                                    </p:animRot>
                                  </p:childTnLst>
                                </p:cTn>
                              </p:par>
                            </p:childTnLst>
                          </p:cTn>
                        </p:par>
                        <p:par>
                          <p:cTn id="72" fill="hold">
                            <p:stCondLst>
                              <p:cond delay="3250"/>
                            </p:stCondLst>
                            <p:childTnLst>
                              <p:par>
                                <p:cTn id="73" presetID="22" presetClass="entr" presetSubtype="1"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up)">
                                      <p:cBhvr>
                                        <p:cTn id="75" dur="10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p:tgtEl>
                                          <p:spTgt spid="33"/>
                                        </p:tgtEl>
                                        <p:attrNameLst>
                                          <p:attrName>ppt_x</p:attrName>
                                        </p:attrNameLst>
                                      </p:cBhvr>
                                      <p:tavLst>
                                        <p:tav tm="0">
                                          <p:val>
                                            <p:strVal val="#ppt_x-#ppt_w*1.125000"/>
                                          </p:val>
                                        </p:tav>
                                        <p:tav tm="100000">
                                          <p:val>
                                            <p:strVal val="#ppt_x"/>
                                          </p:val>
                                        </p:tav>
                                      </p:tavLst>
                                    </p:anim>
                                    <p:animEffect transition="in" filter="wipe(right)">
                                      <p:cBhvr>
                                        <p:cTn id="81" dur="750"/>
                                        <p:tgtEl>
                                          <p:spTgt spid="33"/>
                                        </p:tgtEl>
                                      </p:cBhvr>
                                    </p:animEffect>
                                  </p:childTnLst>
                                </p:cTn>
                              </p:par>
                            </p:childTnLst>
                          </p:cTn>
                        </p:par>
                        <p:par>
                          <p:cTn id="82" fill="hold">
                            <p:stCondLst>
                              <p:cond delay="750"/>
                            </p:stCondLst>
                            <p:childTnLst>
                              <p:par>
                                <p:cTn id="83" presetID="10" presetClass="entr" presetSubtype="0"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750"/>
                                        <p:tgtEl>
                                          <p:spTgt spid="30"/>
                                        </p:tgtEl>
                                      </p:cBhvr>
                                    </p:animEffect>
                                  </p:childTnLst>
                                </p:cTn>
                              </p:par>
                            </p:childTnLst>
                          </p:cTn>
                        </p:par>
                        <p:par>
                          <p:cTn id="86" fill="hold">
                            <p:stCondLst>
                              <p:cond delay="1500"/>
                            </p:stCondLst>
                            <p:childTnLst>
                              <p:par>
                                <p:cTn id="87" presetID="47"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750"/>
                                        <p:tgtEl>
                                          <p:spTgt spid="41"/>
                                        </p:tgtEl>
                                      </p:cBhvr>
                                    </p:animEffect>
                                    <p:anim calcmode="lin" valueType="num">
                                      <p:cBhvr>
                                        <p:cTn id="90" dur="750" fill="hold"/>
                                        <p:tgtEl>
                                          <p:spTgt spid="41"/>
                                        </p:tgtEl>
                                        <p:attrNameLst>
                                          <p:attrName>ppt_x</p:attrName>
                                        </p:attrNameLst>
                                      </p:cBhvr>
                                      <p:tavLst>
                                        <p:tav tm="0">
                                          <p:val>
                                            <p:strVal val="#ppt_x"/>
                                          </p:val>
                                        </p:tav>
                                        <p:tav tm="100000">
                                          <p:val>
                                            <p:strVal val="#ppt_x"/>
                                          </p:val>
                                        </p:tav>
                                      </p:tavLst>
                                    </p:anim>
                                    <p:anim calcmode="lin" valueType="num">
                                      <p:cBhvr>
                                        <p:cTn id="91" dur="750" fill="hold"/>
                                        <p:tgtEl>
                                          <p:spTgt spid="41"/>
                                        </p:tgtEl>
                                        <p:attrNameLst>
                                          <p:attrName>ppt_y</p:attrName>
                                        </p:attrNameLst>
                                      </p:cBhvr>
                                      <p:tavLst>
                                        <p:tav tm="0">
                                          <p:val>
                                            <p:strVal val="#ppt_y-.1"/>
                                          </p:val>
                                        </p:tav>
                                        <p:tav tm="100000">
                                          <p:val>
                                            <p:strVal val="#ppt_y"/>
                                          </p:val>
                                        </p:tav>
                                      </p:tavLst>
                                    </p:anim>
                                  </p:childTnLst>
                                </p:cTn>
                              </p:par>
                            </p:childTnLst>
                          </p:cTn>
                        </p:par>
                        <p:par>
                          <p:cTn id="92" fill="hold">
                            <p:stCondLst>
                              <p:cond delay="2250"/>
                            </p:stCondLst>
                            <p:childTnLst>
                              <p:par>
                                <p:cTn id="93" presetID="8" presetClass="emph" presetSubtype="0" fill="hold" nodeType="afterEffect">
                                  <p:stCondLst>
                                    <p:cond delay="0"/>
                                  </p:stCondLst>
                                  <p:childTnLst>
                                    <p:animRot by="10800000">
                                      <p:cBhvr>
                                        <p:cTn id="94" dur="1000" fill="hold"/>
                                        <p:tgtEl>
                                          <p:spTgt spid="30"/>
                                        </p:tgtEl>
                                        <p:attrNameLst>
                                          <p:attrName>r</p:attrName>
                                        </p:attrNameLst>
                                      </p:cBhvr>
                                    </p:animRot>
                                  </p:childTnLst>
                                </p:cTn>
                              </p:par>
                            </p:childTnLst>
                          </p:cTn>
                        </p:par>
                        <p:par>
                          <p:cTn id="95" fill="hold">
                            <p:stCondLst>
                              <p:cond delay="3250"/>
                            </p:stCondLst>
                            <p:childTnLst>
                              <p:par>
                                <p:cTn id="96" presetID="22" presetClass="entr" presetSubtype="1" fill="hold"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ipe(up)">
                                      <p:cBhvr>
                                        <p:cTn id="98" dur="10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8" fill="hold" nodeType="click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750"/>
                                        <p:tgtEl>
                                          <p:spTgt spid="57"/>
                                        </p:tgtEl>
                                        <p:attrNameLst>
                                          <p:attrName>ppt_x</p:attrName>
                                        </p:attrNameLst>
                                      </p:cBhvr>
                                      <p:tavLst>
                                        <p:tav tm="0">
                                          <p:val>
                                            <p:strVal val="#ppt_x-#ppt_w*1.125000"/>
                                          </p:val>
                                        </p:tav>
                                        <p:tav tm="100000">
                                          <p:val>
                                            <p:strVal val="#ppt_x"/>
                                          </p:val>
                                        </p:tav>
                                      </p:tavLst>
                                    </p:anim>
                                    <p:animEffect transition="in" filter="wipe(right)">
                                      <p:cBhvr>
                                        <p:cTn id="104" dur="750"/>
                                        <p:tgtEl>
                                          <p:spTgt spid="57"/>
                                        </p:tgtEl>
                                      </p:cBhvr>
                                    </p:animEffect>
                                  </p:childTnLst>
                                </p:cTn>
                              </p:par>
                            </p:childTnLst>
                          </p:cTn>
                        </p:par>
                        <p:par>
                          <p:cTn id="105" fill="hold">
                            <p:stCondLst>
                              <p:cond delay="750"/>
                            </p:stCondLst>
                            <p:childTnLst>
                              <p:par>
                                <p:cTn id="106" presetID="10" presetClass="entr" presetSubtype="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750"/>
                                        <p:tgtEl>
                                          <p:spTgt spid="54"/>
                                        </p:tgtEl>
                                      </p:cBhvr>
                                    </p:animEffect>
                                  </p:childTnLst>
                                </p:cTn>
                              </p:par>
                            </p:childTnLst>
                          </p:cTn>
                        </p:par>
                        <p:par>
                          <p:cTn id="109" fill="hold">
                            <p:stCondLst>
                              <p:cond delay="1500"/>
                            </p:stCondLst>
                            <p:childTnLst>
                              <p:par>
                                <p:cTn id="110" presetID="47" presetClass="entr" presetSubtype="0" fill="hold" grpId="0"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750"/>
                                        <p:tgtEl>
                                          <p:spTgt spid="70"/>
                                        </p:tgtEl>
                                      </p:cBhvr>
                                    </p:animEffect>
                                    <p:anim calcmode="lin" valueType="num">
                                      <p:cBhvr>
                                        <p:cTn id="113" dur="750" fill="hold"/>
                                        <p:tgtEl>
                                          <p:spTgt spid="70"/>
                                        </p:tgtEl>
                                        <p:attrNameLst>
                                          <p:attrName>ppt_x</p:attrName>
                                        </p:attrNameLst>
                                      </p:cBhvr>
                                      <p:tavLst>
                                        <p:tav tm="0">
                                          <p:val>
                                            <p:strVal val="#ppt_x"/>
                                          </p:val>
                                        </p:tav>
                                        <p:tav tm="100000">
                                          <p:val>
                                            <p:strVal val="#ppt_x"/>
                                          </p:val>
                                        </p:tav>
                                      </p:tavLst>
                                    </p:anim>
                                    <p:anim calcmode="lin" valueType="num">
                                      <p:cBhvr>
                                        <p:cTn id="114" dur="750" fill="hold"/>
                                        <p:tgtEl>
                                          <p:spTgt spid="70"/>
                                        </p:tgtEl>
                                        <p:attrNameLst>
                                          <p:attrName>ppt_y</p:attrName>
                                        </p:attrNameLst>
                                      </p:cBhvr>
                                      <p:tavLst>
                                        <p:tav tm="0">
                                          <p:val>
                                            <p:strVal val="#ppt_y-.1"/>
                                          </p:val>
                                        </p:tav>
                                        <p:tav tm="100000">
                                          <p:val>
                                            <p:strVal val="#ppt_y"/>
                                          </p:val>
                                        </p:tav>
                                      </p:tavLst>
                                    </p:anim>
                                  </p:childTnLst>
                                </p:cTn>
                              </p:par>
                            </p:childTnLst>
                          </p:cTn>
                        </p:par>
                        <p:par>
                          <p:cTn id="115" fill="hold">
                            <p:stCondLst>
                              <p:cond delay="2250"/>
                            </p:stCondLst>
                            <p:childTnLst>
                              <p:par>
                                <p:cTn id="116" presetID="8" presetClass="emph" presetSubtype="0" fill="hold" nodeType="afterEffect">
                                  <p:stCondLst>
                                    <p:cond delay="0"/>
                                  </p:stCondLst>
                                  <p:childTnLst>
                                    <p:animRot by="10800000">
                                      <p:cBhvr>
                                        <p:cTn id="117" dur="1000" fill="hold"/>
                                        <p:tgtEl>
                                          <p:spTgt spid="54"/>
                                        </p:tgtEl>
                                        <p:attrNameLst>
                                          <p:attrName>r</p:attrName>
                                        </p:attrNameLst>
                                      </p:cBhvr>
                                    </p:animRot>
                                  </p:childTnLst>
                                </p:cTn>
                              </p:par>
                            </p:childTnLst>
                          </p:cTn>
                        </p:par>
                        <p:par>
                          <p:cTn id="118" fill="hold">
                            <p:stCondLst>
                              <p:cond delay="3250"/>
                            </p:stCondLst>
                            <p:childTnLst>
                              <p:par>
                                <p:cTn id="119" presetID="22" presetClass="entr" presetSubtype="1"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wipe(up)">
                                      <p:cBhvr>
                                        <p:cTn id="12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3B29C-95B5-AAC3-7C2A-4E50B0EC68C6}"/>
              </a:ext>
            </a:extLst>
          </p:cNvPr>
          <p:cNvSpPr>
            <a:spLocks noGrp="1"/>
          </p:cNvSpPr>
          <p:nvPr>
            <p:ph type="title"/>
          </p:nvPr>
        </p:nvSpPr>
        <p:spPr>
          <a:xfrm>
            <a:off x="1447787" y="71414"/>
            <a:ext cx="9296427" cy="654032"/>
          </a:xfrm>
          <a:solidFill>
            <a:schemeClr val="accent2">
              <a:lumMod val="40000"/>
              <a:lumOff val="60000"/>
            </a:schemeClr>
          </a:solidFill>
          <a:scene3d>
            <a:camera prst="orthographicFront"/>
            <a:lightRig rig="threePt" dir="t"/>
          </a:scene3d>
          <a:sp3d>
            <a:bevelT/>
          </a:sp3d>
        </p:spPr>
        <p:txBody>
          <a:bodyPr/>
          <a:lstStyle/>
          <a:p>
            <a:r>
              <a:rPr lang="en-IN" b="1" dirty="0" smtClean="0"/>
              <a:t>Make sentences using the images</a:t>
            </a:r>
            <a:endParaRPr lang="en-IN" b="1" dirty="0"/>
          </a:p>
        </p:txBody>
      </p:sp>
      <p:sp>
        <p:nvSpPr>
          <p:cNvPr id="7" name="Rectangle 6"/>
          <p:cNvSpPr/>
          <p:nvPr/>
        </p:nvSpPr>
        <p:spPr>
          <a:xfrm>
            <a:off x="123792" y="1981192"/>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1</a:t>
            </a:r>
            <a:endParaRPr lang="en-US" sz="2400" dirty="0">
              <a:solidFill>
                <a:schemeClr val="tx1"/>
              </a:solidFill>
            </a:endParaRPr>
          </a:p>
        </p:txBody>
      </p:sp>
      <p:sp>
        <p:nvSpPr>
          <p:cNvPr id="8" name="Rectangle 7"/>
          <p:cNvSpPr/>
          <p:nvPr/>
        </p:nvSpPr>
        <p:spPr>
          <a:xfrm>
            <a:off x="847696" y="1981192"/>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behind</a:t>
            </a:r>
            <a:endParaRPr lang="en-US" sz="2400" dirty="0">
              <a:solidFill>
                <a:schemeClr val="tx1"/>
              </a:solidFill>
            </a:endParaRPr>
          </a:p>
        </p:txBody>
      </p:sp>
      <p:sp>
        <p:nvSpPr>
          <p:cNvPr id="9" name="Rectangle 8"/>
          <p:cNvSpPr/>
          <p:nvPr/>
        </p:nvSpPr>
        <p:spPr>
          <a:xfrm>
            <a:off x="2476480" y="1981192"/>
            <a:ext cx="6084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My parents went to a movie leaving me </a:t>
            </a:r>
            <a:r>
              <a:rPr lang="en-IN" sz="2400" u="sng" dirty="0" smtClean="0">
                <a:solidFill>
                  <a:schemeClr val="tx1"/>
                </a:solidFill>
              </a:rPr>
              <a:t>behind.</a:t>
            </a:r>
            <a:endParaRPr lang="en-US" sz="2400" u="sng" dirty="0">
              <a:solidFill>
                <a:schemeClr val="tx1"/>
              </a:solidFill>
            </a:endParaRPr>
          </a:p>
        </p:txBody>
      </p:sp>
      <p:sp>
        <p:nvSpPr>
          <p:cNvPr id="10" name="Rectangle 9"/>
          <p:cNvSpPr/>
          <p:nvPr/>
        </p:nvSpPr>
        <p:spPr>
          <a:xfrm>
            <a:off x="123792" y="5057784"/>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2</a:t>
            </a:r>
            <a:endParaRPr lang="en-US" sz="2400" dirty="0">
              <a:solidFill>
                <a:schemeClr val="tx1"/>
              </a:solidFill>
            </a:endParaRPr>
          </a:p>
        </p:txBody>
      </p:sp>
      <p:sp>
        <p:nvSpPr>
          <p:cNvPr id="11" name="Rectangle 10"/>
          <p:cNvSpPr/>
          <p:nvPr/>
        </p:nvSpPr>
        <p:spPr>
          <a:xfrm>
            <a:off x="847696" y="5057784"/>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anywhere</a:t>
            </a:r>
            <a:endParaRPr lang="en-US" sz="3200" dirty="0">
              <a:solidFill>
                <a:schemeClr val="tx1"/>
              </a:solidFill>
            </a:endParaRPr>
          </a:p>
        </p:txBody>
      </p:sp>
      <p:sp>
        <p:nvSpPr>
          <p:cNvPr id="12" name="Rectangle 11"/>
          <p:cNvSpPr/>
          <p:nvPr/>
        </p:nvSpPr>
        <p:spPr>
          <a:xfrm>
            <a:off x="2476480" y="5057784"/>
            <a:ext cx="5616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Ram, don’t go </a:t>
            </a:r>
            <a:r>
              <a:rPr lang="en-IN" sz="2400" u="sng" dirty="0" smtClean="0">
                <a:solidFill>
                  <a:schemeClr val="tx1"/>
                </a:solidFill>
              </a:rPr>
              <a:t>anywhere </a:t>
            </a:r>
            <a:r>
              <a:rPr lang="en-IN" sz="2400" dirty="0" smtClean="0">
                <a:solidFill>
                  <a:schemeClr val="tx1"/>
                </a:solidFill>
              </a:rPr>
              <a:t>without telling me.</a:t>
            </a:r>
            <a:endParaRPr lang="en-US" sz="2400" dirty="0">
              <a:solidFill>
                <a:schemeClr val="tx1"/>
              </a:solidFill>
            </a:endParaRPr>
          </a:p>
        </p:txBody>
      </p:sp>
      <p:pic>
        <p:nvPicPr>
          <p:cNvPr id="14338" name="Picture 2" descr="Set of happy children in different actions"/>
          <p:cNvPicPr>
            <a:picLocks noChangeAspect="1" noChangeArrowheads="1"/>
          </p:cNvPicPr>
          <p:nvPr/>
        </p:nvPicPr>
        <p:blipFill>
          <a:blip r:embed="rId3" cstate="print"/>
          <a:srcRect t="49898" r="83307"/>
          <a:stretch>
            <a:fillRect/>
          </a:stretch>
        </p:blipFill>
        <p:spPr bwMode="auto">
          <a:xfrm>
            <a:off x="8776591" y="1641632"/>
            <a:ext cx="335079" cy="792000"/>
          </a:xfrm>
          <a:prstGeom prst="rect">
            <a:avLst/>
          </a:prstGeom>
          <a:noFill/>
        </p:spPr>
      </p:pic>
      <p:pic>
        <p:nvPicPr>
          <p:cNvPr id="14341" name="Picture 5"/>
          <p:cNvPicPr>
            <a:picLocks noChangeAspect="1" noChangeArrowheads="1"/>
          </p:cNvPicPr>
          <p:nvPr/>
        </p:nvPicPr>
        <p:blipFill>
          <a:blip r:embed="rId4" cstate="print">
            <a:clrChange>
              <a:clrFrom>
                <a:srgbClr val="7ECCE2"/>
              </a:clrFrom>
              <a:clrTo>
                <a:srgbClr val="7ECCE2">
                  <a:alpha val="0"/>
                </a:srgbClr>
              </a:clrTo>
            </a:clrChange>
          </a:blip>
          <a:srcRect l="50271" t="18722" r="10400" b="11739"/>
          <a:stretch>
            <a:fillRect/>
          </a:stretch>
        </p:blipFill>
        <p:spPr bwMode="auto">
          <a:xfrm>
            <a:off x="9625032" y="1800216"/>
            <a:ext cx="828000" cy="1375895"/>
          </a:xfrm>
          <a:prstGeom prst="rect">
            <a:avLst/>
          </a:prstGeom>
          <a:noFill/>
          <a:ln w="9525">
            <a:noFill/>
            <a:miter lim="800000"/>
            <a:headEnd/>
            <a:tailEnd/>
          </a:ln>
          <a:effectLst>
            <a:softEdge rad="12700"/>
          </a:effectLst>
          <a:scene3d>
            <a:camera prst="isometricOffAxis1Right"/>
            <a:lightRig rig="threePt" dir="t"/>
          </a:scene3d>
        </p:spPr>
      </p:pic>
      <p:grpSp>
        <p:nvGrpSpPr>
          <p:cNvPr id="24" name="Group 23"/>
          <p:cNvGrpSpPr/>
          <p:nvPr/>
        </p:nvGrpSpPr>
        <p:grpSpPr>
          <a:xfrm>
            <a:off x="10430696" y="1981192"/>
            <a:ext cx="1728000" cy="1357320"/>
            <a:chOff x="5436428" y="3067048"/>
            <a:chExt cx="2533664" cy="1544638"/>
          </a:xfrm>
          <a:scene3d>
            <a:camera prst="perspectiveContrastingLeftFacing"/>
            <a:lightRig rig="threePt" dir="t"/>
          </a:scene3d>
        </p:grpSpPr>
        <p:pic>
          <p:nvPicPr>
            <p:cNvPr id="14343" name="Picture 7" descr="Free vector movie theater"/>
            <p:cNvPicPr>
              <a:picLocks noChangeAspect="1" noChangeArrowheads="1"/>
            </p:cNvPicPr>
            <p:nvPr/>
          </p:nvPicPr>
          <p:blipFill>
            <a:blip r:embed="rId5"/>
            <a:srcRect l="13658" r="13498"/>
            <a:stretch>
              <a:fillRect/>
            </a:stretch>
          </p:blipFill>
          <p:spPr bwMode="auto">
            <a:xfrm>
              <a:off x="5436428" y="3067048"/>
              <a:ext cx="2533664" cy="1544638"/>
            </a:xfrm>
            <a:prstGeom prst="rect">
              <a:avLst/>
            </a:prstGeom>
            <a:noFill/>
          </p:spPr>
        </p:pic>
        <p:sp>
          <p:nvSpPr>
            <p:cNvPr id="23" name="TextBox 22"/>
            <p:cNvSpPr txBox="1"/>
            <p:nvPr/>
          </p:nvSpPr>
          <p:spPr>
            <a:xfrm>
              <a:off x="5834458" y="3067048"/>
              <a:ext cx="1784790" cy="595427"/>
            </a:xfrm>
            <a:prstGeom prst="rect">
              <a:avLst/>
            </a:prstGeom>
            <a:noFill/>
          </p:spPr>
          <p:txBody>
            <a:bodyPr wrap="none" rtlCol="0">
              <a:spAutoFit/>
            </a:bodyPr>
            <a:lstStyle/>
            <a:p>
              <a:pPr algn="ctr"/>
              <a:r>
                <a:rPr lang="en-IN" sz="2800" b="1" dirty="0" smtClean="0"/>
                <a:t>MOVIE</a:t>
              </a:r>
              <a:endParaRPr lang="en-US" sz="2800" b="1" dirty="0"/>
            </a:p>
          </p:txBody>
        </p:sp>
      </p:grpSp>
      <p:sp>
        <p:nvSpPr>
          <p:cNvPr id="18" name="Rectangle 17"/>
          <p:cNvSpPr/>
          <p:nvPr/>
        </p:nvSpPr>
        <p:spPr>
          <a:xfrm>
            <a:off x="123792" y="1076312"/>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solidFill>
                  <a:schemeClr val="tx1"/>
                </a:solidFill>
              </a:rPr>
              <a:t>S.no</a:t>
            </a:r>
            <a:endParaRPr lang="en-US" sz="2400" dirty="0">
              <a:solidFill>
                <a:schemeClr val="tx1"/>
              </a:solidFill>
            </a:endParaRPr>
          </a:p>
        </p:txBody>
      </p:sp>
      <p:sp>
        <p:nvSpPr>
          <p:cNvPr id="19" name="Rectangle 18"/>
          <p:cNvSpPr/>
          <p:nvPr/>
        </p:nvSpPr>
        <p:spPr>
          <a:xfrm>
            <a:off x="847696" y="1076312"/>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Adverb</a:t>
            </a:r>
            <a:endParaRPr lang="en-US" sz="2400" dirty="0">
              <a:solidFill>
                <a:schemeClr val="tx1"/>
              </a:solidFill>
            </a:endParaRPr>
          </a:p>
        </p:txBody>
      </p:sp>
      <p:sp>
        <p:nvSpPr>
          <p:cNvPr id="20" name="Rectangle 19"/>
          <p:cNvSpPr/>
          <p:nvPr/>
        </p:nvSpPr>
        <p:spPr>
          <a:xfrm>
            <a:off x="2476480" y="1076312"/>
            <a:ext cx="6084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Example</a:t>
            </a:r>
            <a:endParaRPr lang="en-US" sz="2400" u="sng" dirty="0">
              <a:solidFill>
                <a:schemeClr val="tx1"/>
              </a:solidFill>
            </a:endParaRPr>
          </a:p>
        </p:txBody>
      </p:sp>
      <p:grpSp>
        <p:nvGrpSpPr>
          <p:cNvPr id="25" name="Group 24"/>
          <p:cNvGrpSpPr/>
          <p:nvPr/>
        </p:nvGrpSpPr>
        <p:grpSpPr>
          <a:xfrm>
            <a:off x="8177224" y="4333880"/>
            <a:ext cx="2624152" cy="2094017"/>
            <a:chOff x="8177224" y="4333880"/>
            <a:chExt cx="2624152" cy="2094017"/>
          </a:xfrm>
        </p:grpSpPr>
        <p:grpSp>
          <p:nvGrpSpPr>
            <p:cNvPr id="32" name="Group 31"/>
            <p:cNvGrpSpPr/>
            <p:nvPr/>
          </p:nvGrpSpPr>
          <p:grpSpPr>
            <a:xfrm>
              <a:off x="8177224" y="4333880"/>
              <a:ext cx="2624152" cy="2094017"/>
              <a:chOff x="8177224" y="4333880"/>
              <a:chExt cx="2624152" cy="2094017"/>
            </a:xfrm>
          </p:grpSpPr>
          <p:pic>
            <p:nvPicPr>
              <p:cNvPr id="14349" name="Picture 13" descr="Free photos of Cute"/>
              <p:cNvPicPr>
                <a:picLocks noChangeAspect="1" noChangeArrowheads="1"/>
              </p:cNvPicPr>
              <p:nvPr/>
            </p:nvPicPr>
            <p:blipFill>
              <a:blip r:embed="rId6"/>
              <a:srcRect/>
              <a:stretch>
                <a:fillRect/>
              </a:stretch>
            </p:blipFill>
            <p:spPr bwMode="auto">
              <a:xfrm>
                <a:off x="8901128" y="5118109"/>
                <a:ext cx="1809760" cy="1206507"/>
              </a:xfrm>
              <a:prstGeom prst="rect">
                <a:avLst/>
              </a:prstGeom>
              <a:ln>
                <a:noFill/>
              </a:ln>
              <a:effectLst>
                <a:softEdge rad="112500"/>
              </a:effectLst>
            </p:spPr>
          </p:pic>
          <p:pic>
            <p:nvPicPr>
              <p:cNvPr id="14351" name="Picture 15" descr="Free photos of Women"/>
              <p:cNvPicPr>
                <a:picLocks noChangeAspect="1" noChangeArrowheads="1"/>
              </p:cNvPicPr>
              <p:nvPr/>
            </p:nvPicPr>
            <p:blipFill>
              <a:blip r:embed="rId7"/>
              <a:srcRect/>
              <a:stretch>
                <a:fillRect/>
              </a:stretch>
            </p:blipFill>
            <p:spPr bwMode="auto">
              <a:xfrm>
                <a:off x="8177224" y="4333880"/>
                <a:ext cx="1176344" cy="2094017"/>
              </a:xfrm>
              <a:prstGeom prst="rect">
                <a:avLst/>
              </a:prstGeom>
              <a:noFill/>
              <a:effectLst>
                <a:softEdge rad="127000"/>
              </a:effectLst>
            </p:spPr>
          </p:pic>
          <p:pic>
            <p:nvPicPr>
              <p:cNvPr id="31" name="Picture 13" descr="Free photos of Cute"/>
              <p:cNvPicPr>
                <a:picLocks noChangeAspect="1" noChangeArrowheads="1"/>
              </p:cNvPicPr>
              <p:nvPr/>
            </p:nvPicPr>
            <p:blipFill>
              <a:blip r:embed="rId6"/>
              <a:srcRect r="65000"/>
              <a:stretch>
                <a:fillRect/>
              </a:stretch>
            </p:blipFill>
            <p:spPr bwMode="auto">
              <a:xfrm>
                <a:off x="10167960" y="5118109"/>
                <a:ext cx="633416" cy="1206507"/>
              </a:xfrm>
              <a:prstGeom prst="rect">
                <a:avLst/>
              </a:prstGeom>
              <a:ln>
                <a:noFill/>
              </a:ln>
              <a:effectLst>
                <a:softEdge rad="112500"/>
              </a:effectLst>
            </p:spPr>
          </p:pic>
        </p:grpSp>
        <p:sp>
          <p:nvSpPr>
            <p:cNvPr id="22" name="TextBox 21"/>
            <p:cNvSpPr txBox="1"/>
            <p:nvPr/>
          </p:nvSpPr>
          <p:spPr>
            <a:xfrm>
              <a:off x="9806008" y="4967296"/>
              <a:ext cx="652743" cy="400110"/>
            </a:xfrm>
            <a:prstGeom prst="rect">
              <a:avLst/>
            </a:prstGeom>
            <a:noFill/>
          </p:spPr>
          <p:txBody>
            <a:bodyPr wrap="none" rtlCol="0">
              <a:spAutoFit/>
            </a:bodyPr>
            <a:lstStyle/>
            <a:p>
              <a:r>
                <a:rPr lang="en-IN" sz="2000" dirty="0" smtClean="0"/>
                <a:t>Ram</a:t>
              </a:r>
              <a:endParaRPr lang="en-US" sz="2000" dirty="0"/>
            </a:p>
          </p:txBody>
        </p:sp>
      </p:grpSp>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wipe(left)">
                                      <p:cBhvr>
                                        <p:cTn id="32" dur="1000"/>
                                        <p:tgtEl>
                                          <p:spTgt spid="14338"/>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341"/>
                                        </p:tgtEl>
                                        <p:attrNameLst>
                                          <p:attrName>style.visibility</p:attrName>
                                        </p:attrNameLst>
                                      </p:cBhvr>
                                      <p:to>
                                        <p:strVal val="visible"/>
                                      </p:to>
                                    </p:set>
                                    <p:animEffect transition="in" filter="wipe(left)">
                                      <p:cBhvr>
                                        <p:cTn id="36" dur="1000"/>
                                        <p:tgtEl>
                                          <p:spTgt spid="14341"/>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1000"/>
                                        <p:tgtEl>
                                          <p:spTgt spid="10"/>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000"/>
                                        <p:tgtEl>
                                          <p:spTgt spid="11"/>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1" animBg="1"/>
      <p:bldP spid="19" grpId="1"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23792" y="1528752"/>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3</a:t>
            </a:r>
            <a:endParaRPr lang="en-US" sz="2400" dirty="0">
              <a:solidFill>
                <a:schemeClr val="tx1"/>
              </a:solidFill>
            </a:endParaRPr>
          </a:p>
        </p:txBody>
      </p:sp>
      <p:sp>
        <p:nvSpPr>
          <p:cNvPr id="29" name="Rectangle 28"/>
          <p:cNvSpPr/>
          <p:nvPr/>
        </p:nvSpPr>
        <p:spPr>
          <a:xfrm>
            <a:off x="856480" y="1528752"/>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far</a:t>
            </a:r>
            <a:endParaRPr lang="en-US" sz="2400" dirty="0">
              <a:solidFill>
                <a:schemeClr val="tx1"/>
              </a:solidFill>
            </a:endParaRPr>
          </a:p>
        </p:txBody>
      </p:sp>
      <p:sp>
        <p:nvSpPr>
          <p:cNvPr id="30" name="Rectangle 29"/>
          <p:cNvSpPr/>
          <p:nvPr/>
        </p:nvSpPr>
        <p:spPr>
          <a:xfrm>
            <a:off x="2476480" y="1528752"/>
            <a:ext cx="4644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My school is not </a:t>
            </a:r>
            <a:r>
              <a:rPr lang="en-IN" sz="2400" u="sng" dirty="0" smtClean="0">
                <a:solidFill>
                  <a:schemeClr val="tx1"/>
                </a:solidFill>
              </a:rPr>
              <a:t>far</a:t>
            </a:r>
            <a:r>
              <a:rPr lang="en-IN" sz="2400" dirty="0" smtClean="0">
                <a:solidFill>
                  <a:schemeClr val="tx1"/>
                </a:solidFill>
              </a:rPr>
              <a:t> from my home.</a:t>
            </a:r>
            <a:endParaRPr lang="en-US" sz="2400" dirty="0">
              <a:solidFill>
                <a:schemeClr val="tx1"/>
              </a:solidFill>
            </a:endParaRPr>
          </a:p>
        </p:txBody>
      </p:sp>
      <p:pic>
        <p:nvPicPr>
          <p:cNvPr id="32" name="Picture 11" descr="Free vector beautiful home"/>
          <p:cNvPicPr>
            <a:picLocks noChangeAspect="1" noChangeArrowheads="1"/>
          </p:cNvPicPr>
          <p:nvPr/>
        </p:nvPicPr>
        <p:blipFill>
          <a:blip r:embed="rId3" cstate="print"/>
          <a:srcRect/>
          <a:stretch>
            <a:fillRect/>
          </a:stretch>
        </p:blipFill>
        <p:spPr bwMode="auto">
          <a:xfrm>
            <a:off x="7181856" y="1166800"/>
            <a:ext cx="1900248" cy="1712045"/>
          </a:xfrm>
          <a:prstGeom prst="rect">
            <a:avLst/>
          </a:prstGeom>
          <a:noFill/>
          <a:scene3d>
            <a:camera prst="perspectiveRight"/>
            <a:lightRig rig="threePt" dir="t"/>
          </a:scene3d>
        </p:spPr>
      </p:pic>
      <p:sp>
        <p:nvSpPr>
          <p:cNvPr id="34" name="Rectangle 33"/>
          <p:cNvSpPr/>
          <p:nvPr/>
        </p:nvSpPr>
        <p:spPr>
          <a:xfrm>
            <a:off x="123792" y="5329248"/>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4</a:t>
            </a:r>
            <a:endParaRPr lang="en-US" sz="2400" dirty="0">
              <a:solidFill>
                <a:schemeClr val="tx1"/>
              </a:solidFill>
            </a:endParaRPr>
          </a:p>
        </p:txBody>
      </p:sp>
      <p:sp>
        <p:nvSpPr>
          <p:cNvPr id="35" name="Rectangle 34"/>
          <p:cNvSpPr/>
          <p:nvPr/>
        </p:nvSpPr>
        <p:spPr>
          <a:xfrm>
            <a:off x="856480" y="5329248"/>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Upstairs</a:t>
            </a:r>
            <a:endParaRPr lang="en-US" sz="2400" dirty="0">
              <a:solidFill>
                <a:schemeClr val="tx1"/>
              </a:solidFill>
            </a:endParaRPr>
          </a:p>
        </p:txBody>
      </p:sp>
      <p:sp>
        <p:nvSpPr>
          <p:cNvPr id="36" name="Rectangle 35"/>
          <p:cNvSpPr/>
          <p:nvPr/>
        </p:nvSpPr>
        <p:spPr>
          <a:xfrm>
            <a:off x="2476480" y="5329248"/>
            <a:ext cx="43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The children are playing </a:t>
            </a:r>
            <a:r>
              <a:rPr lang="en-IN" sz="2400" u="sng" dirty="0" smtClean="0">
                <a:solidFill>
                  <a:schemeClr val="tx1"/>
                </a:solidFill>
              </a:rPr>
              <a:t>upstairs.</a:t>
            </a:r>
            <a:endParaRPr lang="en-US" sz="2400" u="sng" dirty="0">
              <a:solidFill>
                <a:schemeClr val="tx1"/>
              </a:solidFill>
            </a:endParaRPr>
          </a:p>
        </p:txBody>
      </p:sp>
      <p:grpSp>
        <p:nvGrpSpPr>
          <p:cNvPr id="38" name="Group 37"/>
          <p:cNvGrpSpPr/>
          <p:nvPr/>
        </p:nvGrpSpPr>
        <p:grpSpPr>
          <a:xfrm>
            <a:off x="9896496" y="985824"/>
            <a:ext cx="2171712" cy="1719272"/>
            <a:chOff x="10439424" y="1573996"/>
            <a:chExt cx="1719272" cy="1402564"/>
          </a:xfrm>
        </p:grpSpPr>
        <p:pic>
          <p:nvPicPr>
            <p:cNvPr id="31" name="Picture 9" descr="Free vector graphics of School design"/>
            <p:cNvPicPr>
              <a:picLocks noChangeAspect="1" noChangeArrowheads="1"/>
            </p:cNvPicPr>
            <p:nvPr/>
          </p:nvPicPr>
          <p:blipFill>
            <a:blip r:embed="rId4"/>
            <a:srcRect/>
            <a:stretch>
              <a:fillRect/>
            </a:stretch>
          </p:blipFill>
          <p:spPr bwMode="auto">
            <a:xfrm>
              <a:off x="10439424" y="1573996"/>
              <a:ext cx="1719272" cy="1402564"/>
            </a:xfrm>
            <a:prstGeom prst="rect">
              <a:avLst/>
            </a:prstGeom>
            <a:noFill/>
          </p:spPr>
        </p:pic>
        <p:sp>
          <p:nvSpPr>
            <p:cNvPr id="37" name="TextBox 36"/>
            <p:cNvSpPr txBox="1"/>
            <p:nvPr/>
          </p:nvSpPr>
          <p:spPr>
            <a:xfrm>
              <a:off x="11031349" y="1715614"/>
              <a:ext cx="693152" cy="326406"/>
            </a:xfrm>
            <a:prstGeom prst="rect">
              <a:avLst/>
            </a:prstGeom>
            <a:noFill/>
          </p:spPr>
          <p:txBody>
            <a:bodyPr wrap="none" rtlCol="0">
              <a:spAutoFit/>
            </a:bodyPr>
            <a:lstStyle/>
            <a:p>
              <a:pPr algn="ctr"/>
              <a:r>
                <a:rPr lang="en-IN" sz="2000" dirty="0" smtClean="0"/>
                <a:t>School</a:t>
              </a:r>
              <a:endParaRPr lang="en-US" dirty="0"/>
            </a:p>
          </p:txBody>
        </p:sp>
      </p:grpSp>
      <p:grpSp>
        <p:nvGrpSpPr>
          <p:cNvPr id="63" name="Group 62"/>
          <p:cNvGrpSpPr/>
          <p:nvPr/>
        </p:nvGrpSpPr>
        <p:grpSpPr>
          <a:xfrm>
            <a:off x="6276976" y="4786320"/>
            <a:ext cx="3348056" cy="2081224"/>
            <a:chOff x="1684713" y="1998604"/>
            <a:chExt cx="8716463" cy="4252816"/>
          </a:xfrm>
        </p:grpSpPr>
        <p:sp>
          <p:nvSpPr>
            <p:cNvPr id="39" name="Freeform 38"/>
            <p:cNvSpPr/>
            <p:nvPr/>
          </p:nvSpPr>
          <p:spPr>
            <a:xfrm>
              <a:off x="1684713" y="5733256"/>
              <a:ext cx="1530967" cy="518164"/>
            </a:xfrm>
            <a:custGeom>
              <a:avLst/>
              <a:gdLst>
                <a:gd name="connsiteX0" fmla="*/ 0 w 1530967"/>
                <a:gd name="connsiteY0" fmla="*/ 0 h 518164"/>
                <a:gd name="connsiteX1" fmla="*/ 1530967 w 1530967"/>
                <a:gd name="connsiteY1" fmla="*/ 0 h 518164"/>
                <a:gd name="connsiteX2" fmla="*/ 1119657 w 1530967"/>
                <a:gd name="connsiteY2" fmla="*/ 518164 h 518164"/>
                <a:gd name="connsiteX3" fmla="*/ 0 w 1530967"/>
                <a:gd name="connsiteY3" fmla="*/ 518164 h 518164"/>
              </a:gdLst>
              <a:ahLst/>
              <a:cxnLst>
                <a:cxn ang="0">
                  <a:pos x="connsiteX0" y="connsiteY0"/>
                </a:cxn>
                <a:cxn ang="0">
                  <a:pos x="connsiteX1" y="connsiteY1"/>
                </a:cxn>
                <a:cxn ang="0">
                  <a:pos x="connsiteX2" y="connsiteY2"/>
                </a:cxn>
                <a:cxn ang="0">
                  <a:pos x="connsiteX3" y="connsiteY3"/>
                </a:cxn>
              </a:cxnLst>
              <a:rect l="l" t="t" r="r" b="b"/>
              <a:pathLst>
                <a:path w="1530967" h="518164">
                  <a:moveTo>
                    <a:pt x="0" y="0"/>
                  </a:moveTo>
                  <a:lnTo>
                    <a:pt x="1530967" y="0"/>
                  </a:lnTo>
                  <a:lnTo>
                    <a:pt x="1119657" y="518164"/>
                  </a:lnTo>
                  <a:lnTo>
                    <a:pt x="0" y="518164"/>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2800329" y="4797082"/>
              <a:ext cx="2208971" cy="1454338"/>
              <a:chOff x="204635" y="4323659"/>
              <a:chExt cx="3318358" cy="2184734"/>
            </a:xfrm>
          </p:grpSpPr>
          <p:sp>
            <p:nvSpPr>
              <p:cNvPr id="44" name="Flowchart: Data 1"/>
              <p:cNvSpPr/>
              <p:nvPr/>
            </p:nvSpPr>
            <p:spPr>
              <a:xfrm>
                <a:off x="204635" y="4323659"/>
                <a:ext cx="3318358" cy="7783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04635" y="5102054"/>
                <a:ext cx="625978" cy="6203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5"/>
              <p:cNvSpPr/>
              <p:nvPr/>
            </p:nvSpPr>
            <p:spPr>
              <a:xfrm flipV="1">
                <a:off x="204635" y="5722374"/>
                <a:ext cx="625978" cy="786019"/>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592377" y="3865596"/>
              <a:ext cx="2208971" cy="1452188"/>
              <a:chOff x="2896683" y="2924363"/>
              <a:chExt cx="3318359" cy="2181504"/>
            </a:xfrm>
          </p:grpSpPr>
          <p:sp>
            <p:nvSpPr>
              <p:cNvPr id="48" name="Flowchart: Data 1"/>
              <p:cNvSpPr/>
              <p:nvPr/>
            </p:nvSpPr>
            <p:spPr>
              <a:xfrm>
                <a:off x="2896683" y="2924363"/>
                <a:ext cx="3318359" cy="77839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896683" y="3699528"/>
                <a:ext cx="625978" cy="620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Triangle 49"/>
              <p:cNvSpPr/>
              <p:nvPr/>
            </p:nvSpPr>
            <p:spPr>
              <a:xfrm flipV="1">
                <a:off x="2896683" y="4319848"/>
                <a:ext cx="625978" cy="78601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388963" y="2933877"/>
              <a:ext cx="2208971" cy="1454957"/>
              <a:chOff x="5595550" y="1524717"/>
              <a:chExt cx="3318358" cy="2185664"/>
            </a:xfrm>
          </p:grpSpPr>
          <p:sp>
            <p:nvSpPr>
              <p:cNvPr id="52" name="Flowchart: Data 1"/>
              <p:cNvSpPr/>
              <p:nvPr/>
            </p:nvSpPr>
            <p:spPr>
              <a:xfrm>
                <a:off x="5595550" y="1524717"/>
                <a:ext cx="3318358" cy="77839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 name="Rectangle 52"/>
              <p:cNvSpPr/>
              <p:nvPr/>
            </p:nvSpPr>
            <p:spPr>
              <a:xfrm>
                <a:off x="5595915" y="2304042"/>
                <a:ext cx="625978" cy="6203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flipV="1">
                <a:off x="5595915" y="2924361"/>
                <a:ext cx="625978" cy="78602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8192205" y="1998604"/>
              <a:ext cx="2208971" cy="1456424"/>
              <a:chOff x="6507492" y="2250908"/>
              <a:chExt cx="2208971" cy="1456424"/>
            </a:xfrm>
          </p:grpSpPr>
          <p:sp>
            <p:nvSpPr>
              <p:cNvPr id="56" name="Flowchart: Data 1"/>
              <p:cNvSpPr/>
              <p:nvPr/>
            </p:nvSpPr>
            <p:spPr>
              <a:xfrm>
                <a:off x="6507492" y="2250908"/>
                <a:ext cx="2208971" cy="5181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507492" y="2771158"/>
                <a:ext cx="416702" cy="412936"/>
              </a:xfrm>
              <a:prstGeom prst="rect">
                <a:avLst/>
              </a:prstGeom>
              <a:solidFill>
                <a:srgbClr val="A8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flipV="1">
                <a:off x="6507492" y="3184093"/>
                <a:ext cx="416702" cy="523239"/>
              </a:xfrm>
              <a:prstGeom prst="rtTriangle">
                <a:avLst/>
              </a:prstGeom>
              <a:solidFill>
                <a:srgbClr val="A8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Parallelogram 65"/>
          <p:cNvSpPr/>
          <p:nvPr/>
        </p:nvSpPr>
        <p:spPr>
          <a:xfrm>
            <a:off x="9263080" y="4414848"/>
            <a:ext cx="2880000" cy="914400"/>
          </a:xfrm>
          <a:prstGeom prst="parallelogram">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Free vector many children with happy face sitting on log"/>
          <p:cNvPicPr>
            <a:picLocks noChangeAspect="1" noChangeArrowheads="1"/>
          </p:cNvPicPr>
          <p:nvPr/>
        </p:nvPicPr>
        <p:blipFill>
          <a:blip r:embed="rId5">
            <a:clrChange>
              <a:clrFrom>
                <a:srgbClr val="FFFFFF"/>
              </a:clrFrom>
              <a:clrTo>
                <a:srgbClr val="FFFFFF">
                  <a:alpha val="0"/>
                </a:srgbClr>
              </a:clrTo>
            </a:clrChange>
          </a:blip>
          <a:srcRect l="1518" r="30191"/>
          <a:stretch>
            <a:fillRect/>
          </a:stretch>
        </p:blipFill>
        <p:spPr bwMode="auto">
          <a:xfrm>
            <a:off x="9806008" y="3373388"/>
            <a:ext cx="1764000" cy="1955860"/>
          </a:xfrm>
          <a:prstGeom prst="rect">
            <a:avLst/>
          </a:prstGeom>
          <a:noFill/>
        </p:spPr>
      </p:pic>
      <p:sp>
        <p:nvSpPr>
          <p:cNvPr id="68" name="TextBox 67"/>
          <p:cNvSpPr txBox="1"/>
          <p:nvPr/>
        </p:nvSpPr>
        <p:spPr>
          <a:xfrm>
            <a:off x="7543808" y="985824"/>
            <a:ext cx="1141659" cy="400110"/>
          </a:xfrm>
          <a:prstGeom prst="rect">
            <a:avLst/>
          </a:prstGeom>
          <a:noFill/>
        </p:spPr>
        <p:txBody>
          <a:bodyPr wrap="none" rtlCol="0">
            <a:spAutoFit/>
          </a:bodyPr>
          <a:lstStyle/>
          <a:p>
            <a:r>
              <a:rPr lang="en-IN" dirty="0" smtClean="0"/>
              <a:t>My </a:t>
            </a:r>
            <a:r>
              <a:rPr lang="en-IN" sz="2000" dirty="0" smtClean="0"/>
              <a:t>home</a:t>
            </a:r>
            <a:endParaRPr lang="en-US" dirty="0"/>
          </a:p>
        </p:txBody>
      </p:sp>
      <p:sp>
        <p:nvSpPr>
          <p:cNvPr id="69" name="Title 1">
            <a:extLst>
              <a:ext uri="{FF2B5EF4-FFF2-40B4-BE49-F238E27FC236}">
                <a16:creationId xmlns="" xmlns:a16="http://schemas.microsoft.com/office/drawing/2014/main" id="{11A3B29C-95B5-AAC3-7C2A-4E50B0EC68C6}"/>
              </a:ext>
            </a:extLst>
          </p:cNvPr>
          <p:cNvSpPr txBox="1">
            <a:spLocks/>
          </p:cNvSpPr>
          <p:nvPr/>
        </p:nvSpPr>
        <p:spPr>
          <a:xfrm>
            <a:off x="1447787" y="223814"/>
            <a:ext cx="9296427" cy="654032"/>
          </a:xfrm>
          <a:prstGeom prst="rect">
            <a:avLst/>
          </a:prstGeom>
          <a:solidFill>
            <a:schemeClr val="accent2">
              <a:lumMod val="40000"/>
              <a:lumOff val="60000"/>
            </a:schemeClr>
          </a:soli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chemeClr val="tx1"/>
                </a:solidFill>
                <a:effectLst/>
                <a:uLnTx/>
                <a:uFillTx/>
                <a:latin typeface="+mj-lt"/>
                <a:ea typeface="+mj-ea"/>
                <a:cs typeface="+mj-cs"/>
              </a:rPr>
              <a:t>Make sentences using the images</a:t>
            </a:r>
            <a:endParaRPr kumimoji="0" lang="en-IN"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0"/>
                                        <p:tgtEl>
                                          <p:spTgt spid="68"/>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12290"/>
                                        </p:tgtEl>
                                        <p:attrNameLst>
                                          <p:attrName>style.visibility</p:attrName>
                                        </p:attrNameLst>
                                      </p:cBhvr>
                                      <p:to>
                                        <p:strVal val="visible"/>
                                      </p:to>
                                    </p:set>
                                    <p:animEffect transition="in" filter="fade">
                                      <p:cBhvr>
                                        <p:cTn id="42" dur="1000"/>
                                        <p:tgtEl>
                                          <p:spTgt spid="122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animBg="1"/>
      <p:bldP spid="35" grpId="0" animBg="1"/>
      <p:bldP spid="36" grpId="0" animBg="1"/>
      <p:bldP spid="66" grpId="0" animBg="1"/>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3B29C-95B5-AAC3-7C2A-4E50B0EC68C6}"/>
              </a:ext>
            </a:extLst>
          </p:cNvPr>
          <p:cNvSpPr>
            <a:spLocks noGrp="1"/>
          </p:cNvSpPr>
          <p:nvPr>
            <p:ph type="title"/>
          </p:nvPr>
        </p:nvSpPr>
        <p:spPr>
          <a:xfrm>
            <a:off x="1447787" y="71414"/>
            <a:ext cx="9296427" cy="654032"/>
          </a:xfr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100000" b="100000"/>
            </a:path>
            <a:tileRect t="-100000" r="-100000"/>
          </a:gradFill>
        </p:spPr>
        <p:txBody>
          <a:bodyPr/>
          <a:lstStyle/>
          <a:p>
            <a:r>
              <a:rPr lang="en-IN" b="1" dirty="0" smtClean="0"/>
              <a:t>Make sentences using the images</a:t>
            </a:r>
            <a:endParaRPr lang="en-IN" b="1" dirty="0"/>
          </a:p>
        </p:txBody>
      </p:sp>
      <p:sp>
        <p:nvSpPr>
          <p:cNvPr id="28" name="Rectangle 27"/>
          <p:cNvSpPr/>
          <p:nvPr/>
        </p:nvSpPr>
        <p:spPr>
          <a:xfrm>
            <a:off x="123792" y="5329248"/>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6</a:t>
            </a:r>
            <a:endParaRPr lang="en-US" sz="2400" dirty="0">
              <a:solidFill>
                <a:schemeClr val="tx1"/>
              </a:solidFill>
            </a:endParaRPr>
          </a:p>
        </p:txBody>
      </p:sp>
      <p:sp>
        <p:nvSpPr>
          <p:cNvPr id="29" name="Rectangle 28"/>
          <p:cNvSpPr/>
          <p:nvPr/>
        </p:nvSpPr>
        <p:spPr>
          <a:xfrm>
            <a:off x="856480" y="5329248"/>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down</a:t>
            </a:r>
            <a:endParaRPr lang="en-US" sz="2400" dirty="0">
              <a:solidFill>
                <a:schemeClr val="tx1"/>
              </a:solidFill>
            </a:endParaRPr>
          </a:p>
        </p:txBody>
      </p:sp>
      <p:sp>
        <p:nvSpPr>
          <p:cNvPr id="30" name="Rectangle 29"/>
          <p:cNvSpPr/>
          <p:nvPr/>
        </p:nvSpPr>
        <p:spPr>
          <a:xfrm>
            <a:off x="2476480" y="5329248"/>
            <a:ext cx="4608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Arjun fell </a:t>
            </a:r>
            <a:r>
              <a:rPr lang="en-IN" sz="2400" u="sng" dirty="0" smtClean="0">
                <a:solidFill>
                  <a:schemeClr val="tx1"/>
                </a:solidFill>
              </a:rPr>
              <a:t>down </a:t>
            </a:r>
            <a:r>
              <a:rPr lang="en-IN" sz="2400" dirty="0" smtClean="0">
                <a:solidFill>
                  <a:schemeClr val="tx1"/>
                </a:solidFill>
              </a:rPr>
              <a:t>and broke his hand.</a:t>
            </a:r>
            <a:endParaRPr lang="en-US" sz="2400" dirty="0">
              <a:solidFill>
                <a:schemeClr val="tx1"/>
              </a:solidFill>
            </a:endParaRPr>
          </a:p>
        </p:txBody>
      </p:sp>
      <p:sp>
        <p:nvSpPr>
          <p:cNvPr id="31" name="Rectangle 30"/>
          <p:cNvSpPr/>
          <p:nvPr/>
        </p:nvSpPr>
        <p:spPr>
          <a:xfrm>
            <a:off x="123792" y="1257288"/>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5</a:t>
            </a:r>
            <a:endParaRPr lang="en-US" sz="2400" dirty="0">
              <a:solidFill>
                <a:schemeClr val="tx1"/>
              </a:solidFill>
            </a:endParaRPr>
          </a:p>
        </p:txBody>
      </p:sp>
      <p:sp>
        <p:nvSpPr>
          <p:cNvPr id="32" name="Rectangle 31"/>
          <p:cNvSpPr/>
          <p:nvPr/>
        </p:nvSpPr>
        <p:spPr>
          <a:xfrm>
            <a:off x="856480" y="1257288"/>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nearby</a:t>
            </a:r>
            <a:endParaRPr lang="en-US" sz="2400" dirty="0">
              <a:solidFill>
                <a:schemeClr val="tx1"/>
              </a:solidFill>
            </a:endParaRPr>
          </a:p>
        </p:txBody>
      </p:sp>
      <p:sp>
        <p:nvSpPr>
          <p:cNvPr id="33" name="Rectangle 32"/>
          <p:cNvSpPr/>
          <p:nvPr/>
        </p:nvSpPr>
        <p:spPr>
          <a:xfrm>
            <a:off x="2476480" y="1257288"/>
            <a:ext cx="324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My cousins live </a:t>
            </a:r>
            <a:r>
              <a:rPr lang="en-IN" sz="2400" u="sng" dirty="0" smtClean="0">
                <a:solidFill>
                  <a:schemeClr val="tx1"/>
                </a:solidFill>
              </a:rPr>
              <a:t>nearby</a:t>
            </a:r>
            <a:r>
              <a:rPr lang="en-IN" sz="2400" dirty="0" smtClean="0">
                <a:solidFill>
                  <a:schemeClr val="tx1"/>
                </a:solidFill>
              </a:rPr>
              <a:t>.</a:t>
            </a:r>
            <a:endParaRPr lang="en-US" sz="2400" dirty="0">
              <a:solidFill>
                <a:schemeClr val="tx1"/>
              </a:solidFill>
            </a:endParaRPr>
          </a:p>
        </p:txBody>
      </p:sp>
      <p:pic>
        <p:nvPicPr>
          <p:cNvPr id="34" name="Picture 11" descr="Free vector beautiful home"/>
          <p:cNvPicPr>
            <a:picLocks noChangeAspect="1" noChangeArrowheads="1"/>
          </p:cNvPicPr>
          <p:nvPr/>
        </p:nvPicPr>
        <p:blipFill>
          <a:blip r:embed="rId3" cstate="print"/>
          <a:srcRect/>
          <a:stretch>
            <a:fillRect/>
          </a:stretch>
        </p:blipFill>
        <p:spPr bwMode="auto">
          <a:xfrm>
            <a:off x="6186488" y="985824"/>
            <a:ext cx="1900248" cy="1712045"/>
          </a:xfrm>
          <a:prstGeom prst="rect">
            <a:avLst/>
          </a:prstGeom>
          <a:noFill/>
          <a:scene3d>
            <a:camera prst="perspectiveRight"/>
            <a:lightRig rig="threePt" dir="t"/>
          </a:scene3d>
        </p:spPr>
      </p:pic>
      <p:pic>
        <p:nvPicPr>
          <p:cNvPr id="35" name="Picture 2" descr="Set of happy children in different actions"/>
          <p:cNvPicPr>
            <a:picLocks noChangeAspect="1" noChangeArrowheads="1"/>
          </p:cNvPicPr>
          <p:nvPr/>
        </p:nvPicPr>
        <p:blipFill>
          <a:blip r:embed="rId4" cstate="print">
            <a:clrChange>
              <a:clrFrom>
                <a:srgbClr val="FFFFFF"/>
              </a:clrFrom>
              <a:clrTo>
                <a:srgbClr val="FFFFFF">
                  <a:alpha val="0"/>
                </a:srgbClr>
              </a:clrTo>
            </a:clrChange>
          </a:blip>
          <a:srcRect t="49898" r="83307"/>
          <a:stretch>
            <a:fillRect/>
          </a:stretch>
        </p:blipFill>
        <p:spPr bwMode="auto">
          <a:xfrm>
            <a:off x="6548440" y="2162168"/>
            <a:ext cx="335079" cy="792000"/>
          </a:xfrm>
          <a:prstGeom prst="rect">
            <a:avLst/>
          </a:prstGeom>
          <a:noFill/>
        </p:spPr>
      </p:pic>
      <p:pic>
        <p:nvPicPr>
          <p:cNvPr id="38" name="Picture 11" descr="Free vector beautiful home"/>
          <p:cNvPicPr>
            <a:picLocks noChangeAspect="1" noChangeArrowheads="1"/>
          </p:cNvPicPr>
          <p:nvPr/>
        </p:nvPicPr>
        <p:blipFill>
          <a:blip r:embed="rId5"/>
          <a:srcRect l="9909" t="9524" r="15775" b="19048"/>
          <a:stretch>
            <a:fillRect/>
          </a:stretch>
        </p:blipFill>
        <p:spPr bwMode="auto">
          <a:xfrm>
            <a:off x="8720152" y="985824"/>
            <a:ext cx="3257568" cy="1628784"/>
          </a:xfrm>
          <a:prstGeom prst="rect">
            <a:avLst/>
          </a:prstGeom>
          <a:noFill/>
          <a:scene3d>
            <a:camera prst="perspectiveRight"/>
            <a:lightRig rig="threePt" dir="t"/>
          </a:scene3d>
        </p:spPr>
      </p:pic>
      <p:grpSp>
        <p:nvGrpSpPr>
          <p:cNvPr id="40" name="Group 39"/>
          <p:cNvGrpSpPr/>
          <p:nvPr/>
        </p:nvGrpSpPr>
        <p:grpSpPr>
          <a:xfrm>
            <a:off x="9082104" y="2343144"/>
            <a:ext cx="1900248" cy="1203958"/>
            <a:chOff x="9082104" y="2343144"/>
            <a:chExt cx="1900248" cy="1203958"/>
          </a:xfrm>
        </p:grpSpPr>
        <p:pic>
          <p:nvPicPr>
            <p:cNvPr id="36" name="Picture 2" descr="Free vector many children with happy face sitting on log"/>
            <p:cNvPicPr>
              <a:picLocks noChangeAspect="1" noChangeArrowheads="1"/>
            </p:cNvPicPr>
            <p:nvPr/>
          </p:nvPicPr>
          <p:blipFill>
            <a:blip r:embed="rId6" cstate="print">
              <a:clrChange>
                <a:clrFrom>
                  <a:srgbClr val="FFFFFF"/>
                </a:clrFrom>
                <a:clrTo>
                  <a:srgbClr val="FFFFFF">
                    <a:alpha val="0"/>
                  </a:srgbClr>
                </a:clrTo>
              </a:clrChange>
            </a:blip>
            <a:srcRect l="1518" r="30191"/>
            <a:stretch>
              <a:fillRect/>
            </a:stretch>
          </p:blipFill>
          <p:spPr bwMode="auto">
            <a:xfrm>
              <a:off x="9896496" y="2343144"/>
              <a:ext cx="1085856" cy="1203958"/>
            </a:xfrm>
            <a:prstGeom prst="rect">
              <a:avLst/>
            </a:prstGeom>
            <a:noFill/>
          </p:spPr>
        </p:pic>
        <p:sp>
          <p:nvSpPr>
            <p:cNvPr id="39" name="TextBox 38"/>
            <p:cNvSpPr txBox="1"/>
            <p:nvPr/>
          </p:nvSpPr>
          <p:spPr>
            <a:xfrm>
              <a:off x="9082104" y="2795584"/>
              <a:ext cx="1039067" cy="400110"/>
            </a:xfrm>
            <a:prstGeom prst="rect">
              <a:avLst/>
            </a:prstGeom>
            <a:noFill/>
          </p:spPr>
          <p:txBody>
            <a:bodyPr wrap="none" rtlCol="0">
              <a:spAutoFit/>
            </a:bodyPr>
            <a:lstStyle/>
            <a:p>
              <a:r>
                <a:rPr lang="en-IN" sz="2000" dirty="0" smtClean="0"/>
                <a:t>Cousins</a:t>
              </a:r>
              <a:r>
                <a:rPr lang="en-IN" dirty="0" smtClean="0"/>
                <a:t> </a:t>
              </a:r>
              <a:endParaRPr lang="en-US" dirty="0"/>
            </a:p>
          </p:txBody>
        </p:sp>
      </p:grpSp>
      <p:grpSp>
        <p:nvGrpSpPr>
          <p:cNvPr id="43" name="Group 42"/>
          <p:cNvGrpSpPr/>
          <p:nvPr/>
        </p:nvGrpSpPr>
        <p:grpSpPr>
          <a:xfrm>
            <a:off x="7815272" y="3700464"/>
            <a:ext cx="2262200" cy="2657476"/>
            <a:chOff x="7815272" y="3700464"/>
            <a:chExt cx="2262200" cy="2657476"/>
          </a:xfrm>
        </p:grpSpPr>
        <p:pic>
          <p:nvPicPr>
            <p:cNvPr id="16388" name="Picture 4" descr="Free vector children with wounds from accident"/>
            <p:cNvPicPr>
              <a:picLocks noChangeAspect="1" noChangeArrowheads="1"/>
            </p:cNvPicPr>
            <p:nvPr/>
          </p:nvPicPr>
          <p:blipFill>
            <a:blip r:embed="rId7"/>
            <a:srcRect l="81949"/>
            <a:stretch>
              <a:fillRect/>
            </a:stretch>
          </p:blipFill>
          <p:spPr bwMode="auto">
            <a:xfrm>
              <a:off x="8448688" y="3700464"/>
              <a:ext cx="1628784" cy="2657476"/>
            </a:xfrm>
            <a:prstGeom prst="rect">
              <a:avLst/>
            </a:prstGeom>
            <a:noFill/>
          </p:spPr>
        </p:pic>
        <p:sp>
          <p:nvSpPr>
            <p:cNvPr id="42" name="TextBox 41"/>
            <p:cNvSpPr txBox="1"/>
            <p:nvPr/>
          </p:nvSpPr>
          <p:spPr>
            <a:xfrm>
              <a:off x="7815272" y="4243392"/>
              <a:ext cx="753732" cy="400110"/>
            </a:xfrm>
            <a:prstGeom prst="rect">
              <a:avLst/>
            </a:prstGeom>
            <a:noFill/>
          </p:spPr>
          <p:txBody>
            <a:bodyPr wrap="none" rtlCol="0">
              <a:spAutoFit/>
            </a:bodyPr>
            <a:lstStyle/>
            <a:p>
              <a:r>
                <a:rPr lang="en-IN" sz="2000" dirty="0" smtClean="0"/>
                <a:t>Arjun</a:t>
              </a:r>
              <a:endParaRPr lang="en-US" sz="2000" dirty="0"/>
            </a:p>
          </p:txBody>
        </p:sp>
      </p:grpSp>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3B29C-95B5-AAC3-7C2A-4E50B0EC68C6}"/>
              </a:ext>
            </a:extLst>
          </p:cNvPr>
          <p:cNvSpPr>
            <a:spLocks noGrp="1"/>
          </p:cNvSpPr>
          <p:nvPr>
            <p:ph type="title"/>
          </p:nvPr>
        </p:nvSpPr>
        <p:spPr>
          <a:xfrm>
            <a:off x="1447787" y="71414"/>
            <a:ext cx="9296427" cy="654032"/>
          </a:xfrm>
          <a:solidFill>
            <a:schemeClr val="accent2">
              <a:lumMod val="40000"/>
              <a:lumOff val="60000"/>
            </a:schemeClr>
          </a:solidFill>
          <a:scene3d>
            <a:camera prst="orthographicFront"/>
            <a:lightRig rig="threePt" dir="t"/>
          </a:scene3d>
          <a:sp3d>
            <a:bevelT/>
          </a:sp3d>
        </p:spPr>
        <p:txBody>
          <a:bodyPr/>
          <a:lstStyle/>
          <a:p>
            <a:r>
              <a:rPr lang="en-IN" b="1" dirty="0" smtClean="0"/>
              <a:t>Make sentences using the images</a:t>
            </a:r>
            <a:endParaRPr lang="en-IN" b="1" dirty="0"/>
          </a:p>
        </p:txBody>
      </p:sp>
      <p:sp>
        <p:nvSpPr>
          <p:cNvPr id="28" name="Rectangle 27"/>
          <p:cNvSpPr/>
          <p:nvPr/>
        </p:nvSpPr>
        <p:spPr>
          <a:xfrm>
            <a:off x="123792" y="5329248"/>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8</a:t>
            </a:r>
            <a:endParaRPr lang="en-US" sz="2400" dirty="0">
              <a:solidFill>
                <a:schemeClr val="tx1"/>
              </a:solidFill>
            </a:endParaRPr>
          </a:p>
        </p:txBody>
      </p:sp>
      <p:sp>
        <p:nvSpPr>
          <p:cNvPr id="29" name="Rectangle 28"/>
          <p:cNvSpPr/>
          <p:nvPr/>
        </p:nvSpPr>
        <p:spPr>
          <a:xfrm>
            <a:off x="856480" y="5329248"/>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away</a:t>
            </a:r>
            <a:endParaRPr lang="en-US" sz="2400" dirty="0">
              <a:solidFill>
                <a:schemeClr val="tx1"/>
              </a:solidFill>
            </a:endParaRPr>
          </a:p>
        </p:txBody>
      </p:sp>
      <p:sp>
        <p:nvSpPr>
          <p:cNvPr id="30" name="Rectangle 29"/>
          <p:cNvSpPr/>
          <p:nvPr/>
        </p:nvSpPr>
        <p:spPr>
          <a:xfrm>
            <a:off x="2476480" y="5329248"/>
            <a:ext cx="4536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Throw </a:t>
            </a:r>
            <a:r>
              <a:rPr lang="en-IN" sz="2400" u="sng" dirty="0" smtClean="0">
                <a:solidFill>
                  <a:schemeClr val="tx1"/>
                </a:solidFill>
              </a:rPr>
              <a:t>away </a:t>
            </a:r>
            <a:r>
              <a:rPr lang="en-IN" sz="2400" dirty="0" smtClean="0">
                <a:solidFill>
                  <a:schemeClr val="tx1"/>
                </a:solidFill>
              </a:rPr>
              <a:t>the spoilt bread.</a:t>
            </a:r>
            <a:endParaRPr lang="en-US" sz="2400" dirty="0">
              <a:solidFill>
                <a:schemeClr val="tx1"/>
              </a:solidFill>
            </a:endParaRPr>
          </a:p>
        </p:txBody>
      </p:sp>
      <p:sp>
        <p:nvSpPr>
          <p:cNvPr id="31" name="Rectangle 30"/>
          <p:cNvSpPr/>
          <p:nvPr/>
        </p:nvSpPr>
        <p:spPr>
          <a:xfrm>
            <a:off x="123792" y="1890704"/>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7</a:t>
            </a:r>
            <a:endParaRPr lang="en-US" sz="2400" dirty="0">
              <a:solidFill>
                <a:schemeClr val="tx1"/>
              </a:solidFill>
            </a:endParaRPr>
          </a:p>
        </p:txBody>
      </p:sp>
      <p:sp>
        <p:nvSpPr>
          <p:cNvPr id="32" name="Rectangle 31"/>
          <p:cNvSpPr/>
          <p:nvPr/>
        </p:nvSpPr>
        <p:spPr>
          <a:xfrm>
            <a:off x="856480" y="1890704"/>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upwards</a:t>
            </a:r>
            <a:endParaRPr lang="en-US" sz="2400" dirty="0">
              <a:solidFill>
                <a:schemeClr val="tx1"/>
              </a:solidFill>
            </a:endParaRPr>
          </a:p>
        </p:txBody>
      </p:sp>
      <p:sp>
        <p:nvSpPr>
          <p:cNvPr id="33" name="Rectangle 32"/>
          <p:cNvSpPr/>
          <p:nvPr/>
        </p:nvSpPr>
        <p:spPr>
          <a:xfrm>
            <a:off x="2476480" y="1890704"/>
            <a:ext cx="4536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The hot air balloon went </a:t>
            </a:r>
            <a:r>
              <a:rPr lang="en-IN" sz="2400" u="sng" dirty="0" smtClean="0">
                <a:solidFill>
                  <a:schemeClr val="tx1"/>
                </a:solidFill>
              </a:rPr>
              <a:t>upwards</a:t>
            </a:r>
            <a:r>
              <a:rPr lang="en-IN" sz="2400" dirty="0" smtClean="0">
                <a:solidFill>
                  <a:schemeClr val="tx1"/>
                </a:solidFill>
              </a:rPr>
              <a:t>.</a:t>
            </a:r>
            <a:endParaRPr lang="en-US" sz="2400" dirty="0">
              <a:solidFill>
                <a:schemeClr val="tx1"/>
              </a:solidFill>
            </a:endParaRPr>
          </a:p>
        </p:txBody>
      </p:sp>
      <p:pic>
        <p:nvPicPr>
          <p:cNvPr id="31746" name="Picture 2" descr="Free vector hot air balloon background with sky in hand drawn style"/>
          <p:cNvPicPr>
            <a:picLocks noChangeAspect="1" noChangeArrowheads="1"/>
          </p:cNvPicPr>
          <p:nvPr/>
        </p:nvPicPr>
        <p:blipFill>
          <a:blip r:embed="rId3"/>
          <a:srcRect l="7588" r="15015" b="8945"/>
          <a:stretch>
            <a:fillRect/>
          </a:stretch>
        </p:blipFill>
        <p:spPr bwMode="auto">
          <a:xfrm>
            <a:off x="7905760" y="985824"/>
            <a:ext cx="2805128" cy="3300151"/>
          </a:xfrm>
          <a:prstGeom prst="rect">
            <a:avLst/>
          </a:prstGeom>
          <a:ln>
            <a:noFill/>
          </a:ln>
          <a:effectLst>
            <a:softEdge rad="112500"/>
          </a:effectLst>
        </p:spPr>
      </p:pic>
      <p:pic>
        <p:nvPicPr>
          <p:cNvPr id="31748" name="Picture 4" descr="Free vector inedible bread with mould"/>
          <p:cNvPicPr>
            <a:picLocks noChangeAspect="1" noChangeArrowheads="1"/>
          </p:cNvPicPr>
          <p:nvPr/>
        </p:nvPicPr>
        <p:blipFill>
          <a:blip r:embed="rId4"/>
          <a:srcRect l="50080" t="30645"/>
          <a:stretch>
            <a:fillRect/>
          </a:stretch>
        </p:blipFill>
        <p:spPr bwMode="auto">
          <a:xfrm>
            <a:off x="7543808" y="4695832"/>
            <a:ext cx="3710008" cy="1809760"/>
          </a:xfrm>
          <a:prstGeom prst="rect">
            <a:avLst/>
          </a:prstGeom>
          <a:noFill/>
        </p:spPr>
      </p:pic>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fade">
                                      <p:cBhvr>
                                        <p:cTn id="13" dur="1000"/>
                                        <p:tgtEl>
                                          <p:spTgt spid="317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1748"/>
                                        </p:tgtEl>
                                        <p:attrNameLst>
                                          <p:attrName>style.visibility</p:attrName>
                                        </p:attrNameLst>
                                      </p:cBhvr>
                                      <p:to>
                                        <p:strVal val="visible"/>
                                      </p:to>
                                    </p:set>
                                    <p:animEffect transition="in" filter="fade">
                                      <p:cBhvr>
                                        <p:cTn id="30" dur="1000"/>
                                        <p:tgtEl>
                                          <p:spTgt spid="3174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3B29C-95B5-AAC3-7C2A-4E50B0EC68C6}"/>
              </a:ext>
            </a:extLst>
          </p:cNvPr>
          <p:cNvSpPr>
            <a:spLocks noGrp="1"/>
          </p:cNvSpPr>
          <p:nvPr>
            <p:ph type="title"/>
          </p:nvPr>
        </p:nvSpPr>
        <p:spPr>
          <a:xfrm>
            <a:off x="1447787" y="150816"/>
            <a:ext cx="9296427" cy="654032"/>
          </a:xfrm>
          <a:solidFill>
            <a:schemeClr val="accent2">
              <a:lumMod val="40000"/>
              <a:lumOff val="60000"/>
            </a:schemeClr>
          </a:solidFill>
          <a:scene3d>
            <a:camera prst="orthographicFront"/>
            <a:lightRig rig="threePt" dir="t"/>
          </a:scene3d>
          <a:sp3d>
            <a:bevelT/>
          </a:sp3d>
        </p:spPr>
        <p:txBody>
          <a:bodyPr/>
          <a:lstStyle/>
          <a:p>
            <a:r>
              <a:rPr lang="en-IN" b="1" dirty="0" smtClean="0"/>
              <a:t>Make sentences using the images</a:t>
            </a:r>
            <a:endParaRPr lang="en-IN" b="1" dirty="0"/>
          </a:p>
        </p:txBody>
      </p:sp>
      <p:sp>
        <p:nvSpPr>
          <p:cNvPr id="28" name="Rectangle 27"/>
          <p:cNvSpPr/>
          <p:nvPr/>
        </p:nvSpPr>
        <p:spPr>
          <a:xfrm>
            <a:off x="123792" y="5329248"/>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10</a:t>
            </a:r>
            <a:endParaRPr lang="en-US" sz="2400" dirty="0">
              <a:solidFill>
                <a:schemeClr val="tx1"/>
              </a:solidFill>
            </a:endParaRPr>
          </a:p>
        </p:txBody>
      </p:sp>
      <p:sp>
        <p:nvSpPr>
          <p:cNvPr id="29" name="Rectangle 28"/>
          <p:cNvSpPr/>
          <p:nvPr/>
        </p:nvSpPr>
        <p:spPr>
          <a:xfrm>
            <a:off x="856480" y="5329248"/>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indoors</a:t>
            </a:r>
            <a:endParaRPr lang="en-US" sz="2400" dirty="0">
              <a:solidFill>
                <a:schemeClr val="tx1"/>
              </a:solidFill>
            </a:endParaRPr>
          </a:p>
        </p:txBody>
      </p:sp>
      <p:sp>
        <p:nvSpPr>
          <p:cNvPr id="30" name="Rectangle 29"/>
          <p:cNvSpPr/>
          <p:nvPr/>
        </p:nvSpPr>
        <p:spPr>
          <a:xfrm>
            <a:off x="2476480" y="5329248"/>
            <a:ext cx="4284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We stay </a:t>
            </a:r>
            <a:r>
              <a:rPr lang="en-IN" sz="2400" u="sng" dirty="0" smtClean="0">
                <a:solidFill>
                  <a:schemeClr val="tx1"/>
                </a:solidFill>
              </a:rPr>
              <a:t>indoors </a:t>
            </a:r>
            <a:r>
              <a:rPr lang="en-IN" sz="2400" dirty="0" smtClean="0">
                <a:solidFill>
                  <a:schemeClr val="tx1"/>
                </a:solidFill>
              </a:rPr>
              <a:t>when </a:t>
            </a:r>
            <a:r>
              <a:rPr lang="en-IN" sz="2400" dirty="0" smtClean="0">
                <a:solidFill>
                  <a:schemeClr val="tx1"/>
                </a:solidFill>
              </a:rPr>
              <a:t>it snows.</a:t>
            </a:r>
            <a:endParaRPr lang="en-US" sz="2400" dirty="0">
              <a:solidFill>
                <a:schemeClr val="tx1"/>
              </a:solidFill>
            </a:endParaRPr>
          </a:p>
        </p:txBody>
      </p:sp>
      <p:sp>
        <p:nvSpPr>
          <p:cNvPr id="31" name="Rectangle 30"/>
          <p:cNvSpPr/>
          <p:nvPr/>
        </p:nvSpPr>
        <p:spPr>
          <a:xfrm>
            <a:off x="123792" y="1800216"/>
            <a:ext cx="7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9</a:t>
            </a:r>
            <a:endParaRPr lang="en-US" sz="2400" dirty="0">
              <a:solidFill>
                <a:schemeClr val="tx1"/>
              </a:solidFill>
            </a:endParaRPr>
          </a:p>
        </p:txBody>
      </p:sp>
      <p:sp>
        <p:nvSpPr>
          <p:cNvPr id="32" name="Rectangle 31"/>
          <p:cNvSpPr/>
          <p:nvPr/>
        </p:nvSpPr>
        <p:spPr>
          <a:xfrm>
            <a:off x="856480" y="1800216"/>
            <a:ext cx="1620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abroad</a:t>
            </a:r>
            <a:endParaRPr lang="en-US" sz="2400" dirty="0">
              <a:solidFill>
                <a:schemeClr val="tx1"/>
              </a:solidFill>
            </a:endParaRPr>
          </a:p>
        </p:txBody>
      </p:sp>
      <p:sp>
        <p:nvSpPr>
          <p:cNvPr id="33" name="Rectangle 32"/>
          <p:cNvSpPr/>
          <p:nvPr/>
        </p:nvSpPr>
        <p:spPr>
          <a:xfrm>
            <a:off x="2476480" y="1800216"/>
            <a:ext cx="4284000" cy="54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Many of my relatives live </a:t>
            </a:r>
            <a:r>
              <a:rPr lang="en-IN" sz="2400" u="sng" dirty="0" smtClean="0">
                <a:solidFill>
                  <a:schemeClr val="tx1"/>
                </a:solidFill>
              </a:rPr>
              <a:t>abroad</a:t>
            </a:r>
            <a:r>
              <a:rPr lang="en-IN" sz="2400" dirty="0" smtClean="0">
                <a:solidFill>
                  <a:schemeClr val="tx1"/>
                </a:solidFill>
              </a:rPr>
              <a:t>.</a:t>
            </a:r>
            <a:endParaRPr lang="en-US" sz="2400" dirty="0">
              <a:solidFill>
                <a:schemeClr val="tx1"/>
              </a:solidFill>
            </a:endParaRPr>
          </a:p>
        </p:txBody>
      </p:sp>
      <p:pic>
        <p:nvPicPr>
          <p:cNvPr id="29702" name="Picture 6" descr="Free vector watercolor winter window illustration"/>
          <p:cNvPicPr>
            <a:picLocks noChangeAspect="1" noChangeArrowheads="1"/>
          </p:cNvPicPr>
          <p:nvPr/>
        </p:nvPicPr>
        <p:blipFill>
          <a:blip r:embed="rId3"/>
          <a:srcRect/>
          <a:stretch>
            <a:fillRect/>
          </a:stretch>
        </p:blipFill>
        <p:spPr bwMode="auto">
          <a:xfrm>
            <a:off x="7181856" y="3881440"/>
            <a:ext cx="4068000" cy="2709838"/>
          </a:xfrm>
          <a:prstGeom prst="rect">
            <a:avLst/>
          </a:prstGeom>
          <a:noFill/>
          <a:effectLst>
            <a:softEdge rad="127000"/>
          </a:effectLst>
        </p:spPr>
      </p:pic>
      <p:pic>
        <p:nvPicPr>
          <p:cNvPr id="12" name="Picture 2" descr="Free vector many children with happy face sitting on log"/>
          <p:cNvPicPr>
            <a:picLocks noChangeAspect="1" noChangeArrowheads="1"/>
          </p:cNvPicPr>
          <p:nvPr/>
        </p:nvPicPr>
        <p:blipFill>
          <a:blip r:embed="rId4">
            <a:clrChange>
              <a:clrFrom>
                <a:srgbClr val="FFFFFF"/>
              </a:clrFrom>
              <a:clrTo>
                <a:srgbClr val="FFFFFF">
                  <a:alpha val="0"/>
                </a:srgbClr>
              </a:clrTo>
            </a:clrChange>
          </a:blip>
          <a:srcRect l="1518" r="30191"/>
          <a:stretch>
            <a:fillRect/>
          </a:stretch>
        </p:blipFill>
        <p:spPr bwMode="auto">
          <a:xfrm>
            <a:off x="8358200" y="4876808"/>
            <a:ext cx="1764000" cy="1955860"/>
          </a:xfrm>
          <a:prstGeom prst="rect">
            <a:avLst/>
          </a:prstGeom>
          <a:noFill/>
        </p:spPr>
      </p:pic>
      <p:grpSp>
        <p:nvGrpSpPr>
          <p:cNvPr id="15" name="Group 14"/>
          <p:cNvGrpSpPr/>
          <p:nvPr/>
        </p:nvGrpSpPr>
        <p:grpSpPr>
          <a:xfrm>
            <a:off x="7193568" y="1076312"/>
            <a:ext cx="2160000" cy="2340976"/>
            <a:chOff x="7193568" y="1076312"/>
            <a:chExt cx="2160000" cy="2340976"/>
          </a:xfrm>
        </p:grpSpPr>
        <p:pic>
          <p:nvPicPr>
            <p:cNvPr id="29698" name="Picture 2" descr="Free vector family grandparents, parents and kids cartoons"/>
            <p:cNvPicPr>
              <a:picLocks noChangeAspect="1" noChangeArrowheads="1"/>
            </p:cNvPicPr>
            <p:nvPr/>
          </p:nvPicPr>
          <p:blipFill>
            <a:blip r:embed="rId5" cstate="print">
              <a:clrChange>
                <a:clrFrom>
                  <a:srgbClr val="BAE3F9"/>
                </a:clrFrom>
                <a:clrTo>
                  <a:srgbClr val="BAE3F9">
                    <a:alpha val="0"/>
                  </a:srgbClr>
                </a:clrTo>
              </a:clrChange>
            </a:blip>
            <a:srcRect/>
            <a:stretch>
              <a:fillRect/>
            </a:stretch>
          </p:blipFill>
          <p:spPr bwMode="auto">
            <a:xfrm>
              <a:off x="7193568" y="1257288"/>
              <a:ext cx="2160000" cy="2160000"/>
            </a:xfrm>
            <a:prstGeom prst="rect">
              <a:avLst/>
            </a:prstGeom>
            <a:noFill/>
            <a:effectLst>
              <a:softEdge rad="31750"/>
            </a:effectLst>
          </p:spPr>
        </p:pic>
        <p:sp>
          <p:nvSpPr>
            <p:cNvPr id="13" name="TextBox 12"/>
            <p:cNvSpPr txBox="1"/>
            <p:nvPr/>
          </p:nvSpPr>
          <p:spPr>
            <a:xfrm>
              <a:off x="7815272" y="1076312"/>
              <a:ext cx="1046569" cy="400110"/>
            </a:xfrm>
            <a:prstGeom prst="rect">
              <a:avLst/>
            </a:prstGeom>
            <a:noFill/>
          </p:spPr>
          <p:txBody>
            <a:bodyPr wrap="none" rtlCol="0">
              <a:spAutoFit/>
            </a:bodyPr>
            <a:lstStyle/>
            <a:p>
              <a:r>
                <a:rPr lang="en-IN" sz="2000" dirty="0" smtClean="0"/>
                <a:t>America</a:t>
              </a:r>
              <a:endParaRPr lang="en-US" sz="2000" dirty="0"/>
            </a:p>
          </p:txBody>
        </p:sp>
      </p:grpSp>
      <p:grpSp>
        <p:nvGrpSpPr>
          <p:cNvPr id="16" name="Group 15"/>
          <p:cNvGrpSpPr/>
          <p:nvPr/>
        </p:nvGrpSpPr>
        <p:grpSpPr>
          <a:xfrm>
            <a:off x="9817720" y="895336"/>
            <a:ext cx="2160000" cy="2521952"/>
            <a:chOff x="9817720" y="895336"/>
            <a:chExt cx="2160000" cy="2521952"/>
          </a:xfrm>
        </p:grpSpPr>
        <p:pic>
          <p:nvPicPr>
            <p:cNvPr id="29700" name="Picture 4" descr="Free photo parents and boy having a great time blowing bubbles at the park"/>
            <p:cNvPicPr preferRelativeResize="0">
              <a:picLocks noChangeAspect="1" noChangeArrowheads="1"/>
            </p:cNvPicPr>
            <p:nvPr/>
          </p:nvPicPr>
          <p:blipFill>
            <a:blip r:embed="rId6"/>
            <a:srcRect/>
            <a:stretch>
              <a:fillRect/>
            </a:stretch>
          </p:blipFill>
          <p:spPr bwMode="auto">
            <a:xfrm>
              <a:off x="9817720" y="1257288"/>
              <a:ext cx="2160000" cy="2160000"/>
            </a:xfrm>
            <a:prstGeom prst="rect">
              <a:avLst/>
            </a:prstGeom>
            <a:noFill/>
            <a:effectLst>
              <a:softEdge rad="63500"/>
            </a:effectLst>
          </p:spPr>
        </p:pic>
        <p:sp>
          <p:nvSpPr>
            <p:cNvPr id="14" name="TextBox 13"/>
            <p:cNvSpPr txBox="1"/>
            <p:nvPr/>
          </p:nvSpPr>
          <p:spPr>
            <a:xfrm>
              <a:off x="10348936" y="895336"/>
              <a:ext cx="1103059" cy="400110"/>
            </a:xfrm>
            <a:prstGeom prst="rect">
              <a:avLst/>
            </a:prstGeom>
            <a:noFill/>
          </p:spPr>
          <p:txBody>
            <a:bodyPr wrap="none" rtlCol="0">
              <a:spAutoFit/>
            </a:bodyPr>
            <a:lstStyle/>
            <a:p>
              <a:r>
                <a:rPr lang="en-IN" sz="2000" dirty="0" smtClean="0"/>
                <a:t>Australia</a:t>
              </a:r>
              <a:endParaRPr lang="en-US" dirty="0"/>
            </a:p>
          </p:txBody>
        </p:sp>
      </p:grpSp>
    </p:spTree>
    <p:extLst>
      <p:ext uri="{BB962C8B-B14F-4D97-AF65-F5344CB8AC3E}">
        <p14:creationId xmlns=""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9702"/>
                                        </p:tgtEl>
                                        <p:attrNameLst>
                                          <p:attrName>style.visibility</p:attrName>
                                        </p:attrNameLst>
                                      </p:cBhvr>
                                      <p:to>
                                        <p:strVal val="visible"/>
                                      </p:to>
                                    </p:set>
                                    <p:animEffect transition="in" filter="fade">
                                      <p:cBhvr>
                                        <p:cTn id="34" dur="1000"/>
                                        <p:tgtEl>
                                          <p:spTgt spid="2970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99547E40-1016-42B9-890A-A4F6921E12BD}"/>
              </a:ext>
            </a:extLst>
          </p:cNvPr>
          <p:cNvGraphicFramePr>
            <a:graphicFrameLocks noGrp="1"/>
          </p:cNvGraphicFramePr>
          <p:nvPr>
            <p:extLst>
              <p:ext uri="{D42A27DB-BD31-4B8C-83A1-F6EECF244321}">
                <p14:modId xmlns="" xmlns:p14="http://schemas.microsoft.com/office/powerpoint/2010/main" val="97793540"/>
              </p:ext>
            </p:extLst>
          </p:nvPr>
        </p:nvGraphicFramePr>
        <p:xfrm>
          <a:off x="1127448" y="700345"/>
          <a:ext cx="9937103" cy="5589704"/>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20000"/>
                    </a:ext>
                  </a:extLst>
                </a:gridCol>
                <a:gridCol w="1607752">
                  <a:extLst>
                    <a:ext uri="{9D8B030D-6E8A-4147-A177-3AD203B41FA5}">
                      <a16:colId xmlns="" xmlns:a16="http://schemas.microsoft.com/office/drawing/2014/main" val="20001"/>
                    </a:ext>
                  </a:extLst>
                </a:gridCol>
                <a:gridCol w="6062696">
                  <a:extLst>
                    <a:ext uri="{9D8B030D-6E8A-4147-A177-3AD203B41FA5}">
                      <a16:colId xmlns="" xmlns:a16="http://schemas.microsoft.com/office/drawing/2014/main" val="20002"/>
                    </a:ext>
                  </a:extLst>
                </a:gridCol>
                <a:gridCol w="1258543">
                  <a:extLst>
                    <a:ext uri="{9D8B030D-6E8A-4147-A177-3AD203B41FA5}">
                      <a16:colId xmlns=""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 xmlns:a16="http://schemas.microsoft.com/office/drawing/2014/main" val="10000"/>
                  </a:ext>
                </a:extLst>
              </a:tr>
              <a:tr h="389313">
                <a:tc>
                  <a:txBody>
                    <a:bodyPr/>
                    <a:lstStyle/>
                    <a:p>
                      <a:r>
                        <a:rPr lang="en-IN" sz="900" dirty="0" smtClean="0"/>
                        <a:t>1</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Garden: https://www.freepik.com/free-photo/beautiful-park_1278124.htm#query=garden&amp;position=36&amp;from_view=search&amp;track=sph (attribution: 4045)</a:t>
                      </a:r>
                    </a:p>
                    <a:p>
                      <a:endParaRPr lang="en-IN" sz="900" dirty="0"/>
                    </a:p>
                  </a:txBody>
                  <a:tcPr/>
                </a:tc>
                <a:tc>
                  <a:txBody>
                    <a:bodyPr/>
                    <a:lstStyle/>
                    <a:p>
                      <a:r>
                        <a:rPr lang="en-IN" sz="900" dirty="0" smtClean="0"/>
                        <a:t>4045</a:t>
                      </a:r>
                      <a:endParaRPr lang="en-IN" sz="900" dirty="0"/>
                    </a:p>
                  </a:txBody>
                  <a:tcPr/>
                </a:tc>
                <a:extLst>
                  <a:ext uri="{0D108BD9-81ED-4DB2-BD59-A6C34878D82A}">
                    <a16:rowId xmlns="" xmlns:a16="http://schemas.microsoft.com/office/drawing/2014/main" val="10001"/>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smtClean="0">
                          <a:solidFill>
                            <a:schemeClr val="tx1"/>
                          </a:solidFill>
                          <a:latin typeface="+mn-lt"/>
                          <a:ea typeface="+mn-ea"/>
                          <a:cs typeface="+mn-cs"/>
                        </a:rPr>
                        <a:t>1.   Girl: https://www.freepik.com/free-vector/sticker-template-with-student-girl-school-uniform_17677340.htm#query=children%20girl%20school&amp;position=29&amp;from_view=search&amp;track=ais#position=29&amp;query=children%20girl%20school (attribution: </a:t>
                      </a:r>
                      <a:r>
                        <a:rPr lang="en-IN" sz="900" b="0" i="0" u="none" strike="noStrike" kern="1200" dirty="0" err="1" smtClean="0">
                          <a:solidFill>
                            <a:schemeClr val="tx1"/>
                          </a:solidFill>
                          <a:latin typeface="+mn-lt"/>
                          <a:ea typeface="+mn-ea"/>
                          <a:cs typeface="+mn-cs"/>
                        </a:rPr>
                        <a:t>brgfx</a:t>
                      </a:r>
                      <a:r>
                        <a:rPr lang="en-IN" sz="900" b="0" i="0" u="none" strike="noStrike" kern="1200" dirty="0" smtClean="0">
                          <a:solidFill>
                            <a:schemeClr val="tx1"/>
                          </a:solidFill>
                          <a:latin typeface="+mn-lt"/>
                          <a:ea typeface="+mn-ea"/>
                          <a:cs typeface="+mn-cs"/>
                        </a:rPr>
                        <a:t>)</a:t>
                      </a:r>
                    </a:p>
                  </a:txBody>
                  <a:tcPr/>
                </a:tc>
                <a:tc>
                  <a:txBody>
                    <a:bodyPr/>
                    <a:lstStyle/>
                    <a:p>
                      <a:r>
                        <a:rPr lang="en-IN" sz="900" dirty="0" err="1" smtClean="0"/>
                        <a:t>brgfx</a:t>
                      </a:r>
                      <a:endParaRPr lang="en-IN" sz="900" dirty="0"/>
                    </a:p>
                  </a:txBody>
                  <a:tcPr/>
                </a:tc>
                <a:extLst>
                  <a:ext uri="{0D108BD9-81ED-4DB2-BD59-A6C34878D82A}">
                    <a16:rowId xmlns="" xmlns:a16="http://schemas.microsoft.com/office/drawing/2014/main" val="10002"/>
                  </a:ext>
                </a:extLst>
              </a:tr>
              <a:tr h="1055111">
                <a:tc>
                  <a:txBody>
                    <a:bodyPr/>
                    <a:lstStyle/>
                    <a:p>
                      <a:r>
                        <a:rPr lang="en-IN" sz="900" dirty="0" smtClean="0"/>
                        <a:t>4,6</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smtClean="0">
                          <a:solidFill>
                            <a:schemeClr val="tx1"/>
                          </a:solidFill>
                          <a:latin typeface="+mn-lt"/>
                          <a:ea typeface="+mn-ea"/>
                          <a:cs typeface="+mn-cs"/>
                        </a:rPr>
                        <a:t>Boy: https://www.freepik.com/free-vector/set-happy-children-different-actions_5874504.htm (attribution: </a:t>
                      </a:r>
                      <a:r>
                        <a:rPr lang="en-IN" sz="900" b="0" i="0" u="none" strike="noStrike" kern="1200" baseline="0" dirty="0" err="1" smtClean="0">
                          <a:solidFill>
                            <a:schemeClr val="tx1"/>
                          </a:solidFill>
                          <a:latin typeface="+mn-lt"/>
                          <a:ea typeface="+mn-ea"/>
                          <a:cs typeface="+mn-cs"/>
                        </a:rPr>
                        <a:t>brgfx</a:t>
                      </a:r>
                      <a:r>
                        <a:rPr lang="en-IN" sz="900" b="0" i="0" u="none" strike="noStrike" kern="1200" baseline="0" dirty="0" smtClean="0">
                          <a:solidFill>
                            <a:schemeClr val="tx1"/>
                          </a:solidFill>
                          <a:latin typeface="+mn-lt"/>
                          <a:ea typeface="+mn-ea"/>
                          <a:cs typeface="+mn-cs"/>
                        </a:rPr>
                        <a:t>)</a:t>
                      </a:r>
                    </a:p>
                    <a:p>
                      <a:pPr marL="228600" indent="-228600" rtl="0">
                        <a:buAutoNum type="arabicPeriod"/>
                      </a:pPr>
                      <a:r>
                        <a:rPr lang="en-IN" sz="900" b="0" i="0" u="none" strike="noStrike" kern="1200" baseline="0" dirty="0" smtClean="0">
                          <a:solidFill>
                            <a:schemeClr val="tx1"/>
                          </a:solidFill>
                          <a:latin typeface="+mn-lt"/>
                          <a:ea typeface="+mn-ea"/>
                          <a:cs typeface="+mn-cs"/>
                        </a:rPr>
                        <a:t>Parents: https://www.freepik.com/free-vector/indian-group-india-cartoon_4887735.htm#page=3&amp;query=Parents&amp;position=42&amp;from_view=search&amp;track=sph (attribution: </a:t>
                      </a:r>
                      <a:r>
                        <a:rPr lang="en-IN" sz="900" b="0" i="0" u="none" strike="noStrike" kern="1200" baseline="0" dirty="0" err="1" smtClean="0">
                          <a:solidFill>
                            <a:schemeClr val="tx1"/>
                          </a:solidFill>
                          <a:latin typeface="+mn-lt"/>
                          <a:ea typeface="+mn-ea"/>
                          <a:cs typeface="+mn-cs"/>
                        </a:rPr>
                        <a:t>jemastock</a:t>
                      </a:r>
                      <a:r>
                        <a:rPr lang="en-IN" sz="900" b="0" i="0" u="none" strike="noStrike" kern="1200" baseline="0" dirty="0" smtClean="0">
                          <a:solidFill>
                            <a:schemeClr val="tx1"/>
                          </a:solidFill>
                          <a:latin typeface="+mn-lt"/>
                          <a:ea typeface="+mn-ea"/>
                          <a:cs typeface="+mn-cs"/>
                        </a:rPr>
                        <a:t>)</a:t>
                      </a:r>
                    </a:p>
                    <a:p>
                      <a:pPr marL="228600" indent="-228600" rtl="0">
                        <a:buAutoNum type="arabicPeriod"/>
                      </a:pPr>
                      <a:r>
                        <a:rPr lang="en-IN" sz="900" b="0" i="0" u="none" strike="noStrike" kern="1200" baseline="0" dirty="0" smtClean="0">
                          <a:solidFill>
                            <a:schemeClr val="tx1"/>
                          </a:solidFill>
                          <a:latin typeface="+mn-lt"/>
                          <a:ea typeface="+mn-ea"/>
                          <a:cs typeface="+mn-cs"/>
                        </a:rPr>
                        <a:t>Movie: https://www.freepik.com/free-vector/movie-theater_10385652.htm#query=movie%20theatre&amp;position=16&amp;from_view=search&amp;track=ais (attribution: upklyak)</a:t>
                      </a:r>
                    </a:p>
                    <a:p>
                      <a:pPr marL="228600" indent="-228600" rtl="0">
                        <a:buAutoNum type="arabicPeriod"/>
                      </a:pPr>
                      <a:r>
                        <a:rPr lang="en-IN" sz="900" b="0" i="0" u="none" strike="noStrike" kern="1200" baseline="0" dirty="0" smtClean="0">
                          <a:solidFill>
                            <a:schemeClr val="tx1"/>
                          </a:solidFill>
                          <a:latin typeface="+mn-lt"/>
                          <a:ea typeface="+mn-ea"/>
                          <a:cs typeface="+mn-cs"/>
                        </a:rPr>
                        <a:t>Boy: https://pixabay.com/photos/cute-kids-happy-child-childhood-3415367/ (attribution: </a:t>
                      </a:r>
                      <a:r>
                        <a:rPr lang="en-IN" sz="900" b="0" i="0" u="none" strike="noStrike" kern="1200" baseline="0" dirty="0" err="1" smtClean="0">
                          <a:solidFill>
                            <a:schemeClr val="tx1"/>
                          </a:solidFill>
                          <a:latin typeface="+mn-lt"/>
                          <a:ea typeface="+mn-ea"/>
                          <a:cs typeface="+mn-cs"/>
                        </a:rPr>
                        <a:t>rabackpro</a:t>
                      </a:r>
                      <a:r>
                        <a:rPr lang="en-IN" sz="900" b="0" i="0" u="none" strike="noStrike" kern="1200" baseline="0" dirty="0" smtClean="0">
                          <a:solidFill>
                            <a:schemeClr val="tx1"/>
                          </a:solidFill>
                          <a:latin typeface="+mn-lt"/>
                          <a:ea typeface="+mn-ea"/>
                          <a:cs typeface="+mn-cs"/>
                        </a:rPr>
                        <a:t>)</a:t>
                      </a:r>
                    </a:p>
                    <a:p>
                      <a:pPr marL="228600" indent="-228600" rtl="0">
                        <a:buAutoNum type="arabicPeriod"/>
                      </a:pPr>
                      <a:r>
                        <a:rPr lang="en-IN" sz="900" b="0" i="0" u="none" strike="noStrike" kern="1200" baseline="0" dirty="0" smtClean="0">
                          <a:solidFill>
                            <a:schemeClr val="tx1"/>
                          </a:solidFill>
                          <a:latin typeface="+mn-lt"/>
                          <a:ea typeface="+mn-ea"/>
                          <a:cs typeface="+mn-cs"/>
                        </a:rPr>
                        <a:t>Mother: https://pixabay.com/photos/women-indian-female-mother-woman-4419742/ (attribution: </a:t>
                      </a:r>
                      <a:r>
                        <a:rPr lang="en-IN" sz="900" b="0" i="0" u="none" strike="noStrike" kern="1200" baseline="0" dirty="0" err="1" smtClean="0">
                          <a:solidFill>
                            <a:schemeClr val="tx1"/>
                          </a:solidFill>
                          <a:latin typeface="+mn-lt"/>
                          <a:ea typeface="+mn-ea"/>
                          <a:cs typeface="+mn-cs"/>
                        </a:rPr>
                        <a:t>sonamabcd</a:t>
                      </a:r>
                      <a:r>
                        <a:rPr lang="en-IN" sz="900" b="0" i="0" u="none" strike="noStrike" kern="1200" baseline="0" dirty="0" smtClean="0">
                          <a:solidFill>
                            <a:schemeClr val="tx1"/>
                          </a:solidFill>
                          <a:latin typeface="+mn-lt"/>
                          <a:ea typeface="+mn-ea"/>
                          <a:cs typeface="+mn-cs"/>
                        </a:rPr>
                        <a:t>)</a:t>
                      </a:r>
                    </a:p>
                  </a:txBody>
                  <a:tcPr/>
                </a:tc>
                <a:tc>
                  <a:txBody>
                    <a:bodyPr/>
                    <a:lstStyle/>
                    <a:p>
                      <a:r>
                        <a:rPr lang="en-IN" sz="900" dirty="0" err="1" smtClean="0"/>
                        <a:t>Brgfx</a:t>
                      </a:r>
                      <a:endParaRPr lang="en-IN" sz="900" dirty="0" smtClean="0"/>
                    </a:p>
                    <a:p>
                      <a:endParaRPr lang="en-IN" sz="900" dirty="0" smtClean="0"/>
                    </a:p>
                    <a:p>
                      <a:r>
                        <a:rPr lang="en-IN" sz="900" dirty="0" err="1" smtClean="0"/>
                        <a:t>Jemastock</a:t>
                      </a:r>
                      <a:endParaRPr lang="en-IN" sz="900" dirty="0" smtClean="0"/>
                    </a:p>
                    <a:p>
                      <a:endParaRPr lang="en-IN" sz="900" dirty="0" smtClean="0"/>
                    </a:p>
                    <a:p>
                      <a:r>
                        <a:rPr lang="en-IN" sz="900" dirty="0" smtClean="0"/>
                        <a:t>Upklyak</a:t>
                      </a:r>
                    </a:p>
                    <a:p>
                      <a:r>
                        <a:rPr lang="en-IN" sz="900" dirty="0" err="1" smtClean="0"/>
                        <a:t>Rabackpro</a:t>
                      </a:r>
                      <a:endParaRPr lang="en-IN" sz="900" dirty="0" smtClean="0"/>
                    </a:p>
                    <a:p>
                      <a:r>
                        <a:rPr lang="en-IN" sz="900" dirty="0" err="1" smtClean="0"/>
                        <a:t>sonamabcd</a:t>
                      </a:r>
                      <a:endParaRPr lang="en-IN" sz="900" dirty="0"/>
                    </a:p>
                  </a:txBody>
                  <a:tcPr/>
                </a:tc>
                <a:extLst>
                  <a:ext uri="{0D108BD9-81ED-4DB2-BD59-A6C34878D82A}">
                    <a16:rowId xmlns="" xmlns:a16="http://schemas.microsoft.com/office/drawing/2014/main" val="10003"/>
                  </a:ext>
                </a:extLst>
              </a:tr>
              <a:tr h="389313">
                <a:tc>
                  <a:txBody>
                    <a:bodyPr/>
                    <a:lstStyle/>
                    <a:p>
                      <a:r>
                        <a:rPr lang="en-IN" sz="900" dirty="0" smtClean="0"/>
                        <a:t>5,6,8</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smtClean="0">
                          <a:solidFill>
                            <a:schemeClr val="tx1"/>
                          </a:solidFill>
                          <a:latin typeface="+mn-lt"/>
                          <a:ea typeface="+mn-ea"/>
                          <a:cs typeface="+mn-cs"/>
                        </a:rPr>
                        <a:t>School: https://pixabay.com/vectors/school-design-building-learning-1727586/ (attribution: 200degrees) </a:t>
                      </a:r>
                    </a:p>
                    <a:p>
                      <a:pPr marL="228600" indent="-228600" rtl="0">
                        <a:buAutoNum type="arabicPeriod"/>
                      </a:pPr>
                      <a:r>
                        <a:rPr lang="en-IN" sz="900" b="0" i="0" u="none" strike="noStrike" kern="1200" baseline="0" dirty="0" smtClean="0">
                          <a:solidFill>
                            <a:schemeClr val="tx1"/>
                          </a:solidFill>
                          <a:latin typeface="+mn-lt"/>
                          <a:ea typeface="+mn-ea"/>
                          <a:cs typeface="+mn-cs"/>
                        </a:rPr>
                        <a:t>Home: https://www.freepik.com/free-vector/beautiful-home_4979878.htm#page=2&amp;query=home%20india&amp;position=46&amp;from_view=search&amp;track=ais (attribution: </a:t>
                      </a:r>
                      <a:r>
                        <a:rPr lang="en-IN" sz="900" b="0" i="0" u="none" strike="noStrike" kern="1200" baseline="0" dirty="0" err="1" smtClean="0">
                          <a:solidFill>
                            <a:schemeClr val="tx1"/>
                          </a:solidFill>
                          <a:latin typeface="+mn-lt"/>
                          <a:ea typeface="+mn-ea"/>
                          <a:cs typeface="+mn-cs"/>
                        </a:rPr>
                        <a:t>studiogstock</a:t>
                      </a:r>
                      <a:r>
                        <a:rPr lang="en-IN" sz="900" b="0" i="0" u="none" strike="noStrike" kern="1200" baseline="0" dirty="0" smtClean="0">
                          <a:solidFill>
                            <a:schemeClr val="tx1"/>
                          </a:solidFill>
                          <a:latin typeface="+mn-lt"/>
                          <a:ea typeface="+mn-ea"/>
                          <a:cs typeface="+mn-cs"/>
                        </a:rPr>
                        <a:t>)</a:t>
                      </a:r>
                    </a:p>
                    <a:p>
                      <a:pPr marL="228600" indent="-228600" rtl="0">
                        <a:buAutoNum type="arabicPeriod"/>
                      </a:pPr>
                      <a:r>
                        <a:rPr lang="en-IN" sz="900" b="0" i="0" u="none" strike="noStrike" kern="1200" baseline="0" dirty="0" smtClean="0">
                          <a:solidFill>
                            <a:schemeClr val="tx1"/>
                          </a:solidFill>
                          <a:latin typeface="+mn-lt"/>
                          <a:ea typeface="+mn-ea"/>
                          <a:cs typeface="+mn-cs"/>
                        </a:rPr>
                        <a:t>Children: https://www.freepik.com/free-vector/many-children-with-happy-face-sitting-log_7029941.htm#query=children&amp;position=47&amp;from_view=search&amp;track=sph (attribution: </a:t>
                      </a:r>
                      <a:r>
                        <a:rPr lang="en-IN" sz="900" b="0" i="0" u="none" strike="noStrike" kern="1200" baseline="0" dirty="0" err="1" smtClean="0">
                          <a:solidFill>
                            <a:schemeClr val="tx1"/>
                          </a:solidFill>
                          <a:latin typeface="+mn-lt"/>
                          <a:ea typeface="+mn-ea"/>
                          <a:cs typeface="+mn-cs"/>
                        </a:rPr>
                        <a:t>brgfx</a:t>
                      </a:r>
                      <a:r>
                        <a:rPr lang="en-IN" sz="900" b="0" i="0" u="none" strike="noStrike" kern="1200" baseline="0" dirty="0" smtClean="0">
                          <a:solidFill>
                            <a:schemeClr val="tx1"/>
                          </a:solidFill>
                          <a:latin typeface="+mn-lt"/>
                          <a:ea typeface="+mn-ea"/>
                          <a:cs typeface="+mn-cs"/>
                        </a:rPr>
                        <a:t>)</a:t>
                      </a:r>
                      <a:endParaRPr lang="en-IN" sz="900" b="0" i="0" u="none" strike="noStrike" kern="1200" dirty="0" smtClean="0">
                        <a:solidFill>
                          <a:schemeClr val="tx1"/>
                        </a:solidFill>
                        <a:latin typeface="+mn-lt"/>
                        <a:ea typeface="+mn-ea"/>
                        <a:cs typeface="+mn-cs"/>
                      </a:endParaRPr>
                    </a:p>
                  </a:txBody>
                  <a:tcPr/>
                </a:tc>
                <a:tc>
                  <a:txBody>
                    <a:bodyPr/>
                    <a:lstStyle/>
                    <a:p>
                      <a:r>
                        <a:rPr lang="en-IN" sz="900" dirty="0" smtClean="0"/>
                        <a:t>200degrees</a:t>
                      </a:r>
                    </a:p>
                    <a:p>
                      <a:endParaRPr lang="en-IN" sz="900" dirty="0" smtClean="0"/>
                    </a:p>
                    <a:p>
                      <a:r>
                        <a:rPr lang="en-IN" sz="900" dirty="0" err="1" smtClean="0"/>
                        <a:t>Studiogstock</a:t>
                      </a:r>
                      <a:endParaRPr lang="en-IN" sz="900" dirty="0" smtClean="0"/>
                    </a:p>
                    <a:p>
                      <a:endParaRPr lang="en-IN" sz="900" dirty="0" smtClean="0"/>
                    </a:p>
                    <a:p>
                      <a:r>
                        <a:rPr lang="en-IN" sz="900" dirty="0" err="1" smtClean="0"/>
                        <a:t>brgfx</a:t>
                      </a:r>
                      <a:endParaRPr lang="en-IN" sz="900" dirty="0"/>
                    </a:p>
                  </a:txBody>
                  <a:tcPr/>
                </a:tc>
                <a:extLst>
                  <a:ext uri="{0D108BD9-81ED-4DB2-BD59-A6C34878D82A}">
                    <a16:rowId xmlns="" xmlns:a16="http://schemas.microsoft.com/office/drawing/2014/main" val="10004"/>
                  </a:ext>
                </a:extLst>
              </a:tr>
              <a:tr h="389313">
                <a:tc>
                  <a:txBody>
                    <a:bodyPr/>
                    <a:lstStyle/>
                    <a:p>
                      <a:r>
                        <a:rPr lang="en-IN" sz="900" dirty="0" smtClean="0"/>
                        <a:t>6</a:t>
                      </a:r>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smtClean="0">
                          <a:solidFill>
                            <a:schemeClr val="tx1"/>
                          </a:solidFill>
                          <a:latin typeface="+mn-lt"/>
                          <a:ea typeface="+mn-ea"/>
                          <a:cs typeface="+mn-cs"/>
                        </a:rPr>
                        <a:t> 1.   Arjun: </a:t>
                      </a:r>
                      <a:r>
                        <a:rPr lang="en-IN" sz="900" b="0" i="0" u="none" strike="noStrike" kern="1200" baseline="0" dirty="0" smtClean="0">
                          <a:solidFill>
                            <a:schemeClr val="tx1"/>
                          </a:solidFill>
                          <a:latin typeface="+mn-lt"/>
                          <a:ea typeface="+mn-ea"/>
                          <a:cs typeface="+mn-cs"/>
                          <a:hlinkClick r:id="rId3"/>
                        </a:rPr>
                        <a:t>https://www.freepik.com/free-vector/children-with-wounds-from-</a:t>
                      </a:r>
                      <a:r>
                        <a:rPr lang="en-IN" sz="900" b="0" i="0" u="none" strike="noStrike" kern="1200" baseline="0" dirty="0" smtClean="0">
                          <a:solidFill>
                            <a:schemeClr val="tx1"/>
                          </a:solidFill>
                          <a:latin typeface="+mn-lt"/>
                          <a:ea typeface="+mn-ea"/>
                          <a:cs typeface="+mn-cs"/>
                        </a:rPr>
                        <a:t>  accident_1046913.htm#query=boy%20hand%20broken&amp;position=2&amp;from_view=</a:t>
                      </a:r>
                      <a:r>
                        <a:rPr lang="en-IN" sz="900" b="0" i="0" u="none" strike="noStrike" kern="1200" baseline="0" dirty="0" err="1" smtClean="0">
                          <a:solidFill>
                            <a:schemeClr val="tx1"/>
                          </a:solidFill>
                          <a:latin typeface="+mn-lt"/>
                          <a:ea typeface="+mn-ea"/>
                          <a:cs typeface="+mn-cs"/>
                        </a:rPr>
                        <a:t>search&amp;track</a:t>
                      </a:r>
                      <a:r>
                        <a:rPr lang="en-IN" sz="900" b="0" i="0" u="none" strike="noStrike" kern="1200" baseline="0" dirty="0" smtClean="0">
                          <a:solidFill>
                            <a:schemeClr val="tx1"/>
                          </a:solidFill>
                          <a:latin typeface="+mn-lt"/>
                          <a:ea typeface="+mn-ea"/>
                          <a:cs typeface="+mn-cs"/>
                        </a:rPr>
                        <a:t>=</a:t>
                      </a:r>
                      <a:r>
                        <a:rPr lang="en-IN" sz="900" b="0" i="0" u="none" strike="noStrike" kern="1200" baseline="0" dirty="0" err="1" smtClean="0">
                          <a:solidFill>
                            <a:schemeClr val="tx1"/>
                          </a:solidFill>
                          <a:latin typeface="+mn-lt"/>
                          <a:ea typeface="+mn-ea"/>
                          <a:cs typeface="+mn-cs"/>
                        </a:rPr>
                        <a:t>ais</a:t>
                      </a:r>
                      <a:r>
                        <a:rPr lang="en-IN" sz="900" b="0" i="0" u="none" strike="noStrike" kern="1200" baseline="0" dirty="0" smtClean="0">
                          <a:solidFill>
                            <a:schemeClr val="tx1"/>
                          </a:solidFill>
                          <a:latin typeface="+mn-lt"/>
                          <a:ea typeface="+mn-ea"/>
                          <a:cs typeface="+mn-cs"/>
                        </a:rPr>
                        <a:t> (attribution: </a:t>
                      </a:r>
                      <a:r>
                        <a:rPr lang="en-IN" sz="900" b="0" i="0" u="none" strike="noStrike" kern="1200" baseline="0" dirty="0" err="1" smtClean="0">
                          <a:solidFill>
                            <a:schemeClr val="tx1"/>
                          </a:solidFill>
                          <a:latin typeface="+mn-lt"/>
                          <a:ea typeface="+mn-ea"/>
                          <a:cs typeface="+mn-cs"/>
                        </a:rPr>
                        <a:t>brgfx</a:t>
                      </a:r>
                      <a:r>
                        <a:rPr lang="en-IN" sz="900" b="0" i="0" u="none" strike="noStrike" kern="1200" baseline="0" dirty="0" smtClean="0">
                          <a:solidFill>
                            <a:schemeClr val="tx1"/>
                          </a:solidFill>
                          <a:latin typeface="+mn-lt"/>
                          <a:ea typeface="+mn-ea"/>
                          <a:cs typeface="+mn-cs"/>
                        </a:rPr>
                        <a:t>)</a:t>
                      </a:r>
                      <a:endParaRPr lang="en-IN" sz="900" dirty="0" smtClean="0"/>
                    </a:p>
                  </a:txBody>
                  <a:tcPr/>
                </a:tc>
                <a:tc>
                  <a:txBody>
                    <a:bodyPr/>
                    <a:lstStyle/>
                    <a:p>
                      <a:r>
                        <a:rPr lang="en-IN" sz="900" dirty="0" err="1" smtClean="0"/>
                        <a:t>brgfx</a:t>
                      </a:r>
                      <a:endParaRPr lang="en-IN" sz="900" dirty="0"/>
                    </a:p>
                  </a:txBody>
                  <a:tcPr/>
                </a:tc>
                <a:extLst>
                  <a:ext uri="{0D108BD9-81ED-4DB2-BD59-A6C34878D82A}">
                    <a16:rowId xmlns="" xmlns:a16="http://schemas.microsoft.com/office/drawing/2014/main" val="10005"/>
                  </a:ext>
                </a:extLst>
              </a:tr>
              <a:tr h="389313">
                <a:tc>
                  <a:txBody>
                    <a:bodyPr/>
                    <a:lstStyle/>
                    <a:p>
                      <a:r>
                        <a:rPr lang="en-IN" sz="900" dirty="0" smtClean="0"/>
                        <a:t>7</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Hot air balloon: https://www.freepik.com/free-vector/hot-air-balloon-background-with-sky-hand-drawn-style_2279850.htm#page=4&amp;query=hot%20air%20balloon&amp;position=49&amp;from_view=search&amp;track=ais (attribution: freepik)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dirty="0" smtClean="0">
                          <a:solidFill>
                            <a:schemeClr val="tx1"/>
                          </a:solidFill>
                          <a:latin typeface="+mn-lt"/>
                          <a:ea typeface="+mn-ea"/>
                          <a:cs typeface="+mn-cs"/>
                        </a:rPr>
                        <a:t>Bread: https://www.freepik.com/free-vector/inedible-bread-with-mould_32266822.htm#query=old%20bread&amp;position=28&amp;from_view=search&amp;track=ais (attribution:</a:t>
                      </a:r>
                      <a:r>
                        <a:rPr lang="en-IN" sz="900" b="0" i="0" u="none" strike="noStrike" kern="1200" baseline="0" dirty="0" smtClean="0">
                          <a:solidFill>
                            <a:schemeClr val="tx1"/>
                          </a:solidFill>
                          <a:latin typeface="+mn-lt"/>
                          <a:ea typeface="+mn-ea"/>
                          <a:cs typeface="+mn-cs"/>
                        </a:rPr>
                        <a:t> </a:t>
                      </a:r>
                      <a:r>
                        <a:rPr lang="en-IN" sz="900" b="0" i="0" u="none" strike="noStrike" kern="1200" baseline="0" dirty="0" err="1" smtClean="0">
                          <a:solidFill>
                            <a:schemeClr val="tx1"/>
                          </a:solidFill>
                          <a:latin typeface="+mn-lt"/>
                          <a:ea typeface="+mn-ea"/>
                          <a:cs typeface="+mn-cs"/>
                        </a:rPr>
                        <a:t>brgfx</a:t>
                      </a:r>
                      <a:r>
                        <a:rPr lang="en-IN" sz="900" b="0" i="0" u="none" strike="noStrike" kern="1200" baseline="0" dirty="0" smtClean="0">
                          <a:solidFill>
                            <a:schemeClr val="tx1"/>
                          </a:solidFill>
                          <a:latin typeface="+mn-lt"/>
                          <a:ea typeface="+mn-ea"/>
                          <a:cs typeface="+mn-cs"/>
                        </a:rPr>
                        <a:t>)</a:t>
                      </a:r>
                    </a:p>
                  </a:txBody>
                  <a:tcPr/>
                </a:tc>
                <a:tc>
                  <a:txBody>
                    <a:bodyPr/>
                    <a:lstStyle/>
                    <a:p>
                      <a:r>
                        <a:rPr lang="en-IN" sz="900" dirty="0" smtClean="0"/>
                        <a:t>Freepik</a:t>
                      </a:r>
                    </a:p>
                    <a:p>
                      <a:endParaRPr lang="en-IN" sz="900" dirty="0" smtClean="0"/>
                    </a:p>
                    <a:p>
                      <a:r>
                        <a:rPr lang="en-IN" sz="900" dirty="0" err="1" smtClean="0"/>
                        <a:t>brgfx</a:t>
                      </a:r>
                      <a:endParaRPr lang="en-IN" sz="900" dirty="0"/>
                    </a:p>
                  </a:txBody>
                  <a:tcPr/>
                </a:tc>
                <a:extLst>
                  <a:ext uri="{0D108BD9-81ED-4DB2-BD59-A6C34878D82A}">
                    <a16:rowId xmlns="" xmlns:a16="http://schemas.microsoft.com/office/drawing/2014/main" val="10006"/>
                  </a:ext>
                </a:extLst>
              </a:tr>
              <a:tr h="389313">
                <a:tc>
                  <a:txBody>
                    <a:bodyPr/>
                    <a:lstStyle/>
                    <a:p>
                      <a:r>
                        <a:rPr lang="en-IN" sz="900" dirty="0" smtClean="0"/>
                        <a:t>8</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smtClean="0">
                          <a:solidFill>
                            <a:schemeClr val="tx1"/>
                          </a:solidFill>
                          <a:latin typeface="+mn-lt"/>
                          <a:ea typeface="+mn-ea"/>
                          <a:cs typeface="+mn-cs"/>
                        </a:rPr>
                        <a:t>Relatives: https://www.freepik.com/free-vector/family-grandparents-parents-kids-cartoons_4889872.htm#query=family&amp;position=8&amp;from_view=search&amp;track=sph (attribution: </a:t>
                      </a:r>
                      <a:r>
                        <a:rPr lang="en-IN" sz="900" b="0" i="0" u="none" strike="noStrike" kern="1200" baseline="0" dirty="0" err="1" smtClean="0">
                          <a:solidFill>
                            <a:schemeClr val="tx1"/>
                          </a:solidFill>
                          <a:latin typeface="+mn-lt"/>
                          <a:ea typeface="+mn-ea"/>
                          <a:cs typeface="+mn-cs"/>
                        </a:rPr>
                        <a:t>jemastock</a:t>
                      </a:r>
                      <a:r>
                        <a:rPr lang="en-IN" sz="900" b="0" i="0" u="none" strike="noStrike" kern="1200" baseline="0" dirty="0" smtClean="0">
                          <a:solidFill>
                            <a:schemeClr val="tx1"/>
                          </a:solidFill>
                          <a:latin typeface="+mn-lt"/>
                          <a:ea typeface="+mn-ea"/>
                          <a:cs typeface="+mn-cs"/>
                        </a:rPr>
                        <a:t>)</a:t>
                      </a:r>
                    </a:p>
                    <a:p>
                      <a:pPr marL="228600" indent="-228600" rtl="0">
                        <a:buAutoNum type="arabicPeriod"/>
                      </a:pPr>
                      <a:r>
                        <a:rPr lang="en-IN" sz="900" b="0" i="0" u="none" strike="noStrike" kern="1200" baseline="0" dirty="0" smtClean="0">
                          <a:solidFill>
                            <a:schemeClr val="tx1"/>
                          </a:solidFill>
                          <a:latin typeface="+mn-lt"/>
                          <a:ea typeface="+mn-ea"/>
                          <a:cs typeface="+mn-cs"/>
                        </a:rPr>
                        <a:t>Relatives: https://www.freepik.com/free-photo/parents-boy-having-great-time-blowing-bubbles-park_9860993.htm#page=2&amp;query=family&amp;position=3&amp;from_view=search&amp;track=sph (attribution: freepik)</a:t>
                      </a:r>
                    </a:p>
                    <a:p>
                      <a:pPr marL="228600" indent="-228600" rtl="0">
                        <a:buAutoNum type="arabicPeriod"/>
                      </a:pPr>
                      <a:r>
                        <a:rPr lang="en-IN" sz="900" b="0" i="0" u="none" strike="noStrike" kern="1200" baseline="0" dirty="0" smtClean="0">
                          <a:solidFill>
                            <a:schemeClr val="tx1"/>
                          </a:solidFill>
                          <a:latin typeface="+mn-lt"/>
                          <a:ea typeface="+mn-ea"/>
                          <a:cs typeface="+mn-cs"/>
                        </a:rPr>
                        <a:t>Snow: https://www.freepik.com/free-vector/watercolor-winter-window-illustration_33745219.htm#query=snow%20house%20indoors&amp;position=13&amp;from_view=search&amp;track=ais#position=13&amp;query=snow%20house%20indoors (attribution: freepik)</a:t>
                      </a:r>
                      <a:endParaRPr lang="en-IN" sz="900" b="0" i="0" u="none" strike="noStrike" kern="1200" dirty="0" smtClean="0">
                        <a:solidFill>
                          <a:schemeClr val="tx1"/>
                        </a:solidFill>
                        <a:latin typeface="+mn-lt"/>
                        <a:ea typeface="+mn-ea"/>
                        <a:cs typeface="+mn-cs"/>
                      </a:endParaRPr>
                    </a:p>
                  </a:txBody>
                  <a:tcPr/>
                </a:tc>
                <a:tc>
                  <a:txBody>
                    <a:bodyPr/>
                    <a:lstStyle/>
                    <a:p>
                      <a:r>
                        <a:rPr lang="en-IN" sz="900" dirty="0" err="1" smtClean="0"/>
                        <a:t>Jemastock</a:t>
                      </a:r>
                      <a:endParaRPr lang="en-IN" sz="900" dirty="0" smtClean="0"/>
                    </a:p>
                    <a:p>
                      <a:endParaRPr lang="en-IN" sz="900" dirty="0" smtClean="0"/>
                    </a:p>
                    <a:p>
                      <a:r>
                        <a:rPr lang="en-IN" sz="900" dirty="0" smtClean="0"/>
                        <a:t>Freepik</a:t>
                      </a:r>
                    </a:p>
                    <a:p>
                      <a:endParaRPr lang="en-IN" sz="900" dirty="0" smtClean="0"/>
                    </a:p>
                    <a:p>
                      <a:r>
                        <a:rPr lang="en-IN" sz="900" dirty="0" smtClean="0"/>
                        <a:t>freepik</a:t>
                      </a:r>
                      <a:endParaRPr lang="en-IN" sz="900" dirty="0"/>
                    </a:p>
                  </a:txBody>
                  <a:tcPr/>
                </a:tc>
                <a:extLst>
                  <a:ext uri="{0D108BD9-81ED-4DB2-BD59-A6C34878D82A}">
                    <a16:rowId xmlns="" xmlns:a16="http://schemas.microsoft.com/office/drawing/2014/main" val="10007"/>
                  </a:ext>
                </a:extLst>
              </a:tr>
            </a:tbl>
          </a:graphicData>
        </a:graphic>
      </p:graphicFrame>
      <p:sp>
        <p:nvSpPr>
          <p:cNvPr id="5" name="Title 1">
            <a:extLst>
              <a:ext uri="{FF2B5EF4-FFF2-40B4-BE49-F238E27FC236}">
                <a16:creationId xmlns=""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t>Attribution / Citation</a:t>
            </a:r>
            <a:endParaRPr lang="en-IN" dirty="0"/>
          </a:p>
        </p:txBody>
      </p:sp>
      <p:pic>
        <p:nvPicPr>
          <p:cNvPr id="4" name="Picture 2" descr="Free photo beautiful park"/>
          <p:cNvPicPr>
            <a:picLocks noChangeAspect="1" noChangeArrowheads="1"/>
          </p:cNvPicPr>
          <p:nvPr/>
        </p:nvPicPr>
        <p:blipFill>
          <a:blip r:embed="rId4" cstate="print"/>
          <a:srcRect/>
          <a:stretch>
            <a:fillRect/>
          </a:stretch>
        </p:blipFill>
        <p:spPr bwMode="auto">
          <a:xfrm>
            <a:off x="2657456" y="1270398"/>
            <a:ext cx="252000" cy="167866"/>
          </a:xfrm>
          <a:prstGeom prst="rect">
            <a:avLst/>
          </a:prstGeom>
          <a:ln>
            <a:noFill/>
          </a:ln>
          <a:effectLst/>
        </p:spPr>
      </p:pic>
      <p:pic>
        <p:nvPicPr>
          <p:cNvPr id="6" name="Picture 2" descr="Free vector a sticker template with a student girl in school uniform"/>
          <p:cNvPicPr>
            <a:picLocks noChangeAspect="1" noChangeArrowheads="1"/>
          </p:cNvPicPr>
          <p:nvPr/>
        </p:nvPicPr>
        <p:blipFill>
          <a:blip r:embed="rId5" cstate="print">
            <a:clrChange>
              <a:clrFrom>
                <a:srgbClr val="FFFFFF"/>
              </a:clrFrom>
              <a:clrTo>
                <a:srgbClr val="FFFFFF">
                  <a:alpha val="0"/>
                </a:srgbClr>
              </a:clrTo>
            </a:clrChange>
          </a:blip>
          <a:srcRect l="11343" t="6070" r="17761" b="11980"/>
          <a:stretch>
            <a:fillRect/>
          </a:stretch>
        </p:blipFill>
        <p:spPr bwMode="auto">
          <a:xfrm>
            <a:off x="2657456" y="1639680"/>
            <a:ext cx="196363" cy="432000"/>
          </a:xfrm>
          <a:prstGeom prst="rect">
            <a:avLst/>
          </a:prstGeom>
          <a:noFill/>
          <a:effectLst>
            <a:softEdge rad="12700"/>
          </a:effectLst>
        </p:spPr>
      </p:pic>
      <p:pic>
        <p:nvPicPr>
          <p:cNvPr id="19" name="Picture 13" descr="Free photos of Cute"/>
          <p:cNvPicPr>
            <a:picLocks noChangeAspect="1" noChangeArrowheads="1"/>
          </p:cNvPicPr>
          <p:nvPr/>
        </p:nvPicPr>
        <p:blipFill>
          <a:blip r:embed="rId6" cstate="print"/>
          <a:stretch>
            <a:fillRect/>
          </a:stretch>
        </p:blipFill>
        <p:spPr bwMode="auto">
          <a:xfrm>
            <a:off x="2385992" y="2808560"/>
            <a:ext cx="252000" cy="168000"/>
          </a:xfrm>
          <a:prstGeom prst="rect">
            <a:avLst/>
          </a:prstGeom>
          <a:noFill/>
          <a:ln>
            <a:noFill/>
          </a:ln>
        </p:spPr>
      </p:pic>
      <p:pic>
        <p:nvPicPr>
          <p:cNvPr id="20" name="Picture 15" descr="Free photos of Women"/>
          <p:cNvPicPr>
            <a:picLocks noChangeAspect="1" noChangeArrowheads="1"/>
          </p:cNvPicPr>
          <p:nvPr/>
        </p:nvPicPr>
        <p:blipFill>
          <a:blip r:embed="rId7" cstate="print"/>
          <a:stretch>
            <a:fillRect/>
          </a:stretch>
        </p:blipFill>
        <p:spPr bwMode="auto">
          <a:xfrm>
            <a:off x="3269613" y="2356120"/>
            <a:ext cx="202235" cy="360000"/>
          </a:xfrm>
          <a:prstGeom prst="rect">
            <a:avLst/>
          </a:prstGeom>
          <a:noFill/>
          <a:ln>
            <a:noFill/>
          </a:ln>
        </p:spPr>
      </p:pic>
      <p:pic>
        <p:nvPicPr>
          <p:cNvPr id="21" name="Picture 2" descr="Set of happy children in different actions"/>
          <p:cNvPicPr>
            <a:picLocks noChangeAspect="1" noChangeArrowheads="1"/>
          </p:cNvPicPr>
          <p:nvPr/>
        </p:nvPicPr>
        <p:blipFill>
          <a:blip r:embed="rId8" cstate="print"/>
          <a:srcRect t="49898" r="83307"/>
          <a:stretch>
            <a:fillRect/>
          </a:stretch>
        </p:blipFill>
        <p:spPr bwMode="auto">
          <a:xfrm>
            <a:off x="2295504" y="2356120"/>
            <a:ext cx="167538" cy="396000"/>
          </a:xfrm>
          <a:prstGeom prst="rect">
            <a:avLst/>
          </a:prstGeom>
          <a:noFill/>
        </p:spPr>
      </p:pic>
      <p:pic>
        <p:nvPicPr>
          <p:cNvPr id="22" name="Picture 5"/>
          <p:cNvPicPr>
            <a:picLocks noChangeAspect="1" noChangeArrowheads="1"/>
          </p:cNvPicPr>
          <p:nvPr/>
        </p:nvPicPr>
        <p:blipFill>
          <a:blip r:embed="rId9" cstate="print">
            <a:clrChange>
              <a:clrFrom>
                <a:srgbClr val="7ECCE2"/>
              </a:clrFrom>
              <a:clrTo>
                <a:srgbClr val="7ECCE2">
                  <a:alpha val="0"/>
                </a:srgbClr>
              </a:clrTo>
            </a:clrChange>
          </a:blip>
          <a:srcRect l="50271" t="18722" r="10400" b="11739"/>
          <a:stretch>
            <a:fillRect/>
          </a:stretch>
        </p:blipFill>
        <p:spPr bwMode="auto">
          <a:xfrm>
            <a:off x="2566968" y="2394072"/>
            <a:ext cx="194981" cy="324000"/>
          </a:xfrm>
          <a:prstGeom prst="rect">
            <a:avLst/>
          </a:prstGeom>
          <a:noFill/>
          <a:ln w="9525">
            <a:noFill/>
            <a:miter lim="800000"/>
            <a:headEnd/>
            <a:tailEnd/>
          </a:ln>
          <a:effectLst>
            <a:softEdge rad="12700"/>
          </a:effectLst>
          <a:scene3d>
            <a:camera prst="isometricOffAxis1Right"/>
            <a:lightRig rig="threePt" dir="t"/>
          </a:scene3d>
        </p:spPr>
      </p:pic>
      <p:pic>
        <p:nvPicPr>
          <p:cNvPr id="23" name="Picture 7" descr="Free vector movie theater"/>
          <p:cNvPicPr>
            <a:picLocks noChangeAspect="1" noChangeArrowheads="1"/>
          </p:cNvPicPr>
          <p:nvPr/>
        </p:nvPicPr>
        <p:blipFill>
          <a:blip r:embed="rId10" cstate="print"/>
          <a:srcRect l="13658" r="13498"/>
          <a:stretch>
            <a:fillRect/>
          </a:stretch>
        </p:blipFill>
        <p:spPr bwMode="auto">
          <a:xfrm>
            <a:off x="2928920" y="2446608"/>
            <a:ext cx="252000" cy="197942"/>
          </a:xfrm>
          <a:prstGeom prst="rect">
            <a:avLst/>
          </a:prstGeom>
          <a:noFill/>
          <a:scene3d>
            <a:camera prst="perspectiveContrastingLeftFacing"/>
            <a:lightRig rig="threePt" dir="t"/>
          </a:scene3d>
        </p:spPr>
      </p:pic>
      <p:pic>
        <p:nvPicPr>
          <p:cNvPr id="27" name="Picture 11" descr="Free vector beautiful home"/>
          <p:cNvPicPr>
            <a:picLocks noChangeAspect="1" noChangeArrowheads="1"/>
          </p:cNvPicPr>
          <p:nvPr/>
        </p:nvPicPr>
        <p:blipFill>
          <a:blip r:embed="rId11" cstate="print"/>
          <a:srcRect/>
          <a:stretch>
            <a:fillRect/>
          </a:stretch>
        </p:blipFill>
        <p:spPr bwMode="auto">
          <a:xfrm>
            <a:off x="2224480" y="3429000"/>
            <a:ext cx="252000" cy="227041"/>
          </a:xfrm>
          <a:prstGeom prst="rect">
            <a:avLst/>
          </a:prstGeom>
          <a:noFill/>
          <a:scene3d>
            <a:camera prst="perspectiveRight"/>
            <a:lightRig rig="threePt" dir="t"/>
          </a:scene3d>
        </p:spPr>
      </p:pic>
      <p:pic>
        <p:nvPicPr>
          <p:cNvPr id="29" name="Picture 9" descr="Free vector graphics of School design"/>
          <p:cNvPicPr>
            <a:picLocks noChangeAspect="1" noChangeArrowheads="1"/>
          </p:cNvPicPr>
          <p:nvPr/>
        </p:nvPicPr>
        <p:blipFill>
          <a:blip r:embed="rId12" cstate="print"/>
          <a:srcRect/>
          <a:stretch>
            <a:fillRect/>
          </a:stretch>
        </p:blipFill>
        <p:spPr bwMode="auto">
          <a:xfrm>
            <a:off x="2767408" y="3338512"/>
            <a:ext cx="452440" cy="387806"/>
          </a:xfrm>
          <a:prstGeom prst="rect">
            <a:avLst/>
          </a:prstGeom>
          <a:noFill/>
        </p:spPr>
      </p:pic>
      <p:pic>
        <p:nvPicPr>
          <p:cNvPr id="31" name="Picture 2" descr="Free vector many children with happy face sitting on log"/>
          <p:cNvPicPr>
            <a:picLocks noChangeAspect="1" noChangeArrowheads="1"/>
          </p:cNvPicPr>
          <p:nvPr/>
        </p:nvPicPr>
        <p:blipFill>
          <a:blip r:embed="rId13" cstate="print">
            <a:clrChange>
              <a:clrFrom>
                <a:srgbClr val="FFFFFF"/>
              </a:clrFrom>
              <a:clrTo>
                <a:srgbClr val="FFFFFF">
                  <a:alpha val="0"/>
                </a:srgbClr>
              </a:clrTo>
            </a:clrChange>
          </a:blip>
          <a:srcRect l="1518" r="30191"/>
          <a:stretch>
            <a:fillRect/>
          </a:stretch>
        </p:blipFill>
        <p:spPr bwMode="auto">
          <a:xfrm>
            <a:off x="3310336" y="3429000"/>
            <a:ext cx="252000" cy="279409"/>
          </a:xfrm>
          <a:prstGeom prst="rect">
            <a:avLst/>
          </a:prstGeom>
          <a:noFill/>
        </p:spPr>
      </p:pic>
      <p:pic>
        <p:nvPicPr>
          <p:cNvPr id="40" name="Picture 4" descr="Free vector children with wounds from accident"/>
          <p:cNvPicPr>
            <a:picLocks noChangeAspect="1" noChangeArrowheads="1"/>
          </p:cNvPicPr>
          <p:nvPr/>
        </p:nvPicPr>
        <p:blipFill>
          <a:blip r:embed="rId14" cstate="print"/>
          <a:srcRect l="81949"/>
          <a:stretch>
            <a:fillRect/>
          </a:stretch>
        </p:blipFill>
        <p:spPr bwMode="auto">
          <a:xfrm>
            <a:off x="2747945" y="4152904"/>
            <a:ext cx="132387" cy="216000"/>
          </a:xfrm>
          <a:prstGeom prst="rect">
            <a:avLst/>
          </a:prstGeom>
          <a:noFill/>
        </p:spPr>
      </p:pic>
      <p:pic>
        <p:nvPicPr>
          <p:cNvPr id="41" name="Picture 2" descr="Free vector hot air balloon background with sky in hand drawn style"/>
          <p:cNvPicPr>
            <a:picLocks noChangeAspect="1" noChangeArrowheads="1"/>
          </p:cNvPicPr>
          <p:nvPr/>
        </p:nvPicPr>
        <p:blipFill>
          <a:blip r:embed="rId15" cstate="print"/>
          <a:stretch>
            <a:fillRect/>
          </a:stretch>
        </p:blipFill>
        <p:spPr bwMode="auto">
          <a:xfrm>
            <a:off x="2476480" y="4695832"/>
            <a:ext cx="252000" cy="252000"/>
          </a:xfrm>
          <a:prstGeom prst="rect">
            <a:avLst/>
          </a:prstGeom>
          <a:noFill/>
          <a:ln>
            <a:noFill/>
          </a:ln>
        </p:spPr>
      </p:pic>
      <p:pic>
        <p:nvPicPr>
          <p:cNvPr id="42" name="Picture 4" descr="Free vector inedible bread with mould"/>
          <p:cNvPicPr>
            <a:picLocks noChangeAspect="1" noChangeArrowheads="1"/>
          </p:cNvPicPr>
          <p:nvPr/>
        </p:nvPicPr>
        <p:blipFill>
          <a:blip r:embed="rId16" cstate="print"/>
          <a:srcRect l="50080" t="30645"/>
          <a:stretch>
            <a:fillRect/>
          </a:stretch>
        </p:blipFill>
        <p:spPr bwMode="auto">
          <a:xfrm>
            <a:off x="3271408" y="4786320"/>
            <a:ext cx="252000" cy="122927"/>
          </a:xfrm>
          <a:prstGeom prst="rect">
            <a:avLst/>
          </a:prstGeom>
          <a:noFill/>
        </p:spPr>
      </p:pic>
      <p:pic>
        <p:nvPicPr>
          <p:cNvPr id="43" name="Picture 6" descr="Free vector watercolor winter window illustration"/>
          <p:cNvPicPr>
            <a:picLocks noChangeAspect="1" noChangeArrowheads="1"/>
          </p:cNvPicPr>
          <p:nvPr/>
        </p:nvPicPr>
        <p:blipFill>
          <a:blip r:embed="rId17" cstate="print"/>
          <a:srcRect/>
          <a:stretch>
            <a:fillRect/>
          </a:stretch>
        </p:blipFill>
        <p:spPr bwMode="auto">
          <a:xfrm>
            <a:off x="7181856" y="3881440"/>
            <a:ext cx="252000" cy="167866"/>
          </a:xfrm>
          <a:prstGeom prst="rect">
            <a:avLst/>
          </a:prstGeom>
          <a:noFill/>
          <a:effectLst>
            <a:softEdge rad="127000"/>
          </a:effectLst>
        </p:spPr>
      </p:pic>
      <p:pic>
        <p:nvPicPr>
          <p:cNvPr id="45" name="Picture 2" descr="Free vector family grandparents, parents and kids cartoons"/>
          <p:cNvPicPr>
            <a:picLocks noChangeAspect="1" noChangeArrowheads="1"/>
          </p:cNvPicPr>
          <p:nvPr/>
        </p:nvPicPr>
        <p:blipFill>
          <a:blip r:embed="rId18" cstate="print">
            <a:clrChange>
              <a:clrFrom>
                <a:srgbClr val="BAE3F9"/>
              </a:clrFrom>
              <a:clrTo>
                <a:srgbClr val="BAE3F9">
                  <a:alpha val="0"/>
                </a:srgbClr>
              </a:clrTo>
            </a:clrChange>
          </a:blip>
          <a:srcRect/>
          <a:stretch>
            <a:fillRect/>
          </a:stretch>
        </p:blipFill>
        <p:spPr bwMode="auto">
          <a:xfrm>
            <a:off x="2205016" y="5691200"/>
            <a:ext cx="252000" cy="252000"/>
          </a:xfrm>
          <a:prstGeom prst="rect">
            <a:avLst/>
          </a:prstGeom>
          <a:noFill/>
          <a:effectLst/>
        </p:spPr>
      </p:pic>
      <p:pic>
        <p:nvPicPr>
          <p:cNvPr id="48" name="Picture 4" descr="Free photo parents and boy having a great time blowing bubbles at the park"/>
          <p:cNvPicPr preferRelativeResize="0">
            <a:picLocks noChangeAspect="1" noChangeArrowheads="1"/>
          </p:cNvPicPr>
          <p:nvPr/>
        </p:nvPicPr>
        <p:blipFill>
          <a:blip r:embed="rId19" cstate="print"/>
          <a:srcRect/>
          <a:stretch>
            <a:fillRect/>
          </a:stretch>
        </p:blipFill>
        <p:spPr bwMode="auto">
          <a:xfrm>
            <a:off x="2566968" y="5691200"/>
            <a:ext cx="252000" cy="252000"/>
          </a:xfrm>
          <a:prstGeom prst="rect">
            <a:avLst/>
          </a:prstGeom>
          <a:noFill/>
          <a:effectLst/>
        </p:spPr>
      </p:pic>
      <p:pic>
        <p:nvPicPr>
          <p:cNvPr id="50" name="Picture 6" descr="Free vector watercolor winter window illustration"/>
          <p:cNvPicPr>
            <a:picLocks noChangeAspect="1" noChangeArrowheads="1"/>
          </p:cNvPicPr>
          <p:nvPr/>
        </p:nvPicPr>
        <p:blipFill>
          <a:blip r:embed="rId20" cstate="print"/>
          <a:srcRect/>
          <a:stretch>
            <a:fillRect/>
          </a:stretch>
        </p:blipFill>
        <p:spPr bwMode="auto">
          <a:xfrm>
            <a:off x="3109896" y="5691200"/>
            <a:ext cx="324258" cy="216000"/>
          </a:xfrm>
          <a:prstGeom prst="rect">
            <a:avLst/>
          </a:prstGeom>
          <a:noFill/>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1717</TotalTime>
  <Words>870</Words>
  <Application>Microsoft Office PowerPoint</Application>
  <PresentationFormat>Custom</PresentationFormat>
  <Paragraphs>205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DD</vt:lpstr>
      <vt:lpstr>Adverbs of Place</vt:lpstr>
      <vt:lpstr>Adverbs in our daily life</vt:lpstr>
      <vt:lpstr>Adverbs of Place - TYPES</vt:lpstr>
      <vt:lpstr>Make sentences using the images</vt:lpstr>
      <vt:lpstr>Slide 5</vt:lpstr>
      <vt:lpstr>Make sentences using the images</vt:lpstr>
      <vt:lpstr>Make sentences using the images</vt:lpstr>
      <vt:lpstr>Make sentences using the images</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181</cp:revision>
  <dcterms:created xsi:type="dcterms:W3CDTF">2020-08-28T09:38:22Z</dcterms:created>
  <dcterms:modified xsi:type="dcterms:W3CDTF">2023-04-06T16:36:12Z</dcterms:modified>
</cp:coreProperties>
</file>