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2"/>
  </p:notesMasterIdLst>
  <p:sldIdLst>
    <p:sldId id="256" r:id="rId2"/>
    <p:sldId id="257" r:id="rId3"/>
    <p:sldId id="264" r:id="rId4"/>
    <p:sldId id="262" r:id="rId5"/>
    <p:sldId id="259" r:id="rId6"/>
    <p:sldId id="260" r:id="rId7"/>
    <p:sldId id="263" r:id="rId8"/>
    <p:sldId id="265" r:id="rId9"/>
    <p:sldId id="261" r:id="rId10"/>
    <p:sldId id="258" r:id="rId1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3" roundtripDataSignature="AMtx7mjfxczJvV2yrvD3WWYjb+KwpL+xq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DFF"/>
    <a:srgbClr val="942093"/>
    <a:srgbClr val="FF40FF"/>
    <a:srgbClr val="FF2F92"/>
    <a:srgbClr val="941651"/>
    <a:srgbClr val="76D6FF"/>
    <a:srgbClr val="73FDD6"/>
    <a:srgbClr val="FF7E79"/>
    <a:srgbClr val="D883FF"/>
    <a:srgbClr val="009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12082F0-36B5-40F3-B39F-2E6BD18259C1}">
  <a:tblStyle styleId="{312082F0-36B5-40F3-B39F-2E6BD18259C1}"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7860"/>
  </p:normalViewPr>
  <p:slideViewPr>
    <p:cSldViewPr snapToGrid="0">
      <p:cViewPr varScale="1">
        <p:scale>
          <a:sx n="100" d="100"/>
          <a:sy n="100" d="100"/>
        </p:scale>
        <p:origin x="954"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customschemas.google.com/relationships/presentationmetadata" Target="meta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I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smart_kids_learning_playin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smart_kids_learning_playin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 name="Google Shape;29;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Notes for Teacher</a:t>
            </a:r>
            <a:r>
              <a:rPr lang="en-IN" sz="1200" b="0" i="0" u="none" strike="noStrike" dirty="0">
                <a:solidFill>
                  <a:schemeClr val="dk1"/>
                </a:solidFill>
                <a:latin typeface="Calibri"/>
                <a:ea typeface="Calibri"/>
                <a:cs typeface="Calibri"/>
                <a:sym typeface="Calibri"/>
              </a:rPr>
              <a:t> - &lt; Information for further reference or explanation &gt;</a:t>
            </a:r>
            <a:endParaRPr b="0" dirty="0"/>
          </a:p>
          <a:p>
            <a:pPr marL="0" lvl="0" indent="0" algn="l" rtl="0">
              <a:spcBef>
                <a:spcPts val="0"/>
              </a:spcBef>
              <a:spcAft>
                <a:spcPts val="0"/>
              </a:spcAft>
              <a:buNone/>
            </a:pPr>
            <a:br>
              <a:rPr lang="en-IN" b="0" dirty="0"/>
            </a:br>
            <a:r>
              <a:rPr lang="en-IN" sz="1200" b="1" i="0" u="none" strike="noStrike" dirty="0">
                <a:solidFill>
                  <a:schemeClr val="dk1"/>
                </a:solidFill>
                <a:latin typeface="Calibri"/>
                <a:ea typeface="Calibri"/>
                <a:cs typeface="Calibri"/>
                <a:sym typeface="Calibri"/>
              </a:rPr>
              <a:t>Suggestions: </a:t>
            </a:r>
            <a:r>
              <a:rPr lang="en-IN" sz="1200" b="0" i="0" u="none" strike="noStrike" dirty="0">
                <a:solidFill>
                  <a:schemeClr val="dk1"/>
                </a:solidFill>
                <a:latin typeface="Calibri"/>
                <a:ea typeface="Calibri"/>
                <a:cs typeface="Calibri"/>
                <a:sym typeface="Calibri"/>
              </a:rPr>
              <a:t>&lt;Ideas/ Images/ Animations / Others – To make better representation of the content &gt;</a:t>
            </a:r>
            <a:br>
              <a:rPr lang="en-IN" sz="1200" b="0" i="0" u="none" strike="noStrike" dirty="0">
                <a:solidFill>
                  <a:schemeClr val="dk1"/>
                </a:solidFill>
                <a:latin typeface="Calibri"/>
                <a:ea typeface="Calibri"/>
                <a:cs typeface="Calibri"/>
                <a:sym typeface="Calibri"/>
              </a:rPr>
            </a:br>
            <a:endParaRPr b="0" dirty="0"/>
          </a:p>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Source of Multimedia used in this slide - </a:t>
            </a:r>
            <a:r>
              <a:rPr lang="en-IN" sz="1200" b="0" i="0" u="none" strike="noStrike" dirty="0">
                <a:solidFill>
                  <a:schemeClr val="dk1"/>
                </a:solidFill>
                <a:latin typeface="Calibri"/>
                <a:ea typeface="Calibri"/>
                <a:cs typeface="Calibri"/>
                <a:sym typeface="Calibri"/>
              </a:rPr>
              <a:t> &lt;Please provide source URL where we find the image and the license agreement&gt; </a:t>
            </a:r>
            <a:endParaRPr b="0" dirty="0"/>
          </a:p>
          <a:p>
            <a:pPr marL="0" lvl="0" indent="0" algn="l" rtl="0">
              <a:spcBef>
                <a:spcPts val="0"/>
              </a:spcBef>
              <a:spcAft>
                <a:spcPts val="0"/>
              </a:spcAft>
              <a:buNone/>
            </a:pPr>
            <a:endParaRPr dirty="0"/>
          </a:p>
        </p:txBody>
      </p:sp>
      <p:sp>
        <p:nvSpPr>
          <p:cNvPr id="30" name="Google Shape;30;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N"/>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 name="Google Shape;3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fontScale="85000" lnSpcReduction="10000"/>
          </a:bodyPr>
          <a:lstStyle/>
          <a:p>
            <a:pPr marR="114300">
              <a:lnSpc>
                <a:spcPct val="115000"/>
              </a:lnSpc>
            </a:pPr>
            <a:r>
              <a:rPr lang="en-IN" sz="1200" b="1" i="0" u="none" strike="noStrike" dirty="0">
                <a:solidFill>
                  <a:schemeClr val="dk1"/>
                </a:solidFill>
                <a:latin typeface="Calibri"/>
                <a:ea typeface="Calibri"/>
                <a:cs typeface="Calibri"/>
                <a:sym typeface="Calibri"/>
              </a:rPr>
              <a:t>Notes for Teacher</a:t>
            </a:r>
            <a:r>
              <a:rPr lang="en-IN" sz="1200" b="0" i="0" u="none" strike="noStrike" dirty="0">
                <a:solidFill>
                  <a:schemeClr val="dk1"/>
                </a:solidFill>
                <a:latin typeface="Calibri"/>
                <a:ea typeface="Calibri"/>
                <a:cs typeface="Calibri"/>
                <a:sym typeface="Calibri"/>
              </a:rPr>
              <a:t> -</a:t>
            </a:r>
            <a:r>
              <a:rPr lang="en-IE" sz="1800" dirty="0">
                <a:solidFill>
                  <a:srgbClr val="0000FF"/>
                </a:solidFill>
                <a:effectLst/>
                <a:latin typeface="Calibri" panose="020F0502020204030204" pitchFamily="34" charset="0"/>
                <a:ea typeface="Calibri" panose="020F0502020204030204" pitchFamily="34" charset="0"/>
              </a:rPr>
              <a:t>. The teacher may begin the class by reading the anecdote to the students and children will enjoy listening /viewing it. The students can be asked to identify the highlighted pronouns in different colours. She/he could interestingly differentiate between the personal, possessive and demonstrative pronouns to bring clarity to the students about the usage of Demonstrative Pronouns. To set the mood, the teacher could ask them what they learned from this anecdote and how it has helped them.</a:t>
            </a:r>
            <a:r>
              <a:rPr lang="en-AE" sz="2800" dirty="0">
                <a:effectLst/>
              </a:rPr>
              <a:t> </a:t>
            </a:r>
            <a:endParaRPr lang="en-AE" sz="1800" dirty="0">
              <a:effectLst/>
              <a:latin typeface="Calibri" panose="020F0502020204030204" pitchFamily="34" charset="0"/>
              <a:ea typeface="Calibri" panose="020F0502020204030204" pitchFamily="34" charset="0"/>
            </a:endParaRPr>
          </a:p>
          <a:p>
            <a:pPr>
              <a:lnSpc>
                <a:spcPct val="115000"/>
              </a:lnSpc>
              <a:spcBef>
                <a:spcPts val="1200"/>
              </a:spcBef>
            </a:pPr>
            <a:r>
              <a:rPr lang="en-IE" sz="1800" b="1" dirty="0">
                <a:effectLst/>
                <a:latin typeface="Times New Roman" panose="02020603050405020304" pitchFamily="18" charset="0"/>
                <a:ea typeface="Times New Roman" panose="02020603050405020304" pitchFamily="18" charset="0"/>
              </a:rPr>
              <a:t> </a:t>
            </a:r>
            <a:endParaRPr lang="en-AE"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Suggestions: </a:t>
            </a:r>
            <a:r>
              <a:rPr lang="en-IN" sz="1200" b="0" i="0" u="none" strike="noStrike" dirty="0">
                <a:solidFill>
                  <a:schemeClr val="dk1"/>
                </a:solidFill>
                <a:latin typeface="Calibri"/>
                <a:ea typeface="Calibri"/>
                <a:cs typeface="Calibri"/>
                <a:sym typeface="Calibri"/>
              </a:rPr>
              <a:t>&lt;Ideas/ Images/ Animations / Others – To make better representation of the content &gt;</a:t>
            </a:r>
            <a:br>
              <a:rPr lang="en-IN" sz="1200" b="0" i="0" u="none" strike="noStrike" dirty="0">
                <a:solidFill>
                  <a:schemeClr val="dk1"/>
                </a:solidFill>
                <a:latin typeface="Calibri"/>
                <a:ea typeface="Calibri"/>
                <a:cs typeface="Calibri"/>
                <a:sym typeface="Calibri"/>
              </a:rPr>
            </a:br>
            <a:endParaRPr b="0" dirty="0"/>
          </a:p>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Source of Multimedia used in this slide - </a:t>
            </a:r>
            <a:r>
              <a:rPr lang="en-IN" sz="1200" b="0" i="0" u="none" strike="noStrike" dirty="0">
                <a:solidFill>
                  <a:schemeClr val="dk1"/>
                </a:solidFill>
                <a:latin typeface="Calibri"/>
                <a:ea typeface="Calibri"/>
                <a:cs typeface="Calibri"/>
                <a:sym typeface="Calibri"/>
              </a:rPr>
              <a:t> &lt;Please provide source URL where we find the image and the license agreement&gt; </a:t>
            </a:r>
          </a:p>
          <a:p>
            <a:pPr marL="0" lvl="0" indent="0" algn="l" rtl="0">
              <a:spcBef>
                <a:spcPts val="0"/>
              </a:spcBef>
              <a:spcAft>
                <a:spcPts val="0"/>
              </a:spcAft>
              <a:buNone/>
            </a:pPr>
            <a:r>
              <a:rPr lang="en-IN" sz="1200" b="0" i="0" u="none" strike="noStrike" dirty="0">
                <a:solidFill>
                  <a:schemeClr val="dk1"/>
                </a:solidFill>
                <a:latin typeface="Calibri"/>
                <a:ea typeface="Calibri"/>
                <a:cs typeface="Calibri"/>
                <a:sym typeface="Calibri"/>
              </a:rPr>
              <a:t>Image : https://</a:t>
            </a:r>
            <a:r>
              <a:rPr lang="en-IN" sz="1200" b="0" i="0" u="none" strike="noStrike" dirty="0" err="1">
                <a:solidFill>
                  <a:schemeClr val="dk1"/>
                </a:solidFill>
                <a:latin typeface="Calibri"/>
                <a:ea typeface="Calibri"/>
                <a:cs typeface="Calibri"/>
                <a:sym typeface="Calibri"/>
              </a:rPr>
              <a:t>youtu.be</a:t>
            </a:r>
            <a:r>
              <a:rPr lang="en-IN" sz="1200" b="0" i="0" u="none" strike="noStrike" dirty="0">
                <a:solidFill>
                  <a:schemeClr val="dk1"/>
                </a:solidFill>
                <a:latin typeface="Calibri"/>
                <a:ea typeface="Calibri"/>
                <a:cs typeface="Calibri"/>
                <a:sym typeface="Calibri"/>
              </a:rPr>
              <a:t>/G3LZNjeURC4?t=17 (</a:t>
            </a:r>
            <a:r>
              <a:rPr lang="en-US" b="0" i="0" dirty="0">
                <a:effectLst/>
                <a:latin typeface="Roboto" panose="020F0502020204030204" pitchFamily="34" charset="0"/>
                <a:hlinkClick r:id="rId3"/>
              </a:rPr>
              <a:t>Smart kids Learning &amp; playing</a:t>
            </a:r>
            <a:r>
              <a:rPr lang="en-US" b="0" i="0" dirty="0">
                <a:effectLst/>
                <a:latin typeface="Roboto" panose="020F0502020204030204" pitchFamily="34" charset="0"/>
              </a:rPr>
              <a:t>)</a:t>
            </a:r>
          </a:p>
          <a:p>
            <a:pPr marL="0" lvl="0" indent="0" algn="l" rtl="0">
              <a:spcBef>
                <a:spcPts val="0"/>
              </a:spcBef>
              <a:spcAft>
                <a:spcPts val="0"/>
              </a:spcAft>
              <a:buNone/>
            </a:pPr>
            <a:r>
              <a:rPr lang="en-US" sz="1200" b="0" i="0" u="none" strike="noStrike" dirty="0">
                <a:solidFill>
                  <a:schemeClr val="dk1"/>
                </a:solidFill>
                <a:effectLst/>
                <a:latin typeface="Roboto" panose="020F0502020204030204" pitchFamily="34" charset="0"/>
                <a:ea typeface="Calibri"/>
                <a:cs typeface="Calibri"/>
                <a:sym typeface="Calibri"/>
              </a:rPr>
              <a:t>Image : https://</a:t>
            </a:r>
            <a:r>
              <a:rPr lang="en-US" sz="1200" b="0" i="0" u="none" strike="noStrike" dirty="0" err="1">
                <a:solidFill>
                  <a:schemeClr val="dk1"/>
                </a:solidFill>
                <a:effectLst/>
                <a:latin typeface="Roboto" panose="020F0502020204030204" pitchFamily="34" charset="0"/>
                <a:ea typeface="Calibri"/>
                <a:cs typeface="Calibri"/>
                <a:sym typeface="Calibri"/>
              </a:rPr>
              <a:t>youtu.be</a:t>
            </a:r>
            <a:r>
              <a:rPr lang="en-US" sz="1200" b="0" i="0" u="none" strike="noStrike" dirty="0">
                <a:solidFill>
                  <a:schemeClr val="dk1"/>
                </a:solidFill>
                <a:effectLst/>
                <a:latin typeface="Roboto" panose="020F0502020204030204" pitchFamily="34" charset="0"/>
                <a:ea typeface="Calibri"/>
                <a:cs typeface="Calibri"/>
                <a:sym typeface="Calibri"/>
              </a:rPr>
              <a:t>/G3LZNjeURC4?t=27</a:t>
            </a:r>
            <a:endParaRPr lang="en-IN" sz="1200" b="0" i="0" u="none" strike="noStrike" dirty="0">
              <a:solidFill>
                <a:schemeClr val="dk1"/>
              </a:solidFill>
              <a:latin typeface="Calibri"/>
              <a:ea typeface="Calibri"/>
              <a:cs typeface="Calibri"/>
              <a:sym typeface="Calibri"/>
            </a:endParaRPr>
          </a:p>
          <a:p>
            <a:pPr algn="l" latinLnBrk="0"/>
            <a:endParaRPr b="0" dirty="0"/>
          </a:p>
          <a:p>
            <a:pPr marL="0" lvl="0" indent="0" algn="l" rtl="0">
              <a:spcBef>
                <a:spcPts val="0"/>
              </a:spcBef>
              <a:spcAft>
                <a:spcPts val="0"/>
              </a:spcAft>
              <a:buNone/>
            </a:pPr>
            <a:endParaRPr dirty="0"/>
          </a:p>
        </p:txBody>
      </p:sp>
      <p:sp>
        <p:nvSpPr>
          <p:cNvPr id="37" name="Google Shape;3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N"/>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 name="Google Shape;3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fontScale="85000" lnSpcReduction="10000"/>
          </a:bodyPr>
          <a:lstStyle/>
          <a:p>
            <a:pPr marR="114300">
              <a:lnSpc>
                <a:spcPct val="115000"/>
              </a:lnSpc>
            </a:pPr>
            <a:r>
              <a:rPr lang="en-IN" sz="1200" b="1" i="0" u="none" strike="noStrike" dirty="0">
                <a:solidFill>
                  <a:schemeClr val="dk1"/>
                </a:solidFill>
                <a:latin typeface="Calibri"/>
                <a:ea typeface="Calibri"/>
                <a:cs typeface="Calibri"/>
                <a:sym typeface="Calibri"/>
              </a:rPr>
              <a:t>Notes for Teacher</a:t>
            </a:r>
            <a:r>
              <a:rPr lang="en-IN" sz="1200" b="0" i="0" u="none" strike="noStrike" dirty="0">
                <a:solidFill>
                  <a:schemeClr val="dk1"/>
                </a:solidFill>
                <a:latin typeface="Calibri"/>
                <a:ea typeface="Calibri"/>
                <a:cs typeface="Calibri"/>
                <a:sym typeface="Calibri"/>
              </a:rPr>
              <a:t> -</a:t>
            </a:r>
            <a:r>
              <a:rPr lang="en-IE" sz="1800" dirty="0">
                <a:solidFill>
                  <a:srgbClr val="0000FF"/>
                </a:solidFill>
                <a:effectLst/>
                <a:latin typeface="Calibri" panose="020F0502020204030204" pitchFamily="34" charset="0"/>
                <a:ea typeface="Calibri" panose="020F0502020204030204" pitchFamily="34" charset="0"/>
              </a:rPr>
              <a:t>. The teacher may begin the class by reading the anecdote to the students and children will enjoy listening /viewing it. The students can be asked to identify the highlighted pronouns in different colours. She/he could interestingly differentiate between the personal, possessive and demonstrative pronouns to bring clarity to the students about the usage of Demonstrative Pronouns. To set the mood, the teacher could ask them what they learned from this anecdote and how it has helped them.</a:t>
            </a:r>
            <a:r>
              <a:rPr lang="en-AE" sz="2800" dirty="0">
                <a:effectLst/>
              </a:rPr>
              <a:t> </a:t>
            </a:r>
            <a:endParaRPr lang="en-AE" sz="1800" dirty="0">
              <a:effectLst/>
              <a:latin typeface="Calibri" panose="020F0502020204030204" pitchFamily="34" charset="0"/>
              <a:ea typeface="Calibri" panose="020F0502020204030204" pitchFamily="34" charset="0"/>
            </a:endParaRPr>
          </a:p>
          <a:p>
            <a:pPr>
              <a:lnSpc>
                <a:spcPct val="115000"/>
              </a:lnSpc>
              <a:spcBef>
                <a:spcPts val="1200"/>
              </a:spcBef>
            </a:pPr>
            <a:r>
              <a:rPr lang="en-IE" sz="1800" b="1" dirty="0">
                <a:effectLst/>
                <a:latin typeface="Times New Roman" panose="02020603050405020304" pitchFamily="18" charset="0"/>
                <a:ea typeface="Times New Roman" panose="02020603050405020304" pitchFamily="18" charset="0"/>
              </a:rPr>
              <a:t> </a:t>
            </a:r>
            <a:endParaRPr lang="en-AE"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Suggestions: </a:t>
            </a:r>
            <a:r>
              <a:rPr lang="en-IN" sz="1200" b="0" i="0" u="none" strike="noStrike" dirty="0">
                <a:solidFill>
                  <a:schemeClr val="dk1"/>
                </a:solidFill>
                <a:latin typeface="Calibri"/>
                <a:ea typeface="Calibri"/>
                <a:cs typeface="Calibri"/>
                <a:sym typeface="Calibri"/>
              </a:rPr>
              <a:t>&lt;Ideas/ Images/ Animations / Others – To make better representation of the content &gt;</a:t>
            </a:r>
            <a:br>
              <a:rPr lang="en-IN" sz="1200" b="0" i="0" u="none" strike="noStrike" dirty="0">
                <a:solidFill>
                  <a:schemeClr val="dk1"/>
                </a:solidFill>
                <a:latin typeface="Calibri"/>
                <a:ea typeface="Calibri"/>
                <a:cs typeface="Calibri"/>
                <a:sym typeface="Calibri"/>
              </a:rPr>
            </a:br>
            <a:endParaRPr b="0" dirty="0"/>
          </a:p>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Source of Multimedia used in this slide - </a:t>
            </a:r>
            <a:r>
              <a:rPr lang="en-IN" sz="1200" b="0" i="0" u="none" strike="noStrike" dirty="0">
                <a:solidFill>
                  <a:schemeClr val="dk1"/>
                </a:solidFill>
                <a:latin typeface="Calibri"/>
                <a:ea typeface="Calibri"/>
                <a:cs typeface="Calibri"/>
                <a:sym typeface="Calibri"/>
              </a:rPr>
              <a:t> &lt;Please provide source URL where we find the image and the license agreement&gt; </a:t>
            </a:r>
          </a:p>
          <a:p>
            <a:pPr marL="0" lvl="0" indent="0" algn="l" rtl="0">
              <a:spcBef>
                <a:spcPts val="0"/>
              </a:spcBef>
              <a:spcAft>
                <a:spcPts val="0"/>
              </a:spcAft>
              <a:buNone/>
            </a:pPr>
            <a:r>
              <a:rPr lang="en-IN" sz="1200" b="0" i="0" u="none" strike="noStrike" dirty="0">
                <a:solidFill>
                  <a:schemeClr val="dk1"/>
                </a:solidFill>
                <a:latin typeface="Calibri"/>
                <a:ea typeface="Calibri"/>
                <a:cs typeface="Calibri"/>
                <a:sym typeface="Calibri"/>
              </a:rPr>
              <a:t>Image : https://</a:t>
            </a:r>
            <a:r>
              <a:rPr lang="en-IN" sz="1200" b="0" i="0" u="none" strike="noStrike" dirty="0" err="1">
                <a:solidFill>
                  <a:schemeClr val="dk1"/>
                </a:solidFill>
                <a:latin typeface="Calibri"/>
                <a:ea typeface="Calibri"/>
                <a:cs typeface="Calibri"/>
                <a:sym typeface="Calibri"/>
              </a:rPr>
              <a:t>youtu.be</a:t>
            </a:r>
            <a:r>
              <a:rPr lang="en-IN" sz="1200" b="0" i="0" u="none" strike="noStrike" dirty="0">
                <a:solidFill>
                  <a:schemeClr val="dk1"/>
                </a:solidFill>
                <a:latin typeface="Calibri"/>
                <a:ea typeface="Calibri"/>
                <a:cs typeface="Calibri"/>
                <a:sym typeface="Calibri"/>
              </a:rPr>
              <a:t>/G3LZNjeURC4?t=17 (</a:t>
            </a:r>
            <a:r>
              <a:rPr lang="en-US" b="0" i="0" dirty="0">
                <a:effectLst/>
                <a:latin typeface="Roboto" panose="020F0502020204030204" pitchFamily="34" charset="0"/>
                <a:hlinkClick r:id="rId3"/>
              </a:rPr>
              <a:t>Smart kids Learning &amp; playing</a:t>
            </a:r>
            <a:r>
              <a:rPr lang="en-US" b="0" i="0" dirty="0">
                <a:effectLst/>
                <a:latin typeface="Roboto" panose="020F0502020204030204" pitchFamily="34" charset="0"/>
              </a:rPr>
              <a:t>)</a:t>
            </a:r>
          </a:p>
          <a:p>
            <a:pPr marL="0" lvl="0" indent="0" algn="l" rtl="0">
              <a:spcBef>
                <a:spcPts val="0"/>
              </a:spcBef>
              <a:spcAft>
                <a:spcPts val="0"/>
              </a:spcAft>
              <a:buNone/>
            </a:pPr>
            <a:r>
              <a:rPr lang="en-US" sz="1200" b="0" i="0" u="none" strike="noStrike" dirty="0">
                <a:solidFill>
                  <a:schemeClr val="dk1"/>
                </a:solidFill>
                <a:effectLst/>
                <a:latin typeface="Roboto" panose="020F0502020204030204" pitchFamily="34" charset="0"/>
                <a:ea typeface="Calibri"/>
                <a:cs typeface="Calibri"/>
                <a:sym typeface="Calibri"/>
              </a:rPr>
              <a:t>Image : https://</a:t>
            </a:r>
            <a:r>
              <a:rPr lang="en-US" sz="1200" b="0" i="0" u="none" strike="noStrike" dirty="0" err="1">
                <a:solidFill>
                  <a:schemeClr val="dk1"/>
                </a:solidFill>
                <a:effectLst/>
                <a:latin typeface="Roboto" panose="020F0502020204030204" pitchFamily="34" charset="0"/>
                <a:ea typeface="Calibri"/>
                <a:cs typeface="Calibri"/>
                <a:sym typeface="Calibri"/>
              </a:rPr>
              <a:t>youtu.be</a:t>
            </a:r>
            <a:r>
              <a:rPr lang="en-US" sz="1200" b="0" i="0" u="none" strike="noStrike" dirty="0">
                <a:solidFill>
                  <a:schemeClr val="dk1"/>
                </a:solidFill>
                <a:effectLst/>
                <a:latin typeface="Roboto" panose="020F0502020204030204" pitchFamily="34" charset="0"/>
                <a:ea typeface="Calibri"/>
                <a:cs typeface="Calibri"/>
                <a:sym typeface="Calibri"/>
              </a:rPr>
              <a:t>/G3LZNjeURC4?t=27</a:t>
            </a:r>
            <a:endParaRPr lang="en-IN" sz="1200" b="0" i="0" u="none" strike="noStrike" dirty="0">
              <a:solidFill>
                <a:schemeClr val="dk1"/>
              </a:solidFill>
              <a:latin typeface="Calibri"/>
              <a:ea typeface="Calibri"/>
              <a:cs typeface="Calibri"/>
              <a:sym typeface="Calibri"/>
            </a:endParaRPr>
          </a:p>
          <a:p>
            <a:pPr algn="l" latinLnBrk="0"/>
            <a:endParaRPr b="0" dirty="0"/>
          </a:p>
          <a:p>
            <a:pPr marL="0" lvl="0" indent="0" algn="l" rtl="0">
              <a:spcBef>
                <a:spcPts val="0"/>
              </a:spcBef>
              <a:spcAft>
                <a:spcPts val="0"/>
              </a:spcAft>
              <a:buNone/>
            </a:pPr>
            <a:endParaRPr dirty="0"/>
          </a:p>
        </p:txBody>
      </p:sp>
      <p:sp>
        <p:nvSpPr>
          <p:cNvPr id="37" name="Google Shape;3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N"/>
              <a:t>3</a:t>
            </a:fld>
            <a:endParaRPr/>
          </a:p>
        </p:txBody>
      </p:sp>
    </p:spTree>
    <p:extLst>
      <p:ext uri="{BB962C8B-B14F-4D97-AF65-F5344CB8AC3E}">
        <p14:creationId xmlns:p14="http://schemas.microsoft.com/office/powerpoint/2010/main" val="1131156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Notes for Teacher</a:t>
            </a:r>
            <a:r>
              <a:rPr lang="en-IN" sz="1200" b="0" i="0" u="none" strike="noStrike" dirty="0">
                <a:solidFill>
                  <a:schemeClr val="dk1"/>
                </a:solidFill>
                <a:latin typeface="Calibri"/>
                <a:ea typeface="Calibri"/>
                <a:cs typeface="Calibri"/>
                <a:sym typeface="Calibri"/>
              </a:rPr>
              <a:t> - &lt; Information for further reference or explanation &gt;</a:t>
            </a:r>
            <a:endParaRPr lang="en-IN" b="0" dirty="0"/>
          </a:p>
          <a:p>
            <a:pPr marL="0" lvl="0" indent="0" algn="l" rtl="0">
              <a:spcBef>
                <a:spcPts val="0"/>
              </a:spcBef>
              <a:spcAft>
                <a:spcPts val="0"/>
              </a:spcAft>
              <a:buNone/>
            </a:pPr>
            <a:br>
              <a:rPr lang="en-IN" b="0" dirty="0"/>
            </a:br>
            <a:r>
              <a:rPr lang="en-IN" sz="1200" b="1" i="0" u="none" strike="noStrike" dirty="0">
                <a:solidFill>
                  <a:schemeClr val="dk1"/>
                </a:solidFill>
                <a:latin typeface="Calibri"/>
                <a:ea typeface="Calibri"/>
                <a:cs typeface="Calibri"/>
                <a:sym typeface="Calibri"/>
              </a:rPr>
              <a:t>Suggestions: </a:t>
            </a:r>
            <a:r>
              <a:rPr lang="en-IN" sz="1200" b="0" i="0" u="none" strike="noStrike" dirty="0">
                <a:solidFill>
                  <a:schemeClr val="dk1"/>
                </a:solidFill>
                <a:latin typeface="Calibri"/>
                <a:ea typeface="Calibri"/>
                <a:cs typeface="Calibri"/>
                <a:sym typeface="Calibri"/>
              </a:rPr>
              <a:t>&lt;Ideas/ Images/ Animations / Others – To make better representation of the content &gt;</a:t>
            </a:r>
            <a:br>
              <a:rPr lang="en-IN" sz="1200" b="0" i="0" u="none" strike="noStrike" dirty="0">
                <a:solidFill>
                  <a:schemeClr val="dk1"/>
                </a:solidFill>
                <a:latin typeface="Calibri"/>
                <a:ea typeface="Calibri"/>
                <a:cs typeface="Calibri"/>
                <a:sym typeface="Calibri"/>
              </a:rPr>
            </a:br>
            <a:endParaRPr lang="en-IN" b="0" dirty="0"/>
          </a:p>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Source of Multimedia used in this slide - </a:t>
            </a:r>
            <a:r>
              <a:rPr lang="en-IN" sz="1200" b="0" i="0" u="none" strike="noStrike" dirty="0">
                <a:solidFill>
                  <a:schemeClr val="dk1"/>
                </a:solidFill>
                <a:latin typeface="Calibri"/>
                <a:ea typeface="Calibri"/>
                <a:cs typeface="Calibri"/>
                <a:sym typeface="Calibri"/>
              </a:rPr>
              <a:t> &lt;Please provide source URL where we find the image and the license agreement&gt; </a:t>
            </a:r>
          </a:p>
          <a:p>
            <a:pPr marL="0" lvl="0" indent="0" algn="l" rtl="0">
              <a:spcBef>
                <a:spcPts val="0"/>
              </a:spcBef>
              <a:spcAft>
                <a:spcPts val="0"/>
              </a:spcAft>
              <a:buNone/>
            </a:pPr>
            <a:r>
              <a:rPr lang="en-IN" sz="1200" b="0" i="0" u="none" strike="noStrike" dirty="0">
                <a:solidFill>
                  <a:schemeClr val="dk1"/>
                </a:solidFill>
                <a:latin typeface="Calibri"/>
                <a:cs typeface="Calibri"/>
                <a:sym typeface="Calibri"/>
              </a:rPr>
              <a:t>Image : https://</a:t>
            </a:r>
            <a:r>
              <a:rPr lang="en-IN" sz="1200" b="0" i="0" u="none" strike="noStrike" dirty="0" err="1">
                <a:solidFill>
                  <a:schemeClr val="dk1"/>
                </a:solidFill>
                <a:latin typeface="Calibri"/>
                <a:cs typeface="Calibri"/>
                <a:sym typeface="Calibri"/>
              </a:rPr>
              <a:t>youtu.be</a:t>
            </a:r>
            <a:r>
              <a:rPr lang="en-IN" sz="1200" b="0" i="0" u="none" strike="noStrike" dirty="0">
                <a:solidFill>
                  <a:schemeClr val="dk1"/>
                </a:solidFill>
                <a:latin typeface="Calibri"/>
                <a:cs typeface="Calibri"/>
                <a:sym typeface="Calibri"/>
              </a:rPr>
              <a:t>/G3LZNjeURC4?t=37</a:t>
            </a:r>
          </a:p>
          <a:p>
            <a:pPr marL="0" lvl="0" indent="0" algn="l" rtl="0">
              <a:spcBef>
                <a:spcPts val="0"/>
              </a:spcBef>
              <a:spcAft>
                <a:spcPts val="0"/>
              </a:spcAft>
              <a:buNone/>
            </a:pPr>
            <a:r>
              <a:rPr lang="en-IN" sz="1200" b="0" i="0" u="none" strike="noStrike" dirty="0">
                <a:solidFill>
                  <a:schemeClr val="dk1"/>
                </a:solidFill>
                <a:latin typeface="Calibri"/>
                <a:cs typeface="Calibri"/>
                <a:sym typeface="Calibri"/>
              </a:rPr>
              <a:t>Image : https://</a:t>
            </a:r>
            <a:r>
              <a:rPr lang="en-IN" sz="1200" b="0" i="0" u="none" strike="noStrike" dirty="0" err="1">
                <a:solidFill>
                  <a:schemeClr val="dk1"/>
                </a:solidFill>
                <a:latin typeface="Calibri"/>
                <a:cs typeface="Calibri"/>
                <a:sym typeface="Calibri"/>
              </a:rPr>
              <a:t>youtu.be</a:t>
            </a:r>
            <a:r>
              <a:rPr lang="en-IN" sz="1200" b="0" i="0" u="none" strike="noStrike" dirty="0">
                <a:solidFill>
                  <a:schemeClr val="dk1"/>
                </a:solidFill>
                <a:latin typeface="Calibri"/>
                <a:cs typeface="Calibri"/>
                <a:sym typeface="Calibri"/>
              </a:rPr>
              <a:t>/G3LZNjeURC4?t=40</a:t>
            </a:r>
          </a:p>
          <a:p>
            <a:endParaRPr lang="en-A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IN" sz="1200" b="0" i="0" u="none" strike="noStrike" cap="none" smtClean="0">
                <a:solidFill>
                  <a:schemeClr val="dk1"/>
                </a:solidFill>
                <a:latin typeface="Calibri"/>
                <a:ea typeface="Calibri"/>
                <a:cs typeface="Calibri"/>
                <a:sym typeface="Calibri"/>
              </a:rPr>
              <a:t>4</a:t>
            </a:fld>
            <a:endParaRPr lang="en-I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144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 name="Google Shape;3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Notes for Teacher</a:t>
            </a:r>
            <a:r>
              <a:rPr lang="en-IN" sz="1200" b="0" i="0" u="none" strike="noStrike" dirty="0">
                <a:solidFill>
                  <a:schemeClr val="dk1"/>
                </a:solidFill>
                <a:latin typeface="Calibri"/>
                <a:ea typeface="Calibri"/>
                <a:cs typeface="Calibri"/>
                <a:sym typeface="Calibri"/>
              </a:rPr>
              <a:t> - &lt; Information for further reference or explanation &gt;</a:t>
            </a:r>
            <a:endParaRPr b="0" dirty="0"/>
          </a:p>
          <a:p>
            <a:pPr marL="0" lvl="0" indent="0" algn="l" rtl="0">
              <a:spcBef>
                <a:spcPts val="0"/>
              </a:spcBef>
              <a:spcAft>
                <a:spcPts val="0"/>
              </a:spcAft>
              <a:buNone/>
            </a:pPr>
            <a:br>
              <a:rPr lang="en-IN" b="0" dirty="0"/>
            </a:br>
            <a:r>
              <a:rPr lang="en-IN" sz="1200" b="1" i="0" u="none" strike="noStrike" dirty="0">
                <a:solidFill>
                  <a:schemeClr val="dk1"/>
                </a:solidFill>
                <a:latin typeface="Calibri"/>
                <a:ea typeface="Calibri"/>
                <a:cs typeface="Calibri"/>
                <a:sym typeface="Calibri"/>
              </a:rPr>
              <a:t>Suggestions: </a:t>
            </a:r>
            <a:r>
              <a:rPr lang="en-IN" sz="1200" b="0" i="0" u="none" strike="noStrike" dirty="0">
                <a:solidFill>
                  <a:schemeClr val="dk1"/>
                </a:solidFill>
                <a:latin typeface="Calibri"/>
                <a:ea typeface="Calibri"/>
                <a:cs typeface="Calibri"/>
                <a:sym typeface="Calibri"/>
              </a:rPr>
              <a:t>&lt;Ideas/ Images/ Animations / Others – To make better representation of the content &gt;</a:t>
            </a:r>
            <a:br>
              <a:rPr lang="en-IN" sz="1200" b="0" i="0" u="none" strike="noStrike" dirty="0">
                <a:solidFill>
                  <a:schemeClr val="dk1"/>
                </a:solidFill>
                <a:latin typeface="Calibri"/>
                <a:ea typeface="Calibri"/>
                <a:cs typeface="Calibri"/>
                <a:sym typeface="Calibri"/>
              </a:rPr>
            </a:br>
            <a:endParaRPr b="0" dirty="0"/>
          </a:p>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Source of Multimedia used in this slide - </a:t>
            </a:r>
            <a:r>
              <a:rPr lang="en-IN" sz="1200" b="0" i="0" u="none" strike="noStrike" dirty="0">
                <a:solidFill>
                  <a:schemeClr val="dk1"/>
                </a:solidFill>
                <a:latin typeface="Calibri"/>
                <a:ea typeface="Calibri"/>
                <a:cs typeface="Calibri"/>
                <a:sym typeface="Calibri"/>
              </a:rPr>
              <a:t> &lt;Please provide source URL where we find the image and the license agreement&gt; </a:t>
            </a:r>
          </a:p>
          <a:p>
            <a:pPr marL="0" lvl="0" indent="0" algn="l" rtl="0">
              <a:spcBef>
                <a:spcPts val="0"/>
              </a:spcBef>
              <a:spcAft>
                <a:spcPts val="0"/>
              </a:spcAft>
              <a:buNone/>
            </a:pPr>
            <a:r>
              <a:rPr lang="en-IN" sz="1200" b="0" i="0" u="none" strike="noStrike" dirty="0">
                <a:solidFill>
                  <a:schemeClr val="dk1"/>
                </a:solidFill>
                <a:latin typeface="Calibri"/>
                <a:ea typeface="Calibri"/>
                <a:cs typeface="Calibri"/>
                <a:sym typeface="Calibri"/>
              </a:rPr>
              <a:t>Image : https://</a:t>
            </a:r>
            <a:r>
              <a:rPr lang="en-IN" sz="1200" b="0" i="0" u="none" strike="noStrike" dirty="0" err="1">
                <a:solidFill>
                  <a:schemeClr val="dk1"/>
                </a:solidFill>
                <a:latin typeface="Calibri"/>
                <a:ea typeface="Calibri"/>
                <a:cs typeface="Calibri"/>
                <a:sym typeface="Calibri"/>
              </a:rPr>
              <a:t>youtu.be</a:t>
            </a:r>
            <a:r>
              <a:rPr lang="en-IN" sz="1200" b="0" i="0" u="none" strike="noStrike" dirty="0">
                <a:solidFill>
                  <a:schemeClr val="dk1"/>
                </a:solidFill>
                <a:latin typeface="Calibri"/>
                <a:ea typeface="Calibri"/>
                <a:cs typeface="Calibri"/>
                <a:sym typeface="Calibri"/>
              </a:rPr>
              <a:t>/G3LZNjeURC4?t=83</a:t>
            </a:r>
          </a:p>
          <a:p>
            <a:pPr marL="0" lvl="0" indent="0" algn="l" rtl="0">
              <a:spcBef>
                <a:spcPts val="0"/>
              </a:spcBef>
              <a:spcAft>
                <a:spcPts val="0"/>
              </a:spcAft>
              <a:buNone/>
            </a:pPr>
            <a:r>
              <a:rPr lang="en-IN" sz="1200" b="0" i="0" u="none" strike="noStrike" dirty="0">
                <a:solidFill>
                  <a:schemeClr val="dk1"/>
                </a:solidFill>
                <a:latin typeface="Calibri"/>
                <a:ea typeface="Calibri"/>
                <a:cs typeface="Calibri"/>
                <a:sym typeface="Calibri"/>
              </a:rPr>
              <a:t>Image : https://</a:t>
            </a:r>
            <a:r>
              <a:rPr lang="en-IN" sz="1200" b="0" i="0" u="none" strike="noStrike" dirty="0" err="1">
                <a:solidFill>
                  <a:schemeClr val="dk1"/>
                </a:solidFill>
                <a:latin typeface="Calibri"/>
                <a:ea typeface="Calibri"/>
                <a:cs typeface="Calibri"/>
                <a:sym typeface="Calibri"/>
              </a:rPr>
              <a:t>youtu.be</a:t>
            </a:r>
            <a:r>
              <a:rPr lang="en-IN" sz="1200" b="0" i="0" u="none" strike="noStrike" dirty="0">
                <a:solidFill>
                  <a:schemeClr val="dk1"/>
                </a:solidFill>
                <a:latin typeface="Calibri"/>
                <a:ea typeface="Calibri"/>
                <a:cs typeface="Calibri"/>
                <a:sym typeface="Calibri"/>
              </a:rPr>
              <a:t>/G3LZNjeURC4?t=81</a:t>
            </a:r>
          </a:p>
          <a:p>
            <a:pPr marL="0" lvl="0" indent="0" algn="l" rtl="0">
              <a:spcBef>
                <a:spcPts val="0"/>
              </a:spcBef>
              <a:spcAft>
                <a:spcPts val="0"/>
              </a:spcAft>
              <a:buNone/>
            </a:pPr>
            <a:endParaRPr dirty="0"/>
          </a:p>
        </p:txBody>
      </p:sp>
      <p:sp>
        <p:nvSpPr>
          <p:cNvPr id="37" name="Google Shape;3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N"/>
              <a:t>5</a:t>
            </a:fld>
            <a:endParaRPr/>
          </a:p>
        </p:txBody>
      </p:sp>
    </p:spTree>
    <p:extLst>
      <p:ext uri="{BB962C8B-B14F-4D97-AF65-F5344CB8AC3E}">
        <p14:creationId xmlns:p14="http://schemas.microsoft.com/office/powerpoint/2010/main" val="2840220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 name="Google Shape;3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Notes for Teacher</a:t>
            </a:r>
            <a:r>
              <a:rPr lang="en-IN" sz="1200" b="0" i="0" u="none" strike="noStrike" dirty="0">
                <a:solidFill>
                  <a:schemeClr val="dk1"/>
                </a:solidFill>
                <a:latin typeface="Calibri"/>
                <a:ea typeface="Calibri"/>
                <a:cs typeface="Calibri"/>
                <a:sym typeface="Calibri"/>
              </a:rPr>
              <a:t> - &lt; Information for further reference or explanation &gt;</a:t>
            </a:r>
            <a:endParaRPr b="0" dirty="0"/>
          </a:p>
          <a:p>
            <a:pPr marL="0" lvl="0" indent="0" algn="l" rtl="0">
              <a:spcBef>
                <a:spcPts val="0"/>
              </a:spcBef>
              <a:spcAft>
                <a:spcPts val="0"/>
              </a:spcAft>
              <a:buNone/>
            </a:pPr>
            <a:br>
              <a:rPr lang="en-IN" b="0" dirty="0"/>
            </a:br>
            <a:r>
              <a:rPr lang="en-IN" sz="1200" b="1" i="0" u="none" strike="noStrike" dirty="0">
                <a:solidFill>
                  <a:schemeClr val="dk1"/>
                </a:solidFill>
                <a:latin typeface="Calibri"/>
                <a:ea typeface="Calibri"/>
                <a:cs typeface="Calibri"/>
                <a:sym typeface="Calibri"/>
              </a:rPr>
              <a:t>Suggestions: </a:t>
            </a:r>
            <a:r>
              <a:rPr lang="en-IN" sz="1200" b="0" i="0" u="none" strike="noStrike" dirty="0">
                <a:solidFill>
                  <a:schemeClr val="dk1"/>
                </a:solidFill>
                <a:latin typeface="Calibri"/>
                <a:ea typeface="Calibri"/>
                <a:cs typeface="Calibri"/>
                <a:sym typeface="Calibri"/>
              </a:rPr>
              <a:t>&lt;Ideas/ Images/ Animations / Others – To make better representation of the content &gt;</a:t>
            </a:r>
            <a:br>
              <a:rPr lang="en-IN" sz="1200" b="0" i="0" u="none" strike="noStrike" dirty="0">
                <a:solidFill>
                  <a:schemeClr val="dk1"/>
                </a:solidFill>
                <a:latin typeface="Calibri"/>
                <a:ea typeface="Calibri"/>
                <a:cs typeface="Calibri"/>
                <a:sym typeface="Calibri"/>
              </a:rPr>
            </a:br>
            <a:endParaRPr b="0" dirty="0"/>
          </a:p>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Source of Multimedia used in this slide - </a:t>
            </a:r>
            <a:r>
              <a:rPr lang="en-IN" sz="1200" b="0" i="0" u="none" strike="noStrike" dirty="0">
                <a:solidFill>
                  <a:schemeClr val="dk1"/>
                </a:solidFill>
                <a:latin typeface="Calibri"/>
                <a:ea typeface="Calibri"/>
                <a:cs typeface="Calibri"/>
                <a:sym typeface="Calibri"/>
              </a:rPr>
              <a:t> &lt;Please provide source URL where we find the image and the license agreement&gt; </a:t>
            </a:r>
          </a:p>
          <a:p>
            <a:pPr marL="0" lvl="0" indent="0" algn="l" rtl="0">
              <a:spcBef>
                <a:spcPts val="0"/>
              </a:spcBef>
              <a:spcAft>
                <a:spcPts val="0"/>
              </a:spcAft>
              <a:buNone/>
            </a:pPr>
            <a:r>
              <a:rPr lang="en-IN" sz="1200" b="0" i="0" u="none" strike="noStrike" dirty="0">
                <a:solidFill>
                  <a:schemeClr val="dk1"/>
                </a:solidFill>
                <a:latin typeface="Calibri"/>
                <a:ea typeface="Calibri"/>
                <a:cs typeface="Calibri"/>
                <a:sym typeface="Calibri"/>
              </a:rPr>
              <a:t>Image : https://</a:t>
            </a:r>
            <a:r>
              <a:rPr lang="en-IN" sz="1200" b="0" i="0" u="none" strike="noStrike" dirty="0" err="1">
                <a:solidFill>
                  <a:schemeClr val="dk1"/>
                </a:solidFill>
                <a:latin typeface="Calibri"/>
                <a:ea typeface="Calibri"/>
                <a:cs typeface="Calibri"/>
                <a:sym typeface="Calibri"/>
              </a:rPr>
              <a:t>youtu.be</a:t>
            </a:r>
            <a:r>
              <a:rPr lang="en-IN" sz="1200" b="0" i="0" u="none" strike="noStrike" dirty="0">
                <a:solidFill>
                  <a:schemeClr val="dk1"/>
                </a:solidFill>
                <a:latin typeface="Calibri"/>
                <a:ea typeface="Calibri"/>
                <a:cs typeface="Calibri"/>
                <a:sym typeface="Calibri"/>
              </a:rPr>
              <a:t>/G3LZNjeURC4?t=94</a:t>
            </a:r>
          </a:p>
          <a:p>
            <a:pPr marL="0" lvl="0" indent="0" algn="l" rtl="0">
              <a:spcBef>
                <a:spcPts val="0"/>
              </a:spcBef>
              <a:spcAft>
                <a:spcPts val="0"/>
              </a:spcAft>
              <a:buNone/>
            </a:pPr>
            <a:r>
              <a:rPr lang="en-IN" sz="1200" b="0" i="0" u="none" strike="noStrike" dirty="0">
                <a:solidFill>
                  <a:schemeClr val="dk1"/>
                </a:solidFill>
                <a:latin typeface="Calibri"/>
                <a:cs typeface="Calibri"/>
                <a:sym typeface="Calibri"/>
              </a:rPr>
              <a:t>Image : https://</a:t>
            </a:r>
            <a:r>
              <a:rPr lang="en-IN" sz="1200" b="0" i="0" u="none" strike="noStrike" dirty="0" err="1">
                <a:solidFill>
                  <a:schemeClr val="dk1"/>
                </a:solidFill>
                <a:latin typeface="Calibri"/>
                <a:cs typeface="Calibri"/>
                <a:sym typeface="Calibri"/>
              </a:rPr>
              <a:t>youtu.be</a:t>
            </a:r>
            <a:r>
              <a:rPr lang="en-IN" sz="1200" b="0" i="0" u="none" strike="noStrike" dirty="0">
                <a:solidFill>
                  <a:schemeClr val="dk1"/>
                </a:solidFill>
                <a:latin typeface="Calibri"/>
                <a:cs typeface="Calibri"/>
                <a:sym typeface="Calibri"/>
              </a:rPr>
              <a:t>/G3LZNjeURC4?t=107</a:t>
            </a:r>
            <a:endParaRPr b="0" dirty="0"/>
          </a:p>
          <a:p>
            <a:pPr marL="0" lvl="0" indent="0" algn="l" rtl="0">
              <a:spcBef>
                <a:spcPts val="0"/>
              </a:spcBef>
              <a:spcAft>
                <a:spcPts val="0"/>
              </a:spcAft>
              <a:buNone/>
            </a:pPr>
            <a:endParaRPr dirty="0"/>
          </a:p>
        </p:txBody>
      </p:sp>
      <p:sp>
        <p:nvSpPr>
          <p:cNvPr id="37" name="Google Shape;3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N"/>
              <a:t>6</a:t>
            </a:fld>
            <a:endParaRPr/>
          </a:p>
        </p:txBody>
      </p:sp>
    </p:spTree>
    <p:extLst>
      <p:ext uri="{BB962C8B-B14F-4D97-AF65-F5344CB8AC3E}">
        <p14:creationId xmlns:p14="http://schemas.microsoft.com/office/powerpoint/2010/main" val="728070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 name="Google Shape;3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Notes for Teacher</a:t>
            </a:r>
            <a:r>
              <a:rPr lang="en-IN" sz="1200" b="0" i="0" u="none" strike="noStrike" dirty="0">
                <a:solidFill>
                  <a:schemeClr val="dk1"/>
                </a:solidFill>
                <a:latin typeface="Calibri"/>
                <a:ea typeface="Calibri"/>
                <a:cs typeface="Calibri"/>
                <a:sym typeface="Calibri"/>
              </a:rPr>
              <a:t> - &lt; Information for further reference or explanation &gt;</a:t>
            </a:r>
            <a:endParaRPr b="0" dirty="0"/>
          </a:p>
          <a:p>
            <a:pPr marL="0" lvl="0" indent="0" algn="l" rtl="0">
              <a:spcBef>
                <a:spcPts val="0"/>
              </a:spcBef>
              <a:spcAft>
                <a:spcPts val="0"/>
              </a:spcAft>
              <a:buNone/>
            </a:pPr>
            <a:br>
              <a:rPr lang="en-IN" b="0" dirty="0"/>
            </a:br>
            <a:r>
              <a:rPr lang="en-IN" sz="1200" b="1" i="0" u="none" strike="noStrike" dirty="0">
                <a:solidFill>
                  <a:schemeClr val="dk1"/>
                </a:solidFill>
                <a:latin typeface="Calibri"/>
                <a:ea typeface="Calibri"/>
                <a:cs typeface="Calibri"/>
                <a:sym typeface="Calibri"/>
              </a:rPr>
              <a:t>Suggestions: </a:t>
            </a:r>
            <a:r>
              <a:rPr lang="en-IN" sz="1200" b="0" i="0" u="none" strike="noStrike" dirty="0">
                <a:solidFill>
                  <a:schemeClr val="dk1"/>
                </a:solidFill>
                <a:latin typeface="Calibri"/>
                <a:ea typeface="Calibri"/>
                <a:cs typeface="Calibri"/>
                <a:sym typeface="Calibri"/>
              </a:rPr>
              <a:t>&lt;Ideas/ Images/ Animations / Others – To make better representation of the content &gt;</a:t>
            </a:r>
            <a:br>
              <a:rPr lang="en-IN" sz="1200" b="0" i="0" u="none" strike="noStrike" dirty="0">
                <a:solidFill>
                  <a:schemeClr val="dk1"/>
                </a:solidFill>
                <a:latin typeface="Calibri"/>
                <a:ea typeface="Calibri"/>
                <a:cs typeface="Calibri"/>
                <a:sym typeface="Calibri"/>
              </a:rPr>
            </a:br>
            <a:endParaRPr b="0" dirty="0"/>
          </a:p>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Source of Multimedia used in this slide - </a:t>
            </a:r>
            <a:r>
              <a:rPr lang="en-IN" sz="1200" b="0" i="0" u="none" strike="noStrike" dirty="0">
                <a:solidFill>
                  <a:schemeClr val="dk1"/>
                </a:solidFill>
                <a:latin typeface="Calibri"/>
                <a:ea typeface="Calibri"/>
                <a:cs typeface="Calibri"/>
                <a:sym typeface="Calibri"/>
              </a:rPr>
              <a:t> &lt;Please provide source URL where we find the image and the license agreement&gt; </a:t>
            </a:r>
          </a:p>
          <a:p>
            <a:pPr marL="0" lvl="0" indent="0" algn="l" rtl="0">
              <a:spcBef>
                <a:spcPts val="0"/>
              </a:spcBef>
              <a:spcAft>
                <a:spcPts val="0"/>
              </a:spcAft>
              <a:buNone/>
            </a:pPr>
            <a:r>
              <a:rPr lang="en-IN" sz="1200" b="0" i="0" u="none" strike="noStrike" dirty="0">
                <a:solidFill>
                  <a:schemeClr val="dk1"/>
                </a:solidFill>
                <a:latin typeface="Calibri"/>
                <a:ea typeface="Calibri"/>
                <a:cs typeface="Calibri"/>
                <a:sym typeface="Calibri"/>
              </a:rPr>
              <a:t>Image : https://</a:t>
            </a:r>
            <a:r>
              <a:rPr lang="en-IN" sz="1200" b="0" i="0" u="none" strike="noStrike" dirty="0" err="1">
                <a:solidFill>
                  <a:schemeClr val="dk1"/>
                </a:solidFill>
                <a:latin typeface="Calibri"/>
                <a:ea typeface="Calibri"/>
                <a:cs typeface="Calibri"/>
                <a:sym typeface="Calibri"/>
              </a:rPr>
              <a:t>youtu.be</a:t>
            </a:r>
            <a:r>
              <a:rPr lang="en-IN" sz="1200" b="0" i="0" u="none" strike="noStrike" dirty="0">
                <a:solidFill>
                  <a:schemeClr val="dk1"/>
                </a:solidFill>
                <a:latin typeface="Calibri"/>
                <a:ea typeface="Calibri"/>
                <a:cs typeface="Calibri"/>
                <a:sym typeface="Calibri"/>
              </a:rPr>
              <a:t>/G3LZNjeURC4?t=119</a:t>
            </a:r>
          </a:p>
          <a:p>
            <a:pPr marL="0" lvl="0" indent="0" algn="l" rtl="0">
              <a:spcBef>
                <a:spcPts val="0"/>
              </a:spcBef>
              <a:spcAft>
                <a:spcPts val="0"/>
              </a:spcAft>
              <a:buNone/>
            </a:pPr>
            <a:r>
              <a:rPr lang="en-IN" sz="1200" b="0" i="0" u="none" strike="noStrike" dirty="0">
                <a:solidFill>
                  <a:schemeClr val="dk1"/>
                </a:solidFill>
                <a:latin typeface="Calibri"/>
                <a:ea typeface="Calibri"/>
                <a:cs typeface="Calibri"/>
                <a:sym typeface="Calibri"/>
              </a:rPr>
              <a:t>Image : https://</a:t>
            </a:r>
            <a:r>
              <a:rPr lang="en-IN" sz="1200" b="0" i="0" u="none" strike="noStrike" dirty="0" err="1">
                <a:solidFill>
                  <a:schemeClr val="dk1"/>
                </a:solidFill>
                <a:latin typeface="Calibri"/>
                <a:ea typeface="Calibri"/>
                <a:cs typeface="Calibri"/>
                <a:sym typeface="Calibri"/>
              </a:rPr>
              <a:t>youtu.be</a:t>
            </a:r>
            <a:r>
              <a:rPr lang="en-IN" sz="1200" b="0" i="0" u="none" strike="noStrike" dirty="0">
                <a:solidFill>
                  <a:schemeClr val="dk1"/>
                </a:solidFill>
                <a:latin typeface="Calibri"/>
                <a:ea typeface="Calibri"/>
                <a:cs typeface="Calibri"/>
                <a:sym typeface="Calibri"/>
              </a:rPr>
              <a:t>/G3LZNjeURC4?t=134</a:t>
            </a:r>
          </a:p>
          <a:p>
            <a:pPr marL="0" lvl="0" indent="0" algn="l" rtl="0">
              <a:spcBef>
                <a:spcPts val="0"/>
              </a:spcBef>
              <a:spcAft>
                <a:spcPts val="0"/>
              </a:spcAft>
              <a:buNone/>
            </a:pPr>
            <a:endParaRPr b="0" dirty="0"/>
          </a:p>
          <a:p>
            <a:pPr marL="0" lvl="0" indent="0" algn="l" rtl="0">
              <a:spcBef>
                <a:spcPts val="0"/>
              </a:spcBef>
              <a:spcAft>
                <a:spcPts val="0"/>
              </a:spcAft>
              <a:buNone/>
            </a:pPr>
            <a:endParaRPr dirty="0"/>
          </a:p>
        </p:txBody>
      </p:sp>
      <p:sp>
        <p:nvSpPr>
          <p:cNvPr id="37" name="Google Shape;3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N"/>
              <a:t>7</a:t>
            </a:fld>
            <a:endParaRPr/>
          </a:p>
        </p:txBody>
      </p:sp>
    </p:spTree>
    <p:extLst>
      <p:ext uri="{BB962C8B-B14F-4D97-AF65-F5344CB8AC3E}">
        <p14:creationId xmlns:p14="http://schemas.microsoft.com/office/powerpoint/2010/main" val="518444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 name="Google Shape;3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IN" sz="1200" b="1" i="0" u="none" strike="noStrike">
                <a:solidFill>
                  <a:schemeClr val="dk1"/>
                </a:solidFill>
                <a:latin typeface="Calibri"/>
                <a:ea typeface="Calibri"/>
                <a:cs typeface="Calibri"/>
                <a:sym typeface="Calibri"/>
              </a:rPr>
              <a:t>Notes for Teacher</a:t>
            </a:r>
            <a:r>
              <a:rPr lang="en-IN" sz="1200" b="0" i="0" u="none" strike="noStrike">
                <a:solidFill>
                  <a:schemeClr val="dk1"/>
                </a:solidFill>
                <a:latin typeface="Calibri"/>
                <a:ea typeface="Calibri"/>
                <a:cs typeface="Calibri"/>
                <a:sym typeface="Calibri"/>
              </a:rPr>
              <a:t> - &lt; Information for further reference or explanation &gt;</a:t>
            </a:r>
            <a:endParaRPr b="0"/>
          </a:p>
          <a:p>
            <a:pPr marL="0" lvl="0" indent="0" algn="l" rtl="0">
              <a:spcBef>
                <a:spcPts val="0"/>
              </a:spcBef>
              <a:spcAft>
                <a:spcPts val="0"/>
              </a:spcAft>
              <a:buNone/>
            </a:pPr>
            <a:br>
              <a:rPr lang="en-IN" b="0"/>
            </a:br>
            <a:r>
              <a:rPr lang="en-IN" sz="1200" b="1" i="0" u="none" strike="noStrike">
                <a:solidFill>
                  <a:schemeClr val="dk1"/>
                </a:solidFill>
                <a:latin typeface="Calibri"/>
                <a:ea typeface="Calibri"/>
                <a:cs typeface="Calibri"/>
                <a:sym typeface="Calibri"/>
              </a:rPr>
              <a:t>Suggestions: </a:t>
            </a:r>
            <a:r>
              <a:rPr lang="en-IN" sz="1200" b="0" i="0" u="none" strike="noStrike">
                <a:solidFill>
                  <a:schemeClr val="dk1"/>
                </a:solidFill>
                <a:latin typeface="Calibri"/>
                <a:ea typeface="Calibri"/>
                <a:cs typeface="Calibri"/>
                <a:sym typeface="Calibri"/>
              </a:rPr>
              <a:t>&lt;Ideas/ Images/ Animations / Others – To make better representation of the content &gt;</a:t>
            </a:r>
            <a:br>
              <a:rPr lang="en-IN" sz="1200" b="0" i="0" u="none" strike="noStrike">
                <a:solidFill>
                  <a:schemeClr val="dk1"/>
                </a:solidFill>
                <a:latin typeface="Calibri"/>
                <a:ea typeface="Calibri"/>
                <a:cs typeface="Calibri"/>
                <a:sym typeface="Calibri"/>
              </a:rPr>
            </a:br>
            <a:endParaRPr b="0"/>
          </a:p>
          <a:p>
            <a:pPr marL="0" lvl="0" indent="0" algn="l" rtl="0">
              <a:spcBef>
                <a:spcPts val="0"/>
              </a:spcBef>
              <a:spcAft>
                <a:spcPts val="0"/>
              </a:spcAft>
              <a:buNone/>
            </a:pPr>
            <a:r>
              <a:rPr lang="en-IN" sz="1200" b="1" i="0" u="none" strike="noStrike">
                <a:solidFill>
                  <a:schemeClr val="dk1"/>
                </a:solidFill>
                <a:latin typeface="Calibri"/>
                <a:ea typeface="Calibri"/>
                <a:cs typeface="Calibri"/>
                <a:sym typeface="Calibri"/>
              </a:rPr>
              <a:t>Source of Multimedia used in this slide - </a:t>
            </a:r>
            <a:r>
              <a:rPr lang="en-IN" sz="1200" b="0" i="0" u="none" strike="noStrike">
                <a:solidFill>
                  <a:schemeClr val="dk1"/>
                </a:solidFill>
                <a:latin typeface="Calibri"/>
                <a:ea typeface="Calibri"/>
                <a:cs typeface="Calibri"/>
                <a:sym typeface="Calibri"/>
              </a:rPr>
              <a:t> &lt;Please provide source URL where we find the image and the license agreement&gt; </a:t>
            </a:r>
            <a:endParaRPr b="0"/>
          </a:p>
          <a:p>
            <a:pPr marL="0" lvl="0" indent="0" algn="l" rtl="0">
              <a:spcBef>
                <a:spcPts val="0"/>
              </a:spcBef>
              <a:spcAft>
                <a:spcPts val="0"/>
              </a:spcAft>
              <a:buNone/>
            </a:pPr>
            <a:endParaRPr/>
          </a:p>
        </p:txBody>
      </p:sp>
      <p:sp>
        <p:nvSpPr>
          <p:cNvPr id="37" name="Google Shape;3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N"/>
              <a:t>9</a:t>
            </a:fld>
            <a:endParaRPr/>
          </a:p>
        </p:txBody>
      </p:sp>
    </p:spTree>
    <p:extLst>
      <p:ext uri="{BB962C8B-B14F-4D97-AF65-F5344CB8AC3E}">
        <p14:creationId xmlns:p14="http://schemas.microsoft.com/office/powerpoint/2010/main" val="2378359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IN" sz="1200" b="1" i="0" u="none" strike="noStrike">
                <a:solidFill>
                  <a:schemeClr val="dk1"/>
                </a:solidFill>
                <a:latin typeface="Calibri"/>
                <a:ea typeface="Calibri"/>
                <a:cs typeface="Calibri"/>
                <a:sym typeface="Calibri"/>
              </a:rPr>
              <a:t>Notes for Teacher</a:t>
            </a:r>
            <a:r>
              <a:rPr lang="en-IN" sz="1200" b="0" i="0" u="none" strike="noStrike">
                <a:solidFill>
                  <a:schemeClr val="dk1"/>
                </a:solidFill>
                <a:latin typeface="Calibri"/>
                <a:ea typeface="Calibri"/>
                <a:cs typeface="Calibri"/>
                <a:sym typeface="Calibri"/>
              </a:rPr>
              <a:t> - &lt; Information for further reference or explanation &gt;</a:t>
            </a:r>
            <a:endParaRPr b="0"/>
          </a:p>
          <a:p>
            <a:pPr marL="0" lvl="0" indent="0" algn="l" rtl="0">
              <a:spcBef>
                <a:spcPts val="0"/>
              </a:spcBef>
              <a:spcAft>
                <a:spcPts val="0"/>
              </a:spcAft>
              <a:buNone/>
            </a:pPr>
            <a:br>
              <a:rPr lang="en-IN" b="0"/>
            </a:br>
            <a:r>
              <a:rPr lang="en-IN" sz="1200" b="1" i="0" u="none" strike="noStrike">
                <a:solidFill>
                  <a:schemeClr val="dk1"/>
                </a:solidFill>
                <a:latin typeface="Calibri"/>
                <a:ea typeface="Calibri"/>
                <a:cs typeface="Calibri"/>
                <a:sym typeface="Calibri"/>
              </a:rPr>
              <a:t>Suggestions: </a:t>
            </a:r>
            <a:r>
              <a:rPr lang="en-IN" sz="1200" b="0" i="0" u="none" strike="noStrike">
                <a:solidFill>
                  <a:schemeClr val="dk1"/>
                </a:solidFill>
                <a:latin typeface="Calibri"/>
                <a:ea typeface="Calibri"/>
                <a:cs typeface="Calibri"/>
                <a:sym typeface="Calibri"/>
              </a:rPr>
              <a:t>&lt;Ideas/ Images/ Animations / Others – To make better representation of the content &gt;</a:t>
            </a:r>
            <a:br>
              <a:rPr lang="en-IN" sz="1200" b="0" i="0" u="none" strike="noStrike">
                <a:solidFill>
                  <a:schemeClr val="dk1"/>
                </a:solidFill>
                <a:latin typeface="Calibri"/>
                <a:ea typeface="Calibri"/>
                <a:cs typeface="Calibri"/>
                <a:sym typeface="Calibri"/>
              </a:rPr>
            </a:br>
            <a:endParaRPr b="0"/>
          </a:p>
          <a:p>
            <a:pPr marL="0" lvl="0" indent="0" algn="l" rtl="0">
              <a:spcBef>
                <a:spcPts val="0"/>
              </a:spcBef>
              <a:spcAft>
                <a:spcPts val="0"/>
              </a:spcAft>
              <a:buNone/>
            </a:pPr>
            <a:r>
              <a:rPr lang="en-IN" sz="1200" b="1" i="0" u="none" strike="noStrike">
                <a:solidFill>
                  <a:schemeClr val="dk1"/>
                </a:solidFill>
                <a:latin typeface="Calibri"/>
                <a:ea typeface="Calibri"/>
                <a:cs typeface="Calibri"/>
                <a:sym typeface="Calibri"/>
              </a:rPr>
              <a:t>Source of Multimedia used in this slide - </a:t>
            </a:r>
            <a:r>
              <a:rPr lang="en-IN" sz="1200" b="0" i="0" u="none" strike="noStrike">
                <a:solidFill>
                  <a:schemeClr val="dk1"/>
                </a:solidFill>
                <a:latin typeface="Calibri"/>
                <a:ea typeface="Calibri"/>
                <a:cs typeface="Calibri"/>
                <a:sym typeface="Calibri"/>
              </a:rPr>
              <a:t> &lt;Please provide source URL where we find the image and the license agreement&gt; </a:t>
            </a:r>
            <a:endParaRPr b="0"/>
          </a:p>
          <a:p>
            <a:pPr marL="0" lvl="0" indent="0" algn="l" rtl="0">
              <a:spcBef>
                <a:spcPts val="0"/>
              </a:spcBef>
              <a:spcAft>
                <a:spcPts val="0"/>
              </a:spcAft>
              <a:buNone/>
            </a:pPr>
            <a:endParaRPr/>
          </a:p>
        </p:txBody>
      </p:sp>
      <p:sp>
        <p:nvSpPr>
          <p:cNvPr id="44" name="Google Shape;44;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N"/>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5"/>
          <p:cNvSpPr txBox="1">
            <a:spLocks noGrp="1"/>
          </p:cNvSpPr>
          <p:nvPr>
            <p:ph type="ctrTitle"/>
          </p:nvPr>
        </p:nvSpPr>
        <p:spPr>
          <a:xfrm>
            <a:off x="914400" y="899867"/>
            <a:ext cx="10363200" cy="17526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5400"/>
              <a:buFont typeface="Calibri"/>
              <a:buNone/>
              <a:defRPr sz="5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5"/>
          <p:cNvSpPr txBox="1">
            <a:spLocks noGrp="1"/>
          </p:cNvSpPr>
          <p:nvPr>
            <p:ph type="subTitle" idx="1"/>
          </p:nvPr>
        </p:nvSpPr>
        <p:spPr>
          <a:xfrm>
            <a:off x="1828800" y="3009899"/>
            <a:ext cx="8534400" cy="1752600"/>
          </a:xfrm>
          <a:prstGeom prst="rect">
            <a:avLst/>
          </a:prstGeom>
          <a:noFill/>
          <a:ln>
            <a:noFill/>
          </a:ln>
        </p:spPr>
        <p:txBody>
          <a:bodyPr spcFirstLastPara="1" wrap="square" lIns="91425" tIns="45700" rIns="91425" bIns="45700" anchor="ctr" anchorCtr="0">
            <a:noAutofit/>
          </a:bodyPr>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4" name="Google Shape;14;p5"/>
          <p:cNvSpPr/>
          <p:nvPr/>
        </p:nvSpPr>
        <p:spPr>
          <a:xfrm>
            <a:off x="7635686" y="6509319"/>
            <a:ext cx="4467257" cy="41260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8482B"/>
              </a:buClr>
              <a:buSzPts val="1400"/>
              <a:buFont typeface="Calibri"/>
              <a:buNone/>
            </a:pPr>
            <a:r>
              <a:rPr lang="en-IN" sz="1400" b="1" i="0" u="none" strike="noStrike" cap="none">
                <a:solidFill>
                  <a:srgbClr val="08482B"/>
                </a:solidFill>
                <a:latin typeface="Calibri"/>
                <a:ea typeface="Calibri"/>
                <a:cs typeface="Calibri"/>
                <a:sym typeface="Calibri"/>
              </a:rPr>
              <a:t>Integral Education</a:t>
            </a:r>
            <a:r>
              <a:rPr lang="en-IN" sz="1400" b="0" i="0" u="none" strike="noStrike" cap="none">
                <a:solidFill>
                  <a:srgbClr val="08482B"/>
                </a:solidFill>
                <a:latin typeface="Calibri"/>
                <a:ea typeface="Calibri"/>
                <a:cs typeface="Calibri"/>
                <a:sym typeface="Calibri"/>
              </a:rPr>
              <a:t> </a:t>
            </a:r>
            <a:r>
              <a:rPr lang="en-IN" sz="1400" b="1" i="0" u="none" strike="noStrike" cap="none">
                <a:solidFill>
                  <a:srgbClr val="002060"/>
                </a:solidFill>
                <a:latin typeface="Calibri"/>
                <a:ea typeface="Calibri"/>
                <a:cs typeface="Calibri"/>
                <a:sym typeface="Calibri"/>
              </a:rPr>
              <a:t>FOR  </a:t>
            </a:r>
            <a:r>
              <a:rPr lang="en-IN" sz="1400" b="1" i="0" u="none" strike="noStrike" cap="none">
                <a:solidFill>
                  <a:srgbClr val="C00000"/>
                </a:solidFill>
                <a:latin typeface="Calibri"/>
                <a:ea typeface="Calibri"/>
                <a:cs typeface="Calibri"/>
                <a:sym typeface="Calibri"/>
              </a:rPr>
              <a:t>ALL, </a:t>
            </a:r>
            <a:r>
              <a:rPr lang="en-IN" sz="1400" b="1" i="0" u="none" strike="noStrike" cap="none">
                <a:solidFill>
                  <a:srgbClr val="002060"/>
                </a:solidFill>
                <a:latin typeface="Calibri"/>
                <a:ea typeface="Calibri"/>
                <a:cs typeface="Calibri"/>
                <a:sym typeface="Calibri"/>
              </a:rPr>
              <a:t>BY</a:t>
            </a:r>
            <a:r>
              <a:rPr lang="en-IN" sz="1400" b="1" i="0" u="none" strike="noStrike" cap="none">
                <a:solidFill>
                  <a:srgbClr val="C00000"/>
                </a:solidFill>
                <a:latin typeface="Calibri"/>
                <a:ea typeface="Calibri"/>
                <a:cs typeface="Calibri"/>
                <a:sym typeface="Calibri"/>
              </a:rPr>
              <a:t> ALL</a:t>
            </a:r>
            <a:endParaRPr sz="1800" b="0" i="0" u="none" strike="noStrike" cap="none">
              <a:solidFill>
                <a:schemeClr val="dk1"/>
              </a:solidFill>
              <a:latin typeface="Calibri"/>
              <a:ea typeface="Calibri"/>
              <a:cs typeface="Calibri"/>
              <a:sym typeface="Calibri"/>
            </a:endParaRPr>
          </a:p>
        </p:txBody>
      </p:sp>
      <p:pic>
        <p:nvPicPr>
          <p:cNvPr id="15" name="Google Shape;15;p5" descr="A close - up of a flame&#10;&#10;Description automatically generated with medium confidence"/>
          <p:cNvPicPr preferRelativeResize="0"/>
          <p:nvPr/>
        </p:nvPicPr>
        <p:blipFill rotWithShape="1">
          <a:blip r:embed="rId2">
            <a:alphaModFix/>
          </a:blip>
          <a:srcRect/>
          <a:stretch/>
        </p:blipFill>
        <p:spPr>
          <a:xfrm>
            <a:off x="11277600" y="6042792"/>
            <a:ext cx="715200" cy="720000"/>
          </a:xfrm>
          <a:prstGeom prst="rect">
            <a:avLst/>
          </a:prstGeom>
          <a:noFill/>
          <a:ln>
            <a:noFill/>
          </a:ln>
        </p:spPr>
      </p:pic>
      <p:sp>
        <p:nvSpPr>
          <p:cNvPr id="16" name="Google Shape;16;p5"/>
          <p:cNvSpPr txBox="1"/>
          <p:nvPr/>
        </p:nvSpPr>
        <p:spPr>
          <a:xfrm>
            <a:off x="1285827" y="5448685"/>
            <a:ext cx="9620345" cy="954107"/>
          </a:xfrm>
          <a:prstGeom prst="rect">
            <a:avLst/>
          </a:prstGeom>
          <a:noFill/>
          <a:ln w="19050" cap="flat" cmpd="sng">
            <a:solidFill>
              <a:srgbClr val="FF0000"/>
            </a:solidFill>
            <a:prstDash val="dash"/>
            <a:round/>
            <a:headEnd type="none" w="sm" len="sm"/>
            <a:tailEnd type="none" w="sm" len="sm"/>
          </a:ln>
        </p:spPr>
        <p:txBody>
          <a:bodyPr spcFirstLastPara="1" wrap="square" lIns="91425" tIns="45700" rIns="91425" bIns="45700" anchor="t" anchorCtr="0">
            <a:spAutoFit/>
          </a:bodyPr>
          <a:lstStyle/>
          <a:p>
            <a:pPr marL="2286000" marR="0" lvl="0" indent="0" algn="l" rtl="0">
              <a:spcBef>
                <a:spcPts val="0"/>
              </a:spcBef>
              <a:spcAft>
                <a:spcPts val="0"/>
              </a:spcAft>
              <a:buNone/>
            </a:pPr>
            <a:r>
              <a:rPr lang="en-IN" sz="800" b="0" i="0" u="none" strike="noStrike" cap="none">
                <a:solidFill>
                  <a:schemeClr val="dk1"/>
                </a:solidFill>
                <a:latin typeface="Arial"/>
                <a:ea typeface="Arial"/>
                <a:cs typeface="Arial"/>
                <a:sym typeface="Arial"/>
              </a:rPr>
              <a:t>                                    </a:t>
            </a:r>
            <a:r>
              <a:rPr lang="en-IN" sz="800" b="1" i="0" u="sng" strike="noStrike" cap="none">
                <a:solidFill>
                  <a:schemeClr val="dk1"/>
                </a:solidFill>
                <a:latin typeface="Arial"/>
                <a:ea typeface="Arial"/>
                <a:cs typeface="Arial"/>
                <a:sym typeface="Arial"/>
              </a:rPr>
              <a:t>COPYRIGHT Cum DISCLAIMER NOTICE</a:t>
            </a:r>
            <a:endParaRPr sz="800" b="1" i="0" u="sng" strike="noStrike" cap="none">
              <a:solidFill>
                <a:schemeClr val="dk1"/>
              </a:solidFill>
              <a:latin typeface="Calibri"/>
              <a:ea typeface="Calibri"/>
              <a:cs typeface="Calibri"/>
              <a:sym typeface="Calibri"/>
            </a:endParaRPr>
          </a:p>
          <a:p>
            <a:pPr marL="171450" marR="0" lvl="0" indent="-171450" algn="just" rtl="0">
              <a:spcBef>
                <a:spcPts val="0"/>
              </a:spcBef>
              <a:spcAft>
                <a:spcPts val="0"/>
              </a:spcAft>
              <a:buClr>
                <a:schemeClr val="dk1"/>
              </a:buClr>
              <a:buSzPts val="800"/>
              <a:buFont typeface="Noto Sans Symbols"/>
              <a:buChar char="✔"/>
            </a:pPr>
            <a:r>
              <a:rPr lang="en-IN" sz="800" b="0" i="0" u="none" strike="noStrike" cap="none">
                <a:solidFill>
                  <a:schemeClr val="dk1"/>
                </a:solidFill>
                <a:latin typeface="Arial"/>
                <a:ea typeface="Arial"/>
                <a:cs typeface="Arial"/>
                <a:sym typeface="Arial"/>
              </a:rPr>
              <a:t>Content owned by Sri Sathya Sai Central Trust, Prashanthi Nilayam, Puttaparthi, Sathya Sai District, Andhra Pradesh, India. </a:t>
            </a:r>
            <a:endParaRPr sz="800" b="0" i="0" u="none" strike="noStrike" cap="none">
              <a:solidFill>
                <a:schemeClr val="dk1"/>
              </a:solidFill>
              <a:latin typeface="Calibri"/>
              <a:ea typeface="Calibri"/>
              <a:cs typeface="Calibri"/>
              <a:sym typeface="Calibri"/>
            </a:endParaRPr>
          </a:p>
          <a:p>
            <a:pPr marL="171450" marR="0" lvl="0" indent="-171450" algn="just" rtl="0">
              <a:spcBef>
                <a:spcPts val="0"/>
              </a:spcBef>
              <a:spcAft>
                <a:spcPts val="0"/>
              </a:spcAft>
              <a:buClr>
                <a:schemeClr val="dk1"/>
              </a:buClr>
              <a:buSzPts val="800"/>
              <a:buFont typeface="Noto Sans Symbols"/>
              <a:buChar char="✔"/>
            </a:pPr>
            <a:r>
              <a:rPr lang="en-IN" sz="800" b="0" i="0" u="none" strike="noStrike" cap="none">
                <a:solidFill>
                  <a:schemeClr val="dk1"/>
                </a:solidFill>
                <a:latin typeface="Arial"/>
                <a:ea typeface="Arial"/>
                <a:cs typeface="Arial"/>
                <a:sym typeface="Arial"/>
              </a:rPr>
              <a:t>Strictly not for Commercial Use, excluding content that falls in Public Domain or common knowledge facts.</a:t>
            </a:r>
            <a:endParaRPr sz="800" b="0" i="0" u="none" strike="noStrike" cap="none">
              <a:solidFill>
                <a:schemeClr val="dk1"/>
              </a:solidFill>
              <a:latin typeface="Calibri"/>
              <a:ea typeface="Calibri"/>
              <a:cs typeface="Calibri"/>
              <a:sym typeface="Calibri"/>
            </a:endParaRPr>
          </a:p>
          <a:p>
            <a:pPr marL="171450" marR="0" lvl="0" indent="-171450" algn="just" rtl="0">
              <a:spcBef>
                <a:spcPts val="0"/>
              </a:spcBef>
              <a:spcAft>
                <a:spcPts val="0"/>
              </a:spcAft>
              <a:buClr>
                <a:schemeClr val="dk1"/>
              </a:buClr>
              <a:buSzPts val="800"/>
              <a:buFont typeface="Noto Sans Symbols"/>
              <a:buChar char="✔"/>
            </a:pPr>
            <a:r>
              <a:rPr lang="en-IN" sz="800" b="0" i="0" u="none" strike="noStrike" cap="none">
                <a:solidFill>
                  <a:schemeClr val="dk1"/>
                </a:solidFill>
                <a:latin typeface="Arial"/>
                <a:ea typeface="Arial"/>
                <a:cs typeface="Arial"/>
                <a:sym typeface="Arial"/>
              </a:rPr>
              <a:t>Content can be downloaded and used for personal, educational, informational and other non-commercial purposes, subject to attribution in the name of ‘Sri Sathya Sai Central Trust, Prashanthi Nilayam, Puttaparthi’ only. Any attempt to remove, alter, circumvent, or distort the data that is accessed is illegal and strictly prohibited.</a:t>
            </a:r>
            <a:endParaRPr sz="800" b="0" i="0" u="none" strike="noStrike" cap="none">
              <a:solidFill>
                <a:schemeClr val="dk1"/>
              </a:solidFill>
              <a:latin typeface="Calibri"/>
              <a:ea typeface="Calibri"/>
              <a:cs typeface="Calibri"/>
              <a:sym typeface="Calibri"/>
            </a:endParaRPr>
          </a:p>
          <a:p>
            <a:pPr marL="171450" marR="0" lvl="0" indent="-171450" algn="just" rtl="0">
              <a:spcBef>
                <a:spcPts val="0"/>
              </a:spcBef>
              <a:spcAft>
                <a:spcPts val="0"/>
              </a:spcAft>
              <a:buClr>
                <a:schemeClr val="dk1"/>
              </a:buClr>
              <a:buSzPts val="800"/>
              <a:buFont typeface="Noto Sans Symbols"/>
              <a:buChar char="✔"/>
            </a:pPr>
            <a:r>
              <a:rPr lang="en-IN" sz="800" b="0" i="0" u="none" strike="noStrike" cap="none">
                <a:solidFill>
                  <a:schemeClr val="dk1"/>
                </a:solidFill>
                <a:latin typeface="Arial"/>
                <a:ea typeface="Arial"/>
                <a:cs typeface="Arial"/>
                <a:sym typeface="Arial"/>
              </a:rPr>
              <a:t>Some of the content is owned by Third Parties and are used in compliance with their licensing conditions. Anyone infringing the Copyright of such Third Parties will be doing so at their own risks and costs.</a:t>
            </a:r>
            <a:endParaRPr sz="8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800"/>
              <a:buFont typeface="Noto Sans Symbols"/>
              <a:buNone/>
            </a:pPr>
            <a:endParaRPr sz="800" b="0" i="0" u="none" strike="noStrike" cap="none">
              <a:solidFill>
                <a:schemeClr val="dk1"/>
              </a:solidFill>
              <a:latin typeface="Calibri"/>
              <a:ea typeface="Calibri"/>
              <a:cs typeface="Calibri"/>
              <a:sym typeface="Calibri"/>
            </a:endParaRPr>
          </a:p>
        </p:txBody>
      </p:sp>
      <p:pic>
        <p:nvPicPr>
          <p:cNvPr id="17" name="Google Shape;17;p5" descr="A picture containing text, clock&#10;&#10;Description automatically generated"/>
          <p:cNvPicPr preferRelativeResize="0"/>
          <p:nvPr/>
        </p:nvPicPr>
        <p:blipFill rotWithShape="1">
          <a:blip r:embed="rId3">
            <a:alphaModFix/>
          </a:blip>
          <a:srcRect/>
          <a:stretch/>
        </p:blipFill>
        <p:spPr>
          <a:xfrm>
            <a:off x="205167" y="104115"/>
            <a:ext cx="678726" cy="720000"/>
          </a:xfrm>
          <a:prstGeom prst="rect">
            <a:avLst/>
          </a:prstGeom>
          <a:noFill/>
          <a:ln>
            <a:noFill/>
          </a:ln>
        </p:spPr>
      </p:pic>
      <p:pic>
        <p:nvPicPr>
          <p:cNvPr id="18" name="Google Shape;18;p5" descr="Calendar&#10;&#10;Description automatically generated with low confidence"/>
          <p:cNvPicPr preferRelativeResize="0"/>
          <p:nvPr/>
        </p:nvPicPr>
        <p:blipFill rotWithShape="1">
          <a:blip r:embed="rId4">
            <a:alphaModFix/>
          </a:blip>
          <a:srcRect/>
          <a:stretch/>
        </p:blipFill>
        <p:spPr>
          <a:xfrm>
            <a:off x="11305651" y="104115"/>
            <a:ext cx="738701" cy="7200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sp>
        <p:nvSpPr>
          <p:cNvPr id="20" name="Google Shape;20;p6"/>
          <p:cNvSpPr txBox="1">
            <a:spLocks noGrp="1"/>
          </p:cNvSpPr>
          <p:nvPr>
            <p:ph type="title"/>
          </p:nvPr>
        </p:nvSpPr>
        <p:spPr>
          <a:xfrm>
            <a:off x="1466856" y="71414"/>
            <a:ext cx="9296427" cy="654032"/>
          </a:xfrm>
          <a:prstGeom prst="rect">
            <a:avLst/>
          </a:prstGeom>
          <a:noFill/>
          <a:ln>
            <a:noFill/>
          </a:ln>
        </p:spPr>
        <p:txBody>
          <a:bodyPr spcFirstLastPara="1" wrap="square" lIns="91425" tIns="45700" rIns="91425" bIns="45700" anchor="t" anchorCtr="0">
            <a:normAutofit/>
          </a:bodyPr>
          <a:lstStyle>
            <a:lvl1pPr marR="0" lvl="0" algn="ctr" rtl="0">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 name="Google Shape;21;p6"/>
          <p:cNvSpPr txBox="1">
            <a:spLocks noGrp="1"/>
          </p:cNvSpPr>
          <p:nvPr>
            <p:ph type="body" idx="1"/>
          </p:nvPr>
        </p:nvSpPr>
        <p:spPr>
          <a:xfrm>
            <a:off x="857251" y="1214438"/>
            <a:ext cx="10668000" cy="478631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 name="Google Shape;22;p6" descr="A close - up of a flame&#10;&#10;Description automatically generated with medium confidence"/>
          <p:cNvPicPr preferRelativeResize="0"/>
          <p:nvPr/>
        </p:nvPicPr>
        <p:blipFill rotWithShape="1">
          <a:blip r:embed="rId2">
            <a:alphaModFix/>
          </a:blip>
          <a:srcRect/>
          <a:stretch/>
        </p:blipFill>
        <p:spPr>
          <a:xfrm>
            <a:off x="11277600" y="6042792"/>
            <a:ext cx="715200" cy="720000"/>
          </a:xfrm>
          <a:prstGeom prst="rect">
            <a:avLst/>
          </a:prstGeom>
          <a:noFill/>
          <a:ln>
            <a:noFill/>
          </a:ln>
        </p:spPr>
      </p:pic>
      <p:pic>
        <p:nvPicPr>
          <p:cNvPr id="23" name="Google Shape;23;p6" descr="Calendar&#10;&#10;Description automatically generated with low confidence"/>
          <p:cNvPicPr preferRelativeResize="0"/>
          <p:nvPr/>
        </p:nvPicPr>
        <p:blipFill rotWithShape="1">
          <a:blip r:embed="rId3">
            <a:alphaModFix/>
          </a:blip>
          <a:srcRect/>
          <a:stretch/>
        </p:blipFill>
        <p:spPr>
          <a:xfrm>
            <a:off x="11305651" y="104115"/>
            <a:ext cx="738701" cy="720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4"/>
        <p:cNvGrpSpPr/>
        <p:nvPr/>
      </p:nvGrpSpPr>
      <p:grpSpPr>
        <a:xfrm>
          <a:off x="0" y="0"/>
          <a:ext cx="0" cy="0"/>
          <a:chOff x="0" y="0"/>
          <a:chExt cx="0" cy="0"/>
        </a:xfrm>
      </p:grpSpPr>
      <p:pic>
        <p:nvPicPr>
          <p:cNvPr id="25" name="Google Shape;25;p7" descr="A close - up of a flame&#10;&#10;Description automatically generated with medium confidence"/>
          <p:cNvPicPr preferRelativeResize="0"/>
          <p:nvPr/>
        </p:nvPicPr>
        <p:blipFill rotWithShape="1">
          <a:blip r:embed="rId2">
            <a:alphaModFix/>
          </a:blip>
          <a:srcRect/>
          <a:stretch/>
        </p:blipFill>
        <p:spPr>
          <a:xfrm>
            <a:off x="11277600" y="6042792"/>
            <a:ext cx="715200" cy="720000"/>
          </a:xfrm>
          <a:prstGeom prst="rect">
            <a:avLst/>
          </a:prstGeom>
          <a:noFill/>
          <a:ln>
            <a:noFill/>
          </a:ln>
        </p:spPr>
      </p:pic>
      <p:pic>
        <p:nvPicPr>
          <p:cNvPr id="26" name="Google Shape;26;p7" descr="Calendar&#10;&#10;Description automatically generated with low confidence"/>
          <p:cNvPicPr preferRelativeResize="0"/>
          <p:nvPr/>
        </p:nvPicPr>
        <p:blipFill rotWithShape="1">
          <a:blip r:embed="rId3">
            <a:alphaModFix/>
          </a:blip>
          <a:srcRect/>
          <a:stretch/>
        </p:blipFill>
        <p:spPr>
          <a:xfrm>
            <a:off x="11305651" y="104115"/>
            <a:ext cx="738701" cy="720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hyperlink" Target="http://www.srisathyasaividyavahini.org/" TargetMode="Externa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
            <a:hlinkClick r:id="rId5"/>
          </p:cNvPr>
          <p:cNvSpPr/>
          <p:nvPr/>
        </p:nvSpPr>
        <p:spPr>
          <a:xfrm>
            <a:off x="-406400" y="6488116"/>
            <a:ext cx="3683000" cy="377825"/>
          </a:xfrm>
          <a:prstGeom prst="rect">
            <a:avLst/>
          </a:prstGeom>
          <a:noFill/>
          <a:ln>
            <a:noFill/>
          </a:ln>
        </p:spPr>
        <p:txBody>
          <a:bodyPr spcFirstLastPara="1" wrap="square" lIns="91425" tIns="45700" rIns="91425" bIns="45700" anchor="ctr" anchorCtr="0">
            <a:noAutofit/>
          </a:bodyPr>
          <a:lstStyle/>
          <a:p>
            <a:pPr marL="457200" marR="0" lvl="1" indent="0" algn="l" rtl="0">
              <a:spcBef>
                <a:spcPts val="0"/>
              </a:spcBef>
              <a:spcAft>
                <a:spcPts val="0"/>
              </a:spcAft>
              <a:buClr>
                <a:srgbClr val="0000CC"/>
              </a:buClr>
              <a:buSzPts val="1100"/>
              <a:buFont typeface="Calibri"/>
              <a:buNone/>
            </a:pPr>
            <a:r>
              <a:rPr lang="en-IN" sz="1100" b="1" i="0" u="none" strike="noStrike" cap="none">
                <a:solidFill>
                  <a:srgbClr val="0000CC"/>
                </a:solidFill>
                <a:latin typeface="Calibri"/>
                <a:ea typeface="Calibri"/>
                <a:cs typeface="Calibri"/>
                <a:sym typeface="Calibri"/>
              </a:rPr>
              <a:t>© Sri Sathya Sai Central Trust</a:t>
            </a:r>
            <a:endParaRPr sz="1100" b="1" i="0" u="none" strike="noStrike" cap="none">
              <a:solidFill>
                <a:srgbClr val="0000CC"/>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hyperlink" Target="https://youtu.be/G3LZNjeURC4?t=27" TargetMode="Externa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hyperlink" Target="https://www.youtube.com/@smart_kids_learning_playing" TargetMode="External"/><Relationship Id="rId9" Type="http://schemas.openxmlformats.org/officeDocument/2006/relationships/image" Target="../media/image8.png"/><Relationship Id="rId1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
        <p:cNvGrpSpPr/>
        <p:nvPr/>
      </p:nvGrpSpPr>
      <p:grpSpPr>
        <a:xfrm>
          <a:off x="0" y="0"/>
          <a:ext cx="0" cy="0"/>
          <a:chOff x="0" y="0"/>
          <a:chExt cx="0" cy="0"/>
        </a:xfrm>
      </p:grpSpPr>
      <p:sp>
        <p:nvSpPr>
          <p:cNvPr id="32" name="Google Shape;32;p1"/>
          <p:cNvSpPr txBox="1">
            <a:spLocks noGrp="1"/>
          </p:cNvSpPr>
          <p:nvPr>
            <p:ph type="ctrTitle"/>
          </p:nvPr>
        </p:nvSpPr>
        <p:spPr>
          <a:xfrm>
            <a:off x="157716" y="2158007"/>
            <a:ext cx="11876568" cy="1752601"/>
          </a:xfrm>
          <a:prstGeom prst="rect">
            <a:avLst/>
          </a:prstGeom>
          <a:gradFill>
            <a:gsLst>
              <a:gs pos="0">
                <a:srgbClr val="FFC000"/>
              </a:gs>
              <a:gs pos="33000">
                <a:schemeClr val="accent6">
                  <a:lumMod val="40000"/>
                  <a:lumOff val="60000"/>
                </a:schemeClr>
              </a:gs>
              <a:gs pos="66000">
                <a:schemeClr val="accent6">
                  <a:lumMod val="20000"/>
                  <a:lumOff val="80000"/>
                </a:schemeClr>
              </a:gs>
              <a:gs pos="84000">
                <a:srgbClr val="FFFC00">
                  <a:lumMod val="84613"/>
                  <a:lumOff val="15387"/>
                </a:srgbClr>
              </a:gs>
            </a:gsLst>
            <a:lin ang="5400000" scaled="1"/>
          </a:gradFill>
          <a:ln>
            <a:solidFill>
              <a:schemeClr val="accent6">
                <a:lumMod val="75000"/>
              </a:schemeClr>
            </a:solid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400"/>
              <a:buFont typeface="Calibri"/>
              <a:buNone/>
            </a:pPr>
            <a:r>
              <a:rPr lang="en-US" dirty="0"/>
              <a:t>Foolish Dumdum</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graphicFrame>
        <p:nvGraphicFramePr>
          <p:cNvPr id="46" name="Google Shape;46;p3"/>
          <p:cNvGraphicFramePr/>
          <p:nvPr>
            <p:extLst>
              <p:ext uri="{D42A27DB-BD31-4B8C-83A1-F6EECF244321}">
                <p14:modId xmlns:p14="http://schemas.microsoft.com/office/powerpoint/2010/main" val="575563691"/>
              </p:ext>
            </p:extLst>
          </p:nvPr>
        </p:nvGraphicFramePr>
        <p:xfrm>
          <a:off x="976553" y="1040131"/>
          <a:ext cx="10238891" cy="2342875"/>
        </p:xfrm>
        <a:graphic>
          <a:graphicData uri="http://schemas.openxmlformats.org/drawingml/2006/table">
            <a:tbl>
              <a:tblPr firstRow="1" bandRow="1">
                <a:noFill/>
                <a:tableStyleId>{312082F0-36B5-40F3-B39F-2E6BD18259C1}</a:tableStyleId>
              </a:tblPr>
              <a:tblGrid>
                <a:gridCol w="1038716">
                  <a:extLst>
                    <a:ext uri="{9D8B030D-6E8A-4147-A177-3AD203B41FA5}">
                      <a16:colId xmlns:a16="http://schemas.microsoft.com/office/drawing/2014/main" val="20000"/>
                    </a:ext>
                  </a:extLst>
                </a:gridCol>
                <a:gridCol w="1558100">
                  <a:extLst>
                    <a:ext uri="{9D8B030D-6E8A-4147-A177-3AD203B41FA5}">
                      <a16:colId xmlns:a16="http://schemas.microsoft.com/office/drawing/2014/main" val="20001"/>
                    </a:ext>
                  </a:extLst>
                </a:gridCol>
                <a:gridCol w="6009788">
                  <a:extLst>
                    <a:ext uri="{9D8B030D-6E8A-4147-A177-3AD203B41FA5}">
                      <a16:colId xmlns:a16="http://schemas.microsoft.com/office/drawing/2014/main" val="20002"/>
                    </a:ext>
                  </a:extLst>
                </a:gridCol>
                <a:gridCol w="1632287">
                  <a:extLst>
                    <a:ext uri="{9D8B030D-6E8A-4147-A177-3AD203B41FA5}">
                      <a16:colId xmlns:a16="http://schemas.microsoft.com/office/drawing/2014/main" val="20003"/>
                    </a:ext>
                  </a:extLst>
                </a:gridCol>
              </a:tblGrid>
              <a:tr h="389325">
                <a:tc>
                  <a:txBody>
                    <a:bodyPr/>
                    <a:lstStyle/>
                    <a:p>
                      <a:pPr marL="0" marR="0" lvl="0" indent="0" algn="ctr" rtl="0">
                        <a:spcBef>
                          <a:spcPts val="0"/>
                        </a:spcBef>
                        <a:spcAft>
                          <a:spcPts val="0"/>
                        </a:spcAft>
                        <a:buNone/>
                      </a:pPr>
                      <a:r>
                        <a:rPr lang="en-IN" sz="2000" u="none" strike="noStrike" cap="none"/>
                        <a:t>Slide #</a:t>
                      </a:r>
                      <a:endParaRPr sz="2000" u="none" strike="noStrike" cap="none"/>
                    </a:p>
                  </a:txBody>
                  <a:tcPr marL="91450" marR="91450" marT="45725" marB="45725"/>
                </a:tc>
                <a:tc>
                  <a:txBody>
                    <a:bodyPr/>
                    <a:lstStyle/>
                    <a:p>
                      <a:pPr marL="0" marR="0" lvl="0" indent="0" algn="ctr" rtl="0">
                        <a:spcBef>
                          <a:spcPts val="0"/>
                        </a:spcBef>
                        <a:spcAft>
                          <a:spcPts val="0"/>
                        </a:spcAft>
                        <a:buNone/>
                      </a:pPr>
                      <a:r>
                        <a:rPr lang="en-IN" sz="2000" u="none" strike="noStrike" cap="none"/>
                        <a:t>Thumbnail</a:t>
                      </a:r>
                      <a:endParaRPr/>
                    </a:p>
                  </a:txBody>
                  <a:tcPr marL="91450" marR="91450" marT="45725" marB="45725"/>
                </a:tc>
                <a:tc>
                  <a:txBody>
                    <a:bodyPr/>
                    <a:lstStyle/>
                    <a:p>
                      <a:pPr marL="0" marR="0" lvl="0" indent="0" algn="ctr" rtl="0">
                        <a:spcBef>
                          <a:spcPts val="0"/>
                        </a:spcBef>
                        <a:spcAft>
                          <a:spcPts val="0"/>
                        </a:spcAft>
                        <a:buNone/>
                      </a:pPr>
                      <a:r>
                        <a:rPr lang="en-IN" sz="2000" u="none" strike="noStrike" cap="none"/>
                        <a:t>Source link</a:t>
                      </a:r>
                      <a:endParaRPr/>
                    </a:p>
                  </a:txBody>
                  <a:tcPr marL="91450" marR="91450" marT="45725" marB="45725"/>
                </a:tc>
                <a:tc>
                  <a:txBody>
                    <a:bodyPr/>
                    <a:lstStyle/>
                    <a:p>
                      <a:pPr marL="0" marR="0" lvl="0" indent="0" algn="ctr" rtl="0">
                        <a:spcBef>
                          <a:spcPts val="0"/>
                        </a:spcBef>
                        <a:spcAft>
                          <a:spcPts val="0"/>
                        </a:spcAft>
                        <a:buNone/>
                      </a:pPr>
                      <a:r>
                        <a:rPr lang="en-IN" sz="2000" u="none" strike="noStrike" cap="none"/>
                        <a:t>Author </a:t>
                      </a:r>
                      <a:endParaRPr/>
                    </a:p>
                  </a:txBody>
                  <a:tcPr marL="91450" marR="91450" marT="45725" marB="45725"/>
                </a:tc>
                <a:extLst>
                  <a:ext uri="{0D108BD9-81ED-4DB2-BD59-A6C34878D82A}">
                    <a16:rowId xmlns:a16="http://schemas.microsoft.com/office/drawing/2014/main" val="10000"/>
                  </a:ext>
                </a:extLst>
              </a:tr>
              <a:tr h="389325">
                <a:tc>
                  <a:txBody>
                    <a:bodyPr/>
                    <a:lstStyle/>
                    <a:p>
                      <a:pPr marL="0" marR="0" lvl="0" indent="0" algn="ctr" rtl="0">
                        <a:spcBef>
                          <a:spcPts val="0"/>
                        </a:spcBef>
                        <a:spcAft>
                          <a:spcPts val="0"/>
                        </a:spcAft>
                        <a:buNone/>
                      </a:pPr>
                      <a:r>
                        <a:rPr lang="en-GB" sz="900" dirty="0"/>
                        <a:t>2</a:t>
                      </a:r>
                      <a:endParaRPr sz="900" dirty="0"/>
                    </a:p>
                  </a:txBody>
                  <a:tcPr marL="91450" marR="91450" marT="45725" marB="45725"/>
                </a:tc>
                <a:tc>
                  <a:txBody>
                    <a:bodyPr/>
                    <a:lstStyle/>
                    <a:p>
                      <a:pPr marL="0" marR="0" lvl="0" indent="0" algn="l" rtl="0">
                        <a:spcBef>
                          <a:spcPts val="0"/>
                        </a:spcBef>
                        <a:spcAft>
                          <a:spcPts val="0"/>
                        </a:spcAft>
                        <a:buNone/>
                      </a:pPr>
                      <a:endParaRPr sz="900"/>
                    </a:p>
                  </a:txBody>
                  <a:tcPr marL="91450" marR="91450" marT="45725" marB="45725"/>
                </a:tc>
                <a:tc>
                  <a:txBody>
                    <a:bodyPr/>
                    <a:lstStyle/>
                    <a:p>
                      <a:pPr marL="0" lvl="0" indent="0" algn="l" rtl="0">
                        <a:spcBef>
                          <a:spcPts val="0"/>
                        </a:spcBef>
                        <a:spcAft>
                          <a:spcPts val="0"/>
                        </a:spcAft>
                        <a:buNone/>
                      </a:pPr>
                      <a:r>
                        <a:rPr lang="en-IN" sz="900" b="0" i="0" u="none" strike="noStrike" dirty="0">
                          <a:solidFill>
                            <a:schemeClr val="dk1"/>
                          </a:solidFill>
                          <a:latin typeface="Calibri" panose="020F0502020204030204" pitchFamily="34" charset="0"/>
                          <a:ea typeface="Calibri"/>
                          <a:cs typeface="Calibri" panose="020F0502020204030204" pitchFamily="34" charset="0"/>
                          <a:sym typeface="Calibri"/>
                        </a:rPr>
                        <a:t>Image : https://</a:t>
                      </a:r>
                      <a:r>
                        <a:rPr lang="en-IN" sz="900" b="0" i="0" u="none" strike="noStrike" dirty="0" err="1">
                          <a:solidFill>
                            <a:schemeClr val="dk1"/>
                          </a:solidFill>
                          <a:latin typeface="Calibri" panose="020F0502020204030204" pitchFamily="34" charset="0"/>
                          <a:ea typeface="Calibri"/>
                          <a:cs typeface="Calibri" panose="020F0502020204030204" pitchFamily="34" charset="0"/>
                          <a:sym typeface="Calibri"/>
                        </a:rPr>
                        <a:t>youtu.be</a:t>
                      </a:r>
                      <a:r>
                        <a:rPr lang="en-IN" sz="900" b="0" i="0" u="none" strike="noStrike" dirty="0">
                          <a:solidFill>
                            <a:schemeClr val="dk1"/>
                          </a:solidFill>
                          <a:latin typeface="Calibri" panose="020F0502020204030204" pitchFamily="34" charset="0"/>
                          <a:ea typeface="Calibri"/>
                          <a:cs typeface="Calibri" panose="020F0502020204030204" pitchFamily="34" charset="0"/>
                          <a:sym typeface="Calibri"/>
                        </a:rPr>
                        <a:t>/G3LZNjeURC4?t=17 </a:t>
                      </a:r>
                    </a:p>
                    <a:p>
                      <a:pPr marL="0" lvl="0" indent="0" algn="l" rtl="0">
                        <a:spcBef>
                          <a:spcPts val="0"/>
                        </a:spcBef>
                        <a:spcAft>
                          <a:spcPts val="0"/>
                        </a:spcAft>
                        <a:buNone/>
                      </a:pPr>
                      <a:r>
                        <a:rPr lang="en-US" sz="900" b="0" i="0" u="none" strike="noStrike" dirty="0">
                          <a:solidFill>
                            <a:schemeClr val="dk1"/>
                          </a:solidFill>
                          <a:effectLst/>
                          <a:latin typeface="Calibri" panose="020F0502020204030204" pitchFamily="34" charset="0"/>
                          <a:ea typeface="Calibri"/>
                          <a:cs typeface="Calibri" panose="020F0502020204030204" pitchFamily="34" charset="0"/>
                          <a:sym typeface="Calibri"/>
                        </a:rPr>
                        <a:t>Image : </a:t>
                      </a:r>
                      <a:r>
                        <a:rPr lang="en-US" sz="900" b="0" i="0" u="none" strike="noStrike" dirty="0">
                          <a:solidFill>
                            <a:schemeClr val="dk1"/>
                          </a:solidFill>
                          <a:effectLst/>
                          <a:latin typeface="Calibri" panose="020F0502020204030204" pitchFamily="34" charset="0"/>
                          <a:ea typeface="Calibri"/>
                          <a:cs typeface="Calibri" panose="020F0502020204030204" pitchFamily="34" charset="0"/>
                          <a:sym typeface="Calibri"/>
                          <a:hlinkClick r:id="rId3"/>
                        </a:rPr>
                        <a:t>https://</a:t>
                      </a:r>
                      <a:r>
                        <a:rPr lang="en-US" sz="900" b="0" i="0" u="none" strike="noStrike" dirty="0" err="1">
                          <a:solidFill>
                            <a:schemeClr val="dk1"/>
                          </a:solidFill>
                          <a:effectLst/>
                          <a:latin typeface="Calibri" panose="020F0502020204030204" pitchFamily="34" charset="0"/>
                          <a:ea typeface="Calibri"/>
                          <a:cs typeface="Calibri" panose="020F0502020204030204" pitchFamily="34" charset="0"/>
                          <a:sym typeface="Calibri"/>
                          <a:hlinkClick r:id="rId3"/>
                        </a:rPr>
                        <a:t>youtu.be</a:t>
                      </a:r>
                      <a:r>
                        <a:rPr lang="en-US" sz="900" b="0" i="0" u="none" strike="noStrike" dirty="0">
                          <a:solidFill>
                            <a:schemeClr val="dk1"/>
                          </a:solidFill>
                          <a:effectLst/>
                          <a:latin typeface="Calibri" panose="020F0502020204030204" pitchFamily="34" charset="0"/>
                          <a:ea typeface="Calibri"/>
                          <a:cs typeface="Calibri" panose="020F0502020204030204" pitchFamily="34" charset="0"/>
                          <a:sym typeface="Calibri"/>
                          <a:hlinkClick r:id="rId3"/>
                        </a:rPr>
                        <a:t>/G3LZNjeURC4?t=27</a:t>
                      </a:r>
                      <a:endParaRPr lang="en-IN" sz="900" b="0" i="0" u="none" strike="noStrike" dirty="0">
                        <a:solidFill>
                          <a:schemeClr val="dk1"/>
                        </a:solidFill>
                        <a:latin typeface="Calibri" panose="020F0502020204030204" pitchFamily="34" charset="0"/>
                        <a:ea typeface="Calibri"/>
                        <a:cs typeface="Calibri" panose="020F0502020204030204" pitchFamily="34" charset="0"/>
                        <a:sym typeface="Calibri"/>
                      </a:endParaRPr>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0" i="0" dirty="0">
                          <a:effectLst/>
                          <a:latin typeface="Roboto" panose="020F0502020204030204" pitchFamily="34" charset="0"/>
                          <a:hlinkClick r:id="rId4"/>
                        </a:rPr>
                        <a:t>Smart kids Learning &amp; playing</a:t>
                      </a:r>
                      <a:r>
                        <a:rPr lang="en-US" sz="900" b="0" i="0" dirty="0">
                          <a:effectLst/>
                          <a:latin typeface="Roboto" panose="020F0502020204030204" pitchFamily="34" charset="0"/>
                        </a:rPr>
                        <a:t>)</a:t>
                      </a:r>
                    </a:p>
                  </a:txBody>
                  <a:tcPr marL="91450" marR="91450" marT="45725" marB="45725"/>
                </a:tc>
                <a:extLst>
                  <a:ext uri="{0D108BD9-81ED-4DB2-BD59-A6C34878D82A}">
                    <a16:rowId xmlns:a16="http://schemas.microsoft.com/office/drawing/2014/main" val="10001"/>
                  </a:ext>
                </a:extLst>
              </a:tr>
              <a:tr h="389325">
                <a:tc>
                  <a:txBody>
                    <a:bodyPr/>
                    <a:lstStyle/>
                    <a:p>
                      <a:pPr marL="0" marR="0" lvl="0" indent="0" algn="ctr" rtl="0">
                        <a:spcBef>
                          <a:spcPts val="0"/>
                        </a:spcBef>
                        <a:spcAft>
                          <a:spcPts val="0"/>
                        </a:spcAft>
                        <a:buNone/>
                      </a:pPr>
                      <a:r>
                        <a:rPr lang="en-GB" sz="900" dirty="0"/>
                        <a:t>3</a:t>
                      </a:r>
                      <a:endParaRPr sz="900" dirty="0"/>
                    </a:p>
                  </a:txBody>
                  <a:tcPr marL="91450" marR="91450" marT="45725" marB="45725"/>
                </a:tc>
                <a:tc>
                  <a:txBody>
                    <a:bodyPr/>
                    <a:lstStyle/>
                    <a:p>
                      <a:pPr marL="0" marR="0" lvl="0" indent="0" algn="l" rtl="0">
                        <a:spcBef>
                          <a:spcPts val="0"/>
                        </a:spcBef>
                        <a:spcAft>
                          <a:spcPts val="0"/>
                        </a:spcAft>
                        <a:buNone/>
                      </a:pPr>
                      <a:endParaRPr sz="900"/>
                    </a:p>
                  </a:txBody>
                  <a:tcPr marL="91450" marR="91450" marT="45725" marB="45725"/>
                </a:tc>
                <a:tc>
                  <a:txBody>
                    <a:bodyPr/>
                    <a:lstStyle/>
                    <a:p>
                      <a:pPr marL="0" lvl="0" indent="0" algn="l" rtl="0">
                        <a:spcBef>
                          <a:spcPts val="0"/>
                        </a:spcBef>
                        <a:spcAft>
                          <a:spcPts val="0"/>
                        </a:spcAft>
                        <a:buNone/>
                      </a:pPr>
                      <a:r>
                        <a:rPr lang="en-IN" sz="900" b="0" i="0" u="none" strike="noStrike" dirty="0">
                          <a:solidFill>
                            <a:schemeClr val="dk1"/>
                          </a:solidFill>
                          <a:latin typeface="Calibri" panose="020F0502020204030204" pitchFamily="34" charset="0"/>
                          <a:cs typeface="Calibri" panose="020F0502020204030204" pitchFamily="34" charset="0"/>
                          <a:sym typeface="Calibri"/>
                        </a:rPr>
                        <a:t>Image : https://</a:t>
                      </a:r>
                      <a:r>
                        <a:rPr lang="en-IN" sz="900" b="0" i="0" u="none" strike="noStrike" dirty="0" err="1">
                          <a:solidFill>
                            <a:schemeClr val="dk1"/>
                          </a:solidFill>
                          <a:latin typeface="Calibri" panose="020F0502020204030204" pitchFamily="34" charset="0"/>
                          <a:cs typeface="Calibri" panose="020F0502020204030204" pitchFamily="34" charset="0"/>
                          <a:sym typeface="Calibri"/>
                        </a:rPr>
                        <a:t>youtu.be</a:t>
                      </a:r>
                      <a:r>
                        <a:rPr lang="en-IN" sz="900" b="0" i="0" u="none" strike="noStrike" dirty="0">
                          <a:solidFill>
                            <a:schemeClr val="dk1"/>
                          </a:solidFill>
                          <a:latin typeface="Calibri" panose="020F0502020204030204" pitchFamily="34" charset="0"/>
                          <a:cs typeface="Calibri" panose="020F0502020204030204" pitchFamily="34" charset="0"/>
                          <a:sym typeface="Calibri"/>
                        </a:rPr>
                        <a:t>/G3LZNjeURC4?t=37</a:t>
                      </a:r>
                    </a:p>
                    <a:p>
                      <a:pPr marL="0" lvl="0" indent="0" algn="l" rtl="0">
                        <a:spcBef>
                          <a:spcPts val="0"/>
                        </a:spcBef>
                        <a:spcAft>
                          <a:spcPts val="0"/>
                        </a:spcAft>
                        <a:buNone/>
                      </a:pPr>
                      <a:r>
                        <a:rPr lang="en-IN" sz="900" b="0" i="0" u="none" strike="noStrike" dirty="0">
                          <a:solidFill>
                            <a:schemeClr val="dk1"/>
                          </a:solidFill>
                          <a:latin typeface="Calibri" panose="020F0502020204030204" pitchFamily="34" charset="0"/>
                          <a:cs typeface="Calibri" panose="020F0502020204030204" pitchFamily="34" charset="0"/>
                          <a:sym typeface="Calibri"/>
                        </a:rPr>
                        <a:t>Image : https://</a:t>
                      </a:r>
                      <a:r>
                        <a:rPr lang="en-IN" sz="900" b="0" i="0" u="none" strike="noStrike" dirty="0" err="1">
                          <a:solidFill>
                            <a:schemeClr val="dk1"/>
                          </a:solidFill>
                          <a:latin typeface="Calibri" panose="020F0502020204030204" pitchFamily="34" charset="0"/>
                          <a:cs typeface="Calibri" panose="020F0502020204030204" pitchFamily="34" charset="0"/>
                          <a:sym typeface="Calibri"/>
                        </a:rPr>
                        <a:t>youtu.be</a:t>
                      </a:r>
                      <a:r>
                        <a:rPr lang="en-IN" sz="900" b="0" i="0" u="none" strike="noStrike" dirty="0">
                          <a:solidFill>
                            <a:schemeClr val="dk1"/>
                          </a:solidFill>
                          <a:latin typeface="Calibri" panose="020F0502020204030204" pitchFamily="34" charset="0"/>
                          <a:cs typeface="Calibri" panose="020F0502020204030204" pitchFamily="34" charset="0"/>
                          <a:sym typeface="Calibri"/>
                        </a:rPr>
                        <a:t>/G3LZNjeURC4?t=40</a:t>
                      </a:r>
                    </a:p>
                  </a:txBody>
                  <a:tcPr marL="91450" marR="91450" marT="45725" marB="45725"/>
                </a:tc>
                <a:tc>
                  <a:txBody>
                    <a:bodyPr/>
                    <a:lstStyle/>
                    <a:p>
                      <a:pPr marL="0" marR="0" lvl="0" indent="0" algn="l" rtl="0">
                        <a:spcBef>
                          <a:spcPts val="0"/>
                        </a:spcBef>
                        <a:spcAft>
                          <a:spcPts val="0"/>
                        </a:spcAft>
                        <a:buNone/>
                      </a:pPr>
                      <a:endParaRPr sz="900"/>
                    </a:p>
                  </a:txBody>
                  <a:tcPr marL="91450" marR="91450" marT="45725" marB="45725"/>
                </a:tc>
                <a:extLst>
                  <a:ext uri="{0D108BD9-81ED-4DB2-BD59-A6C34878D82A}">
                    <a16:rowId xmlns:a16="http://schemas.microsoft.com/office/drawing/2014/main" val="10002"/>
                  </a:ext>
                </a:extLst>
              </a:tr>
              <a:tr h="389325">
                <a:tc>
                  <a:txBody>
                    <a:bodyPr/>
                    <a:lstStyle/>
                    <a:p>
                      <a:pPr marL="0" marR="0" lvl="0" indent="0" algn="ctr" rtl="0">
                        <a:spcBef>
                          <a:spcPts val="0"/>
                        </a:spcBef>
                        <a:spcAft>
                          <a:spcPts val="0"/>
                        </a:spcAft>
                        <a:buNone/>
                      </a:pPr>
                      <a:r>
                        <a:rPr lang="en-GB" sz="900" dirty="0"/>
                        <a:t>4</a:t>
                      </a:r>
                      <a:endParaRPr sz="900" dirty="0"/>
                    </a:p>
                  </a:txBody>
                  <a:tcPr marL="91450" marR="91450" marT="45725" marB="45725"/>
                </a:tc>
                <a:tc>
                  <a:txBody>
                    <a:bodyPr/>
                    <a:lstStyle/>
                    <a:p>
                      <a:pPr marL="0" marR="0" lvl="0" indent="0" algn="l" rtl="0">
                        <a:spcBef>
                          <a:spcPts val="0"/>
                        </a:spcBef>
                        <a:spcAft>
                          <a:spcPts val="0"/>
                        </a:spcAft>
                        <a:buNone/>
                      </a:pPr>
                      <a:endParaRPr sz="900"/>
                    </a:p>
                  </a:txBody>
                  <a:tcPr marL="91450" marR="91450" marT="45725" marB="45725"/>
                </a:tc>
                <a:tc>
                  <a:txBody>
                    <a:bodyPr/>
                    <a:lstStyle/>
                    <a:p>
                      <a:pPr marL="0" lvl="0" indent="0" algn="l" rtl="0">
                        <a:spcBef>
                          <a:spcPts val="0"/>
                        </a:spcBef>
                        <a:spcAft>
                          <a:spcPts val="0"/>
                        </a:spcAft>
                        <a:buNone/>
                      </a:pPr>
                      <a:r>
                        <a:rPr lang="en-IN" sz="900" b="0" i="0" u="none" strike="noStrike" dirty="0">
                          <a:solidFill>
                            <a:schemeClr val="dk1"/>
                          </a:solidFill>
                          <a:latin typeface="Calibri" panose="020F0502020204030204" pitchFamily="34" charset="0"/>
                          <a:ea typeface="Calibri"/>
                          <a:cs typeface="Calibri" panose="020F0502020204030204" pitchFamily="34" charset="0"/>
                          <a:sym typeface="Calibri"/>
                        </a:rPr>
                        <a:t>Image : https://</a:t>
                      </a:r>
                      <a:r>
                        <a:rPr lang="en-IN" sz="900" b="0" i="0" u="none" strike="noStrike" dirty="0" err="1">
                          <a:solidFill>
                            <a:schemeClr val="dk1"/>
                          </a:solidFill>
                          <a:latin typeface="Calibri" panose="020F0502020204030204" pitchFamily="34" charset="0"/>
                          <a:ea typeface="Calibri"/>
                          <a:cs typeface="Calibri" panose="020F0502020204030204" pitchFamily="34" charset="0"/>
                          <a:sym typeface="Calibri"/>
                        </a:rPr>
                        <a:t>youtu.be</a:t>
                      </a:r>
                      <a:r>
                        <a:rPr lang="en-IN" sz="900" b="0" i="0" u="none" strike="noStrike" dirty="0">
                          <a:solidFill>
                            <a:schemeClr val="dk1"/>
                          </a:solidFill>
                          <a:latin typeface="Calibri" panose="020F0502020204030204" pitchFamily="34" charset="0"/>
                          <a:ea typeface="Calibri"/>
                          <a:cs typeface="Calibri" panose="020F0502020204030204" pitchFamily="34" charset="0"/>
                          <a:sym typeface="Calibri"/>
                        </a:rPr>
                        <a:t>/G3LZNjeURC4?t=83</a:t>
                      </a:r>
                    </a:p>
                    <a:p>
                      <a:pPr marL="0" lvl="0" indent="0" algn="l" rtl="0">
                        <a:spcBef>
                          <a:spcPts val="0"/>
                        </a:spcBef>
                        <a:spcAft>
                          <a:spcPts val="0"/>
                        </a:spcAft>
                        <a:buNone/>
                      </a:pPr>
                      <a:r>
                        <a:rPr lang="en-IN" sz="900" b="0" i="0" u="none" strike="noStrike" dirty="0">
                          <a:solidFill>
                            <a:schemeClr val="dk1"/>
                          </a:solidFill>
                          <a:latin typeface="Calibri" panose="020F0502020204030204" pitchFamily="34" charset="0"/>
                          <a:ea typeface="Calibri"/>
                          <a:cs typeface="Calibri" panose="020F0502020204030204" pitchFamily="34" charset="0"/>
                          <a:sym typeface="Calibri"/>
                        </a:rPr>
                        <a:t>Image : https://</a:t>
                      </a:r>
                      <a:r>
                        <a:rPr lang="en-IN" sz="900" b="0" i="0" u="none" strike="noStrike" dirty="0" err="1">
                          <a:solidFill>
                            <a:schemeClr val="dk1"/>
                          </a:solidFill>
                          <a:latin typeface="Calibri" panose="020F0502020204030204" pitchFamily="34" charset="0"/>
                          <a:ea typeface="Calibri"/>
                          <a:cs typeface="Calibri" panose="020F0502020204030204" pitchFamily="34" charset="0"/>
                          <a:sym typeface="Calibri"/>
                        </a:rPr>
                        <a:t>youtu.be</a:t>
                      </a:r>
                      <a:r>
                        <a:rPr lang="en-IN" sz="900" b="0" i="0" u="none" strike="noStrike" dirty="0">
                          <a:solidFill>
                            <a:schemeClr val="dk1"/>
                          </a:solidFill>
                          <a:latin typeface="Calibri" panose="020F0502020204030204" pitchFamily="34" charset="0"/>
                          <a:ea typeface="Calibri"/>
                          <a:cs typeface="Calibri" panose="020F0502020204030204" pitchFamily="34" charset="0"/>
                          <a:sym typeface="Calibri"/>
                        </a:rPr>
                        <a:t>/G3LZNjeURC4?t=81</a:t>
                      </a:r>
                    </a:p>
                  </a:txBody>
                  <a:tcPr marL="91450" marR="91450" marT="45725" marB="45725"/>
                </a:tc>
                <a:tc>
                  <a:txBody>
                    <a:bodyPr/>
                    <a:lstStyle/>
                    <a:p>
                      <a:pPr marL="0" marR="0" lvl="0" indent="0" algn="l" rtl="0">
                        <a:spcBef>
                          <a:spcPts val="0"/>
                        </a:spcBef>
                        <a:spcAft>
                          <a:spcPts val="0"/>
                        </a:spcAft>
                        <a:buNone/>
                      </a:pPr>
                      <a:endParaRPr sz="900"/>
                    </a:p>
                  </a:txBody>
                  <a:tcPr marL="91450" marR="91450" marT="45725" marB="45725"/>
                </a:tc>
                <a:extLst>
                  <a:ext uri="{0D108BD9-81ED-4DB2-BD59-A6C34878D82A}">
                    <a16:rowId xmlns:a16="http://schemas.microsoft.com/office/drawing/2014/main" val="10003"/>
                  </a:ext>
                </a:extLst>
              </a:tr>
              <a:tr h="389325">
                <a:tc>
                  <a:txBody>
                    <a:bodyPr/>
                    <a:lstStyle/>
                    <a:p>
                      <a:pPr marL="0" marR="0" lvl="0" indent="0" algn="ctr" rtl="0">
                        <a:spcBef>
                          <a:spcPts val="0"/>
                        </a:spcBef>
                        <a:spcAft>
                          <a:spcPts val="0"/>
                        </a:spcAft>
                        <a:buNone/>
                      </a:pPr>
                      <a:r>
                        <a:rPr lang="en-GB" sz="900" dirty="0"/>
                        <a:t>5</a:t>
                      </a:r>
                      <a:endParaRPr sz="900" dirty="0"/>
                    </a:p>
                  </a:txBody>
                  <a:tcPr marL="91450" marR="91450" marT="45725" marB="45725"/>
                </a:tc>
                <a:tc>
                  <a:txBody>
                    <a:bodyPr/>
                    <a:lstStyle/>
                    <a:p>
                      <a:pPr marL="0" marR="0" lvl="0" indent="0" algn="l" rtl="0">
                        <a:spcBef>
                          <a:spcPts val="0"/>
                        </a:spcBef>
                        <a:spcAft>
                          <a:spcPts val="0"/>
                        </a:spcAft>
                        <a:buNone/>
                      </a:pPr>
                      <a:endParaRPr sz="900"/>
                    </a:p>
                  </a:txBody>
                  <a:tcPr marL="91450" marR="91450" marT="45725" marB="45725"/>
                </a:tc>
                <a:tc>
                  <a:txBody>
                    <a:bodyPr/>
                    <a:lstStyle/>
                    <a:p>
                      <a:pPr marL="0" lvl="0" indent="0" algn="l" rtl="0">
                        <a:spcBef>
                          <a:spcPts val="0"/>
                        </a:spcBef>
                        <a:spcAft>
                          <a:spcPts val="0"/>
                        </a:spcAft>
                        <a:buNone/>
                      </a:pPr>
                      <a:r>
                        <a:rPr lang="en-IN" sz="900" b="0" i="0" u="none" strike="noStrike" dirty="0">
                          <a:solidFill>
                            <a:schemeClr val="dk1"/>
                          </a:solidFill>
                          <a:latin typeface="Calibri" panose="020F0502020204030204" pitchFamily="34" charset="0"/>
                          <a:ea typeface="Calibri"/>
                          <a:cs typeface="Calibri" panose="020F0502020204030204" pitchFamily="34" charset="0"/>
                          <a:sym typeface="Calibri"/>
                        </a:rPr>
                        <a:t>Image : https://</a:t>
                      </a:r>
                      <a:r>
                        <a:rPr lang="en-IN" sz="900" b="0" i="0" u="none" strike="noStrike" dirty="0" err="1">
                          <a:solidFill>
                            <a:schemeClr val="dk1"/>
                          </a:solidFill>
                          <a:latin typeface="Calibri" panose="020F0502020204030204" pitchFamily="34" charset="0"/>
                          <a:ea typeface="Calibri"/>
                          <a:cs typeface="Calibri" panose="020F0502020204030204" pitchFamily="34" charset="0"/>
                          <a:sym typeface="Calibri"/>
                        </a:rPr>
                        <a:t>youtu.be</a:t>
                      </a:r>
                      <a:r>
                        <a:rPr lang="en-IN" sz="900" b="0" i="0" u="none" strike="noStrike" dirty="0">
                          <a:solidFill>
                            <a:schemeClr val="dk1"/>
                          </a:solidFill>
                          <a:latin typeface="Calibri" panose="020F0502020204030204" pitchFamily="34" charset="0"/>
                          <a:ea typeface="Calibri"/>
                          <a:cs typeface="Calibri" panose="020F0502020204030204" pitchFamily="34" charset="0"/>
                          <a:sym typeface="Calibri"/>
                        </a:rPr>
                        <a:t>/G3LZNjeURC4?t=94</a:t>
                      </a:r>
                    </a:p>
                    <a:p>
                      <a:pPr marL="0" lvl="0" indent="0" algn="l" rtl="0">
                        <a:spcBef>
                          <a:spcPts val="0"/>
                        </a:spcBef>
                        <a:spcAft>
                          <a:spcPts val="0"/>
                        </a:spcAft>
                        <a:buNone/>
                      </a:pPr>
                      <a:r>
                        <a:rPr lang="en-IN" sz="900" b="0" i="0" u="none" strike="noStrike" dirty="0">
                          <a:solidFill>
                            <a:schemeClr val="dk1"/>
                          </a:solidFill>
                          <a:latin typeface="Calibri" panose="020F0502020204030204" pitchFamily="34" charset="0"/>
                          <a:cs typeface="Calibri" panose="020F0502020204030204" pitchFamily="34" charset="0"/>
                          <a:sym typeface="Calibri"/>
                        </a:rPr>
                        <a:t>Image : https://</a:t>
                      </a:r>
                      <a:r>
                        <a:rPr lang="en-IN" sz="900" b="0" i="0" u="none" strike="noStrike" dirty="0" err="1">
                          <a:solidFill>
                            <a:schemeClr val="dk1"/>
                          </a:solidFill>
                          <a:latin typeface="Calibri" panose="020F0502020204030204" pitchFamily="34" charset="0"/>
                          <a:cs typeface="Calibri" panose="020F0502020204030204" pitchFamily="34" charset="0"/>
                          <a:sym typeface="Calibri"/>
                        </a:rPr>
                        <a:t>youtu.be</a:t>
                      </a:r>
                      <a:r>
                        <a:rPr lang="en-IN" sz="900" b="0" i="0" u="none" strike="noStrike" dirty="0">
                          <a:solidFill>
                            <a:schemeClr val="dk1"/>
                          </a:solidFill>
                          <a:latin typeface="Calibri" panose="020F0502020204030204" pitchFamily="34" charset="0"/>
                          <a:cs typeface="Calibri" panose="020F0502020204030204" pitchFamily="34" charset="0"/>
                          <a:sym typeface="Calibri"/>
                        </a:rPr>
                        <a:t>/G3LZNjeURC4?t=107</a:t>
                      </a:r>
                      <a:endParaRPr lang="en-IN" sz="900" b="0" dirty="0">
                        <a:latin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endParaRPr sz="900"/>
                    </a:p>
                  </a:txBody>
                  <a:tcPr marL="91450" marR="91450" marT="45725" marB="45725"/>
                </a:tc>
                <a:extLst>
                  <a:ext uri="{0D108BD9-81ED-4DB2-BD59-A6C34878D82A}">
                    <a16:rowId xmlns:a16="http://schemas.microsoft.com/office/drawing/2014/main" val="10004"/>
                  </a:ext>
                </a:extLst>
              </a:tr>
              <a:tr h="389325">
                <a:tc>
                  <a:txBody>
                    <a:bodyPr/>
                    <a:lstStyle/>
                    <a:p>
                      <a:pPr marL="0" marR="0" lvl="0" indent="0" algn="ctr" rtl="0">
                        <a:spcBef>
                          <a:spcPts val="0"/>
                        </a:spcBef>
                        <a:spcAft>
                          <a:spcPts val="0"/>
                        </a:spcAft>
                        <a:buNone/>
                      </a:pPr>
                      <a:r>
                        <a:rPr lang="en-GB" sz="900" dirty="0"/>
                        <a:t>6</a:t>
                      </a:r>
                      <a:endParaRPr sz="900" dirty="0"/>
                    </a:p>
                  </a:txBody>
                  <a:tcPr marL="91450" marR="91450" marT="45725" marB="45725"/>
                </a:tc>
                <a:tc>
                  <a:txBody>
                    <a:bodyPr/>
                    <a:lstStyle/>
                    <a:p>
                      <a:pPr marL="0" marR="0" lvl="0" indent="0" algn="l" rtl="0">
                        <a:spcBef>
                          <a:spcPts val="0"/>
                        </a:spcBef>
                        <a:spcAft>
                          <a:spcPts val="0"/>
                        </a:spcAft>
                        <a:buNone/>
                      </a:pPr>
                      <a:endParaRPr sz="900"/>
                    </a:p>
                  </a:txBody>
                  <a:tcPr marL="91450" marR="91450" marT="45725" marB="45725"/>
                </a:tc>
                <a:tc>
                  <a:txBody>
                    <a:bodyPr/>
                    <a:lstStyle/>
                    <a:p>
                      <a:pPr marL="0" lvl="0" indent="0" algn="l" rtl="0">
                        <a:spcBef>
                          <a:spcPts val="0"/>
                        </a:spcBef>
                        <a:spcAft>
                          <a:spcPts val="0"/>
                        </a:spcAft>
                        <a:buNone/>
                      </a:pPr>
                      <a:r>
                        <a:rPr lang="en-IN" sz="900" b="0" i="0" u="none" strike="noStrike" dirty="0">
                          <a:solidFill>
                            <a:schemeClr val="dk1"/>
                          </a:solidFill>
                          <a:latin typeface="Calibri" panose="020F0502020204030204" pitchFamily="34" charset="0"/>
                          <a:ea typeface="Calibri"/>
                          <a:cs typeface="Calibri" panose="020F0502020204030204" pitchFamily="34" charset="0"/>
                          <a:sym typeface="Calibri"/>
                        </a:rPr>
                        <a:t>Image : https://</a:t>
                      </a:r>
                      <a:r>
                        <a:rPr lang="en-IN" sz="900" b="0" i="0" u="none" strike="noStrike" dirty="0" err="1">
                          <a:solidFill>
                            <a:schemeClr val="dk1"/>
                          </a:solidFill>
                          <a:latin typeface="Calibri" panose="020F0502020204030204" pitchFamily="34" charset="0"/>
                          <a:ea typeface="Calibri"/>
                          <a:cs typeface="Calibri" panose="020F0502020204030204" pitchFamily="34" charset="0"/>
                          <a:sym typeface="Calibri"/>
                        </a:rPr>
                        <a:t>youtu.be</a:t>
                      </a:r>
                      <a:r>
                        <a:rPr lang="en-IN" sz="900" b="0" i="0" u="none" strike="noStrike" dirty="0">
                          <a:solidFill>
                            <a:schemeClr val="dk1"/>
                          </a:solidFill>
                          <a:latin typeface="Calibri" panose="020F0502020204030204" pitchFamily="34" charset="0"/>
                          <a:ea typeface="Calibri"/>
                          <a:cs typeface="Calibri" panose="020F0502020204030204" pitchFamily="34" charset="0"/>
                          <a:sym typeface="Calibri"/>
                        </a:rPr>
                        <a:t>/G3LZNjeURC4?t=119</a:t>
                      </a:r>
                    </a:p>
                    <a:p>
                      <a:pPr marL="0" lvl="0" indent="0" algn="l" rtl="0">
                        <a:spcBef>
                          <a:spcPts val="0"/>
                        </a:spcBef>
                        <a:spcAft>
                          <a:spcPts val="0"/>
                        </a:spcAft>
                        <a:buNone/>
                      </a:pPr>
                      <a:r>
                        <a:rPr lang="en-IN" sz="900" b="0" i="0" u="none" strike="noStrike" dirty="0">
                          <a:solidFill>
                            <a:schemeClr val="dk1"/>
                          </a:solidFill>
                          <a:latin typeface="Calibri" panose="020F0502020204030204" pitchFamily="34" charset="0"/>
                          <a:ea typeface="Calibri"/>
                          <a:cs typeface="Calibri" panose="020F0502020204030204" pitchFamily="34" charset="0"/>
                          <a:sym typeface="Calibri"/>
                        </a:rPr>
                        <a:t>Image : https://</a:t>
                      </a:r>
                      <a:r>
                        <a:rPr lang="en-IN" sz="900" b="0" i="0" u="none" strike="noStrike" dirty="0" err="1">
                          <a:solidFill>
                            <a:schemeClr val="dk1"/>
                          </a:solidFill>
                          <a:latin typeface="Calibri" panose="020F0502020204030204" pitchFamily="34" charset="0"/>
                          <a:ea typeface="Calibri"/>
                          <a:cs typeface="Calibri" panose="020F0502020204030204" pitchFamily="34" charset="0"/>
                          <a:sym typeface="Calibri"/>
                        </a:rPr>
                        <a:t>youtu.be</a:t>
                      </a:r>
                      <a:r>
                        <a:rPr lang="en-IN" sz="900" b="0" i="0" u="none" strike="noStrike" dirty="0">
                          <a:solidFill>
                            <a:schemeClr val="dk1"/>
                          </a:solidFill>
                          <a:latin typeface="Calibri" panose="020F0502020204030204" pitchFamily="34" charset="0"/>
                          <a:ea typeface="Calibri"/>
                          <a:cs typeface="Calibri" panose="020F0502020204030204" pitchFamily="34" charset="0"/>
                          <a:sym typeface="Calibri"/>
                        </a:rPr>
                        <a:t>/G3LZNjeURC4?t=134</a:t>
                      </a:r>
                    </a:p>
                  </a:txBody>
                  <a:tcPr marL="91450" marR="91450" marT="45725" marB="45725"/>
                </a:tc>
                <a:tc>
                  <a:txBody>
                    <a:bodyPr/>
                    <a:lstStyle/>
                    <a:p>
                      <a:pPr marL="0" marR="0" lvl="0" indent="0" algn="l" rtl="0">
                        <a:spcBef>
                          <a:spcPts val="0"/>
                        </a:spcBef>
                        <a:spcAft>
                          <a:spcPts val="0"/>
                        </a:spcAft>
                        <a:buNone/>
                      </a:pPr>
                      <a:endParaRPr sz="900" dirty="0"/>
                    </a:p>
                  </a:txBody>
                  <a:tcPr marL="91450" marR="91450" marT="45725" marB="45725"/>
                </a:tc>
                <a:extLst>
                  <a:ext uri="{0D108BD9-81ED-4DB2-BD59-A6C34878D82A}">
                    <a16:rowId xmlns:a16="http://schemas.microsoft.com/office/drawing/2014/main" val="10005"/>
                  </a:ext>
                </a:extLst>
              </a:tr>
            </a:tbl>
          </a:graphicData>
        </a:graphic>
      </p:graphicFrame>
      <p:sp>
        <p:nvSpPr>
          <p:cNvPr id="47" name="Google Shape;47;p3"/>
          <p:cNvSpPr txBox="1"/>
          <p:nvPr/>
        </p:nvSpPr>
        <p:spPr>
          <a:xfrm>
            <a:off x="3549975" y="120646"/>
            <a:ext cx="5092048" cy="500042"/>
          </a:xfrm>
          <a:prstGeom prst="rect">
            <a:avLst/>
          </a:prstGeom>
          <a:noFill/>
          <a:ln>
            <a:noFill/>
          </a:ln>
        </p:spPr>
        <p:txBody>
          <a:bodyPr spcFirstLastPara="1" wrap="square" lIns="91425" tIns="45700" rIns="91425" bIns="45700" anchor="t" anchorCtr="0">
            <a:normAutofit fontScale="75000" lnSpcReduction="20000"/>
          </a:bodyPr>
          <a:lstStyle/>
          <a:p>
            <a:pPr marL="0" marR="0" lvl="0" indent="0" algn="ctr" rtl="0">
              <a:spcBef>
                <a:spcPts val="0"/>
              </a:spcBef>
              <a:spcAft>
                <a:spcPts val="0"/>
              </a:spcAft>
              <a:buClr>
                <a:schemeClr val="dk1"/>
              </a:buClr>
              <a:buSzPct val="100000"/>
              <a:buFont typeface="Calibri"/>
              <a:buNone/>
            </a:pPr>
            <a:r>
              <a:rPr lang="en-IN" sz="4400" b="0" i="0" u="none" strike="noStrike" cap="none">
                <a:solidFill>
                  <a:schemeClr val="dk1"/>
                </a:solidFill>
                <a:latin typeface="Calibri"/>
                <a:ea typeface="Calibri"/>
                <a:cs typeface="Calibri"/>
                <a:sym typeface="Calibri"/>
              </a:rPr>
              <a:t>Attribution / Citation</a:t>
            </a:r>
            <a:endParaRPr/>
          </a:p>
        </p:txBody>
      </p:sp>
      <p:sp>
        <p:nvSpPr>
          <p:cNvPr id="48" name="Google Shape;48;p3"/>
          <p:cNvSpPr txBox="1"/>
          <p:nvPr/>
        </p:nvSpPr>
        <p:spPr>
          <a:xfrm>
            <a:off x="1285827" y="5448685"/>
            <a:ext cx="9620400" cy="954300"/>
          </a:xfrm>
          <a:prstGeom prst="rect">
            <a:avLst/>
          </a:prstGeom>
          <a:noFill/>
          <a:ln w="19050" cap="flat" cmpd="sng">
            <a:solidFill>
              <a:srgbClr val="FF0000"/>
            </a:solidFill>
            <a:prstDash val="dash"/>
            <a:round/>
            <a:headEnd type="none" w="sm" len="sm"/>
            <a:tailEnd type="none" w="sm" len="sm"/>
          </a:ln>
        </p:spPr>
        <p:txBody>
          <a:bodyPr spcFirstLastPara="1" wrap="square" lIns="91425" tIns="45700" rIns="91425" bIns="45700" anchor="t" anchorCtr="0">
            <a:spAutoFit/>
          </a:bodyPr>
          <a:lstStyle/>
          <a:p>
            <a:pPr marL="2286000" marR="0" lvl="0" indent="0" algn="l" rtl="0">
              <a:spcBef>
                <a:spcPts val="0"/>
              </a:spcBef>
              <a:spcAft>
                <a:spcPts val="0"/>
              </a:spcAft>
              <a:buNone/>
            </a:pPr>
            <a:r>
              <a:rPr lang="en-IN" sz="800" b="0" i="0" u="none" strike="noStrike" cap="none">
                <a:solidFill>
                  <a:srgbClr val="000000"/>
                </a:solidFill>
                <a:latin typeface="Arial"/>
                <a:ea typeface="Arial"/>
                <a:cs typeface="Arial"/>
                <a:sym typeface="Arial"/>
              </a:rPr>
              <a:t>                                    </a:t>
            </a:r>
            <a:r>
              <a:rPr lang="en-IN" sz="800" b="1" i="0" u="sng" strike="noStrike" cap="none">
                <a:solidFill>
                  <a:srgbClr val="000000"/>
                </a:solidFill>
                <a:latin typeface="Arial"/>
                <a:ea typeface="Arial"/>
                <a:cs typeface="Arial"/>
                <a:sym typeface="Arial"/>
              </a:rPr>
              <a:t>COPYRIGHT Cum DISCLAIMER NOTICE</a:t>
            </a:r>
            <a:endParaRPr sz="800" b="1" i="0" u="sng" strike="noStrike" cap="none">
              <a:solidFill>
                <a:srgbClr val="000000"/>
              </a:solidFill>
              <a:latin typeface="Calibri"/>
              <a:ea typeface="Calibri"/>
              <a:cs typeface="Calibri"/>
              <a:sym typeface="Calibri"/>
            </a:endParaRPr>
          </a:p>
          <a:p>
            <a:pPr marL="171450" marR="0" lvl="0" indent="-171450" algn="just" rtl="0">
              <a:spcBef>
                <a:spcPts val="0"/>
              </a:spcBef>
              <a:spcAft>
                <a:spcPts val="0"/>
              </a:spcAft>
              <a:buClr>
                <a:srgbClr val="000000"/>
              </a:buClr>
              <a:buSzPts val="800"/>
              <a:buFont typeface="Noto Sans Symbols"/>
              <a:buChar char="✔"/>
            </a:pPr>
            <a:r>
              <a:rPr lang="en-IN" sz="800" b="0" i="0" u="none" strike="noStrike" cap="none">
                <a:solidFill>
                  <a:srgbClr val="000000"/>
                </a:solidFill>
                <a:latin typeface="Arial"/>
                <a:ea typeface="Arial"/>
                <a:cs typeface="Arial"/>
                <a:sym typeface="Arial"/>
              </a:rPr>
              <a:t>Content owned by Sri Sathya Sai Central Trust, Prashanthi Nilayam, Puttaparthi, Sathya Sai District, Andhra Pradesh, India. </a:t>
            </a:r>
            <a:endParaRPr sz="800" b="0" i="0" u="none" strike="noStrike" cap="none">
              <a:solidFill>
                <a:srgbClr val="000000"/>
              </a:solidFill>
              <a:latin typeface="Calibri"/>
              <a:ea typeface="Calibri"/>
              <a:cs typeface="Calibri"/>
              <a:sym typeface="Calibri"/>
            </a:endParaRPr>
          </a:p>
          <a:p>
            <a:pPr marL="171450" marR="0" lvl="0" indent="-171450" algn="just" rtl="0">
              <a:spcBef>
                <a:spcPts val="0"/>
              </a:spcBef>
              <a:spcAft>
                <a:spcPts val="0"/>
              </a:spcAft>
              <a:buClr>
                <a:srgbClr val="000000"/>
              </a:buClr>
              <a:buSzPts val="800"/>
              <a:buFont typeface="Noto Sans Symbols"/>
              <a:buChar char="✔"/>
            </a:pPr>
            <a:r>
              <a:rPr lang="en-IN" sz="800" b="0" i="0" u="none" strike="noStrike" cap="none">
                <a:solidFill>
                  <a:srgbClr val="000000"/>
                </a:solidFill>
                <a:latin typeface="Arial"/>
                <a:ea typeface="Arial"/>
                <a:cs typeface="Arial"/>
                <a:sym typeface="Arial"/>
              </a:rPr>
              <a:t>Strictly not for Commercial Use, excluding content that falls in Public Domain or common knowledge facts.</a:t>
            </a:r>
            <a:endParaRPr sz="800" b="0" i="0" u="none" strike="noStrike" cap="none">
              <a:solidFill>
                <a:srgbClr val="000000"/>
              </a:solidFill>
              <a:latin typeface="Calibri"/>
              <a:ea typeface="Calibri"/>
              <a:cs typeface="Calibri"/>
              <a:sym typeface="Calibri"/>
            </a:endParaRPr>
          </a:p>
          <a:p>
            <a:pPr marL="171450" marR="0" lvl="0" indent="-171450" algn="just" rtl="0">
              <a:spcBef>
                <a:spcPts val="0"/>
              </a:spcBef>
              <a:spcAft>
                <a:spcPts val="0"/>
              </a:spcAft>
              <a:buClr>
                <a:srgbClr val="000000"/>
              </a:buClr>
              <a:buSzPts val="800"/>
              <a:buFont typeface="Noto Sans Symbols"/>
              <a:buChar char="✔"/>
            </a:pPr>
            <a:r>
              <a:rPr lang="en-IN" sz="800" b="0" i="0" u="none" strike="noStrike" cap="none">
                <a:solidFill>
                  <a:srgbClr val="000000"/>
                </a:solidFill>
                <a:latin typeface="Arial"/>
                <a:ea typeface="Arial"/>
                <a:cs typeface="Arial"/>
                <a:sym typeface="Arial"/>
              </a:rPr>
              <a:t>Content can be downloaded and used for personal, educational, informational and other non-commercial purposes, subject to attribution in the name of ‘Sri Sathya Sai Central Trust, Prashanthi Nilayam, Puttaparthi’ only. Any attempt to remove, alter, circumvent, or distort the data that is accessed is illegal and strictly prohibited.</a:t>
            </a:r>
            <a:endParaRPr sz="800" b="0" i="0" u="none" strike="noStrike" cap="none">
              <a:solidFill>
                <a:srgbClr val="000000"/>
              </a:solidFill>
              <a:latin typeface="Calibri"/>
              <a:ea typeface="Calibri"/>
              <a:cs typeface="Calibri"/>
              <a:sym typeface="Calibri"/>
            </a:endParaRPr>
          </a:p>
          <a:p>
            <a:pPr marL="171450" marR="0" lvl="0" indent="-171450" algn="just" rtl="0">
              <a:spcBef>
                <a:spcPts val="0"/>
              </a:spcBef>
              <a:spcAft>
                <a:spcPts val="0"/>
              </a:spcAft>
              <a:buClr>
                <a:srgbClr val="000000"/>
              </a:buClr>
              <a:buSzPts val="800"/>
              <a:buFont typeface="Noto Sans Symbols"/>
              <a:buChar char="✔"/>
            </a:pPr>
            <a:r>
              <a:rPr lang="en-IN" sz="800" b="0" i="0" u="none" strike="noStrike" cap="none">
                <a:solidFill>
                  <a:srgbClr val="000000"/>
                </a:solidFill>
                <a:latin typeface="Arial"/>
                <a:ea typeface="Arial"/>
                <a:cs typeface="Arial"/>
                <a:sym typeface="Arial"/>
              </a:rPr>
              <a:t>Some of the content is owned by Third Parties and are used in compliance with their licensing conditions. Anyone infringing the Copyright of such Third Parties will be doing so at their own risks and costs.</a:t>
            </a:r>
            <a:endParaRPr sz="800" b="0" i="0" u="none" strike="noStrike" cap="none">
              <a:solidFill>
                <a:srgbClr val="000000"/>
              </a:solidFill>
              <a:latin typeface="Calibri"/>
              <a:ea typeface="Calibri"/>
              <a:cs typeface="Calibri"/>
              <a:sym typeface="Calibri"/>
            </a:endParaRPr>
          </a:p>
          <a:p>
            <a:pPr marL="0" marR="0" lvl="0" indent="0" algn="ctr" rtl="0">
              <a:spcBef>
                <a:spcPts val="0"/>
              </a:spcBef>
              <a:spcAft>
                <a:spcPts val="0"/>
              </a:spcAft>
              <a:buClr>
                <a:srgbClr val="000000"/>
              </a:buClr>
              <a:buSzPts val="800"/>
              <a:buFont typeface="Noto Sans Symbols"/>
              <a:buNone/>
            </a:pPr>
            <a:endParaRPr sz="800" b="0" i="0" u="none" strike="noStrike" cap="none">
              <a:solidFill>
                <a:srgbClr val="000000"/>
              </a:solidFill>
              <a:latin typeface="Calibri"/>
              <a:ea typeface="Calibri"/>
              <a:cs typeface="Calibri"/>
              <a:sym typeface="Calibri"/>
            </a:endParaRPr>
          </a:p>
        </p:txBody>
      </p:sp>
      <p:pic>
        <p:nvPicPr>
          <p:cNvPr id="2" name="Picture 1" descr="Graphical user interface&#10;&#10;Description automatically generated with medium confidence">
            <a:extLst>
              <a:ext uri="{FF2B5EF4-FFF2-40B4-BE49-F238E27FC236}">
                <a16:creationId xmlns:a16="http://schemas.microsoft.com/office/drawing/2014/main" id="{3FFB609D-6D72-C50B-785B-7C09349AB182}"/>
              </a:ext>
            </a:extLst>
          </p:cNvPr>
          <p:cNvPicPr>
            <a:picLocks noChangeAspect="1"/>
          </p:cNvPicPr>
          <p:nvPr/>
        </p:nvPicPr>
        <p:blipFill rotWithShape="1">
          <a:blip r:embed="rId5"/>
          <a:srcRect t="16032" r="10436" b="12363"/>
          <a:stretch/>
        </p:blipFill>
        <p:spPr>
          <a:xfrm>
            <a:off x="2849750" y="1518371"/>
            <a:ext cx="428176" cy="213947"/>
          </a:xfrm>
          <a:prstGeom prst="rect">
            <a:avLst/>
          </a:prstGeom>
        </p:spPr>
      </p:pic>
      <p:pic>
        <p:nvPicPr>
          <p:cNvPr id="3" name="Picture 2" descr="Diagram&#10;&#10;Description automatically generated">
            <a:extLst>
              <a:ext uri="{FF2B5EF4-FFF2-40B4-BE49-F238E27FC236}">
                <a16:creationId xmlns:a16="http://schemas.microsoft.com/office/drawing/2014/main" id="{6AB64BFB-2CD0-86E9-2080-B8EC304CF0ED}"/>
              </a:ext>
            </a:extLst>
          </p:cNvPr>
          <p:cNvPicPr>
            <a:picLocks noChangeAspect="1"/>
          </p:cNvPicPr>
          <p:nvPr/>
        </p:nvPicPr>
        <p:blipFill rotWithShape="1">
          <a:blip r:embed="rId6"/>
          <a:srcRect t="18585" b="14851"/>
          <a:stretch/>
        </p:blipFill>
        <p:spPr>
          <a:xfrm>
            <a:off x="2193142" y="1501867"/>
            <a:ext cx="454927" cy="246954"/>
          </a:xfrm>
          <a:prstGeom prst="rect">
            <a:avLst/>
          </a:prstGeom>
        </p:spPr>
      </p:pic>
      <p:pic>
        <p:nvPicPr>
          <p:cNvPr id="4" name="Picture 3" descr="Website&#10;&#10;Description automatically generated">
            <a:extLst>
              <a:ext uri="{FF2B5EF4-FFF2-40B4-BE49-F238E27FC236}">
                <a16:creationId xmlns:a16="http://schemas.microsoft.com/office/drawing/2014/main" id="{C05CD477-F825-862D-B776-598C2E7E9946}"/>
              </a:ext>
            </a:extLst>
          </p:cNvPr>
          <p:cNvPicPr>
            <a:picLocks noChangeAspect="1"/>
          </p:cNvPicPr>
          <p:nvPr/>
        </p:nvPicPr>
        <p:blipFill rotWithShape="1">
          <a:blip r:embed="rId7"/>
          <a:srcRect t="15282" b="12569"/>
          <a:stretch/>
        </p:blipFill>
        <p:spPr>
          <a:xfrm>
            <a:off x="2193142" y="1960804"/>
            <a:ext cx="454927" cy="142420"/>
          </a:xfrm>
          <a:prstGeom prst="rect">
            <a:avLst/>
          </a:prstGeom>
        </p:spPr>
      </p:pic>
      <p:pic>
        <p:nvPicPr>
          <p:cNvPr id="5" name="Picture 4" descr="Diagram&#10;&#10;Description automatically generated">
            <a:extLst>
              <a:ext uri="{FF2B5EF4-FFF2-40B4-BE49-F238E27FC236}">
                <a16:creationId xmlns:a16="http://schemas.microsoft.com/office/drawing/2014/main" id="{2229C377-5625-5267-6744-DF2455E2E274}"/>
              </a:ext>
            </a:extLst>
          </p:cNvPr>
          <p:cNvPicPr>
            <a:picLocks noChangeAspect="1"/>
          </p:cNvPicPr>
          <p:nvPr/>
        </p:nvPicPr>
        <p:blipFill rotWithShape="1">
          <a:blip r:embed="rId8"/>
          <a:srcRect t="7080" r="8734" b="16442"/>
          <a:stretch/>
        </p:blipFill>
        <p:spPr>
          <a:xfrm>
            <a:off x="2935316" y="1943858"/>
            <a:ext cx="329566" cy="172602"/>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B280EAD9-357A-23A1-30D7-0C06B79B3C3A}"/>
              </a:ext>
            </a:extLst>
          </p:cNvPr>
          <p:cNvPicPr>
            <a:picLocks noChangeAspect="1"/>
          </p:cNvPicPr>
          <p:nvPr/>
        </p:nvPicPr>
        <p:blipFill rotWithShape="1">
          <a:blip r:embed="rId9"/>
          <a:srcRect l="5388" t="10246" r="9281" b="14212"/>
          <a:stretch/>
        </p:blipFill>
        <p:spPr>
          <a:xfrm>
            <a:off x="2935316" y="2289437"/>
            <a:ext cx="353819" cy="195770"/>
          </a:xfrm>
          <a:prstGeom prst="rect">
            <a:avLst/>
          </a:prstGeom>
        </p:spPr>
      </p:pic>
      <p:pic>
        <p:nvPicPr>
          <p:cNvPr id="7" name="Picture 6" descr="A screenshot of a video game&#10;&#10;Description automatically generated">
            <a:extLst>
              <a:ext uri="{FF2B5EF4-FFF2-40B4-BE49-F238E27FC236}">
                <a16:creationId xmlns:a16="http://schemas.microsoft.com/office/drawing/2014/main" id="{5C4B57CE-F3AB-7B1A-0980-C8534CCD8B2E}"/>
              </a:ext>
            </a:extLst>
          </p:cNvPr>
          <p:cNvPicPr>
            <a:picLocks noChangeAspect="1"/>
          </p:cNvPicPr>
          <p:nvPr/>
        </p:nvPicPr>
        <p:blipFill rotWithShape="1">
          <a:blip r:embed="rId10"/>
          <a:srcRect l="7942" t="22159" r="11790" b="13983"/>
          <a:stretch/>
        </p:blipFill>
        <p:spPr>
          <a:xfrm>
            <a:off x="2260155" y="2340224"/>
            <a:ext cx="387914" cy="192878"/>
          </a:xfrm>
          <a:prstGeom prst="rect">
            <a:avLst/>
          </a:prstGeom>
        </p:spPr>
      </p:pic>
      <p:pic>
        <p:nvPicPr>
          <p:cNvPr id="8" name="Picture 7" descr="Graphical user interface&#10;&#10;Description automatically generated">
            <a:extLst>
              <a:ext uri="{FF2B5EF4-FFF2-40B4-BE49-F238E27FC236}">
                <a16:creationId xmlns:a16="http://schemas.microsoft.com/office/drawing/2014/main" id="{921B84A5-2A5A-349F-7C27-0BB1F55FCAE7}"/>
              </a:ext>
            </a:extLst>
          </p:cNvPr>
          <p:cNvPicPr>
            <a:picLocks noChangeAspect="1"/>
          </p:cNvPicPr>
          <p:nvPr/>
        </p:nvPicPr>
        <p:blipFill rotWithShape="1">
          <a:blip r:embed="rId11"/>
          <a:srcRect t="8987" b="8465"/>
          <a:stretch/>
        </p:blipFill>
        <p:spPr>
          <a:xfrm>
            <a:off x="2231671" y="2700848"/>
            <a:ext cx="373850" cy="192878"/>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72172272-657D-6868-D4DF-715A958B1F9E}"/>
              </a:ext>
            </a:extLst>
          </p:cNvPr>
          <p:cNvPicPr>
            <a:picLocks noChangeAspect="1"/>
          </p:cNvPicPr>
          <p:nvPr/>
        </p:nvPicPr>
        <p:blipFill rotWithShape="1">
          <a:blip r:embed="rId12"/>
          <a:srcRect t="7770" r="3415" b="9976"/>
          <a:stretch/>
        </p:blipFill>
        <p:spPr>
          <a:xfrm>
            <a:off x="2899055" y="2685301"/>
            <a:ext cx="329566" cy="168653"/>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C5FF00B4-42BA-DD82-F797-F28EED9861C3}"/>
              </a:ext>
            </a:extLst>
          </p:cNvPr>
          <p:cNvPicPr>
            <a:picLocks noChangeAspect="1"/>
          </p:cNvPicPr>
          <p:nvPr/>
        </p:nvPicPr>
        <p:blipFill rotWithShape="1">
          <a:blip r:embed="rId13"/>
          <a:srcRect t="21107" r="9212" b="10481"/>
          <a:stretch/>
        </p:blipFill>
        <p:spPr>
          <a:xfrm>
            <a:off x="2886172" y="3149299"/>
            <a:ext cx="355332" cy="176025"/>
          </a:xfrm>
          <a:prstGeom prst="rect">
            <a:avLst/>
          </a:prstGeom>
        </p:spPr>
      </p:pic>
      <p:pic>
        <p:nvPicPr>
          <p:cNvPr id="11" name="Picture 10" descr="Graphical user interface, website&#10;&#10;Description automatically generated">
            <a:extLst>
              <a:ext uri="{FF2B5EF4-FFF2-40B4-BE49-F238E27FC236}">
                <a16:creationId xmlns:a16="http://schemas.microsoft.com/office/drawing/2014/main" id="{7B122786-DB20-9160-FA75-D1896D766F92}"/>
              </a:ext>
            </a:extLst>
          </p:cNvPr>
          <p:cNvPicPr>
            <a:picLocks noChangeAspect="1"/>
          </p:cNvPicPr>
          <p:nvPr/>
        </p:nvPicPr>
        <p:blipFill rotWithShape="1">
          <a:blip r:embed="rId14"/>
          <a:srcRect t="7149" r="5772" b="8857"/>
          <a:stretch/>
        </p:blipFill>
        <p:spPr>
          <a:xfrm>
            <a:off x="2293574" y="3150741"/>
            <a:ext cx="321077" cy="17458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2" name="Title 1">
            <a:extLst>
              <a:ext uri="{FF2B5EF4-FFF2-40B4-BE49-F238E27FC236}">
                <a16:creationId xmlns:a16="http://schemas.microsoft.com/office/drawing/2014/main" id="{27AA4F7A-A18A-D45B-220F-CE2A1564D9AF}"/>
              </a:ext>
            </a:extLst>
          </p:cNvPr>
          <p:cNvSpPr>
            <a:spLocks noGrp="1"/>
          </p:cNvSpPr>
          <p:nvPr>
            <p:ph type="title"/>
          </p:nvPr>
        </p:nvSpPr>
        <p:spPr>
          <a:xfrm>
            <a:off x="2268638" y="129136"/>
            <a:ext cx="7347434" cy="654050"/>
          </a:xfrm>
          <a:prstGeom prst="homePlate">
            <a:avLst/>
          </a:prstGeom>
          <a:solidFill>
            <a:srgbClr val="C00000"/>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r>
              <a:rPr lang="en-US" sz="3600" dirty="0">
                <a:solidFill>
                  <a:schemeClr val="bg1"/>
                </a:solidFill>
                <a:effectLst>
                  <a:outerShdw blurRad="38100" dist="38100" dir="2700000" algn="tl">
                    <a:srgbClr val="000000">
                      <a:alpha val="43137"/>
                    </a:srgbClr>
                  </a:outerShdw>
                </a:effectLst>
              </a:rPr>
              <a:t>Foolish Dumdum</a:t>
            </a:r>
          </a:p>
        </p:txBody>
      </p:sp>
      <p:sp>
        <p:nvSpPr>
          <p:cNvPr id="3" name="TextBox 2">
            <a:extLst>
              <a:ext uri="{FF2B5EF4-FFF2-40B4-BE49-F238E27FC236}">
                <a16:creationId xmlns:a16="http://schemas.microsoft.com/office/drawing/2014/main" id="{B35267E7-D17C-0821-C104-49C1F20BCB26}"/>
              </a:ext>
            </a:extLst>
          </p:cNvPr>
          <p:cNvSpPr txBox="1"/>
          <p:nvPr/>
        </p:nvSpPr>
        <p:spPr>
          <a:xfrm>
            <a:off x="553206" y="968028"/>
            <a:ext cx="11159418" cy="4998035"/>
          </a:xfrm>
          <a:prstGeom prst="rect">
            <a:avLst/>
          </a:prstGeom>
          <a:solidFill>
            <a:schemeClr val="accent6">
              <a:lumMod val="40000"/>
              <a:lumOff val="60000"/>
            </a:schemeClr>
          </a:solidFill>
          <a:ln>
            <a:solidFill>
              <a:schemeClr val="tx1"/>
            </a:solidFill>
          </a:ln>
        </p:spPr>
        <p:txBody>
          <a:bodyPr wrap="square">
            <a:spAutoFit/>
          </a:bodyPr>
          <a:lstStyle/>
          <a:p>
            <a:pPr marL="0" marR="0">
              <a:lnSpc>
                <a:spcPct val="115000"/>
              </a:lnSpc>
              <a:spcBef>
                <a:spcPts val="0"/>
              </a:spcBef>
              <a:spcAft>
                <a:spcPts val="2000"/>
              </a:spcAft>
            </a:pPr>
            <a:r>
              <a:rPr lang="en-IE" sz="22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rPr>
              <a:t>Once upon a time, a salt seller lived in a village with his donkey named Dumdum. They both were good friends. The merchant used to carry the salt bag on his Dumdum daily to the market. The donkey started becoming lazy, and he felt that he shouldn’t be carrying these salt bags. On their way, they both had to cross a stream. One day the donkey suddenly fell into the stream, and the salt bag fell into the water. The salt completely dissolved in that water, so the bag became very light to carry. The donkey was very happy because he didn’t have to carry the salt bags which his master had been loading him with. Then the donkey started to play that same trick every day. The salt merchant came to understand the trick and decided to teach a lesson to his Dumdum. The next day he loaded a cotton bag on the donkey.  Again it played the same trick hoping that the cotton bag would still become lighter.</a:t>
            </a:r>
            <a:endParaRPr lang="en-US" sz="22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endParaRPr>
          </a:p>
          <a:p>
            <a:pPr marL="0" marR="0">
              <a:lnSpc>
                <a:spcPct val="115000"/>
              </a:lnSpc>
              <a:spcBef>
                <a:spcPts val="0"/>
              </a:spcBef>
              <a:spcAft>
                <a:spcPts val="2000"/>
              </a:spcAft>
            </a:pPr>
            <a:r>
              <a:rPr lang="en-IE" sz="22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rPr>
              <a:t>But the wet cotton became heavy, and the donkey suffered. It learnt a lesson and didn’t play the trick after that day, and the seller was happy.</a:t>
            </a:r>
            <a:endParaRPr lang="en-US" sz="22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2" name="Title 1">
            <a:extLst>
              <a:ext uri="{FF2B5EF4-FFF2-40B4-BE49-F238E27FC236}">
                <a16:creationId xmlns:a16="http://schemas.microsoft.com/office/drawing/2014/main" id="{27AA4F7A-A18A-D45B-220F-CE2A1564D9AF}"/>
              </a:ext>
            </a:extLst>
          </p:cNvPr>
          <p:cNvSpPr>
            <a:spLocks noGrp="1"/>
          </p:cNvSpPr>
          <p:nvPr>
            <p:ph type="title"/>
          </p:nvPr>
        </p:nvSpPr>
        <p:spPr>
          <a:xfrm>
            <a:off x="2268638" y="129136"/>
            <a:ext cx="7347434" cy="654050"/>
          </a:xfrm>
          <a:prstGeom prst="homePlate">
            <a:avLst/>
          </a:prstGeom>
          <a:solidFill>
            <a:srgbClr val="C00000"/>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r>
              <a:rPr lang="en-US" sz="3600" dirty="0">
                <a:solidFill>
                  <a:schemeClr val="bg1"/>
                </a:solidFill>
                <a:effectLst>
                  <a:outerShdw blurRad="38100" dist="38100" dir="2700000" algn="tl">
                    <a:srgbClr val="000000">
                      <a:alpha val="43137"/>
                    </a:srgbClr>
                  </a:outerShdw>
                </a:effectLst>
              </a:rPr>
              <a:t>Foolish Dumdum</a:t>
            </a:r>
          </a:p>
        </p:txBody>
      </p:sp>
      <p:sp>
        <p:nvSpPr>
          <p:cNvPr id="6" name="Rounded Rectangle 5">
            <a:extLst>
              <a:ext uri="{FF2B5EF4-FFF2-40B4-BE49-F238E27FC236}">
                <a16:creationId xmlns:a16="http://schemas.microsoft.com/office/drawing/2014/main" id="{67487CE5-E2B6-4ABE-6539-8BC621455312}"/>
              </a:ext>
            </a:extLst>
          </p:cNvPr>
          <p:cNvSpPr/>
          <p:nvPr/>
        </p:nvSpPr>
        <p:spPr>
          <a:xfrm>
            <a:off x="5104435" y="1654194"/>
            <a:ext cx="6917460" cy="1666755"/>
          </a:xfrm>
          <a:prstGeom prst="roundRect">
            <a:avLst>
              <a:gd name="adj" fmla="val 50000"/>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path path="circle">
              <a:fillToRect r="100000" b="100000"/>
            </a:path>
            <a:tileRect l="-100000" t="-100000"/>
          </a:gradFill>
          <a:ln w="57150">
            <a:solidFill>
              <a:schemeClr val="accent6"/>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dirty="0">
                <a:solidFill>
                  <a:schemeClr val="tx1"/>
                </a:solidFill>
                <a:effectLst/>
                <a:latin typeface="Calibri" panose="020F0502020204030204" pitchFamily="34" charset="0"/>
                <a:ea typeface="Calibri" panose="020F0502020204030204" pitchFamily="34" charset="0"/>
              </a:rPr>
              <a:t>Once upon a time, a salt seller lived in a village with </a:t>
            </a:r>
            <a:r>
              <a:rPr lang="en-IE" sz="2400" b="1" dirty="0">
                <a:solidFill>
                  <a:srgbClr val="C00000"/>
                </a:solidFill>
                <a:effectLst/>
                <a:latin typeface="Calibri" panose="020F0502020204030204" pitchFamily="34" charset="0"/>
                <a:ea typeface="Calibri" panose="020F0502020204030204" pitchFamily="34" charset="0"/>
              </a:rPr>
              <a:t>his</a:t>
            </a:r>
            <a:r>
              <a:rPr lang="en-IE" sz="2400" b="1" dirty="0">
                <a:solidFill>
                  <a:schemeClr val="tx1"/>
                </a:solidFill>
                <a:effectLst/>
                <a:latin typeface="Calibri" panose="020F0502020204030204" pitchFamily="34" charset="0"/>
                <a:ea typeface="Calibri" panose="020F0502020204030204" pitchFamily="34" charset="0"/>
              </a:rPr>
              <a:t> </a:t>
            </a:r>
            <a:r>
              <a:rPr lang="en-IE" sz="2400" dirty="0">
                <a:solidFill>
                  <a:schemeClr val="tx1"/>
                </a:solidFill>
                <a:effectLst/>
                <a:latin typeface="Calibri" panose="020F0502020204030204" pitchFamily="34" charset="0"/>
                <a:ea typeface="Calibri" panose="020F0502020204030204" pitchFamily="34" charset="0"/>
              </a:rPr>
              <a:t>donkey named Dumdum. </a:t>
            </a:r>
            <a:r>
              <a:rPr lang="en-IE" sz="2400" b="1" dirty="0">
                <a:solidFill>
                  <a:srgbClr val="C00000"/>
                </a:solidFill>
                <a:effectLst/>
                <a:latin typeface="Calibri" panose="020F0502020204030204" pitchFamily="34" charset="0"/>
                <a:ea typeface="Calibri" panose="020F0502020204030204" pitchFamily="34" charset="0"/>
              </a:rPr>
              <a:t>They</a:t>
            </a:r>
            <a:r>
              <a:rPr lang="en-IE" sz="2400" dirty="0">
                <a:solidFill>
                  <a:schemeClr val="tx1"/>
                </a:solidFill>
                <a:effectLst/>
                <a:latin typeface="Calibri" panose="020F0502020204030204" pitchFamily="34" charset="0"/>
                <a:ea typeface="Calibri" panose="020F0502020204030204" pitchFamily="34" charset="0"/>
              </a:rPr>
              <a:t> both were good friends. The merchant used to carry the salt bag on </a:t>
            </a:r>
            <a:r>
              <a:rPr lang="en-IE" sz="2400" b="1" dirty="0">
                <a:solidFill>
                  <a:srgbClr val="C00000"/>
                </a:solidFill>
                <a:effectLst/>
                <a:latin typeface="Calibri" panose="020F0502020204030204" pitchFamily="34" charset="0"/>
                <a:ea typeface="Calibri" panose="020F0502020204030204" pitchFamily="34" charset="0"/>
              </a:rPr>
              <a:t>his</a:t>
            </a:r>
            <a:r>
              <a:rPr lang="en-IE" sz="2400" dirty="0">
                <a:solidFill>
                  <a:schemeClr val="tx1"/>
                </a:solidFill>
                <a:effectLst/>
                <a:latin typeface="Calibri" panose="020F0502020204030204" pitchFamily="34" charset="0"/>
                <a:ea typeface="Calibri" panose="020F0502020204030204" pitchFamily="34" charset="0"/>
              </a:rPr>
              <a:t> Dumdum daily to the market</a:t>
            </a:r>
            <a:endParaRPr lang="en-US" sz="2400" dirty="0">
              <a:solidFill>
                <a:schemeClr val="tx1"/>
              </a:solidFill>
              <a:latin typeface="Calibri" panose="020F0502020204030204" pitchFamily="34" charset="0"/>
              <a:cs typeface="Calibri" panose="020F0502020204030204" pitchFamily="34" charset="0"/>
            </a:endParaRPr>
          </a:p>
        </p:txBody>
      </p:sp>
      <p:pic>
        <p:nvPicPr>
          <p:cNvPr id="4" name="Picture 3" descr="Graphical user interface&#10;&#10;Description automatically generated with medium confidence">
            <a:extLst>
              <a:ext uri="{FF2B5EF4-FFF2-40B4-BE49-F238E27FC236}">
                <a16:creationId xmlns:a16="http://schemas.microsoft.com/office/drawing/2014/main" id="{F43C6A53-B184-EF6E-1080-DBE9C1324720}"/>
              </a:ext>
            </a:extLst>
          </p:cNvPr>
          <p:cNvPicPr>
            <a:picLocks noChangeAspect="1"/>
          </p:cNvPicPr>
          <p:nvPr/>
        </p:nvPicPr>
        <p:blipFill rotWithShape="1">
          <a:blip r:embed="rId3"/>
          <a:srcRect t="16032" r="10436" b="12363"/>
          <a:stretch/>
        </p:blipFill>
        <p:spPr>
          <a:xfrm>
            <a:off x="6667018" y="4191958"/>
            <a:ext cx="4502552" cy="2249794"/>
          </a:xfrm>
          <a:prstGeom prst="rect">
            <a:avLst/>
          </a:prstGeom>
          <a:noFill/>
          <a:effectLst>
            <a:innerShdw blurRad="76200" dist="76200" dir="12780000">
              <a:prstClr val="black">
                <a:alpha val="50000"/>
              </a:prstClr>
            </a:innerShdw>
          </a:effectLst>
        </p:spPr>
      </p:pic>
      <p:pic>
        <p:nvPicPr>
          <p:cNvPr id="7" name="Picture 6" descr="Diagram&#10;&#10;Description automatically generated">
            <a:extLst>
              <a:ext uri="{FF2B5EF4-FFF2-40B4-BE49-F238E27FC236}">
                <a16:creationId xmlns:a16="http://schemas.microsoft.com/office/drawing/2014/main" id="{0BFFE504-A876-609A-D341-083BE801BB22}"/>
              </a:ext>
            </a:extLst>
          </p:cNvPr>
          <p:cNvPicPr>
            <a:picLocks noChangeAspect="1"/>
          </p:cNvPicPr>
          <p:nvPr/>
        </p:nvPicPr>
        <p:blipFill rotWithShape="1">
          <a:blip r:embed="rId4"/>
          <a:srcRect t="18585" b="14851"/>
          <a:stretch/>
        </p:blipFill>
        <p:spPr>
          <a:xfrm>
            <a:off x="170105" y="1203316"/>
            <a:ext cx="4783859" cy="2596887"/>
          </a:xfrm>
          <a:prstGeom prst="rect">
            <a:avLst/>
          </a:prstGeom>
          <a:noFill/>
          <a:effectLst>
            <a:innerShdw blurRad="76200" dist="76200" dir="12780000">
              <a:prstClr val="black">
                <a:alpha val="50000"/>
              </a:prstClr>
            </a:innerShdw>
          </a:effectLst>
        </p:spPr>
      </p:pic>
      <p:sp>
        <p:nvSpPr>
          <p:cNvPr id="9" name="Rounded Rectangle 8">
            <a:extLst>
              <a:ext uri="{FF2B5EF4-FFF2-40B4-BE49-F238E27FC236}">
                <a16:creationId xmlns:a16="http://schemas.microsoft.com/office/drawing/2014/main" id="{11A39123-A320-38D5-9049-819EF164E63A}"/>
              </a:ext>
            </a:extLst>
          </p:cNvPr>
          <p:cNvSpPr/>
          <p:nvPr/>
        </p:nvSpPr>
        <p:spPr>
          <a:xfrm>
            <a:off x="170106" y="4738936"/>
            <a:ext cx="6323292" cy="1155839"/>
          </a:xfrm>
          <a:prstGeom prst="roundRect">
            <a:avLst>
              <a:gd name="adj" fmla="val 50000"/>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r="100000" b="100000"/>
            </a:path>
            <a:tileRect l="-100000" t="-100000"/>
          </a:gradFill>
          <a:ln w="57150">
            <a:solidFill>
              <a:srgbClr val="FFFF0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24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The donkey started becoming lazy, and he felt </a:t>
            </a:r>
            <a:r>
              <a:rPr lang="en-IE"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that</a:t>
            </a:r>
            <a:r>
              <a:rPr lang="en-IE" sz="24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he shouldn’t be carrying </a:t>
            </a:r>
            <a:r>
              <a:rPr lang="en-IE"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these</a:t>
            </a:r>
            <a:r>
              <a:rPr lang="en-IE" sz="24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salt bags</a:t>
            </a:r>
            <a:endParaRPr lang="en-AE" sz="2400" dirty="0"/>
          </a:p>
        </p:txBody>
      </p:sp>
    </p:spTree>
    <p:extLst>
      <p:ext uri="{BB962C8B-B14F-4D97-AF65-F5344CB8AC3E}">
        <p14:creationId xmlns:p14="http://schemas.microsoft.com/office/powerpoint/2010/main" val="188502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2000"/>
                                        <p:tgtEl>
                                          <p:spTgt spid="6"/>
                                        </p:tgtEl>
                                      </p:cBhvr>
                                    </p:animEffect>
                                  </p:childTnLst>
                                </p:cTn>
                              </p:par>
                            </p:childTnLst>
                          </p:cTn>
                        </p:par>
                        <p:par>
                          <p:cTn id="8" fill="hold">
                            <p:stCondLst>
                              <p:cond delay="2500"/>
                            </p:stCondLst>
                            <p:childTnLst>
                              <p:par>
                                <p:cTn id="9" presetID="22" presetClass="entr" presetSubtype="2"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000"/>
                                        <p:tgtEl>
                                          <p:spTgt spid="7"/>
                                        </p:tgtEl>
                                      </p:cBhvr>
                                    </p:animEffect>
                                  </p:childTnLst>
                                </p:cTn>
                              </p:par>
                            </p:childTnLst>
                          </p:cTn>
                        </p:par>
                        <p:par>
                          <p:cTn id="12" fill="hold">
                            <p:stCondLst>
                              <p:cond delay="5500"/>
                            </p:stCondLst>
                            <p:childTnLst>
                              <p:par>
                                <p:cTn id="13" presetID="22" presetClass="entr" presetSubtype="8" fill="hold" grpId="0" nodeType="after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2000"/>
                                        <p:tgtEl>
                                          <p:spTgt spid="9"/>
                                        </p:tgtEl>
                                      </p:cBhvr>
                                    </p:animEffect>
                                  </p:childTnLst>
                                </p:cTn>
                              </p:par>
                            </p:childTnLst>
                          </p:cTn>
                        </p:par>
                        <p:par>
                          <p:cTn id="16" fill="hold">
                            <p:stCondLst>
                              <p:cond delay="8500"/>
                            </p:stCondLst>
                            <p:childTnLst>
                              <p:par>
                                <p:cTn id="17" presetID="22" presetClass="entr" presetSubtype="8" fill="hold" nodeType="after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EC0F190-67E4-4583-DC69-3007AFB4B5EE}"/>
              </a:ext>
            </a:extLst>
          </p:cNvPr>
          <p:cNvSpPr>
            <a:spLocks noGrp="1"/>
          </p:cNvSpPr>
          <p:nvPr>
            <p:ph type="title"/>
          </p:nvPr>
        </p:nvSpPr>
        <p:spPr>
          <a:xfrm>
            <a:off x="2422283" y="140710"/>
            <a:ext cx="7347434" cy="654050"/>
          </a:xfrm>
          <a:prstGeom prst="homePlate">
            <a:avLst/>
          </a:prstGeom>
          <a:solidFill>
            <a:srgbClr val="C00000"/>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r>
              <a:rPr lang="en-US" sz="3600" dirty="0">
                <a:solidFill>
                  <a:schemeClr val="bg1"/>
                </a:solidFill>
                <a:effectLst>
                  <a:outerShdw blurRad="38100" dist="38100" dir="2700000" algn="tl">
                    <a:srgbClr val="000000">
                      <a:alpha val="43137"/>
                    </a:srgbClr>
                  </a:outerShdw>
                </a:effectLst>
              </a:rPr>
              <a:t>Foolish Dumdum</a:t>
            </a:r>
          </a:p>
        </p:txBody>
      </p:sp>
      <p:pic>
        <p:nvPicPr>
          <p:cNvPr id="7" name="Picture 6" descr="Website&#10;&#10;Description automatically generated">
            <a:extLst>
              <a:ext uri="{FF2B5EF4-FFF2-40B4-BE49-F238E27FC236}">
                <a16:creationId xmlns:a16="http://schemas.microsoft.com/office/drawing/2014/main" id="{6F7D720A-DCEC-F24D-A6D0-A916ED355A36}"/>
              </a:ext>
            </a:extLst>
          </p:cNvPr>
          <p:cNvPicPr>
            <a:picLocks noChangeAspect="1"/>
          </p:cNvPicPr>
          <p:nvPr/>
        </p:nvPicPr>
        <p:blipFill rotWithShape="1">
          <a:blip r:embed="rId3"/>
          <a:srcRect t="15282" b="12569"/>
          <a:stretch/>
        </p:blipFill>
        <p:spPr>
          <a:xfrm>
            <a:off x="364188" y="3290104"/>
            <a:ext cx="5335189" cy="2718283"/>
          </a:xfrm>
          <a:prstGeom prst="roundRect">
            <a:avLst>
              <a:gd name="adj" fmla="val 4167"/>
            </a:avLst>
          </a:prstGeom>
          <a:solidFill>
            <a:srgbClr val="FFFFFF"/>
          </a:solidFill>
          <a:ln w="76200" cap="sq">
            <a:solidFill>
              <a:srgbClr val="292929"/>
            </a:solidFill>
            <a:miter lim="800000"/>
          </a:ln>
          <a:effectLst>
            <a:reflection blurRad="12700" stA="4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Picture 9" descr="Diagram&#10;&#10;Description automatically generated">
            <a:extLst>
              <a:ext uri="{FF2B5EF4-FFF2-40B4-BE49-F238E27FC236}">
                <a16:creationId xmlns:a16="http://schemas.microsoft.com/office/drawing/2014/main" id="{5172FEC2-0051-7C12-F2B1-53A09F31C13A}"/>
              </a:ext>
            </a:extLst>
          </p:cNvPr>
          <p:cNvPicPr>
            <a:picLocks noChangeAspect="1"/>
          </p:cNvPicPr>
          <p:nvPr/>
        </p:nvPicPr>
        <p:blipFill rotWithShape="1">
          <a:blip r:embed="rId4"/>
          <a:srcRect t="7080" r="8734" b="16442"/>
          <a:stretch/>
        </p:blipFill>
        <p:spPr>
          <a:xfrm>
            <a:off x="6096000" y="3290104"/>
            <a:ext cx="5190289" cy="2718283"/>
          </a:xfrm>
          <a:prstGeom prst="roundRect">
            <a:avLst>
              <a:gd name="adj" fmla="val 4167"/>
            </a:avLst>
          </a:prstGeom>
          <a:solidFill>
            <a:srgbClr val="FFFFFF"/>
          </a:solidFill>
          <a:ln w="76200" cap="sq">
            <a:solidFill>
              <a:srgbClr val="292929"/>
            </a:solidFill>
            <a:miter lim="800000"/>
          </a:ln>
          <a:effectLst>
            <a:reflection blurRad="12700" stA="4000" endPos="28000" dist="5000" dir="5400000" sy="-100000" algn="bl" rotWithShape="0"/>
          </a:effectLst>
          <a:scene3d>
            <a:camera prst="orthographicFront"/>
            <a:lightRig rig="threePt" dir="t">
              <a:rot lat="0" lon="0" rev="2700000"/>
            </a:lightRig>
          </a:scene3d>
          <a:sp3d>
            <a:bevelT h="38100"/>
            <a:contourClr>
              <a:srgbClr val="C0C0C0"/>
            </a:contourClr>
          </a:sp3d>
        </p:spPr>
      </p:pic>
      <p:grpSp>
        <p:nvGrpSpPr>
          <p:cNvPr id="15" name="Group 14">
            <a:extLst>
              <a:ext uri="{FF2B5EF4-FFF2-40B4-BE49-F238E27FC236}">
                <a16:creationId xmlns:a16="http://schemas.microsoft.com/office/drawing/2014/main" id="{D8C65E52-29A9-0A60-1950-D43580680FD8}"/>
              </a:ext>
            </a:extLst>
          </p:cNvPr>
          <p:cNvGrpSpPr/>
          <p:nvPr/>
        </p:nvGrpSpPr>
        <p:grpSpPr>
          <a:xfrm>
            <a:off x="595682" y="1329862"/>
            <a:ext cx="10705860" cy="1585732"/>
            <a:chOff x="2990302" y="1706778"/>
            <a:chExt cx="10705860" cy="1585732"/>
          </a:xfrm>
        </p:grpSpPr>
        <p:grpSp>
          <p:nvGrpSpPr>
            <p:cNvPr id="16" name="Group 15">
              <a:extLst>
                <a:ext uri="{FF2B5EF4-FFF2-40B4-BE49-F238E27FC236}">
                  <a16:creationId xmlns:a16="http://schemas.microsoft.com/office/drawing/2014/main" id="{1C3F35F2-EA9D-7606-0F67-676C40E578CD}"/>
                </a:ext>
              </a:extLst>
            </p:cNvPr>
            <p:cNvGrpSpPr>
              <a:grpSpLocks noChangeAspect="1"/>
            </p:cNvGrpSpPr>
            <p:nvPr/>
          </p:nvGrpSpPr>
          <p:grpSpPr>
            <a:xfrm>
              <a:off x="2990302" y="1706778"/>
              <a:ext cx="10705860" cy="1585732"/>
              <a:chOff x="1055439" y="1268760"/>
              <a:chExt cx="3784470" cy="2079572"/>
            </a:xfrm>
          </p:grpSpPr>
          <p:sp>
            <p:nvSpPr>
              <p:cNvPr id="18" name="Frame 17">
                <a:extLst>
                  <a:ext uri="{FF2B5EF4-FFF2-40B4-BE49-F238E27FC236}">
                    <a16:creationId xmlns:a16="http://schemas.microsoft.com/office/drawing/2014/main" id="{103BDE45-69DB-3450-736F-08F57E283091}"/>
                  </a:ext>
                </a:extLst>
              </p:cNvPr>
              <p:cNvSpPr/>
              <p:nvPr/>
            </p:nvSpPr>
            <p:spPr>
              <a:xfrm>
                <a:off x="1055439" y="1268760"/>
                <a:ext cx="3784470" cy="2079572"/>
              </a:xfrm>
              <a:prstGeom prst="frame">
                <a:avLst>
                  <a:gd name="adj1" fmla="val 5390"/>
                </a:avLst>
              </a:prstGeom>
              <a:solidFill>
                <a:schemeClr val="accent6">
                  <a:lumMod val="75000"/>
                </a:schemeClr>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solidFill>
                    <a:schemeClr val="tx1"/>
                  </a:solidFill>
                </a:endParaRPr>
              </a:p>
            </p:txBody>
          </p:sp>
          <p:sp>
            <p:nvSpPr>
              <p:cNvPr id="19" name="Rectangle 18">
                <a:extLst>
                  <a:ext uri="{FF2B5EF4-FFF2-40B4-BE49-F238E27FC236}">
                    <a16:creationId xmlns:a16="http://schemas.microsoft.com/office/drawing/2014/main" id="{BFBCD0B7-1744-1129-FF0C-5DBC3557234A}"/>
                  </a:ext>
                </a:extLst>
              </p:cNvPr>
              <p:cNvSpPr/>
              <p:nvPr/>
            </p:nvSpPr>
            <p:spPr>
              <a:xfrm>
                <a:off x="1173621" y="1368410"/>
                <a:ext cx="2009685" cy="498316"/>
              </a:xfrm>
              <a:prstGeom prst="rect">
                <a:avLst/>
              </a:prstGeom>
            </p:spPr>
            <p:txBody>
              <a:bodyPr wrap="square">
                <a:spAutoFit/>
              </a:bodyPr>
              <a:lstStyle/>
              <a:p>
                <a:pPr marR="0" lvl="0">
                  <a:lnSpc>
                    <a:spcPct val="107000"/>
                  </a:lnSpc>
                  <a:spcBef>
                    <a:spcPts val="0"/>
                  </a:spcBef>
                  <a:spcAft>
                    <a:spcPts val="0"/>
                  </a:spcAft>
                </a:pPr>
                <a:endParaRPr lang="en-US" sz="2200" dirty="0">
                  <a:latin typeface="Calibri" panose="020F0502020204030204" pitchFamily="34" charset="0"/>
                  <a:ea typeface="Calibri" panose="020F0502020204030204" pitchFamily="34" charset="0"/>
                  <a:cs typeface="Times New Roman" panose="02020603050405020304" pitchFamily="18" charset="0"/>
                </a:endParaRPr>
              </a:p>
            </p:txBody>
          </p:sp>
        </p:grpSp>
        <p:sp>
          <p:nvSpPr>
            <p:cNvPr id="17" name="TextBox 16">
              <a:extLst>
                <a:ext uri="{FF2B5EF4-FFF2-40B4-BE49-F238E27FC236}">
                  <a16:creationId xmlns:a16="http://schemas.microsoft.com/office/drawing/2014/main" id="{937EE1DC-9BF6-FEE5-367D-EFE7259164A9}"/>
                </a:ext>
              </a:extLst>
            </p:cNvPr>
            <p:cNvSpPr txBox="1"/>
            <p:nvPr/>
          </p:nvSpPr>
          <p:spPr>
            <a:xfrm>
              <a:off x="3157464" y="1820624"/>
              <a:ext cx="10371536" cy="1200329"/>
            </a:xfrm>
            <a:prstGeom prst="rect">
              <a:avLst/>
            </a:prstGeom>
            <a:noFill/>
          </p:spPr>
          <p:txBody>
            <a:bodyPr wrap="square" rtlCol="0">
              <a:spAutoFit/>
            </a:bodyPr>
            <a:lstStyle/>
            <a:p>
              <a:r>
                <a:rPr lang="en-IE" sz="24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On</a:t>
              </a:r>
              <a:r>
                <a:rPr lang="en-IE"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IE"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their</a:t>
              </a:r>
              <a:r>
                <a:rPr lang="en-IE" sz="24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way, they both had to cross a stream. One day the donkey suddenly fell into the stream, and the salt bag fell into the water. The salt completely dissolved in that water, so the bag became very light to carry.</a:t>
              </a:r>
              <a:endParaRPr lang="en-AE" sz="2400" dirty="0"/>
            </a:p>
          </p:txBody>
        </p:sp>
      </p:grpSp>
    </p:spTree>
    <p:extLst>
      <p:ext uri="{BB962C8B-B14F-4D97-AF65-F5344CB8AC3E}">
        <p14:creationId xmlns:p14="http://schemas.microsoft.com/office/powerpoint/2010/main" val="371617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2000"/>
                                        <p:tgtEl>
                                          <p:spTgt spid="15"/>
                                        </p:tgtEl>
                                      </p:cBhvr>
                                    </p:animEffect>
                                  </p:childTnLst>
                                </p:cTn>
                              </p:par>
                            </p:childTnLst>
                          </p:cTn>
                        </p:par>
                        <p:par>
                          <p:cTn id="8" fill="hold">
                            <p:stCondLst>
                              <p:cond delay="2500"/>
                            </p:stCondLst>
                            <p:childTnLst>
                              <p:par>
                                <p:cTn id="9" presetID="53" presetClass="entr" presetSubtype="16"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Effect transition="in" filter="fade">
                                      <p:cBhvr>
                                        <p:cTn id="13" dur="1000"/>
                                        <p:tgtEl>
                                          <p:spTgt spid="7"/>
                                        </p:tgtEl>
                                      </p:cBhvr>
                                    </p:animEffect>
                                  </p:childTnLst>
                                </p:cTn>
                              </p:par>
                            </p:childTnLst>
                          </p:cTn>
                        </p:par>
                        <p:par>
                          <p:cTn id="14" fill="hold">
                            <p:stCondLst>
                              <p:cond delay="4000"/>
                            </p:stCondLst>
                            <p:childTnLst>
                              <p:par>
                                <p:cTn id="15" presetID="53" presetClass="entr" presetSubtype="16" fill="hold" nodeType="afterEffect">
                                  <p:stCondLst>
                                    <p:cond delay="50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2" name="Title 1">
            <a:extLst>
              <a:ext uri="{FF2B5EF4-FFF2-40B4-BE49-F238E27FC236}">
                <a16:creationId xmlns:a16="http://schemas.microsoft.com/office/drawing/2014/main" id="{27AA4F7A-A18A-D45B-220F-CE2A1564D9AF}"/>
              </a:ext>
            </a:extLst>
          </p:cNvPr>
          <p:cNvSpPr>
            <a:spLocks noGrp="1"/>
          </p:cNvSpPr>
          <p:nvPr>
            <p:ph type="title"/>
          </p:nvPr>
        </p:nvSpPr>
        <p:spPr>
          <a:xfrm>
            <a:off x="2170242" y="240638"/>
            <a:ext cx="7851515" cy="654050"/>
          </a:xfrm>
          <a:prstGeom prst="homePlate">
            <a:avLst/>
          </a:prstGeom>
          <a:solidFill>
            <a:srgbClr val="C00000"/>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r>
              <a:rPr lang="en-US" sz="3600" dirty="0">
                <a:solidFill>
                  <a:schemeClr val="bg1"/>
                </a:solidFill>
                <a:effectLst>
                  <a:outerShdw blurRad="38100" dist="38100" dir="2700000" algn="tl">
                    <a:srgbClr val="000000">
                      <a:alpha val="43137"/>
                    </a:srgbClr>
                  </a:outerShdw>
                </a:effectLst>
              </a:rPr>
              <a:t>Foolish Dumdum</a:t>
            </a:r>
          </a:p>
        </p:txBody>
      </p:sp>
      <p:grpSp>
        <p:nvGrpSpPr>
          <p:cNvPr id="5" name="Group 4">
            <a:extLst>
              <a:ext uri="{FF2B5EF4-FFF2-40B4-BE49-F238E27FC236}">
                <a16:creationId xmlns:a16="http://schemas.microsoft.com/office/drawing/2014/main" id="{75A0B25B-7127-5CF9-5FDB-8CFCD581949D}"/>
              </a:ext>
            </a:extLst>
          </p:cNvPr>
          <p:cNvGrpSpPr/>
          <p:nvPr/>
        </p:nvGrpSpPr>
        <p:grpSpPr>
          <a:xfrm>
            <a:off x="1199909" y="1318368"/>
            <a:ext cx="9792181" cy="1585732"/>
            <a:chOff x="1632032" y="1706778"/>
            <a:chExt cx="9792181" cy="1585732"/>
          </a:xfrm>
        </p:grpSpPr>
        <p:grpSp>
          <p:nvGrpSpPr>
            <p:cNvPr id="31" name="Group 30">
              <a:extLst>
                <a:ext uri="{FF2B5EF4-FFF2-40B4-BE49-F238E27FC236}">
                  <a16:creationId xmlns:a16="http://schemas.microsoft.com/office/drawing/2014/main" id="{5B545C74-9225-CBDA-2426-6EA73C481586}"/>
                </a:ext>
              </a:extLst>
            </p:cNvPr>
            <p:cNvGrpSpPr>
              <a:grpSpLocks noChangeAspect="1"/>
            </p:cNvGrpSpPr>
            <p:nvPr/>
          </p:nvGrpSpPr>
          <p:grpSpPr>
            <a:xfrm>
              <a:off x="1632032" y="1706778"/>
              <a:ext cx="9792181" cy="1585732"/>
              <a:chOff x="575297" y="1268760"/>
              <a:chExt cx="3461489" cy="2079572"/>
            </a:xfrm>
          </p:grpSpPr>
          <p:sp>
            <p:nvSpPr>
              <p:cNvPr id="35" name="Frame 34">
                <a:extLst>
                  <a:ext uri="{FF2B5EF4-FFF2-40B4-BE49-F238E27FC236}">
                    <a16:creationId xmlns:a16="http://schemas.microsoft.com/office/drawing/2014/main" id="{794C75A0-E396-1F47-B284-FD2F07C174F9}"/>
                  </a:ext>
                </a:extLst>
              </p:cNvPr>
              <p:cNvSpPr/>
              <p:nvPr/>
            </p:nvSpPr>
            <p:spPr>
              <a:xfrm>
                <a:off x="575297" y="1268760"/>
                <a:ext cx="3461489" cy="2079572"/>
              </a:xfrm>
              <a:prstGeom prst="frame">
                <a:avLst>
                  <a:gd name="adj1" fmla="val 5390"/>
                </a:avLst>
              </a:prstGeom>
              <a:solidFill>
                <a:srgbClr val="00FD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solidFill>
                    <a:schemeClr val="tx1"/>
                  </a:solidFill>
                </a:endParaRPr>
              </a:p>
            </p:txBody>
          </p:sp>
          <p:sp>
            <p:nvSpPr>
              <p:cNvPr id="33" name="Rectangle 32">
                <a:extLst>
                  <a:ext uri="{FF2B5EF4-FFF2-40B4-BE49-F238E27FC236}">
                    <a16:creationId xmlns:a16="http://schemas.microsoft.com/office/drawing/2014/main" id="{B2353B2A-7DF2-62A4-DC34-360D395FA71F}"/>
                  </a:ext>
                </a:extLst>
              </p:cNvPr>
              <p:cNvSpPr/>
              <p:nvPr/>
            </p:nvSpPr>
            <p:spPr>
              <a:xfrm>
                <a:off x="1173621" y="1368410"/>
                <a:ext cx="2009685" cy="498316"/>
              </a:xfrm>
              <a:prstGeom prst="rect">
                <a:avLst/>
              </a:prstGeom>
            </p:spPr>
            <p:txBody>
              <a:bodyPr wrap="square">
                <a:spAutoFit/>
              </a:bodyPr>
              <a:lstStyle/>
              <a:p>
                <a:pPr marR="0" lvl="0">
                  <a:lnSpc>
                    <a:spcPct val="107000"/>
                  </a:lnSpc>
                  <a:spcBef>
                    <a:spcPts val="0"/>
                  </a:spcBef>
                  <a:spcAft>
                    <a:spcPts val="0"/>
                  </a:spcAft>
                </a:pPr>
                <a:endParaRPr lang="en-US" sz="2200" dirty="0">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E4F0BA47-EC40-4570-DDE2-6371E1133889}"/>
                </a:ext>
              </a:extLst>
            </p:cNvPr>
            <p:cNvSpPr txBox="1"/>
            <p:nvPr/>
          </p:nvSpPr>
          <p:spPr>
            <a:xfrm>
              <a:off x="1875100" y="1899480"/>
              <a:ext cx="9261493" cy="1200329"/>
            </a:xfrm>
            <a:prstGeom prst="rect">
              <a:avLst/>
            </a:prstGeom>
            <a:noFill/>
          </p:spPr>
          <p:txBody>
            <a:bodyPr wrap="square" rtlCol="0">
              <a:spAutoFit/>
            </a:bodyPr>
            <a:lstStyle/>
            <a:p>
              <a:r>
                <a:rPr lang="en-IE" sz="2400" dirty="0">
                  <a:solidFill>
                    <a:srgbClr val="222222"/>
                  </a:solidFill>
                  <a:effectLst/>
                  <a:latin typeface="Calibri" panose="020F0502020204030204" pitchFamily="34" charset="0"/>
                  <a:ea typeface="Calibri" panose="020F0502020204030204" pitchFamily="34" charset="0"/>
                </a:rPr>
                <a:t>The donkey was very happy because he didn’t have to carry the salt bags </a:t>
              </a:r>
              <a:r>
                <a:rPr lang="en-IE" sz="2400" b="1" dirty="0">
                  <a:solidFill>
                    <a:srgbClr val="FF0000"/>
                  </a:solidFill>
                  <a:effectLst/>
                  <a:latin typeface="Calibri" panose="020F0502020204030204" pitchFamily="34" charset="0"/>
                  <a:ea typeface="Calibri" panose="020F0502020204030204" pitchFamily="34" charset="0"/>
                </a:rPr>
                <a:t>which</a:t>
              </a:r>
              <a:r>
                <a:rPr lang="en-IE" sz="2400" dirty="0">
                  <a:solidFill>
                    <a:srgbClr val="222222"/>
                  </a:solidFill>
                  <a:effectLst/>
                  <a:latin typeface="Calibri" panose="020F0502020204030204" pitchFamily="34" charset="0"/>
                  <a:ea typeface="Calibri" panose="020F0502020204030204" pitchFamily="34" charset="0"/>
                </a:rPr>
                <a:t> </a:t>
              </a:r>
              <a:r>
                <a:rPr lang="en-IE" sz="2400" b="1" dirty="0">
                  <a:solidFill>
                    <a:srgbClr val="FF0000"/>
                  </a:solidFill>
                  <a:effectLst/>
                  <a:latin typeface="Calibri" panose="020F0502020204030204" pitchFamily="34" charset="0"/>
                  <a:ea typeface="Calibri" panose="020F0502020204030204" pitchFamily="34" charset="0"/>
                </a:rPr>
                <a:t>his</a:t>
              </a:r>
              <a:r>
                <a:rPr lang="en-IE" sz="2400" dirty="0">
                  <a:solidFill>
                    <a:srgbClr val="222222"/>
                  </a:solidFill>
                  <a:effectLst/>
                  <a:latin typeface="Calibri" panose="020F0502020204030204" pitchFamily="34" charset="0"/>
                  <a:ea typeface="Calibri" panose="020F0502020204030204" pitchFamily="34" charset="0"/>
                </a:rPr>
                <a:t> master had been loading </a:t>
              </a:r>
              <a:r>
                <a:rPr lang="en-IE" sz="2400" b="1" dirty="0">
                  <a:solidFill>
                    <a:srgbClr val="FF0000"/>
                  </a:solidFill>
                  <a:effectLst/>
                  <a:latin typeface="Calibri" panose="020F0502020204030204" pitchFamily="34" charset="0"/>
                  <a:ea typeface="Calibri" panose="020F0502020204030204" pitchFamily="34" charset="0"/>
                </a:rPr>
                <a:t>him</a:t>
              </a:r>
              <a:r>
                <a:rPr lang="en-IE" sz="2400" dirty="0">
                  <a:solidFill>
                    <a:srgbClr val="222222"/>
                  </a:solidFill>
                  <a:effectLst/>
                  <a:latin typeface="Calibri" panose="020F0502020204030204" pitchFamily="34" charset="0"/>
                  <a:ea typeface="Calibri" panose="020F0502020204030204" pitchFamily="34" charset="0"/>
                </a:rPr>
                <a:t> with. Then the donkey started to play </a:t>
              </a:r>
              <a:r>
                <a:rPr lang="en-IE" sz="2400" b="1" dirty="0">
                  <a:solidFill>
                    <a:srgbClr val="FF0000"/>
                  </a:solidFill>
                  <a:effectLst/>
                  <a:latin typeface="Calibri" panose="020F0502020204030204" pitchFamily="34" charset="0"/>
                  <a:ea typeface="Calibri" panose="020F0502020204030204" pitchFamily="34" charset="0"/>
                </a:rPr>
                <a:t>that</a:t>
              </a:r>
              <a:r>
                <a:rPr lang="en-IE" sz="2400" dirty="0">
                  <a:solidFill>
                    <a:srgbClr val="222222"/>
                  </a:solidFill>
                  <a:effectLst/>
                  <a:latin typeface="Calibri" panose="020F0502020204030204" pitchFamily="34" charset="0"/>
                  <a:ea typeface="Calibri" panose="020F0502020204030204" pitchFamily="34" charset="0"/>
                </a:rPr>
                <a:t> same trick every day. </a:t>
              </a:r>
              <a:endParaRPr lang="en-AE" sz="2400" dirty="0"/>
            </a:p>
          </p:txBody>
        </p:sp>
      </p:grpSp>
      <p:pic>
        <p:nvPicPr>
          <p:cNvPr id="7" name="Picture 6" descr="Graphical user interface&#10;&#10;Description automatically generated">
            <a:extLst>
              <a:ext uri="{FF2B5EF4-FFF2-40B4-BE49-F238E27FC236}">
                <a16:creationId xmlns:a16="http://schemas.microsoft.com/office/drawing/2014/main" id="{C5A2652D-FB14-5C0A-2D74-8DC1A9EA210F}"/>
              </a:ext>
            </a:extLst>
          </p:cNvPr>
          <p:cNvPicPr>
            <a:picLocks noChangeAspect="1"/>
          </p:cNvPicPr>
          <p:nvPr/>
        </p:nvPicPr>
        <p:blipFill rotWithShape="1">
          <a:blip r:embed="rId3"/>
          <a:srcRect l="5388" t="10246" r="9281" b="14212"/>
          <a:stretch/>
        </p:blipFill>
        <p:spPr>
          <a:xfrm>
            <a:off x="6292586" y="3307580"/>
            <a:ext cx="4940847" cy="27338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descr="A screenshot of a video game&#10;&#10;Description automatically generated">
            <a:extLst>
              <a:ext uri="{FF2B5EF4-FFF2-40B4-BE49-F238E27FC236}">
                <a16:creationId xmlns:a16="http://schemas.microsoft.com/office/drawing/2014/main" id="{B444D603-CAFD-96C7-B447-72062D9306D6}"/>
              </a:ext>
            </a:extLst>
          </p:cNvPr>
          <p:cNvPicPr>
            <a:picLocks noChangeAspect="1"/>
          </p:cNvPicPr>
          <p:nvPr/>
        </p:nvPicPr>
        <p:blipFill rotWithShape="1">
          <a:blip r:embed="rId4"/>
          <a:srcRect l="7942" t="22159" r="11790" b="13983"/>
          <a:stretch/>
        </p:blipFill>
        <p:spPr>
          <a:xfrm>
            <a:off x="318142" y="3327780"/>
            <a:ext cx="5416952" cy="26934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0371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p:stCondLst>
                              <p:cond delay="1500"/>
                            </p:stCondLst>
                            <p:childTnLst>
                              <p:par>
                                <p:cTn id="9" presetID="22" presetClass="entr" presetSubtype="1" fill="hold" nodeType="afterEffect">
                                  <p:stCondLst>
                                    <p:cond delay="50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1000"/>
                                        <p:tgtEl>
                                          <p:spTgt spid="14"/>
                                        </p:tgtEl>
                                      </p:cBhvr>
                                    </p:animEffect>
                                  </p:childTnLst>
                                </p:cTn>
                              </p:par>
                            </p:childTnLst>
                          </p:cTn>
                        </p:par>
                        <p:par>
                          <p:cTn id="12" fill="hold">
                            <p:stCondLst>
                              <p:cond delay="3000"/>
                            </p:stCondLst>
                            <p:childTnLst>
                              <p:par>
                                <p:cTn id="13" presetID="22" presetClass="entr" presetSubtype="1" fill="hold"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2" name="Title 1">
            <a:extLst>
              <a:ext uri="{FF2B5EF4-FFF2-40B4-BE49-F238E27FC236}">
                <a16:creationId xmlns:a16="http://schemas.microsoft.com/office/drawing/2014/main" id="{27AA4F7A-A18A-D45B-220F-CE2A1564D9AF}"/>
              </a:ext>
            </a:extLst>
          </p:cNvPr>
          <p:cNvSpPr>
            <a:spLocks noGrp="1"/>
          </p:cNvSpPr>
          <p:nvPr>
            <p:ph type="title"/>
          </p:nvPr>
        </p:nvSpPr>
        <p:spPr>
          <a:xfrm>
            <a:off x="2148713" y="187039"/>
            <a:ext cx="7894574" cy="654050"/>
          </a:xfrm>
          <a:prstGeom prst="homePlate">
            <a:avLst/>
          </a:prstGeom>
          <a:solidFill>
            <a:srgbClr val="C00000"/>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r>
              <a:rPr lang="en-US" sz="3600" dirty="0">
                <a:solidFill>
                  <a:schemeClr val="bg1"/>
                </a:solidFill>
                <a:effectLst>
                  <a:outerShdw blurRad="38100" dist="38100" dir="2700000" algn="tl">
                    <a:srgbClr val="000000">
                      <a:alpha val="43137"/>
                    </a:srgbClr>
                  </a:outerShdw>
                </a:effectLst>
              </a:rPr>
              <a:t>Foolish Dumdum</a:t>
            </a:r>
          </a:p>
        </p:txBody>
      </p:sp>
      <p:sp>
        <p:nvSpPr>
          <p:cNvPr id="6" name="Rectangle: Rounded Corners 59">
            <a:extLst>
              <a:ext uri="{FF2B5EF4-FFF2-40B4-BE49-F238E27FC236}">
                <a16:creationId xmlns:a16="http://schemas.microsoft.com/office/drawing/2014/main" id="{990B0401-CA7A-11A8-B494-DA7106FAC926}"/>
              </a:ext>
            </a:extLst>
          </p:cNvPr>
          <p:cNvSpPr/>
          <p:nvPr/>
        </p:nvSpPr>
        <p:spPr>
          <a:xfrm>
            <a:off x="378591" y="1145854"/>
            <a:ext cx="11126644" cy="1504749"/>
          </a:xfrm>
          <a:prstGeom prst="roundRect">
            <a:avLst/>
          </a:prstGeom>
          <a:gradFill flip="none" rotWithShape="1">
            <a:gsLst>
              <a:gs pos="0">
                <a:srgbClr val="84E6EE">
                  <a:tint val="66000"/>
                  <a:satMod val="160000"/>
                </a:srgbClr>
              </a:gs>
              <a:gs pos="50000">
                <a:srgbClr val="84E6EE">
                  <a:tint val="44500"/>
                  <a:satMod val="160000"/>
                </a:srgbClr>
              </a:gs>
              <a:gs pos="100000">
                <a:srgbClr val="84E6EE">
                  <a:tint val="23500"/>
                  <a:satMod val="160000"/>
                </a:srgbClr>
              </a:gs>
            </a:gsLst>
            <a:path path="circle">
              <a:fillToRect r="100000" b="100000"/>
            </a:path>
            <a:tileRect l="-100000" t="-100000"/>
          </a:gra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The salt merchant came to understand the trick and decided to teach a lesson to his Dumdum. The next day </a:t>
            </a:r>
            <a:r>
              <a:rPr lang="en-IE"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he</a:t>
            </a:r>
            <a:r>
              <a:rPr lang="en-IE" sz="24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loaded a cotton bag on the donkey.  Again </a:t>
            </a:r>
            <a:r>
              <a:rPr lang="en-IE"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it</a:t>
            </a:r>
            <a:r>
              <a:rPr lang="en-IE" sz="24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played the same trick hoping </a:t>
            </a:r>
            <a:r>
              <a:rPr lang="en-IE"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that</a:t>
            </a:r>
            <a:r>
              <a:rPr lang="en-IE" sz="24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the cotton bag would still become lighter.</a:t>
            </a:r>
            <a:r>
              <a:rPr lang="en-AE" sz="2400" dirty="0">
                <a:effectLst/>
                <a:latin typeface="Calibri" panose="020F0502020204030204" pitchFamily="34" charset="0"/>
                <a:cs typeface="Calibri" panose="020F0502020204030204" pitchFamily="34" charset="0"/>
              </a:rPr>
              <a:t> </a:t>
            </a:r>
            <a:endParaRPr lang="en-IN" sz="2400" dirty="0">
              <a:solidFill>
                <a:schemeClr val="tx1"/>
              </a:solidFill>
              <a:latin typeface="Calibri" panose="020F0502020204030204" pitchFamily="34" charset="0"/>
              <a:cs typeface="Calibri" panose="020F0502020204030204" pitchFamily="34" charset="0"/>
            </a:endParaRPr>
          </a:p>
        </p:txBody>
      </p:sp>
      <p:pic>
        <p:nvPicPr>
          <p:cNvPr id="4" name="Picture 3" descr="Graphical user interface&#10;&#10;Description automatically generated">
            <a:extLst>
              <a:ext uri="{FF2B5EF4-FFF2-40B4-BE49-F238E27FC236}">
                <a16:creationId xmlns:a16="http://schemas.microsoft.com/office/drawing/2014/main" id="{73CAA7CB-F8E9-F81F-C77F-DAD89F336DEE}"/>
              </a:ext>
            </a:extLst>
          </p:cNvPr>
          <p:cNvPicPr>
            <a:picLocks noChangeAspect="1"/>
          </p:cNvPicPr>
          <p:nvPr/>
        </p:nvPicPr>
        <p:blipFill rotWithShape="1">
          <a:blip r:embed="rId3"/>
          <a:srcRect t="8987" b="8465"/>
          <a:stretch/>
        </p:blipFill>
        <p:spPr>
          <a:xfrm>
            <a:off x="378591" y="2955368"/>
            <a:ext cx="5235131" cy="2700928"/>
          </a:xfrm>
          <a:prstGeom prst="rect">
            <a:avLst/>
          </a:prstGeom>
          <a:noFill/>
          <a:effectLst>
            <a:innerShdw blurRad="76200" dist="76200" dir="12780000">
              <a:prstClr val="black">
                <a:alpha val="50000"/>
              </a:prstClr>
            </a:innerShdw>
          </a:effectLst>
        </p:spPr>
      </p:pic>
      <p:pic>
        <p:nvPicPr>
          <p:cNvPr id="10" name="Picture 9" descr="Graphical user interface&#10;&#10;Description automatically generated">
            <a:extLst>
              <a:ext uri="{FF2B5EF4-FFF2-40B4-BE49-F238E27FC236}">
                <a16:creationId xmlns:a16="http://schemas.microsoft.com/office/drawing/2014/main" id="{3D2FD935-5607-2706-1D79-B365D199BCAC}"/>
              </a:ext>
            </a:extLst>
          </p:cNvPr>
          <p:cNvPicPr>
            <a:picLocks noChangeAspect="1"/>
          </p:cNvPicPr>
          <p:nvPr/>
        </p:nvPicPr>
        <p:blipFill rotWithShape="1">
          <a:blip r:embed="rId4"/>
          <a:srcRect t="7770" r="3415" b="9976"/>
          <a:stretch/>
        </p:blipFill>
        <p:spPr>
          <a:xfrm>
            <a:off x="5922380" y="2955368"/>
            <a:ext cx="5316638" cy="2720752"/>
          </a:xfrm>
          <a:prstGeom prst="rect">
            <a:avLst/>
          </a:prstGeom>
          <a:noFill/>
          <a:effectLst>
            <a:innerShdw blurRad="76200" dist="76200" dir="12780000">
              <a:prstClr val="black">
                <a:alpha val="50000"/>
              </a:prstClr>
            </a:innerShdw>
          </a:effectLst>
        </p:spPr>
      </p:pic>
    </p:spTree>
    <p:extLst>
      <p:ext uri="{BB962C8B-B14F-4D97-AF65-F5344CB8AC3E}">
        <p14:creationId xmlns:p14="http://schemas.microsoft.com/office/powerpoint/2010/main" val="293300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0.7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childTnLst>
                          </p:cTn>
                        </p:par>
                        <p:par>
                          <p:cTn id="10" fill="hold">
                            <p:stCondLst>
                              <p:cond delay="2500"/>
                            </p:stCondLst>
                            <p:childTnLst>
                              <p:par>
                                <p:cTn id="11" presetID="6" presetClass="entr" presetSubtype="16" fill="hold" nodeType="after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1000"/>
                                        <p:tgtEl>
                                          <p:spTgt spid="4"/>
                                        </p:tgtEl>
                                      </p:cBhvr>
                                    </p:animEffect>
                                  </p:childTnLst>
                                </p:cTn>
                              </p:par>
                            </p:childTnLst>
                          </p:cTn>
                        </p:par>
                        <p:par>
                          <p:cTn id="14" fill="hold">
                            <p:stCondLst>
                              <p:cond delay="4000"/>
                            </p:stCondLst>
                            <p:childTnLst>
                              <p:par>
                                <p:cTn id="15" presetID="6" presetClass="entr" presetSubtype="16" fill="hold" nodeType="after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2" name="Title 1">
            <a:extLst>
              <a:ext uri="{FF2B5EF4-FFF2-40B4-BE49-F238E27FC236}">
                <a16:creationId xmlns:a16="http://schemas.microsoft.com/office/drawing/2014/main" id="{27AA4F7A-A18A-D45B-220F-CE2A1564D9AF}"/>
              </a:ext>
            </a:extLst>
          </p:cNvPr>
          <p:cNvSpPr>
            <a:spLocks noGrp="1"/>
          </p:cNvSpPr>
          <p:nvPr>
            <p:ph type="title"/>
          </p:nvPr>
        </p:nvSpPr>
        <p:spPr>
          <a:xfrm>
            <a:off x="2148713" y="187039"/>
            <a:ext cx="7894574" cy="654050"/>
          </a:xfrm>
          <a:prstGeom prst="homePlate">
            <a:avLst/>
          </a:prstGeom>
          <a:solidFill>
            <a:srgbClr val="C00000"/>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r>
              <a:rPr lang="en-US" sz="3600" dirty="0">
                <a:solidFill>
                  <a:schemeClr val="bg1"/>
                </a:solidFill>
                <a:effectLst>
                  <a:outerShdw blurRad="38100" dist="38100" dir="2700000" algn="tl">
                    <a:srgbClr val="000000">
                      <a:alpha val="43137"/>
                    </a:srgbClr>
                  </a:outerShdw>
                </a:effectLst>
              </a:rPr>
              <a:t>Foolish Dumdum</a:t>
            </a:r>
          </a:p>
        </p:txBody>
      </p:sp>
      <p:sp>
        <p:nvSpPr>
          <p:cNvPr id="9" name="Rectangle: Rounded Corners 59">
            <a:extLst>
              <a:ext uri="{FF2B5EF4-FFF2-40B4-BE49-F238E27FC236}">
                <a16:creationId xmlns:a16="http://schemas.microsoft.com/office/drawing/2014/main" id="{7B93D9F1-6847-60E0-CED1-5B212A3E1CA8}"/>
              </a:ext>
            </a:extLst>
          </p:cNvPr>
          <p:cNvSpPr/>
          <p:nvPr/>
        </p:nvSpPr>
        <p:spPr>
          <a:xfrm>
            <a:off x="649389" y="4294207"/>
            <a:ext cx="10893222" cy="1429513"/>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r="100000" b="100000"/>
            </a:path>
            <a:tileRect l="-100000" t="-100000"/>
          </a:gra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222222"/>
              </a:solidFill>
              <a:effectLst/>
              <a:latin typeface="Calibri" panose="020F0502020204030204" pitchFamily="34" charset="0"/>
              <a:ea typeface="Calibri" panose="020F0502020204030204" pitchFamily="34" charset="0"/>
            </a:endParaRPr>
          </a:p>
          <a:p>
            <a:pPr algn="ctr"/>
            <a:r>
              <a:rPr lang="en-IE" sz="2400" dirty="0">
                <a:solidFill>
                  <a:srgbClr val="222222"/>
                </a:solidFill>
                <a:effectLst/>
                <a:latin typeface="Calibri" panose="020F0502020204030204" pitchFamily="34" charset="0"/>
                <a:ea typeface="Calibri" panose="020F0502020204030204" pitchFamily="34" charset="0"/>
              </a:rPr>
              <a:t>But the wet cotton became heavy, and the donkey suffered. It learnt a lesson and didn’t play the trick after </a:t>
            </a:r>
            <a:r>
              <a:rPr lang="en-IE" sz="2400" b="1" dirty="0">
                <a:solidFill>
                  <a:srgbClr val="FF0000"/>
                </a:solidFill>
                <a:effectLst/>
                <a:latin typeface="Calibri" panose="020F0502020204030204" pitchFamily="34" charset="0"/>
                <a:ea typeface="Calibri" panose="020F0502020204030204" pitchFamily="34" charset="0"/>
              </a:rPr>
              <a:t>that</a:t>
            </a:r>
            <a:r>
              <a:rPr lang="en-IE" sz="2400" dirty="0">
                <a:solidFill>
                  <a:srgbClr val="222222"/>
                </a:solidFill>
                <a:effectLst/>
                <a:latin typeface="Calibri" panose="020F0502020204030204" pitchFamily="34" charset="0"/>
                <a:ea typeface="Calibri" panose="020F0502020204030204" pitchFamily="34" charset="0"/>
              </a:rPr>
              <a:t> day, and the seller was happy.</a:t>
            </a:r>
            <a:endParaRPr lang="en-AE" sz="2400" dirty="0">
              <a:effectLst/>
              <a:latin typeface="Calibri" panose="020F0502020204030204" pitchFamily="34" charset="0"/>
              <a:ea typeface="Calibri" panose="020F0502020204030204" pitchFamily="34" charset="0"/>
            </a:endParaRPr>
          </a:p>
          <a:p>
            <a:pPr algn="ctr"/>
            <a:endParaRPr lang="en-IN" sz="2400" dirty="0">
              <a:solidFill>
                <a:schemeClr val="tx1"/>
              </a:solidFill>
              <a:latin typeface="Calibri" panose="020F0502020204030204" pitchFamily="34" charset="0"/>
              <a:cs typeface="Calibri" panose="020F0502020204030204" pitchFamily="34" charset="0"/>
            </a:endParaRPr>
          </a:p>
        </p:txBody>
      </p:sp>
      <p:pic>
        <p:nvPicPr>
          <p:cNvPr id="4" name="Picture 3" descr="Graphical user interface, website&#10;&#10;Description automatically generated">
            <a:extLst>
              <a:ext uri="{FF2B5EF4-FFF2-40B4-BE49-F238E27FC236}">
                <a16:creationId xmlns:a16="http://schemas.microsoft.com/office/drawing/2014/main" id="{2A71AEB0-3F9E-D990-F267-3D340C2DFFBB}"/>
              </a:ext>
            </a:extLst>
          </p:cNvPr>
          <p:cNvPicPr>
            <a:picLocks noChangeAspect="1"/>
          </p:cNvPicPr>
          <p:nvPr/>
        </p:nvPicPr>
        <p:blipFill rotWithShape="1">
          <a:blip r:embed="rId3"/>
          <a:srcRect t="21107" r="9212" b="10481"/>
          <a:stretch/>
        </p:blipFill>
        <p:spPr>
          <a:xfrm>
            <a:off x="6052588" y="1397673"/>
            <a:ext cx="5333041" cy="2641891"/>
          </a:xfrm>
          <a:prstGeom prst="rect">
            <a:avLst/>
          </a:prstGeom>
          <a:ln w="38100" cap="rnd">
            <a:solidFill>
              <a:srgbClr val="7030A0"/>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descr="Graphical user interface, website&#10;&#10;Description automatically generated">
            <a:extLst>
              <a:ext uri="{FF2B5EF4-FFF2-40B4-BE49-F238E27FC236}">
                <a16:creationId xmlns:a16="http://schemas.microsoft.com/office/drawing/2014/main" id="{6166C35E-6AE5-52F7-2033-5F780E256D74}"/>
              </a:ext>
            </a:extLst>
          </p:cNvPr>
          <p:cNvPicPr>
            <a:picLocks noChangeAspect="1"/>
          </p:cNvPicPr>
          <p:nvPr/>
        </p:nvPicPr>
        <p:blipFill rotWithShape="1">
          <a:blip r:embed="rId4"/>
          <a:srcRect t="7149" r="5772" b="8857"/>
          <a:stretch/>
        </p:blipFill>
        <p:spPr>
          <a:xfrm>
            <a:off x="806371" y="1419321"/>
            <a:ext cx="4818925" cy="2620244"/>
          </a:xfrm>
          <a:prstGeom prst="rect">
            <a:avLst/>
          </a:prstGeom>
          <a:ln w="38100" cap="rnd">
            <a:solidFill>
              <a:srgbClr val="7030A0"/>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9352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childTnLst>
                          </p:cTn>
                        </p:par>
                        <p:par>
                          <p:cTn id="8" fill="hold">
                            <p:stCondLst>
                              <p:cond delay="1500"/>
                            </p:stCondLst>
                            <p:childTnLst>
                              <p:par>
                                <p:cTn id="9" presetID="12" presetClass="entr" presetSubtype="4"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p:tgtEl>
                                          <p:spTgt spid="8"/>
                                        </p:tgtEl>
                                        <p:attrNameLst>
                                          <p:attrName>ppt_y</p:attrName>
                                        </p:attrNameLst>
                                      </p:cBhvr>
                                      <p:tavLst>
                                        <p:tav tm="0">
                                          <p:val>
                                            <p:strVal val="#ppt_y+#ppt_h*1.125000"/>
                                          </p:val>
                                        </p:tav>
                                        <p:tav tm="100000">
                                          <p:val>
                                            <p:strVal val="#ppt_y"/>
                                          </p:val>
                                        </p:tav>
                                      </p:tavLst>
                                    </p:anim>
                                    <p:animEffect transition="in" filter="wipe(up)">
                                      <p:cBhvr>
                                        <p:cTn id="12" dur="1000"/>
                                        <p:tgtEl>
                                          <p:spTgt spid="8"/>
                                        </p:tgtEl>
                                      </p:cBhvr>
                                    </p:animEffect>
                                  </p:childTnLst>
                                </p:cTn>
                              </p:par>
                            </p:childTnLst>
                          </p:cTn>
                        </p:par>
                        <p:par>
                          <p:cTn id="13" fill="hold">
                            <p:stCondLst>
                              <p:cond delay="3000"/>
                            </p:stCondLst>
                            <p:childTnLst>
                              <p:par>
                                <p:cTn id="14" presetID="12" presetClass="entr" presetSubtype="4"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p:tgtEl>
                                          <p:spTgt spid="4"/>
                                        </p:tgtEl>
                                        <p:attrNameLst>
                                          <p:attrName>ppt_y</p:attrName>
                                        </p:attrNameLst>
                                      </p:cBhvr>
                                      <p:tavLst>
                                        <p:tav tm="0">
                                          <p:val>
                                            <p:strVal val="#ppt_y+#ppt_h*1.125000"/>
                                          </p:val>
                                        </p:tav>
                                        <p:tav tm="100000">
                                          <p:val>
                                            <p:strVal val="#ppt_y"/>
                                          </p:val>
                                        </p:tav>
                                      </p:tavLst>
                                    </p:anim>
                                    <p:animEffect transition="in" filter="wipe(up)">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B093759-A18D-09CA-7DBE-0CBB3CED432A}"/>
              </a:ext>
            </a:extLst>
          </p:cNvPr>
          <p:cNvSpPr>
            <a:spLocks noGrp="1"/>
          </p:cNvSpPr>
          <p:nvPr>
            <p:ph type="title"/>
          </p:nvPr>
        </p:nvSpPr>
        <p:spPr>
          <a:xfrm>
            <a:off x="1466850" y="71438"/>
            <a:ext cx="9296400" cy="654050"/>
          </a:xfrm>
          <a:prstGeom prst="homePlate">
            <a:avLst/>
          </a:prstGeom>
          <a:solidFill>
            <a:srgbClr val="C00000"/>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r>
              <a:rPr lang="en-US" sz="3600" dirty="0">
                <a:solidFill>
                  <a:schemeClr val="bg1"/>
                </a:solidFill>
                <a:effectLst>
                  <a:outerShdw blurRad="38100" dist="38100" dir="2700000" algn="tl">
                    <a:srgbClr val="000000">
                      <a:alpha val="43137"/>
                    </a:srgbClr>
                  </a:outerShdw>
                </a:effectLst>
              </a:rPr>
              <a:t>Foolish Dumdum</a:t>
            </a:r>
          </a:p>
        </p:txBody>
      </p:sp>
      <p:sp>
        <p:nvSpPr>
          <p:cNvPr id="6" name="Rectangle: Rounded Corners 59">
            <a:extLst>
              <a:ext uri="{FF2B5EF4-FFF2-40B4-BE49-F238E27FC236}">
                <a16:creationId xmlns:a16="http://schemas.microsoft.com/office/drawing/2014/main" id="{18A76454-09A1-F485-F6D9-1F54D1EE6BD3}"/>
              </a:ext>
            </a:extLst>
          </p:cNvPr>
          <p:cNvSpPr>
            <a:spLocks noGrp="1"/>
          </p:cNvSpPr>
          <p:nvPr>
            <p:ph type="body" idx="1"/>
          </p:nvPr>
        </p:nvSpPr>
        <p:spPr>
          <a:xfrm>
            <a:off x="857250" y="1790700"/>
            <a:ext cx="10668000" cy="2771775"/>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r="100000" b="100000"/>
            </a:path>
            <a:tileRect l="-100000" t="-100000"/>
          </a:gra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400" indent="0" algn="ctr">
              <a:buNone/>
            </a:pPr>
            <a:r>
              <a:rPr lang="en-US" sz="4000" dirty="0"/>
              <a:t>Lesson Learnt</a:t>
            </a:r>
          </a:p>
          <a:p>
            <a:pPr marL="25400" indent="0" algn="ctr">
              <a:buNone/>
            </a:pPr>
            <a:r>
              <a:rPr lang="en-US" sz="2800" dirty="0"/>
              <a:t>Never play tricks, be honest and should not run away from your duties and responsibilities. </a:t>
            </a:r>
            <a:endParaRPr lang="en-IN" sz="2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33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67" name="Green Left">
            <a:extLst>
              <a:ext uri="{FF2B5EF4-FFF2-40B4-BE49-F238E27FC236}">
                <a16:creationId xmlns:a16="http://schemas.microsoft.com/office/drawing/2014/main" id="{22C0BADC-A954-97DC-7663-99670B94C28C}"/>
              </a:ext>
            </a:extLst>
          </p:cNvPr>
          <p:cNvSpPr/>
          <p:nvPr/>
        </p:nvSpPr>
        <p:spPr>
          <a:xfrm>
            <a:off x="6129620" y="5083856"/>
            <a:ext cx="4707536" cy="540000"/>
          </a:xfrm>
          <a:prstGeom prst="rect">
            <a:avLst/>
          </a:prstGeom>
          <a:solidFill>
            <a:srgbClr val="FF40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ko-KR" altLang="en-US" sz="2400" dirty="0">
              <a:solidFill>
                <a:schemeClr val="tx1"/>
              </a:solidFill>
              <a:latin typeface="Calibri" panose="020F0502020204030204" pitchFamily="34" charset="0"/>
              <a:cs typeface="Calibri" panose="020F0502020204030204" pitchFamily="34" charset="0"/>
            </a:endParaRPr>
          </a:p>
        </p:txBody>
      </p:sp>
      <p:sp>
        <p:nvSpPr>
          <p:cNvPr id="66" name="Green Left">
            <a:extLst>
              <a:ext uri="{FF2B5EF4-FFF2-40B4-BE49-F238E27FC236}">
                <a16:creationId xmlns:a16="http://schemas.microsoft.com/office/drawing/2014/main" id="{4EB0DFF4-432C-7B4F-4DFD-DD07655E8564}"/>
              </a:ext>
            </a:extLst>
          </p:cNvPr>
          <p:cNvSpPr/>
          <p:nvPr/>
        </p:nvSpPr>
        <p:spPr>
          <a:xfrm>
            <a:off x="499256" y="5049852"/>
            <a:ext cx="5076290" cy="540000"/>
          </a:xfrm>
          <a:prstGeom prst="rect">
            <a:avLst/>
          </a:prstGeom>
          <a:solidFill>
            <a:srgbClr val="FF40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ko-KR" altLang="en-US" sz="2400" dirty="0">
              <a:solidFill>
                <a:schemeClr val="tx1"/>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27AA4F7A-A18A-D45B-220F-CE2A1564D9AF}"/>
              </a:ext>
            </a:extLst>
          </p:cNvPr>
          <p:cNvSpPr>
            <a:spLocks noGrp="1"/>
          </p:cNvSpPr>
          <p:nvPr>
            <p:ph type="title"/>
          </p:nvPr>
        </p:nvSpPr>
        <p:spPr>
          <a:xfrm>
            <a:off x="2257046" y="124384"/>
            <a:ext cx="7485885" cy="583744"/>
          </a:xfrm>
          <a:prstGeom prst="homePlate">
            <a:avLst/>
          </a:prstGeom>
          <a:solidFill>
            <a:srgbClr val="C00000"/>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marL="457200"/>
            <a:r>
              <a:rPr lang="en-US" dirty="0">
                <a:solidFill>
                  <a:schemeClr val="bg1"/>
                </a:solidFill>
              </a:rPr>
              <a:t>Answers</a:t>
            </a:r>
            <a:endParaRPr lang="en-US" sz="3600" dirty="0">
              <a:solidFill>
                <a:schemeClr val="bg1"/>
              </a:solidFill>
              <a:effectLst>
                <a:outerShdw blurRad="38100" dist="38100" dir="2700000" algn="tl">
                  <a:srgbClr val="000000">
                    <a:alpha val="43137"/>
                  </a:srgbClr>
                </a:outerShdw>
              </a:effectLst>
            </a:endParaRPr>
          </a:p>
        </p:txBody>
      </p:sp>
      <p:sp>
        <p:nvSpPr>
          <p:cNvPr id="3" name="Up Arrow 3">
            <a:extLst>
              <a:ext uri="{FF2B5EF4-FFF2-40B4-BE49-F238E27FC236}">
                <a16:creationId xmlns:a16="http://schemas.microsoft.com/office/drawing/2014/main" id="{6A90AFBB-F3DF-DC86-04FC-4A42701F9C11}"/>
              </a:ext>
            </a:extLst>
          </p:cNvPr>
          <p:cNvSpPr/>
          <p:nvPr/>
        </p:nvSpPr>
        <p:spPr>
          <a:xfrm flipV="1">
            <a:off x="4719488" y="1022220"/>
            <a:ext cx="2389937" cy="5463280"/>
          </a:xfrm>
          <a:prstGeom prst="upArrow">
            <a:avLst>
              <a:gd name="adj1" fmla="val 66553"/>
              <a:gd name="adj2" fmla="val 30688"/>
            </a:avLst>
          </a:prstGeom>
          <a:solidFill>
            <a:schemeClr val="accent1"/>
          </a:solidFill>
          <a:ln>
            <a:noFill/>
          </a:ln>
          <a:effectLst>
            <a:outerShdw blurRad="149987" dist="177800" dir="1158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latin typeface="Calibri" panose="020F0502020204030204" pitchFamily="34" charset="0"/>
              <a:cs typeface="Calibri" panose="020F0502020204030204" pitchFamily="34" charset="0"/>
            </a:endParaRPr>
          </a:p>
        </p:txBody>
      </p:sp>
      <p:sp>
        <p:nvSpPr>
          <p:cNvPr id="4" name="Red Right">
            <a:extLst>
              <a:ext uri="{FF2B5EF4-FFF2-40B4-BE49-F238E27FC236}">
                <a16:creationId xmlns:a16="http://schemas.microsoft.com/office/drawing/2014/main" id="{3968B43D-7310-5359-8F8F-C79E1F04DF95}"/>
              </a:ext>
            </a:extLst>
          </p:cNvPr>
          <p:cNvSpPr/>
          <p:nvPr/>
        </p:nvSpPr>
        <p:spPr>
          <a:xfrm>
            <a:off x="6254173" y="1672491"/>
            <a:ext cx="4642767" cy="5400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400">
              <a:solidFill>
                <a:schemeClr val="tx1"/>
              </a:solidFill>
              <a:latin typeface="Calibri" panose="020F0502020204030204" pitchFamily="34" charset="0"/>
              <a:cs typeface="Calibri" panose="020F0502020204030204" pitchFamily="34" charset="0"/>
            </a:endParaRPr>
          </a:p>
        </p:txBody>
      </p:sp>
      <p:sp>
        <p:nvSpPr>
          <p:cNvPr id="5" name="Grey Right">
            <a:extLst>
              <a:ext uri="{FF2B5EF4-FFF2-40B4-BE49-F238E27FC236}">
                <a16:creationId xmlns:a16="http://schemas.microsoft.com/office/drawing/2014/main" id="{86158A22-D33B-D6B2-DA97-0C9DD6732BD8}"/>
              </a:ext>
            </a:extLst>
          </p:cNvPr>
          <p:cNvSpPr/>
          <p:nvPr/>
        </p:nvSpPr>
        <p:spPr>
          <a:xfrm>
            <a:off x="6185822" y="2372044"/>
            <a:ext cx="4642766" cy="540000"/>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400">
              <a:solidFill>
                <a:schemeClr val="tx1"/>
              </a:solidFill>
              <a:latin typeface="Calibri" panose="020F0502020204030204" pitchFamily="34" charset="0"/>
              <a:cs typeface="Calibri" panose="020F0502020204030204" pitchFamily="34" charset="0"/>
            </a:endParaRPr>
          </a:p>
        </p:txBody>
      </p:sp>
      <p:sp>
        <p:nvSpPr>
          <p:cNvPr id="6" name="Orange Right">
            <a:extLst>
              <a:ext uri="{FF2B5EF4-FFF2-40B4-BE49-F238E27FC236}">
                <a16:creationId xmlns:a16="http://schemas.microsoft.com/office/drawing/2014/main" id="{53DCA2EC-7628-685B-68EE-242482D15B37}"/>
              </a:ext>
            </a:extLst>
          </p:cNvPr>
          <p:cNvSpPr/>
          <p:nvPr/>
        </p:nvSpPr>
        <p:spPr>
          <a:xfrm>
            <a:off x="6185822" y="3024938"/>
            <a:ext cx="4642766" cy="540000"/>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400">
              <a:solidFill>
                <a:schemeClr val="tx1"/>
              </a:solidFill>
              <a:latin typeface="Calibri" panose="020F0502020204030204" pitchFamily="34" charset="0"/>
              <a:cs typeface="Calibri" panose="020F0502020204030204" pitchFamily="34" charset="0"/>
            </a:endParaRPr>
          </a:p>
        </p:txBody>
      </p:sp>
      <p:sp>
        <p:nvSpPr>
          <p:cNvPr id="7" name="Green Right">
            <a:extLst>
              <a:ext uri="{FF2B5EF4-FFF2-40B4-BE49-F238E27FC236}">
                <a16:creationId xmlns:a16="http://schemas.microsoft.com/office/drawing/2014/main" id="{1191E5C2-D92E-E0DA-F193-DFB51F22F409}"/>
              </a:ext>
            </a:extLst>
          </p:cNvPr>
          <p:cNvSpPr/>
          <p:nvPr/>
        </p:nvSpPr>
        <p:spPr>
          <a:xfrm>
            <a:off x="6185822" y="3674249"/>
            <a:ext cx="4642766" cy="54000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400">
              <a:solidFill>
                <a:schemeClr val="tx1"/>
              </a:solidFill>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56A5F6D9-EC8E-DA36-39C5-F652B60100C6}"/>
              </a:ext>
            </a:extLst>
          </p:cNvPr>
          <p:cNvGrpSpPr/>
          <p:nvPr/>
        </p:nvGrpSpPr>
        <p:grpSpPr>
          <a:xfrm>
            <a:off x="5829433" y="1560089"/>
            <a:ext cx="1120132" cy="567122"/>
            <a:chOff x="4333508" y="1848856"/>
            <a:chExt cx="1493509" cy="756162"/>
          </a:xfrm>
        </p:grpSpPr>
        <p:pic>
          <p:nvPicPr>
            <p:cNvPr id="10" name="Picture 2" descr="E:\002-KIMS BUSINESS\007-04-1-FIVERR\01-PPT-TEMPLATE\COVER-PSD\05-cut-01.png">
              <a:extLst>
                <a:ext uri="{FF2B5EF4-FFF2-40B4-BE49-F238E27FC236}">
                  <a16:creationId xmlns:a16="http://schemas.microsoft.com/office/drawing/2014/main" id="{A7D48E78-7794-66C3-37A3-0882A6346E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900000">
              <a:off x="4567017" y="2249621"/>
              <a:ext cx="1260000" cy="355397"/>
            </a:xfrm>
            <a:prstGeom prst="rect">
              <a:avLst/>
            </a:prstGeom>
            <a:noFill/>
            <a:extLst>
              <a:ext uri="{909E8E84-426E-40DD-AFC4-6F175D3DCCD1}">
                <a14:hiddenFill xmlns:a14="http://schemas.microsoft.com/office/drawing/2010/main">
                  <a:solidFill>
                    <a:srgbClr val="FFFFFF"/>
                  </a:solidFill>
                </a14:hiddenFill>
              </a:ext>
            </a:extLst>
          </p:spPr>
        </p:pic>
        <p:sp>
          <p:nvSpPr>
            <p:cNvPr id="11" name="Isosceles Triangle 42">
              <a:extLst>
                <a:ext uri="{FF2B5EF4-FFF2-40B4-BE49-F238E27FC236}">
                  <a16:creationId xmlns:a16="http://schemas.microsoft.com/office/drawing/2014/main" id="{EE3649D3-88EF-DA44-80AF-A59248AF944B}"/>
                </a:ext>
              </a:extLst>
            </p:cNvPr>
            <p:cNvSpPr/>
            <p:nvPr/>
          </p:nvSpPr>
          <p:spPr>
            <a:xfrm rot="18900000">
              <a:off x="4333508" y="1848856"/>
              <a:ext cx="1272933" cy="633311"/>
            </a:xfrm>
            <a:prstGeom prst="triangle">
              <a:avLst>
                <a:gd name="adj" fmla="val 511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400" dirty="0">
                <a:solidFill>
                  <a:schemeClr val="tx1"/>
                </a:solidFill>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4B0744C5-F094-4554-C08F-968C1197468E}"/>
              </a:ext>
            </a:extLst>
          </p:cNvPr>
          <p:cNvGrpSpPr/>
          <p:nvPr/>
        </p:nvGrpSpPr>
        <p:grpSpPr>
          <a:xfrm>
            <a:off x="5829433" y="2217590"/>
            <a:ext cx="1120132" cy="567122"/>
            <a:chOff x="4333508" y="1848856"/>
            <a:chExt cx="1493509" cy="756162"/>
          </a:xfrm>
        </p:grpSpPr>
        <p:pic>
          <p:nvPicPr>
            <p:cNvPr id="13" name="Picture 2" descr="E:\002-KIMS BUSINESS\007-04-1-FIVERR\01-PPT-TEMPLATE\COVER-PSD\05-cut-01.png">
              <a:extLst>
                <a:ext uri="{FF2B5EF4-FFF2-40B4-BE49-F238E27FC236}">
                  <a16:creationId xmlns:a16="http://schemas.microsoft.com/office/drawing/2014/main" id="{329C63BE-E8A3-AD8C-E2C7-ED25127159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900000">
              <a:off x="4567017" y="2249621"/>
              <a:ext cx="1260000" cy="355397"/>
            </a:xfrm>
            <a:prstGeom prst="rect">
              <a:avLst/>
            </a:prstGeom>
            <a:noFill/>
            <a:extLst>
              <a:ext uri="{909E8E84-426E-40DD-AFC4-6F175D3DCCD1}">
                <a14:hiddenFill xmlns:a14="http://schemas.microsoft.com/office/drawing/2010/main">
                  <a:solidFill>
                    <a:srgbClr val="FFFFFF"/>
                  </a:solidFill>
                </a14:hiddenFill>
              </a:ext>
            </a:extLst>
          </p:spPr>
        </p:pic>
        <p:sp>
          <p:nvSpPr>
            <p:cNvPr id="14" name="Isosceles Triangle 45">
              <a:extLst>
                <a:ext uri="{FF2B5EF4-FFF2-40B4-BE49-F238E27FC236}">
                  <a16:creationId xmlns:a16="http://schemas.microsoft.com/office/drawing/2014/main" id="{1C1481AA-816A-25AE-E814-FD1F056A8D51}"/>
                </a:ext>
              </a:extLst>
            </p:cNvPr>
            <p:cNvSpPr/>
            <p:nvPr/>
          </p:nvSpPr>
          <p:spPr>
            <a:xfrm rot="18900000">
              <a:off x="4333508" y="1848856"/>
              <a:ext cx="1272933" cy="633311"/>
            </a:xfrm>
            <a:prstGeom prst="triangle">
              <a:avLst>
                <a:gd name="adj" fmla="val 511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400">
                <a:solidFill>
                  <a:schemeClr val="tx1"/>
                </a:solidFill>
                <a:latin typeface="Calibri" panose="020F0502020204030204" pitchFamily="34" charset="0"/>
                <a:cs typeface="Calibri" panose="020F0502020204030204" pitchFamily="34" charset="0"/>
              </a:endParaRPr>
            </a:p>
          </p:txBody>
        </p:sp>
      </p:grpSp>
      <p:grpSp>
        <p:nvGrpSpPr>
          <p:cNvPr id="15" name="Group 14">
            <a:extLst>
              <a:ext uri="{FF2B5EF4-FFF2-40B4-BE49-F238E27FC236}">
                <a16:creationId xmlns:a16="http://schemas.microsoft.com/office/drawing/2014/main" id="{6774FF85-984A-24B7-3A9E-2063A55AD232}"/>
              </a:ext>
            </a:extLst>
          </p:cNvPr>
          <p:cNvGrpSpPr/>
          <p:nvPr/>
        </p:nvGrpSpPr>
        <p:grpSpPr>
          <a:xfrm>
            <a:off x="5829433" y="2875089"/>
            <a:ext cx="1120132" cy="567122"/>
            <a:chOff x="4333508" y="1848856"/>
            <a:chExt cx="1493509" cy="756162"/>
          </a:xfrm>
        </p:grpSpPr>
        <p:pic>
          <p:nvPicPr>
            <p:cNvPr id="16" name="Picture 2" descr="E:\002-KIMS BUSINESS\007-04-1-FIVERR\01-PPT-TEMPLATE\COVER-PSD\05-cut-01.png">
              <a:extLst>
                <a:ext uri="{FF2B5EF4-FFF2-40B4-BE49-F238E27FC236}">
                  <a16:creationId xmlns:a16="http://schemas.microsoft.com/office/drawing/2014/main" id="{30E183E1-87A1-4195-7625-5FD655992E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900000">
              <a:off x="4567017" y="2249621"/>
              <a:ext cx="1260000" cy="355397"/>
            </a:xfrm>
            <a:prstGeom prst="rect">
              <a:avLst/>
            </a:prstGeom>
            <a:noFill/>
            <a:extLst>
              <a:ext uri="{909E8E84-426E-40DD-AFC4-6F175D3DCCD1}">
                <a14:hiddenFill xmlns:a14="http://schemas.microsoft.com/office/drawing/2010/main">
                  <a:solidFill>
                    <a:srgbClr val="FFFFFF"/>
                  </a:solidFill>
                </a14:hiddenFill>
              </a:ext>
            </a:extLst>
          </p:spPr>
        </p:pic>
        <p:sp>
          <p:nvSpPr>
            <p:cNvPr id="17" name="Isosceles Triangle 48">
              <a:extLst>
                <a:ext uri="{FF2B5EF4-FFF2-40B4-BE49-F238E27FC236}">
                  <a16:creationId xmlns:a16="http://schemas.microsoft.com/office/drawing/2014/main" id="{2C1B6930-01C5-2D71-BE70-3E44BD6F2AE9}"/>
                </a:ext>
              </a:extLst>
            </p:cNvPr>
            <p:cNvSpPr/>
            <p:nvPr/>
          </p:nvSpPr>
          <p:spPr>
            <a:xfrm rot="18900000">
              <a:off x="4333508" y="1848856"/>
              <a:ext cx="1272933" cy="633311"/>
            </a:xfrm>
            <a:prstGeom prst="triangle">
              <a:avLst>
                <a:gd name="adj" fmla="val 511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400">
                <a:solidFill>
                  <a:schemeClr val="tx1"/>
                </a:solidFill>
                <a:latin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A87B2F6B-3D94-3083-7EE9-E6EA2F6252F0}"/>
              </a:ext>
            </a:extLst>
          </p:cNvPr>
          <p:cNvGrpSpPr/>
          <p:nvPr/>
        </p:nvGrpSpPr>
        <p:grpSpPr>
          <a:xfrm>
            <a:off x="5829433" y="3532590"/>
            <a:ext cx="1120132" cy="567122"/>
            <a:chOff x="4333508" y="1848856"/>
            <a:chExt cx="1493509" cy="756162"/>
          </a:xfrm>
        </p:grpSpPr>
        <p:pic>
          <p:nvPicPr>
            <p:cNvPr id="19" name="Picture 2" descr="E:\002-KIMS BUSINESS\007-04-1-FIVERR\01-PPT-TEMPLATE\COVER-PSD\05-cut-01.png">
              <a:extLst>
                <a:ext uri="{FF2B5EF4-FFF2-40B4-BE49-F238E27FC236}">
                  <a16:creationId xmlns:a16="http://schemas.microsoft.com/office/drawing/2014/main" id="{A1AA5F1F-61A8-651D-1B99-8A327516CB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900000">
              <a:off x="4567017" y="2249621"/>
              <a:ext cx="1260000" cy="355397"/>
            </a:xfrm>
            <a:prstGeom prst="rect">
              <a:avLst/>
            </a:prstGeom>
            <a:noFill/>
            <a:extLst>
              <a:ext uri="{909E8E84-426E-40DD-AFC4-6F175D3DCCD1}">
                <a14:hiddenFill xmlns:a14="http://schemas.microsoft.com/office/drawing/2010/main">
                  <a:solidFill>
                    <a:srgbClr val="FFFFFF"/>
                  </a:solidFill>
                </a14:hiddenFill>
              </a:ext>
            </a:extLst>
          </p:spPr>
        </p:pic>
        <p:sp>
          <p:nvSpPr>
            <p:cNvPr id="20" name="Isosceles Triangle 51">
              <a:extLst>
                <a:ext uri="{FF2B5EF4-FFF2-40B4-BE49-F238E27FC236}">
                  <a16:creationId xmlns:a16="http://schemas.microsoft.com/office/drawing/2014/main" id="{CC495950-25CC-055A-65CC-A7937B9AE4FD}"/>
                </a:ext>
              </a:extLst>
            </p:cNvPr>
            <p:cNvSpPr/>
            <p:nvPr/>
          </p:nvSpPr>
          <p:spPr>
            <a:xfrm rot="18900000">
              <a:off x="4333508" y="1848856"/>
              <a:ext cx="1272933" cy="633311"/>
            </a:xfrm>
            <a:prstGeom prst="triangle">
              <a:avLst>
                <a:gd name="adj" fmla="val 511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400" dirty="0">
                <a:solidFill>
                  <a:schemeClr val="tx1"/>
                </a:solidFill>
                <a:latin typeface="Calibri" panose="020F0502020204030204" pitchFamily="34" charset="0"/>
                <a:cs typeface="Calibri" panose="020F0502020204030204" pitchFamily="34" charset="0"/>
              </a:endParaRPr>
            </a:p>
          </p:txBody>
        </p:sp>
      </p:grpSp>
      <p:sp>
        <p:nvSpPr>
          <p:cNvPr id="21" name="Text Placeholder 12">
            <a:extLst>
              <a:ext uri="{FF2B5EF4-FFF2-40B4-BE49-F238E27FC236}">
                <a16:creationId xmlns:a16="http://schemas.microsoft.com/office/drawing/2014/main" id="{9548D455-0772-93C0-8EE9-60B053B13257}"/>
              </a:ext>
            </a:extLst>
          </p:cNvPr>
          <p:cNvSpPr txBox="1">
            <a:spLocks/>
          </p:cNvSpPr>
          <p:nvPr/>
        </p:nvSpPr>
        <p:spPr>
          <a:xfrm>
            <a:off x="7532551" y="1758808"/>
            <a:ext cx="1714891" cy="421810"/>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lvl="0" indent="0">
              <a:buNone/>
            </a:pPr>
            <a:r>
              <a:rPr lang="en-US" sz="2400" dirty="0">
                <a:solidFill>
                  <a:schemeClr val="bg1"/>
                </a:solidFill>
                <a:latin typeface="Calibri" panose="020F0502020204030204" pitchFamily="34" charset="0"/>
                <a:cs typeface="Calibri" panose="020F0502020204030204" pitchFamily="34" charset="0"/>
              </a:rPr>
              <a:t>Subject</a:t>
            </a:r>
          </a:p>
        </p:txBody>
      </p:sp>
      <p:sp>
        <p:nvSpPr>
          <p:cNvPr id="22" name="Text Placeholder 12">
            <a:extLst>
              <a:ext uri="{FF2B5EF4-FFF2-40B4-BE49-F238E27FC236}">
                <a16:creationId xmlns:a16="http://schemas.microsoft.com/office/drawing/2014/main" id="{E04EAE26-4139-291E-C18A-761DEDC6D121}"/>
              </a:ext>
            </a:extLst>
          </p:cNvPr>
          <p:cNvSpPr txBox="1">
            <a:spLocks/>
          </p:cNvSpPr>
          <p:nvPr/>
        </p:nvSpPr>
        <p:spPr>
          <a:xfrm>
            <a:off x="7532551" y="2419815"/>
            <a:ext cx="2133721" cy="433841"/>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IE" sz="2400" dirty="0">
                <a:solidFill>
                  <a:schemeClr val="bg1"/>
                </a:solidFill>
                <a:latin typeface="Calibri" panose="020F0502020204030204" pitchFamily="34" charset="0"/>
                <a:cs typeface="Calibri" panose="020F0502020204030204" pitchFamily="34" charset="0"/>
              </a:rPr>
              <a:t>Possessive</a:t>
            </a:r>
            <a:endParaRPr lang="en-AE" sz="2400" dirty="0">
              <a:solidFill>
                <a:schemeClr val="bg1"/>
              </a:solidFill>
              <a:latin typeface="Calibri" panose="020F0502020204030204" pitchFamily="34" charset="0"/>
              <a:cs typeface="Calibri" panose="020F0502020204030204" pitchFamily="34" charset="0"/>
            </a:endParaRPr>
          </a:p>
        </p:txBody>
      </p:sp>
      <p:sp>
        <p:nvSpPr>
          <p:cNvPr id="23" name="Text Placeholder 12">
            <a:extLst>
              <a:ext uri="{FF2B5EF4-FFF2-40B4-BE49-F238E27FC236}">
                <a16:creationId xmlns:a16="http://schemas.microsoft.com/office/drawing/2014/main" id="{26C3C3E7-38C2-91CE-B369-8A5F51D696A7}"/>
              </a:ext>
            </a:extLst>
          </p:cNvPr>
          <p:cNvSpPr txBox="1">
            <a:spLocks/>
          </p:cNvSpPr>
          <p:nvPr/>
        </p:nvSpPr>
        <p:spPr>
          <a:xfrm>
            <a:off x="7532551" y="3092853"/>
            <a:ext cx="2307028" cy="421810"/>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IE" sz="2400" dirty="0">
                <a:solidFill>
                  <a:schemeClr val="bg1"/>
                </a:solidFill>
                <a:latin typeface="Calibri" panose="020F0502020204030204" pitchFamily="34" charset="0"/>
                <a:cs typeface="Calibri" panose="020F0502020204030204" pitchFamily="34" charset="0"/>
              </a:rPr>
              <a:t>Demonstrative</a:t>
            </a:r>
            <a:endParaRPr lang="en-AE" sz="2400" dirty="0">
              <a:solidFill>
                <a:schemeClr val="bg1"/>
              </a:solidFill>
              <a:latin typeface="Calibri" panose="020F0502020204030204" pitchFamily="34" charset="0"/>
              <a:cs typeface="Calibri" panose="020F0502020204030204" pitchFamily="34" charset="0"/>
            </a:endParaRPr>
          </a:p>
        </p:txBody>
      </p:sp>
      <p:sp>
        <p:nvSpPr>
          <p:cNvPr id="24" name="Text Placeholder 12">
            <a:extLst>
              <a:ext uri="{FF2B5EF4-FFF2-40B4-BE49-F238E27FC236}">
                <a16:creationId xmlns:a16="http://schemas.microsoft.com/office/drawing/2014/main" id="{6146C39C-9E8F-A273-9313-47DF4D6C8E28}"/>
              </a:ext>
            </a:extLst>
          </p:cNvPr>
          <p:cNvSpPr txBox="1">
            <a:spLocks/>
          </p:cNvSpPr>
          <p:nvPr/>
        </p:nvSpPr>
        <p:spPr>
          <a:xfrm>
            <a:off x="7532551" y="3753860"/>
            <a:ext cx="2705776" cy="421810"/>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lvl="0" indent="0">
              <a:buNone/>
            </a:pPr>
            <a:r>
              <a:rPr lang="en-US" sz="2400" dirty="0">
                <a:solidFill>
                  <a:schemeClr val="bg1"/>
                </a:solidFill>
                <a:latin typeface="Calibri" panose="020F0502020204030204" pitchFamily="34" charset="0"/>
                <a:cs typeface="Calibri" panose="020F0502020204030204" pitchFamily="34" charset="0"/>
              </a:rPr>
              <a:t>Relative</a:t>
            </a:r>
          </a:p>
        </p:txBody>
      </p:sp>
      <p:sp>
        <p:nvSpPr>
          <p:cNvPr id="25" name="Red Left">
            <a:extLst>
              <a:ext uri="{FF2B5EF4-FFF2-40B4-BE49-F238E27FC236}">
                <a16:creationId xmlns:a16="http://schemas.microsoft.com/office/drawing/2014/main" id="{2567CFE0-2A48-952E-AFE7-386F4DBC1F7A}"/>
              </a:ext>
            </a:extLst>
          </p:cNvPr>
          <p:cNvSpPr/>
          <p:nvPr/>
        </p:nvSpPr>
        <p:spPr>
          <a:xfrm>
            <a:off x="531444" y="1673149"/>
            <a:ext cx="5076290" cy="5400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400">
              <a:solidFill>
                <a:schemeClr val="tx1"/>
              </a:solidFill>
              <a:latin typeface="Calibri" panose="020F0502020204030204" pitchFamily="34" charset="0"/>
              <a:cs typeface="Calibri" panose="020F0502020204030204" pitchFamily="34" charset="0"/>
            </a:endParaRPr>
          </a:p>
        </p:txBody>
      </p:sp>
      <p:sp>
        <p:nvSpPr>
          <p:cNvPr id="26" name="Grey Left">
            <a:extLst>
              <a:ext uri="{FF2B5EF4-FFF2-40B4-BE49-F238E27FC236}">
                <a16:creationId xmlns:a16="http://schemas.microsoft.com/office/drawing/2014/main" id="{A0BBE222-7408-8981-38DB-1A2F3B30F84D}"/>
              </a:ext>
            </a:extLst>
          </p:cNvPr>
          <p:cNvSpPr/>
          <p:nvPr/>
        </p:nvSpPr>
        <p:spPr>
          <a:xfrm>
            <a:off x="531444" y="2327335"/>
            <a:ext cx="5076290" cy="540000"/>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ko-KR" altLang="en-US" sz="2400">
              <a:solidFill>
                <a:schemeClr val="tx1"/>
              </a:solidFill>
              <a:latin typeface="Calibri" panose="020F0502020204030204" pitchFamily="34" charset="0"/>
              <a:cs typeface="Calibri" panose="020F0502020204030204" pitchFamily="34" charset="0"/>
            </a:endParaRPr>
          </a:p>
        </p:txBody>
      </p:sp>
      <p:sp>
        <p:nvSpPr>
          <p:cNvPr id="27" name="Orange Left">
            <a:extLst>
              <a:ext uri="{FF2B5EF4-FFF2-40B4-BE49-F238E27FC236}">
                <a16:creationId xmlns:a16="http://schemas.microsoft.com/office/drawing/2014/main" id="{30F0CF73-E982-8055-7EAD-5DAD66E33B2F}"/>
              </a:ext>
            </a:extLst>
          </p:cNvPr>
          <p:cNvSpPr/>
          <p:nvPr/>
        </p:nvSpPr>
        <p:spPr>
          <a:xfrm>
            <a:off x="531444" y="2980229"/>
            <a:ext cx="5076290" cy="540000"/>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ko-KR" altLang="en-US" sz="2400">
              <a:solidFill>
                <a:schemeClr val="tx1"/>
              </a:solidFill>
              <a:latin typeface="Calibri" panose="020F0502020204030204" pitchFamily="34" charset="0"/>
              <a:cs typeface="Calibri" panose="020F0502020204030204" pitchFamily="34" charset="0"/>
            </a:endParaRPr>
          </a:p>
        </p:txBody>
      </p:sp>
      <p:sp>
        <p:nvSpPr>
          <p:cNvPr id="28" name="Green Left">
            <a:extLst>
              <a:ext uri="{FF2B5EF4-FFF2-40B4-BE49-F238E27FC236}">
                <a16:creationId xmlns:a16="http://schemas.microsoft.com/office/drawing/2014/main" id="{48F28C3B-2968-EEC6-E3E7-A97CC49E5BC3}"/>
              </a:ext>
            </a:extLst>
          </p:cNvPr>
          <p:cNvSpPr/>
          <p:nvPr/>
        </p:nvSpPr>
        <p:spPr>
          <a:xfrm>
            <a:off x="531444" y="3629540"/>
            <a:ext cx="5076290" cy="54000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ko-KR" altLang="en-US" sz="2400" dirty="0">
              <a:solidFill>
                <a:schemeClr val="bg1"/>
              </a:solidFill>
              <a:latin typeface="Calibri" panose="020F0502020204030204" pitchFamily="34" charset="0"/>
              <a:cs typeface="Calibri" panose="020F0502020204030204" pitchFamily="34" charset="0"/>
            </a:endParaRPr>
          </a:p>
        </p:txBody>
      </p:sp>
      <p:grpSp>
        <p:nvGrpSpPr>
          <p:cNvPr id="29" name="Group 28">
            <a:extLst>
              <a:ext uri="{FF2B5EF4-FFF2-40B4-BE49-F238E27FC236}">
                <a16:creationId xmlns:a16="http://schemas.microsoft.com/office/drawing/2014/main" id="{82F9496D-90E7-81A6-4FFE-237280F02279}"/>
              </a:ext>
            </a:extLst>
          </p:cNvPr>
          <p:cNvGrpSpPr/>
          <p:nvPr/>
        </p:nvGrpSpPr>
        <p:grpSpPr>
          <a:xfrm flipH="1">
            <a:off x="4852047" y="1565590"/>
            <a:ext cx="1120132" cy="567122"/>
            <a:chOff x="4333508" y="1848856"/>
            <a:chExt cx="1493509" cy="756162"/>
          </a:xfrm>
        </p:grpSpPr>
        <p:pic>
          <p:nvPicPr>
            <p:cNvPr id="30" name="Picture 2" descr="E:\002-KIMS BUSINESS\007-04-1-FIVERR\01-PPT-TEMPLATE\COVER-PSD\05-cut-01.png">
              <a:extLst>
                <a:ext uri="{FF2B5EF4-FFF2-40B4-BE49-F238E27FC236}">
                  <a16:creationId xmlns:a16="http://schemas.microsoft.com/office/drawing/2014/main" id="{344076AC-A246-93DB-B236-9C87C63958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900000">
              <a:off x="4567017" y="2249621"/>
              <a:ext cx="1260000" cy="355397"/>
            </a:xfrm>
            <a:prstGeom prst="rect">
              <a:avLst/>
            </a:prstGeom>
            <a:noFill/>
            <a:extLst>
              <a:ext uri="{909E8E84-426E-40DD-AFC4-6F175D3DCCD1}">
                <a14:hiddenFill xmlns:a14="http://schemas.microsoft.com/office/drawing/2010/main">
                  <a:solidFill>
                    <a:srgbClr val="FFFFFF"/>
                  </a:solidFill>
                </a14:hiddenFill>
              </a:ext>
            </a:extLst>
          </p:spPr>
        </p:pic>
        <p:sp>
          <p:nvSpPr>
            <p:cNvPr id="31" name="Isosceles Triangle 62">
              <a:extLst>
                <a:ext uri="{FF2B5EF4-FFF2-40B4-BE49-F238E27FC236}">
                  <a16:creationId xmlns:a16="http://schemas.microsoft.com/office/drawing/2014/main" id="{BBD507BF-8B6A-CCD9-F808-0044E0462D66}"/>
                </a:ext>
              </a:extLst>
            </p:cNvPr>
            <p:cNvSpPr/>
            <p:nvPr/>
          </p:nvSpPr>
          <p:spPr>
            <a:xfrm rot="18900000">
              <a:off x="4333508" y="1848856"/>
              <a:ext cx="1272933" cy="633311"/>
            </a:xfrm>
            <a:prstGeom prst="triangle">
              <a:avLst>
                <a:gd name="adj" fmla="val 511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400" dirty="0">
                <a:solidFill>
                  <a:schemeClr val="tx1"/>
                </a:solidFill>
                <a:latin typeface="Calibri" panose="020F0502020204030204" pitchFamily="34" charset="0"/>
                <a:cs typeface="Calibri" panose="020F0502020204030204" pitchFamily="34" charset="0"/>
              </a:endParaRPr>
            </a:p>
          </p:txBody>
        </p:sp>
      </p:grpSp>
      <p:grpSp>
        <p:nvGrpSpPr>
          <p:cNvPr id="32" name="Group 31">
            <a:extLst>
              <a:ext uri="{FF2B5EF4-FFF2-40B4-BE49-F238E27FC236}">
                <a16:creationId xmlns:a16="http://schemas.microsoft.com/office/drawing/2014/main" id="{0F7B6C3E-1FC1-46FE-49C8-71B0E706846C}"/>
              </a:ext>
            </a:extLst>
          </p:cNvPr>
          <p:cNvGrpSpPr/>
          <p:nvPr/>
        </p:nvGrpSpPr>
        <p:grpSpPr>
          <a:xfrm flipH="1">
            <a:off x="4852047" y="2223091"/>
            <a:ext cx="1120132" cy="567122"/>
            <a:chOff x="4333508" y="1848856"/>
            <a:chExt cx="1493509" cy="756162"/>
          </a:xfrm>
        </p:grpSpPr>
        <p:pic>
          <p:nvPicPr>
            <p:cNvPr id="33" name="Picture 2" descr="E:\002-KIMS BUSINESS\007-04-1-FIVERR\01-PPT-TEMPLATE\COVER-PSD\05-cut-01.png">
              <a:extLst>
                <a:ext uri="{FF2B5EF4-FFF2-40B4-BE49-F238E27FC236}">
                  <a16:creationId xmlns:a16="http://schemas.microsoft.com/office/drawing/2014/main" id="{56AA3B0A-5DF9-7BE3-6730-2ADAA174A5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900000">
              <a:off x="4567017" y="2249621"/>
              <a:ext cx="1260000" cy="355397"/>
            </a:xfrm>
            <a:prstGeom prst="rect">
              <a:avLst/>
            </a:prstGeom>
            <a:noFill/>
            <a:extLst>
              <a:ext uri="{909E8E84-426E-40DD-AFC4-6F175D3DCCD1}">
                <a14:hiddenFill xmlns:a14="http://schemas.microsoft.com/office/drawing/2010/main">
                  <a:solidFill>
                    <a:srgbClr val="FFFFFF"/>
                  </a:solidFill>
                </a14:hiddenFill>
              </a:ext>
            </a:extLst>
          </p:spPr>
        </p:pic>
        <p:sp>
          <p:nvSpPr>
            <p:cNvPr id="34" name="Isosceles Triangle 65">
              <a:extLst>
                <a:ext uri="{FF2B5EF4-FFF2-40B4-BE49-F238E27FC236}">
                  <a16:creationId xmlns:a16="http://schemas.microsoft.com/office/drawing/2014/main" id="{DAA29DCE-E3C7-A479-6D45-5BEE0869DEF1}"/>
                </a:ext>
              </a:extLst>
            </p:cNvPr>
            <p:cNvSpPr/>
            <p:nvPr/>
          </p:nvSpPr>
          <p:spPr>
            <a:xfrm rot="18900000">
              <a:off x="4333508" y="1848856"/>
              <a:ext cx="1272933" cy="633311"/>
            </a:xfrm>
            <a:prstGeom prst="triangle">
              <a:avLst>
                <a:gd name="adj" fmla="val 511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400">
                <a:solidFill>
                  <a:schemeClr val="tx1"/>
                </a:solidFill>
                <a:latin typeface="Calibri" panose="020F0502020204030204" pitchFamily="34" charset="0"/>
                <a:cs typeface="Calibri" panose="020F0502020204030204" pitchFamily="34" charset="0"/>
              </a:endParaRPr>
            </a:p>
          </p:txBody>
        </p:sp>
      </p:grpSp>
      <p:grpSp>
        <p:nvGrpSpPr>
          <p:cNvPr id="35" name="Group 34">
            <a:extLst>
              <a:ext uri="{FF2B5EF4-FFF2-40B4-BE49-F238E27FC236}">
                <a16:creationId xmlns:a16="http://schemas.microsoft.com/office/drawing/2014/main" id="{6193F482-004F-4B60-46B6-97DFF968C834}"/>
              </a:ext>
            </a:extLst>
          </p:cNvPr>
          <p:cNvGrpSpPr/>
          <p:nvPr/>
        </p:nvGrpSpPr>
        <p:grpSpPr>
          <a:xfrm flipH="1">
            <a:off x="4852047" y="2880590"/>
            <a:ext cx="1120132" cy="567122"/>
            <a:chOff x="4333508" y="1848856"/>
            <a:chExt cx="1493509" cy="756162"/>
          </a:xfrm>
        </p:grpSpPr>
        <p:pic>
          <p:nvPicPr>
            <p:cNvPr id="36" name="Picture 2" descr="E:\002-KIMS BUSINESS\007-04-1-FIVERR\01-PPT-TEMPLATE\COVER-PSD\05-cut-01.png">
              <a:extLst>
                <a:ext uri="{FF2B5EF4-FFF2-40B4-BE49-F238E27FC236}">
                  <a16:creationId xmlns:a16="http://schemas.microsoft.com/office/drawing/2014/main" id="{85D9C71C-89A8-CBF0-25EA-FFAA54B66B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900000">
              <a:off x="4567017" y="2249621"/>
              <a:ext cx="1260000" cy="355397"/>
            </a:xfrm>
            <a:prstGeom prst="rect">
              <a:avLst/>
            </a:prstGeom>
            <a:noFill/>
            <a:extLst>
              <a:ext uri="{909E8E84-426E-40DD-AFC4-6F175D3DCCD1}">
                <a14:hiddenFill xmlns:a14="http://schemas.microsoft.com/office/drawing/2010/main">
                  <a:solidFill>
                    <a:srgbClr val="FFFFFF"/>
                  </a:solidFill>
                </a14:hiddenFill>
              </a:ext>
            </a:extLst>
          </p:spPr>
        </p:pic>
        <p:sp>
          <p:nvSpPr>
            <p:cNvPr id="37" name="Isosceles Triangle 68">
              <a:extLst>
                <a:ext uri="{FF2B5EF4-FFF2-40B4-BE49-F238E27FC236}">
                  <a16:creationId xmlns:a16="http://schemas.microsoft.com/office/drawing/2014/main" id="{8264BD5E-AC45-700A-FE0D-2FA9E44A246A}"/>
                </a:ext>
              </a:extLst>
            </p:cNvPr>
            <p:cNvSpPr/>
            <p:nvPr/>
          </p:nvSpPr>
          <p:spPr>
            <a:xfrm rot="18900000">
              <a:off x="4333508" y="1848856"/>
              <a:ext cx="1272933" cy="633311"/>
            </a:xfrm>
            <a:prstGeom prst="triangle">
              <a:avLst>
                <a:gd name="adj" fmla="val 511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400">
                <a:solidFill>
                  <a:schemeClr val="tx1"/>
                </a:solidFill>
                <a:latin typeface="Calibri" panose="020F0502020204030204" pitchFamily="34" charset="0"/>
                <a:cs typeface="Calibri" panose="020F0502020204030204" pitchFamily="34" charset="0"/>
              </a:endParaRPr>
            </a:p>
          </p:txBody>
        </p:sp>
      </p:grpSp>
      <p:grpSp>
        <p:nvGrpSpPr>
          <p:cNvPr id="38" name="Group 37">
            <a:extLst>
              <a:ext uri="{FF2B5EF4-FFF2-40B4-BE49-F238E27FC236}">
                <a16:creationId xmlns:a16="http://schemas.microsoft.com/office/drawing/2014/main" id="{96FAECAE-EABF-E42F-47AC-2B946CFF1A10}"/>
              </a:ext>
            </a:extLst>
          </p:cNvPr>
          <p:cNvGrpSpPr/>
          <p:nvPr/>
        </p:nvGrpSpPr>
        <p:grpSpPr>
          <a:xfrm flipH="1">
            <a:off x="4852047" y="3538091"/>
            <a:ext cx="1120132" cy="567122"/>
            <a:chOff x="4333508" y="1848856"/>
            <a:chExt cx="1493509" cy="756162"/>
          </a:xfrm>
        </p:grpSpPr>
        <p:pic>
          <p:nvPicPr>
            <p:cNvPr id="39" name="Picture 2" descr="E:\002-KIMS BUSINESS\007-04-1-FIVERR\01-PPT-TEMPLATE\COVER-PSD\05-cut-01.png">
              <a:extLst>
                <a:ext uri="{FF2B5EF4-FFF2-40B4-BE49-F238E27FC236}">
                  <a16:creationId xmlns:a16="http://schemas.microsoft.com/office/drawing/2014/main" id="{03F4040F-237D-84C3-07A6-B40DC0F174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900000">
              <a:off x="4567017" y="2249621"/>
              <a:ext cx="1260000" cy="355397"/>
            </a:xfrm>
            <a:prstGeom prst="rect">
              <a:avLst/>
            </a:prstGeom>
            <a:noFill/>
            <a:extLst>
              <a:ext uri="{909E8E84-426E-40DD-AFC4-6F175D3DCCD1}">
                <a14:hiddenFill xmlns:a14="http://schemas.microsoft.com/office/drawing/2010/main">
                  <a:solidFill>
                    <a:srgbClr val="FFFFFF"/>
                  </a:solidFill>
                </a14:hiddenFill>
              </a:ext>
            </a:extLst>
          </p:spPr>
        </p:pic>
        <p:sp>
          <p:nvSpPr>
            <p:cNvPr id="40" name="Isosceles Triangle 71">
              <a:extLst>
                <a:ext uri="{FF2B5EF4-FFF2-40B4-BE49-F238E27FC236}">
                  <a16:creationId xmlns:a16="http://schemas.microsoft.com/office/drawing/2014/main" id="{892206EC-1000-9CFD-2C67-3685285EA0B5}"/>
                </a:ext>
              </a:extLst>
            </p:cNvPr>
            <p:cNvSpPr/>
            <p:nvPr/>
          </p:nvSpPr>
          <p:spPr>
            <a:xfrm rot="18900000">
              <a:off x="4333508" y="1848856"/>
              <a:ext cx="1272933" cy="633311"/>
            </a:xfrm>
            <a:prstGeom prst="triangle">
              <a:avLst>
                <a:gd name="adj" fmla="val 511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400" dirty="0">
                <a:solidFill>
                  <a:schemeClr val="tx1"/>
                </a:solidFill>
                <a:latin typeface="Calibri" panose="020F0502020204030204" pitchFamily="34" charset="0"/>
                <a:cs typeface="Calibri" panose="020F0502020204030204" pitchFamily="34" charset="0"/>
              </a:endParaRPr>
            </a:p>
          </p:txBody>
        </p:sp>
      </p:grpSp>
      <p:sp>
        <p:nvSpPr>
          <p:cNvPr id="41" name="Text Placeholder 12">
            <a:extLst>
              <a:ext uri="{FF2B5EF4-FFF2-40B4-BE49-F238E27FC236}">
                <a16:creationId xmlns:a16="http://schemas.microsoft.com/office/drawing/2014/main" id="{A1E0469B-5DF5-9D82-283D-B48833548F17}"/>
              </a:ext>
            </a:extLst>
          </p:cNvPr>
          <p:cNvSpPr txBox="1">
            <a:spLocks/>
          </p:cNvSpPr>
          <p:nvPr/>
        </p:nvSpPr>
        <p:spPr>
          <a:xfrm>
            <a:off x="1650210" y="1786094"/>
            <a:ext cx="1161323" cy="426173"/>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solidFill>
                  <a:schemeClr val="bg1"/>
                </a:solidFill>
                <a:latin typeface="Calibri" panose="020F0502020204030204" pitchFamily="34" charset="0"/>
                <a:cs typeface="Calibri" panose="020F0502020204030204" pitchFamily="34" charset="0"/>
              </a:rPr>
              <a:t>He</a:t>
            </a:r>
          </a:p>
        </p:txBody>
      </p:sp>
      <p:sp>
        <p:nvSpPr>
          <p:cNvPr id="42" name="Text Placeholder 12">
            <a:extLst>
              <a:ext uri="{FF2B5EF4-FFF2-40B4-BE49-F238E27FC236}">
                <a16:creationId xmlns:a16="http://schemas.microsoft.com/office/drawing/2014/main" id="{4B8CF232-5F8D-45D5-2253-A4579C17CB0F}"/>
              </a:ext>
            </a:extLst>
          </p:cNvPr>
          <p:cNvSpPr txBox="1">
            <a:spLocks/>
          </p:cNvSpPr>
          <p:nvPr/>
        </p:nvSpPr>
        <p:spPr>
          <a:xfrm>
            <a:off x="1650210" y="2435254"/>
            <a:ext cx="1561829" cy="427213"/>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solidFill>
                  <a:schemeClr val="bg1"/>
                </a:solidFill>
                <a:latin typeface="Calibri" panose="020F0502020204030204" pitchFamily="34" charset="0"/>
                <a:cs typeface="Calibri" panose="020F0502020204030204" pitchFamily="34" charset="0"/>
              </a:rPr>
              <a:t>His, Their</a:t>
            </a:r>
          </a:p>
        </p:txBody>
      </p:sp>
      <p:sp>
        <p:nvSpPr>
          <p:cNvPr id="43" name="Text Placeholder 12">
            <a:extLst>
              <a:ext uri="{FF2B5EF4-FFF2-40B4-BE49-F238E27FC236}">
                <a16:creationId xmlns:a16="http://schemas.microsoft.com/office/drawing/2014/main" id="{36116050-0BCB-1DB7-B4B4-7F844E76A5A2}"/>
              </a:ext>
            </a:extLst>
          </p:cNvPr>
          <p:cNvSpPr txBox="1">
            <a:spLocks/>
          </p:cNvSpPr>
          <p:nvPr/>
        </p:nvSpPr>
        <p:spPr>
          <a:xfrm>
            <a:off x="1650210" y="3085454"/>
            <a:ext cx="1834755" cy="429544"/>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solidFill>
                  <a:schemeClr val="bg1"/>
                </a:solidFill>
                <a:latin typeface="Calibri" panose="020F0502020204030204" pitchFamily="34" charset="0"/>
                <a:cs typeface="Calibri" panose="020F0502020204030204" pitchFamily="34" charset="0"/>
              </a:rPr>
              <a:t>That , These</a:t>
            </a:r>
          </a:p>
        </p:txBody>
      </p:sp>
      <p:sp>
        <p:nvSpPr>
          <p:cNvPr id="44" name="Text Placeholder 12">
            <a:extLst>
              <a:ext uri="{FF2B5EF4-FFF2-40B4-BE49-F238E27FC236}">
                <a16:creationId xmlns:a16="http://schemas.microsoft.com/office/drawing/2014/main" id="{17DD57D8-D29C-198F-EA33-53D4572C9E38}"/>
              </a:ext>
            </a:extLst>
          </p:cNvPr>
          <p:cNvSpPr txBox="1">
            <a:spLocks/>
          </p:cNvSpPr>
          <p:nvPr/>
        </p:nvSpPr>
        <p:spPr>
          <a:xfrm>
            <a:off x="675460" y="3674249"/>
            <a:ext cx="4196663" cy="435459"/>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400" dirty="0">
              <a:latin typeface="Calibri" panose="020F0502020204030204" pitchFamily="34" charset="0"/>
              <a:cs typeface="Calibri" panose="020F0502020204030204" pitchFamily="34" charset="0"/>
            </a:endParaRPr>
          </a:p>
        </p:txBody>
      </p:sp>
      <p:sp>
        <p:nvSpPr>
          <p:cNvPr id="46" name="Purple Right">
            <a:extLst>
              <a:ext uri="{FF2B5EF4-FFF2-40B4-BE49-F238E27FC236}">
                <a16:creationId xmlns:a16="http://schemas.microsoft.com/office/drawing/2014/main" id="{4AB8917F-D38D-DE09-204D-E427F029247C}"/>
              </a:ext>
            </a:extLst>
          </p:cNvPr>
          <p:cNvSpPr/>
          <p:nvPr/>
        </p:nvSpPr>
        <p:spPr>
          <a:xfrm>
            <a:off x="6194390" y="4353939"/>
            <a:ext cx="4642766" cy="54000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400">
              <a:solidFill>
                <a:schemeClr val="tx1"/>
              </a:solidFill>
              <a:latin typeface="Calibri" panose="020F0502020204030204" pitchFamily="34" charset="0"/>
              <a:cs typeface="Calibri" panose="020F0502020204030204" pitchFamily="34" charset="0"/>
            </a:endParaRPr>
          </a:p>
        </p:txBody>
      </p:sp>
      <p:grpSp>
        <p:nvGrpSpPr>
          <p:cNvPr id="47" name="Group 46">
            <a:extLst>
              <a:ext uri="{FF2B5EF4-FFF2-40B4-BE49-F238E27FC236}">
                <a16:creationId xmlns:a16="http://schemas.microsoft.com/office/drawing/2014/main" id="{AA5787A8-39A1-4535-7016-E3A1C71841EA}"/>
              </a:ext>
            </a:extLst>
          </p:cNvPr>
          <p:cNvGrpSpPr/>
          <p:nvPr/>
        </p:nvGrpSpPr>
        <p:grpSpPr>
          <a:xfrm>
            <a:off x="5829433" y="4190091"/>
            <a:ext cx="1120132" cy="567122"/>
            <a:chOff x="4333508" y="1848856"/>
            <a:chExt cx="1493509" cy="756162"/>
          </a:xfrm>
        </p:grpSpPr>
        <p:pic>
          <p:nvPicPr>
            <p:cNvPr id="48" name="Picture 2" descr="E:\002-KIMS BUSINESS\007-04-1-FIVERR\01-PPT-TEMPLATE\COVER-PSD\05-cut-01.png">
              <a:extLst>
                <a:ext uri="{FF2B5EF4-FFF2-40B4-BE49-F238E27FC236}">
                  <a16:creationId xmlns:a16="http://schemas.microsoft.com/office/drawing/2014/main" id="{E54D43A4-D584-B4F6-9D33-4C29CFDC79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900000">
              <a:off x="4567017" y="2249621"/>
              <a:ext cx="1260000" cy="355397"/>
            </a:xfrm>
            <a:prstGeom prst="rect">
              <a:avLst/>
            </a:prstGeom>
            <a:noFill/>
            <a:extLst>
              <a:ext uri="{909E8E84-426E-40DD-AFC4-6F175D3DCCD1}">
                <a14:hiddenFill xmlns:a14="http://schemas.microsoft.com/office/drawing/2010/main">
                  <a:solidFill>
                    <a:srgbClr val="FFFFFF"/>
                  </a:solidFill>
                </a14:hiddenFill>
              </a:ext>
            </a:extLst>
          </p:spPr>
        </p:pic>
        <p:sp>
          <p:nvSpPr>
            <p:cNvPr id="49" name="Isosceles Triangle 80">
              <a:extLst>
                <a:ext uri="{FF2B5EF4-FFF2-40B4-BE49-F238E27FC236}">
                  <a16:creationId xmlns:a16="http://schemas.microsoft.com/office/drawing/2014/main" id="{43FA80D8-F755-A165-1E6B-58813AA5C919}"/>
                </a:ext>
              </a:extLst>
            </p:cNvPr>
            <p:cNvSpPr/>
            <p:nvPr/>
          </p:nvSpPr>
          <p:spPr>
            <a:xfrm rot="18900000">
              <a:off x="4333508" y="1848856"/>
              <a:ext cx="1272933" cy="633311"/>
            </a:xfrm>
            <a:prstGeom prst="triangle">
              <a:avLst>
                <a:gd name="adj" fmla="val 511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400" dirty="0">
                <a:solidFill>
                  <a:schemeClr val="tx1"/>
                </a:solidFill>
                <a:latin typeface="Calibri" panose="020F0502020204030204" pitchFamily="34" charset="0"/>
                <a:cs typeface="Calibri" panose="020F0502020204030204" pitchFamily="34" charset="0"/>
              </a:endParaRPr>
            </a:p>
          </p:txBody>
        </p:sp>
      </p:grpSp>
      <p:sp>
        <p:nvSpPr>
          <p:cNvPr id="50" name="Text Placeholder 12">
            <a:extLst>
              <a:ext uri="{FF2B5EF4-FFF2-40B4-BE49-F238E27FC236}">
                <a16:creationId xmlns:a16="http://schemas.microsoft.com/office/drawing/2014/main" id="{B87679F0-BFF1-9739-917E-D15E2F4A6BB5}"/>
              </a:ext>
            </a:extLst>
          </p:cNvPr>
          <p:cNvSpPr txBox="1">
            <a:spLocks/>
          </p:cNvSpPr>
          <p:nvPr/>
        </p:nvSpPr>
        <p:spPr>
          <a:xfrm>
            <a:off x="7532551" y="4414867"/>
            <a:ext cx="2152233" cy="421810"/>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lvl="0" indent="0">
              <a:buNone/>
            </a:pPr>
            <a:r>
              <a:rPr lang="en-US" sz="2400" dirty="0">
                <a:solidFill>
                  <a:schemeClr val="bg1"/>
                </a:solidFill>
                <a:latin typeface="Calibri" panose="020F0502020204030204" pitchFamily="34" charset="0"/>
                <a:cs typeface="Calibri" panose="020F0502020204030204" pitchFamily="34" charset="0"/>
              </a:rPr>
              <a:t>Object</a:t>
            </a:r>
          </a:p>
        </p:txBody>
      </p:sp>
      <p:sp>
        <p:nvSpPr>
          <p:cNvPr id="60" name="Green Left">
            <a:extLst>
              <a:ext uri="{FF2B5EF4-FFF2-40B4-BE49-F238E27FC236}">
                <a16:creationId xmlns:a16="http://schemas.microsoft.com/office/drawing/2014/main" id="{0F079DC6-5A0B-DE92-F07C-93352D17B93D}"/>
              </a:ext>
            </a:extLst>
          </p:cNvPr>
          <p:cNvSpPr/>
          <p:nvPr/>
        </p:nvSpPr>
        <p:spPr>
          <a:xfrm>
            <a:off x="525831" y="4339696"/>
            <a:ext cx="5076290" cy="54000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ko-KR" altLang="en-US" sz="2400" dirty="0">
              <a:solidFill>
                <a:schemeClr val="tx1"/>
              </a:solidFill>
              <a:latin typeface="Calibri" panose="020F0502020204030204" pitchFamily="34" charset="0"/>
              <a:cs typeface="Calibri" panose="020F0502020204030204" pitchFamily="34" charset="0"/>
            </a:endParaRPr>
          </a:p>
        </p:txBody>
      </p:sp>
      <p:sp>
        <p:nvSpPr>
          <p:cNvPr id="61" name="Text Placeholder 12">
            <a:extLst>
              <a:ext uri="{FF2B5EF4-FFF2-40B4-BE49-F238E27FC236}">
                <a16:creationId xmlns:a16="http://schemas.microsoft.com/office/drawing/2014/main" id="{C9EFC0FE-31E9-AC62-383B-D3121D3C6020}"/>
              </a:ext>
            </a:extLst>
          </p:cNvPr>
          <p:cNvSpPr txBox="1">
            <a:spLocks/>
          </p:cNvSpPr>
          <p:nvPr/>
        </p:nvSpPr>
        <p:spPr>
          <a:xfrm>
            <a:off x="1650210" y="4422637"/>
            <a:ext cx="1176886" cy="435459"/>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solidFill>
                  <a:schemeClr val="bg1"/>
                </a:solidFill>
                <a:latin typeface="Calibri" panose="020F0502020204030204" pitchFamily="34" charset="0"/>
                <a:cs typeface="Calibri" panose="020F0502020204030204" pitchFamily="34" charset="0"/>
              </a:rPr>
              <a:t>Him, It</a:t>
            </a:r>
          </a:p>
        </p:txBody>
      </p:sp>
      <p:grpSp>
        <p:nvGrpSpPr>
          <p:cNvPr id="62" name="Group 61">
            <a:extLst>
              <a:ext uri="{FF2B5EF4-FFF2-40B4-BE49-F238E27FC236}">
                <a16:creationId xmlns:a16="http://schemas.microsoft.com/office/drawing/2014/main" id="{8BEFD3E4-5F63-F370-BE59-D307B841C474}"/>
              </a:ext>
            </a:extLst>
          </p:cNvPr>
          <p:cNvGrpSpPr/>
          <p:nvPr/>
        </p:nvGrpSpPr>
        <p:grpSpPr>
          <a:xfrm flipH="1">
            <a:off x="4880167" y="4175848"/>
            <a:ext cx="1120132" cy="567122"/>
            <a:chOff x="4333508" y="1848856"/>
            <a:chExt cx="1493509" cy="756162"/>
          </a:xfrm>
        </p:grpSpPr>
        <p:pic>
          <p:nvPicPr>
            <p:cNvPr id="63" name="Picture 2" descr="E:\002-KIMS BUSINESS\007-04-1-FIVERR\01-PPT-TEMPLATE\COVER-PSD\05-cut-01.png">
              <a:extLst>
                <a:ext uri="{FF2B5EF4-FFF2-40B4-BE49-F238E27FC236}">
                  <a16:creationId xmlns:a16="http://schemas.microsoft.com/office/drawing/2014/main" id="{B0833B88-2A14-689D-6FA2-7C341B7159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900000">
              <a:off x="4567017" y="2249621"/>
              <a:ext cx="1260000" cy="355397"/>
            </a:xfrm>
            <a:prstGeom prst="rect">
              <a:avLst/>
            </a:prstGeom>
            <a:noFill/>
            <a:extLst>
              <a:ext uri="{909E8E84-426E-40DD-AFC4-6F175D3DCCD1}">
                <a14:hiddenFill xmlns:a14="http://schemas.microsoft.com/office/drawing/2010/main">
                  <a:solidFill>
                    <a:srgbClr val="FFFFFF"/>
                  </a:solidFill>
                </a14:hiddenFill>
              </a:ext>
            </a:extLst>
          </p:spPr>
        </p:pic>
        <p:sp>
          <p:nvSpPr>
            <p:cNvPr id="64" name="Isosceles Triangle 96">
              <a:extLst>
                <a:ext uri="{FF2B5EF4-FFF2-40B4-BE49-F238E27FC236}">
                  <a16:creationId xmlns:a16="http://schemas.microsoft.com/office/drawing/2014/main" id="{8E75FEB8-711C-AB6D-59C6-7A4395E2FB1E}"/>
                </a:ext>
              </a:extLst>
            </p:cNvPr>
            <p:cNvSpPr/>
            <p:nvPr/>
          </p:nvSpPr>
          <p:spPr>
            <a:xfrm rot="18900000">
              <a:off x="4333508" y="1848856"/>
              <a:ext cx="1272933" cy="633311"/>
            </a:xfrm>
            <a:prstGeom prst="triangle">
              <a:avLst>
                <a:gd name="adj" fmla="val 511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400" dirty="0">
                <a:solidFill>
                  <a:schemeClr val="tx1"/>
                </a:solidFill>
                <a:latin typeface="Calibri" panose="020F0502020204030204" pitchFamily="34" charset="0"/>
                <a:cs typeface="Calibri" panose="020F0502020204030204" pitchFamily="34" charset="0"/>
              </a:endParaRPr>
            </a:p>
          </p:txBody>
        </p:sp>
      </p:grpSp>
      <p:sp>
        <p:nvSpPr>
          <p:cNvPr id="68" name="TextBox 67">
            <a:extLst>
              <a:ext uri="{FF2B5EF4-FFF2-40B4-BE49-F238E27FC236}">
                <a16:creationId xmlns:a16="http://schemas.microsoft.com/office/drawing/2014/main" id="{9D0C9254-6FC3-E8F6-CC82-D121A31D0884}"/>
              </a:ext>
            </a:extLst>
          </p:cNvPr>
          <p:cNvSpPr txBox="1"/>
          <p:nvPr/>
        </p:nvSpPr>
        <p:spPr>
          <a:xfrm>
            <a:off x="1650210" y="5081084"/>
            <a:ext cx="1023542" cy="461665"/>
          </a:xfrm>
          <a:prstGeom prst="rect">
            <a:avLst/>
          </a:prstGeom>
          <a:noFill/>
        </p:spPr>
        <p:txBody>
          <a:bodyPr wrap="square" rtlCol="0">
            <a:spAutoFit/>
          </a:bodyPr>
          <a:lstStyle/>
          <a:p>
            <a:r>
              <a:rPr lang="en-AE" sz="2400" dirty="0">
                <a:solidFill>
                  <a:schemeClr val="bg1"/>
                </a:solidFill>
                <a:latin typeface="Calibri" panose="020F0502020204030204" pitchFamily="34" charset="0"/>
                <a:cs typeface="Calibri" panose="020F0502020204030204" pitchFamily="34" charset="0"/>
              </a:rPr>
              <a:t>They</a:t>
            </a:r>
          </a:p>
        </p:txBody>
      </p:sp>
      <p:sp>
        <p:nvSpPr>
          <p:cNvPr id="69" name="TextBox 68">
            <a:extLst>
              <a:ext uri="{FF2B5EF4-FFF2-40B4-BE49-F238E27FC236}">
                <a16:creationId xmlns:a16="http://schemas.microsoft.com/office/drawing/2014/main" id="{11F11636-BA72-E532-C660-3CA568E09C49}"/>
              </a:ext>
            </a:extLst>
          </p:cNvPr>
          <p:cNvSpPr txBox="1"/>
          <p:nvPr/>
        </p:nvSpPr>
        <p:spPr>
          <a:xfrm>
            <a:off x="7532551" y="5075875"/>
            <a:ext cx="3222998" cy="461665"/>
          </a:xfrm>
          <a:prstGeom prst="rect">
            <a:avLst/>
          </a:prstGeom>
          <a:noFill/>
        </p:spPr>
        <p:txBody>
          <a:bodyPr wrap="square" rtlCol="0">
            <a:spAutoFit/>
          </a:bodyPr>
          <a:lstStyle/>
          <a:p>
            <a:r>
              <a:rPr lang="en-IE"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Subject(3rd person)</a:t>
            </a:r>
            <a:r>
              <a:rPr lang="en-AE" sz="2400" dirty="0">
                <a:solidFill>
                  <a:schemeClr val="bg1"/>
                </a:solidFill>
                <a:effectLst/>
                <a:latin typeface="Calibri" panose="020F0502020204030204" pitchFamily="34" charset="0"/>
                <a:cs typeface="Calibri" panose="020F0502020204030204" pitchFamily="34" charset="0"/>
              </a:rPr>
              <a:t> </a:t>
            </a:r>
            <a:endParaRPr lang="en-AE" sz="2400" dirty="0">
              <a:solidFill>
                <a:schemeClr val="bg1"/>
              </a:solidFill>
              <a:latin typeface="Calibri" panose="020F0502020204030204" pitchFamily="34" charset="0"/>
              <a:cs typeface="Calibri" panose="020F0502020204030204" pitchFamily="34" charset="0"/>
            </a:endParaRPr>
          </a:p>
        </p:txBody>
      </p:sp>
      <p:sp>
        <p:nvSpPr>
          <p:cNvPr id="70" name="TextBox 69">
            <a:extLst>
              <a:ext uri="{FF2B5EF4-FFF2-40B4-BE49-F238E27FC236}">
                <a16:creationId xmlns:a16="http://schemas.microsoft.com/office/drawing/2014/main" id="{20A04F89-60BF-52CF-AF73-284911D0E077}"/>
              </a:ext>
            </a:extLst>
          </p:cNvPr>
          <p:cNvSpPr txBox="1"/>
          <p:nvPr/>
        </p:nvSpPr>
        <p:spPr>
          <a:xfrm>
            <a:off x="1650210" y="3737985"/>
            <a:ext cx="1602847" cy="461665"/>
          </a:xfrm>
          <a:prstGeom prst="rect">
            <a:avLst/>
          </a:prstGeom>
          <a:noFill/>
        </p:spPr>
        <p:txBody>
          <a:bodyPr wrap="square" rtlCol="0">
            <a:spAutoFit/>
          </a:bodyPr>
          <a:lstStyle/>
          <a:p>
            <a:r>
              <a:rPr lang="en-AE" sz="2400" dirty="0">
                <a:solidFill>
                  <a:schemeClr val="bg1"/>
                </a:solidFill>
                <a:latin typeface="Calibri" panose="020F0502020204030204" pitchFamily="34" charset="0"/>
                <a:cs typeface="Calibri" panose="020F0502020204030204" pitchFamily="34" charset="0"/>
              </a:rPr>
              <a:t>Which</a:t>
            </a:r>
          </a:p>
        </p:txBody>
      </p:sp>
      <p:grpSp>
        <p:nvGrpSpPr>
          <p:cNvPr id="71" name="Group 70">
            <a:extLst>
              <a:ext uri="{FF2B5EF4-FFF2-40B4-BE49-F238E27FC236}">
                <a16:creationId xmlns:a16="http://schemas.microsoft.com/office/drawing/2014/main" id="{21E014AE-9B7B-BD4C-62A3-0B3250D8FAEE}"/>
              </a:ext>
            </a:extLst>
          </p:cNvPr>
          <p:cNvGrpSpPr/>
          <p:nvPr/>
        </p:nvGrpSpPr>
        <p:grpSpPr>
          <a:xfrm flipH="1">
            <a:off x="4865649" y="4929936"/>
            <a:ext cx="1120132" cy="567122"/>
            <a:chOff x="4333508" y="1848856"/>
            <a:chExt cx="1493509" cy="756162"/>
          </a:xfrm>
        </p:grpSpPr>
        <p:pic>
          <p:nvPicPr>
            <p:cNvPr id="72" name="Picture 2" descr="E:\002-KIMS BUSINESS\007-04-1-FIVERR\01-PPT-TEMPLATE\COVER-PSD\05-cut-01.png">
              <a:extLst>
                <a:ext uri="{FF2B5EF4-FFF2-40B4-BE49-F238E27FC236}">
                  <a16:creationId xmlns:a16="http://schemas.microsoft.com/office/drawing/2014/main" id="{41B4BECB-A47E-DC4B-7829-0FB644DBF3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900000">
              <a:off x="4567017" y="2249621"/>
              <a:ext cx="1260000" cy="355397"/>
            </a:xfrm>
            <a:prstGeom prst="rect">
              <a:avLst/>
            </a:prstGeom>
            <a:noFill/>
            <a:extLst>
              <a:ext uri="{909E8E84-426E-40DD-AFC4-6F175D3DCCD1}">
                <a14:hiddenFill xmlns:a14="http://schemas.microsoft.com/office/drawing/2010/main">
                  <a:solidFill>
                    <a:srgbClr val="FFFFFF"/>
                  </a:solidFill>
                </a14:hiddenFill>
              </a:ext>
            </a:extLst>
          </p:spPr>
        </p:pic>
        <p:sp>
          <p:nvSpPr>
            <p:cNvPr id="73" name="Isosceles Triangle 96">
              <a:extLst>
                <a:ext uri="{FF2B5EF4-FFF2-40B4-BE49-F238E27FC236}">
                  <a16:creationId xmlns:a16="http://schemas.microsoft.com/office/drawing/2014/main" id="{B48AC94E-81D7-8C8B-D7A9-B62121F0DD35}"/>
                </a:ext>
              </a:extLst>
            </p:cNvPr>
            <p:cNvSpPr/>
            <p:nvPr/>
          </p:nvSpPr>
          <p:spPr>
            <a:xfrm rot="18900000">
              <a:off x="4333508" y="1848856"/>
              <a:ext cx="1272933" cy="633311"/>
            </a:xfrm>
            <a:prstGeom prst="triangle">
              <a:avLst>
                <a:gd name="adj" fmla="val 511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400" dirty="0">
                <a:solidFill>
                  <a:schemeClr val="tx1"/>
                </a:solidFill>
                <a:latin typeface="Calibri" panose="020F0502020204030204" pitchFamily="34" charset="0"/>
                <a:cs typeface="Calibri" panose="020F0502020204030204" pitchFamily="34" charset="0"/>
              </a:endParaRPr>
            </a:p>
          </p:txBody>
        </p:sp>
      </p:grpSp>
      <p:grpSp>
        <p:nvGrpSpPr>
          <p:cNvPr id="74" name="Group 73">
            <a:extLst>
              <a:ext uri="{FF2B5EF4-FFF2-40B4-BE49-F238E27FC236}">
                <a16:creationId xmlns:a16="http://schemas.microsoft.com/office/drawing/2014/main" id="{AFF4C6BD-202F-30DF-1965-D6E09018F86E}"/>
              </a:ext>
            </a:extLst>
          </p:cNvPr>
          <p:cNvGrpSpPr/>
          <p:nvPr/>
        </p:nvGrpSpPr>
        <p:grpSpPr>
          <a:xfrm>
            <a:off x="5816431" y="5011440"/>
            <a:ext cx="1120132" cy="567122"/>
            <a:chOff x="4333508" y="1848856"/>
            <a:chExt cx="1493509" cy="756162"/>
          </a:xfrm>
        </p:grpSpPr>
        <p:pic>
          <p:nvPicPr>
            <p:cNvPr id="75" name="Picture 2" descr="E:\002-KIMS BUSINESS\007-04-1-FIVERR\01-PPT-TEMPLATE\COVER-PSD\05-cut-01.png">
              <a:extLst>
                <a:ext uri="{FF2B5EF4-FFF2-40B4-BE49-F238E27FC236}">
                  <a16:creationId xmlns:a16="http://schemas.microsoft.com/office/drawing/2014/main" id="{829C70F4-43DA-14E8-9ED5-A77C343A44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900000">
              <a:off x="4567017" y="2249621"/>
              <a:ext cx="1260000" cy="355397"/>
            </a:xfrm>
            <a:prstGeom prst="rect">
              <a:avLst/>
            </a:prstGeom>
            <a:noFill/>
            <a:extLst>
              <a:ext uri="{909E8E84-426E-40DD-AFC4-6F175D3DCCD1}">
                <a14:hiddenFill xmlns:a14="http://schemas.microsoft.com/office/drawing/2010/main">
                  <a:solidFill>
                    <a:srgbClr val="FFFFFF"/>
                  </a:solidFill>
                </a14:hiddenFill>
              </a:ext>
            </a:extLst>
          </p:spPr>
        </p:pic>
        <p:sp>
          <p:nvSpPr>
            <p:cNvPr id="76" name="Isosceles Triangle 80">
              <a:extLst>
                <a:ext uri="{FF2B5EF4-FFF2-40B4-BE49-F238E27FC236}">
                  <a16:creationId xmlns:a16="http://schemas.microsoft.com/office/drawing/2014/main" id="{28ED5D99-368B-8538-4852-4C86830AD8B8}"/>
                </a:ext>
              </a:extLst>
            </p:cNvPr>
            <p:cNvSpPr/>
            <p:nvPr/>
          </p:nvSpPr>
          <p:spPr>
            <a:xfrm rot="18900000">
              <a:off x="4333508" y="1848856"/>
              <a:ext cx="1272933" cy="633311"/>
            </a:xfrm>
            <a:prstGeom prst="triangle">
              <a:avLst>
                <a:gd name="adj" fmla="val 511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400" dirty="0">
                <a:solidFill>
                  <a:schemeClr val="tx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17693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22" presetClass="entr" presetSubtype="2"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right)">
                                      <p:cBhvr>
                                        <p:cTn id="13" dur="500"/>
                                        <p:tgtEl>
                                          <p:spTgt spid="25"/>
                                        </p:tgtEl>
                                      </p:cBhvr>
                                    </p:animEffec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22" presetClass="entr" presetSubtype="8"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par>
                          <p:cTn id="26" fill="hold">
                            <p:stCondLst>
                              <p:cond delay="1500"/>
                            </p:stCondLst>
                            <p:childTnLst>
                              <p:par>
                                <p:cTn id="27" presetID="1" presetClass="entr" presetSubtype="0"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22" presetClass="entr" presetSubtype="2"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right)">
                                      <p:cBhvr>
                                        <p:cTn id="31" dur="500"/>
                                        <p:tgtEl>
                                          <p:spTgt spid="26"/>
                                        </p:tgtEl>
                                      </p:cBhvr>
                                    </p:animEffect>
                                  </p:childTnLst>
                                </p:cTn>
                              </p:par>
                              <p:par>
                                <p:cTn id="32" presetID="1"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par>
                                <p:cTn id="34" presetID="22" presetClass="entr" presetSubtype="8"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par>
                          <p:cTn id="44" fill="hold">
                            <p:stCondLst>
                              <p:cond delay="2500"/>
                            </p:stCondLst>
                            <p:childTnLst>
                              <p:par>
                                <p:cTn id="45" presetID="1" presetClass="entr" presetSubtype="0"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22" presetClass="entr" presetSubtype="2"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right)">
                                      <p:cBhvr>
                                        <p:cTn id="49" dur="500"/>
                                        <p:tgtEl>
                                          <p:spTgt spid="27"/>
                                        </p:tgtEl>
                                      </p:cBhvr>
                                    </p:animEffect>
                                  </p:childTnLst>
                                </p:cTn>
                              </p:par>
                              <p:par>
                                <p:cTn id="50" presetID="1"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childTnLst>
                                </p:cTn>
                              </p:par>
                              <p:par>
                                <p:cTn id="52" presetID="22" presetClass="entr" presetSubtype="8" fill="hold" grpId="0"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left)">
                                      <p:cBhvr>
                                        <p:cTn id="54" dur="500"/>
                                        <p:tgtEl>
                                          <p:spTgt spid="6"/>
                                        </p:tgtEl>
                                      </p:cBhvr>
                                    </p:animEffect>
                                  </p:childTnLst>
                                </p:cTn>
                              </p:par>
                            </p:childTnLst>
                          </p:cTn>
                        </p:par>
                        <p:par>
                          <p:cTn id="55" fill="hold">
                            <p:stCondLst>
                              <p:cond delay="3000"/>
                            </p:stCondLst>
                            <p:childTnLst>
                              <p:par>
                                <p:cTn id="56" presetID="10" presetClass="entr" presetSubtype="0" fill="hold" grpId="0" nodeType="after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fade">
                                      <p:cBhvr>
                                        <p:cTn id="58" dur="500"/>
                                        <p:tgtEl>
                                          <p:spTgt spid="4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childTnLst>
                          </p:cTn>
                        </p:par>
                        <p:par>
                          <p:cTn id="62" fill="hold">
                            <p:stCondLst>
                              <p:cond delay="3500"/>
                            </p:stCondLst>
                            <p:childTnLst>
                              <p:par>
                                <p:cTn id="63" presetID="1" presetClass="entr" presetSubtype="0" fill="hold" nodeType="after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par>
                                <p:cTn id="65" presetID="22" presetClass="entr" presetSubtype="2"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right)">
                                      <p:cBhvr>
                                        <p:cTn id="67" dur="500"/>
                                        <p:tgtEl>
                                          <p:spTgt spid="28"/>
                                        </p:tgtEl>
                                      </p:cBhvr>
                                    </p:animEffect>
                                  </p:childTnLst>
                                </p:cTn>
                              </p:par>
                              <p:par>
                                <p:cTn id="68" presetID="1" presetClass="entr" presetSubtype="0" fill="hold" nodeType="withEffect">
                                  <p:stCondLst>
                                    <p:cond delay="0"/>
                                  </p:stCondLst>
                                  <p:childTnLst>
                                    <p:set>
                                      <p:cBhvr>
                                        <p:cTn id="69" dur="1" fill="hold">
                                          <p:stCondLst>
                                            <p:cond delay="0"/>
                                          </p:stCondLst>
                                        </p:cTn>
                                        <p:tgtEl>
                                          <p:spTgt spid="18"/>
                                        </p:tgtEl>
                                        <p:attrNameLst>
                                          <p:attrName>style.visibility</p:attrName>
                                        </p:attrNameLst>
                                      </p:cBhvr>
                                      <p:to>
                                        <p:strVal val="visible"/>
                                      </p:to>
                                    </p:set>
                                  </p:childTnLst>
                                </p:cTn>
                              </p:par>
                              <p:par>
                                <p:cTn id="70" presetID="22" presetClass="entr" presetSubtype="8" fill="hold" grpId="0" nodeType="with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ipe(left)">
                                      <p:cBhvr>
                                        <p:cTn id="72" dur="500"/>
                                        <p:tgtEl>
                                          <p:spTgt spid="7"/>
                                        </p:tgtEl>
                                      </p:cBhvr>
                                    </p:animEffect>
                                  </p:childTnLst>
                                </p:cTn>
                              </p:par>
                            </p:childTnLst>
                          </p:cTn>
                        </p:par>
                        <p:par>
                          <p:cTn id="73" fill="hold">
                            <p:stCondLst>
                              <p:cond delay="4000"/>
                            </p:stCondLst>
                            <p:childTnLst>
                              <p:par>
                                <p:cTn id="74" presetID="10" presetClass="entr" presetSubtype="0" fill="hold" grpId="0" nodeType="afterEffect" nodePh="1">
                                  <p:stCondLst>
                                    <p:cond delay="0"/>
                                  </p:stCondLst>
                                  <p:endCondLst>
                                    <p:cond evt="begin" delay="0">
                                      <p:tn val="74"/>
                                    </p:cond>
                                  </p:endCondLst>
                                  <p:childTnLst>
                                    <p:set>
                                      <p:cBhvr>
                                        <p:cTn id="75" dur="1" fill="hold">
                                          <p:stCondLst>
                                            <p:cond delay="0"/>
                                          </p:stCondLst>
                                        </p:cTn>
                                        <p:tgtEl>
                                          <p:spTgt spid="44"/>
                                        </p:tgtEl>
                                        <p:attrNameLst>
                                          <p:attrName>style.visibility</p:attrName>
                                        </p:attrNameLst>
                                      </p:cBhvr>
                                      <p:to>
                                        <p:strVal val="visible"/>
                                      </p:to>
                                    </p:set>
                                    <p:animEffect transition="in" filter="fade">
                                      <p:cBhvr>
                                        <p:cTn id="76" dur="500"/>
                                        <p:tgtEl>
                                          <p:spTgt spid="4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fade">
                                      <p:cBhvr>
                                        <p:cTn id="79" dur="500"/>
                                        <p:tgtEl>
                                          <p:spTgt spid="24"/>
                                        </p:tgtEl>
                                      </p:cBhvr>
                                    </p:animEffect>
                                  </p:childTnLst>
                                </p:cTn>
                              </p:par>
                            </p:childTnLst>
                          </p:cTn>
                        </p:par>
                        <p:par>
                          <p:cTn id="80" fill="hold">
                            <p:stCondLst>
                              <p:cond delay="4500"/>
                            </p:stCondLst>
                            <p:childTnLst>
                              <p:par>
                                <p:cTn id="81" presetID="1" presetClass="entr" presetSubtype="0" fill="hold" nodeType="after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par>
                                <p:cTn id="83" presetID="22" presetClass="entr" presetSubtype="8" fill="hold" grpId="0" nodeType="withEffect">
                                  <p:stCondLst>
                                    <p:cond delay="0"/>
                                  </p:stCondLst>
                                  <p:childTnLst>
                                    <p:set>
                                      <p:cBhvr>
                                        <p:cTn id="84" dur="1" fill="hold">
                                          <p:stCondLst>
                                            <p:cond delay="0"/>
                                          </p:stCondLst>
                                        </p:cTn>
                                        <p:tgtEl>
                                          <p:spTgt spid="46"/>
                                        </p:tgtEl>
                                        <p:attrNameLst>
                                          <p:attrName>style.visibility</p:attrName>
                                        </p:attrNameLst>
                                      </p:cBhvr>
                                      <p:to>
                                        <p:strVal val="visible"/>
                                      </p:to>
                                    </p:set>
                                    <p:animEffect transition="in" filter="wipe(left)">
                                      <p:cBhvr>
                                        <p:cTn id="85" dur="500"/>
                                        <p:tgtEl>
                                          <p:spTgt spid="46"/>
                                        </p:tgtEl>
                                      </p:cBhvr>
                                    </p:animEffect>
                                  </p:childTnLst>
                                </p:cTn>
                              </p:par>
                              <p:par>
                                <p:cTn id="86" presetID="1" presetClass="entr" presetSubtype="0" fill="hold" nodeType="withEffect">
                                  <p:stCondLst>
                                    <p:cond delay="0"/>
                                  </p:stCondLst>
                                  <p:childTnLst>
                                    <p:set>
                                      <p:cBhvr>
                                        <p:cTn id="87" dur="1" fill="hold">
                                          <p:stCondLst>
                                            <p:cond delay="0"/>
                                          </p:stCondLst>
                                        </p:cTn>
                                        <p:tgtEl>
                                          <p:spTgt spid="62"/>
                                        </p:tgtEl>
                                        <p:attrNameLst>
                                          <p:attrName>style.visibility</p:attrName>
                                        </p:attrNameLst>
                                      </p:cBhvr>
                                      <p:to>
                                        <p:strVal val="visible"/>
                                      </p:to>
                                    </p:set>
                                  </p:childTnLst>
                                </p:cTn>
                              </p:par>
                              <p:par>
                                <p:cTn id="88" presetID="22" presetClass="entr" presetSubtype="8" fill="hold" grpId="0" nodeType="withEffect">
                                  <p:stCondLst>
                                    <p:cond delay="0"/>
                                  </p:stCondLst>
                                  <p:childTnLst>
                                    <p:set>
                                      <p:cBhvr>
                                        <p:cTn id="89" dur="1" fill="hold">
                                          <p:stCondLst>
                                            <p:cond delay="0"/>
                                          </p:stCondLst>
                                        </p:cTn>
                                        <p:tgtEl>
                                          <p:spTgt spid="60"/>
                                        </p:tgtEl>
                                        <p:attrNameLst>
                                          <p:attrName>style.visibility</p:attrName>
                                        </p:attrNameLst>
                                      </p:cBhvr>
                                      <p:to>
                                        <p:strVal val="visible"/>
                                      </p:to>
                                    </p:set>
                                    <p:animEffect transition="in" filter="wipe(left)">
                                      <p:cBhvr>
                                        <p:cTn id="90" dur="500"/>
                                        <p:tgtEl>
                                          <p:spTgt spid="60"/>
                                        </p:tgtEl>
                                      </p:cBhvr>
                                    </p:animEffect>
                                  </p:childTnLst>
                                </p:cTn>
                              </p:par>
                            </p:childTnLst>
                          </p:cTn>
                        </p:par>
                        <p:par>
                          <p:cTn id="91" fill="hold">
                            <p:stCondLst>
                              <p:cond delay="5000"/>
                            </p:stCondLst>
                            <p:childTnLst>
                              <p:par>
                                <p:cTn id="92" presetID="10" presetClass="entr" presetSubtype="0" fill="hold" grpId="0" nodeType="afterEffect">
                                  <p:stCondLst>
                                    <p:cond delay="0"/>
                                  </p:stCondLst>
                                  <p:childTnLst>
                                    <p:set>
                                      <p:cBhvr>
                                        <p:cTn id="93" dur="1" fill="hold">
                                          <p:stCondLst>
                                            <p:cond delay="0"/>
                                          </p:stCondLst>
                                        </p:cTn>
                                        <p:tgtEl>
                                          <p:spTgt spid="50"/>
                                        </p:tgtEl>
                                        <p:attrNameLst>
                                          <p:attrName>style.visibility</p:attrName>
                                        </p:attrNameLst>
                                      </p:cBhvr>
                                      <p:to>
                                        <p:strVal val="visible"/>
                                      </p:to>
                                    </p:set>
                                    <p:animEffect transition="in" filter="fade">
                                      <p:cBhvr>
                                        <p:cTn id="94" dur="500"/>
                                        <p:tgtEl>
                                          <p:spTgt spid="50"/>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61"/>
                                        </p:tgtEl>
                                        <p:attrNameLst>
                                          <p:attrName>style.visibility</p:attrName>
                                        </p:attrNameLst>
                                      </p:cBhvr>
                                      <p:to>
                                        <p:strVal val="visible"/>
                                      </p:to>
                                    </p:set>
                                    <p:animEffect transition="in" filter="fade">
                                      <p:cBhvr>
                                        <p:cTn id="97" dur="500"/>
                                        <p:tgtEl>
                                          <p:spTgt spid="61"/>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wipe(left)">
                                      <p:cBhvr>
                                        <p:cTn id="100" dur="500"/>
                                        <p:tgtEl>
                                          <p:spTgt spid="66"/>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67"/>
                                        </p:tgtEl>
                                        <p:attrNameLst>
                                          <p:attrName>style.visibility</p:attrName>
                                        </p:attrNameLst>
                                      </p:cBhvr>
                                      <p:to>
                                        <p:strVal val="visible"/>
                                      </p:to>
                                    </p:set>
                                    <p:animEffect transition="in" filter="wipe(left)">
                                      <p:cBhvr>
                                        <p:cTn id="103" dur="500"/>
                                        <p:tgtEl>
                                          <p:spTgt spid="67"/>
                                        </p:tgtEl>
                                      </p:cBhvr>
                                    </p:animEffect>
                                  </p:childTnLst>
                                </p:cTn>
                              </p:par>
                              <p:par>
                                <p:cTn id="104" presetID="1" presetClass="entr" presetSubtype="0" fill="hold" nodeType="withEffect">
                                  <p:stCondLst>
                                    <p:cond delay="0"/>
                                  </p:stCondLst>
                                  <p:childTnLst>
                                    <p:set>
                                      <p:cBhvr>
                                        <p:cTn id="105" dur="1" fill="hold">
                                          <p:stCondLst>
                                            <p:cond delay="0"/>
                                          </p:stCondLst>
                                        </p:cTn>
                                        <p:tgtEl>
                                          <p:spTgt spid="71"/>
                                        </p:tgtEl>
                                        <p:attrNameLst>
                                          <p:attrName>style.visibility</p:attrName>
                                        </p:attrNameLst>
                                      </p:cBhvr>
                                      <p:to>
                                        <p:strVal val="visible"/>
                                      </p:to>
                                    </p:set>
                                  </p:childTnLst>
                                </p:cTn>
                              </p:par>
                            </p:childTnLst>
                          </p:cTn>
                        </p:par>
                        <p:par>
                          <p:cTn id="106" fill="hold">
                            <p:stCondLst>
                              <p:cond delay="5500"/>
                            </p:stCondLst>
                            <p:childTnLst>
                              <p:par>
                                <p:cTn id="107" presetID="1" presetClass="entr" presetSubtype="0" fill="hold" nodeType="afterEffect">
                                  <p:stCondLst>
                                    <p:cond delay="0"/>
                                  </p:stCondLst>
                                  <p:childTnLst>
                                    <p:set>
                                      <p:cBhvr>
                                        <p:cTn id="108"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6" grpId="0" animBg="1"/>
      <p:bldP spid="3" grpId="0" animBg="1"/>
      <p:bldP spid="4" grpId="0" animBg="1"/>
      <p:bldP spid="5" grpId="0" animBg="1"/>
      <p:bldP spid="6" grpId="0" animBg="1"/>
      <p:bldP spid="7" grpId="0" animBg="1"/>
      <p:bldP spid="21" grpId="0"/>
      <p:bldP spid="22" grpId="0"/>
      <p:bldP spid="23" grpId="0"/>
      <p:bldP spid="24" grpId="0"/>
      <p:bldP spid="25" grpId="0" animBg="1"/>
      <p:bldP spid="26" grpId="0" animBg="1"/>
      <p:bldP spid="27" grpId="0" animBg="1"/>
      <p:bldP spid="28" grpId="0" animBg="1"/>
      <p:bldP spid="41" grpId="0"/>
      <p:bldP spid="42" grpId="0"/>
      <p:bldP spid="43" grpId="0"/>
      <p:bldP spid="44" grpId="0"/>
      <p:bldP spid="46" grpId="0" animBg="1"/>
      <p:bldP spid="50" grpId="0"/>
      <p:bldP spid="60" grpId="0" animBg="1"/>
      <p:bldP spid="61" grpId="0"/>
    </p:bldLst>
  </p:timing>
</p:sld>
</file>

<file path=ppt/theme/theme1.xml><?xml version="1.0" encoding="utf-8"?>
<a:theme xmlns:a="http://schemas.openxmlformats.org/drawingml/2006/main" name="DD">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841</TotalTime>
  <Words>1627</Words>
  <Application>Microsoft Office PowerPoint</Application>
  <PresentationFormat>Widescreen</PresentationFormat>
  <Paragraphs>108</Paragraphs>
  <Slides>10</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Noto Sans Symbols</vt:lpstr>
      <vt:lpstr>Roboto</vt:lpstr>
      <vt:lpstr>Times New Roman</vt:lpstr>
      <vt:lpstr>DD</vt:lpstr>
      <vt:lpstr>Foolish Dumdum</vt:lpstr>
      <vt:lpstr>Foolish Dumdum</vt:lpstr>
      <vt:lpstr>Foolish Dumdum</vt:lpstr>
      <vt:lpstr>Foolish Dumdum</vt:lpstr>
      <vt:lpstr>Foolish Dumdum</vt:lpstr>
      <vt:lpstr>Foolish Dumdum</vt:lpstr>
      <vt:lpstr>Foolish Dumdum</vt:lpstr>
      <vt:lpstr>Foolish Dumdum</vt:lpstr>
      <vt:lpstr>Answers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Lord Ganesha and The Race</dc:title>
  <dc:creator>sssvv</dc:creator>
  <cp:lastModifiedBy>Ruby Huria</cp:lastModifiedBy>
  <cp:revision>75</cp:revision>
  <dcterms:created xsi:type="dcterms:W3CDTF">2020-08-28T09:38:22Z</dcterms:created>
  <dcterms:modified xsi:type="dcterms:W3CDTF">2023-04-19T15:10:27Z</dcterms:modified>
</cp:coreProperties>
</file>