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
  </p:notesMasterIdLst>
  <p:sldIdLst>
    <p:sldId id="256" r:id="rId2"/>
    <p:sldId id="260" r:id="rId3"/>
    <p:sldId id="257" r:id="rId4"/>
    <p:sldId id="261" r:id="rId5"/>
    <p:sldId id="259" r:id="rId6"/>
    <p:sldId id="258" r:id="rId7"/>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0" roundtripDataSignature="AMtx7mgE/6vTdAvrm+Adqwx5aOLxmtmG+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5050"/>
    <a:srgbClr val="FFCCCC"/>
    <a:srgbClr val="FF9999"/>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6BACA7-EECF-46A6-BD6D-167F0B80F1B9}">
  <a:tblStyle styleId="{B46BACA7-EECF-46A6-BD6D-167F0B80F1B9}"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78193" autoAdjust="0"/>
  </p:normalViewPr>
  <p:slideViewPr>
    <p:cSldViewPr snapToGrid="0">
      <p:cViewPr varScale="1">
        <p:scale>
          <a:sx n="81" d="100"/>
          <a:sy n="81" d="100"/>
        </p:scale>
        <p:origin x="456" y="176"/>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customschemas.google.com/relationships/presentationmetadata" Target="metadata"/><Relationship Id="rId4" Type="http://schemas.openxmlformats.org/officeDocument/2006/relationships/slide" Target="slides/slide3.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7939965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
        <p:cNvGrpSpPr/>
        <p:nvPr/>
      </p:nvGrpSpPr>
      <p:grpSpPr>
        <a:xfrm>
          <a:off x="0" y="0"/>
          <a:ext cx="0" cy="0"/>
          <a:chOff x="0" y="0"/>
          <a:chExt cx="0" cy="0"/>
        </a:xfrm>
      </p:grpSpPr>
      <p:sp>
        <p:nvSpPr>
          <p:cNvPr id="30" name="Google Shape;3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 name="Google Shape;3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lvl="0" algn="l"/>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a:t>
            </a:r>
            <a:r>
              <a:rPr lang="en-IE" sz="1200" b="0" i="0" u="none" strike="noStrike" cap="none" dirty="0">
                <a:solidFill>
                  <a:schemeClr val="dk1"/>
                </a:solidFill>
                <a:effectLst/>
                <a:latin typeface="Calibri"/>
                <a:ea typeface="Calibri"/>
                <a:cs typeface="Calibri"/>
                <a:sym typeface="Calibri"/>
              </a:rPr>
              <a:t>The teacher uses the PPT with visuals and verbal inputs of different events and asks the students to speak about the events/incidents using</a:t>
            </a:r>
            <a:r>
              <a:rPr lang="en-IE" sz="1200" b="0" i="0" u="none" strike="noStrike" cap="none" baseline="0" dirty="0">
                <a:solidFill>
                  <a:schemeClr val="dk1"/>
                </a:solidFill>
                <a:effectLst/>
                <a:latin typeface="Calibri"/>
                <a:ea typeface="Calibri"/>
                <a:cs typeface="Calibri"/>
                <a:sym typeface="Calibri"/>
              </a:rPr>
              <a:t> </a:t>
            </a:r>
            <a:r>
              <a:rPr lang="en-IE" sz="1200" b="0" i="0" u="none" strike="noStrike" cap="none" dirty="0">
                <a:solidFill>
                  <a:schemeClr val="dk1"/>
                </a:solidFill>
                <a:effectLst/>
                <a:latin typeface="Calibri"/>
                <a:ea typeface="Calibri"/>
                <a:cs typeface="Calibri"/>
                <a:sym typeface="Calibri"/>
              </a:rPr>
              <a:t>Demonstrative and Relative Pronouns in the sentences/conversation. </a:t>
            </a:r>
            <a:endParaRPr lang="en-US" sz="1200" b="0" i="0" u="none" strike="noStrike" cap="none" dirty="0">
              <a:solidFill>
                <a:schemeClr val="dk1"/>
              </a:solidFill>
              <a:effectLst/>
              <a:latin typeface="Calibri"/>
              <a:ea typeface="Calibri"/>
              <a:cs typeface="Calibri"/>
              <a:sym typeface="Calibri"/>
            </a:endParaRPr>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endParaRPr dirty="0"/>
          </a:p>
        </p:txBody>
      </p:sp>
      <p:sp>
        <p:nvSpPr>
          <p:cNvPr id="32" name="Google Shape;32;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a:t>
            </a:fld>
            <a:endParaRPr/>
          </a:p>
        </p:txBody>
      </p:sp>
    </p:spTree>
    <p:extLst>
      <p:ext uri="{BB962C8B-B14F-4D97-AF65-F5344CB8AC3E}">
        <p14:creationId xmlns:p14="http://schemas.microsoft.com/office/powerpoint/2010/main" val="3841740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 name="Google Shape;3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a:t>
            </a:r>
            <a:r>
              <a:rPr lang="en-IE" sz="1200" b="0" i="0" u="none" strike="noStrike" cap="none" dirty="0">
                <a:solidFill>
                  <a:schemeClr val="dk1"/>
                </a:solidFill>
                <a:effectLst/>
                <a:latin typeface="Calibri"/>
                <a:ea typeface="Calibri"/>
                <a:cs typeface="Calibri"/>
                <a:sym typeface="Calibri"/>
              </a:rPr>
              <a:t> The teacher could show the visual and verbal inputs to the students and encourage them to speak about the events and incidents they would like to share. The shy students can be encouraged to speak and share. </a:t>
            </a: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https://www.freepik.com/free-vector/boy-standing-floor-hold-book-cartoon-character-w_24780074.htm#page=2&amp;query=boy%20book&amp;position=2&amp;from_view=search&amp;track=ais</a:t>
            </a:r>
            <a:endParaRPr dirty="0"/>
          </a:p>
        </p:txBody>
      </p:sp>
      <p:sp>
        <p:nvSpPr>
          <p:cNvPr id="39" name="Google Shape;3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2</a:t>
            </a:fld>
            <a:endParaRPr/>
          </a:p>
        </p:txBody>
      </p:sp>
    </p:spTree>
    <p:extLst>
      <p:ext uri="{BB962C8B-B14F-4D97-AF65-F5344CB8AC3E}">
        <p14:creationId xmlns:p14="http://schemas.microsoft.com/office/powerpoint/2010/main" val="423258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 name="Google Shape;3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a:t>
            </a:r>
            <a:r>
              <a:rPr lang="en-IE" sz="1200" b="0" i="0" u="none" strike="noStrike" cap="none" dirty="0">
                <a:solidFill>
                  <a:schemeClr val="dk1"/>
                </a:solidFill>
                <a:effectLst/>
                <a:latin typeface="Calibri"/>
                <a:ea typeface="Calibri"/>
                <a:cs typeface="Calibri"/>
                <a:sym typeface="Calibri"/>
              </a:rPr>
              <a:t> The teacher could show the visual and verbal inputs to the students and encourage them to speak about the events and incidents they would like to share. The shy students can be encouraged to speak and share. </a:t>
            </a: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a:t>
            </a:r>
            <a:r>
              <a:rPr lang="en-IN" sz="1200" b="0" i="0" u="none" strike="noStrike" dirty="0">
                <a:solidFill>
                  <a:schemeClr val="dk1"/>
                </a:solidFill>
                <a:latin typeface="Calibri"/>
                <a:ea typeface="Calibri"/>
                <a:cs typeface="Calibri"/>
                <a:sym typeface="Calibri"/>
              </a:rPr>
              <a:t> https://creazilla.com/nodes/7765247-man-walking-pointing-finger-clipart</a:t>
            </a:r>
          </a:p>
          <a:p>
            <a:pPr marL="0" lvl="0" indent="0" algn="l" rtl="0">
              <a:spcBef>
                <a:spcPts val="0"/>
              </a:spcBef>
              <a:spcAft>
                <a:spcPts val="0"/>
              </a:spcAft>
              <a:buNone/>
            </a:pPr>
            <a:r>
              <a:rPr lang="en-IN" sz="1200" b="0" i="0" u="none" strike="noStrike" dirty="0">
                <a:solidFill>
                  <a:schemeClr val="dk1"/>
                </a:solidFill>
                <a:latin typeface="Calibri"/>
                <a:ea typeface="Calibri"/>
                <a:cs typeface="Calibri"/>
                <a:sym typeface="Calibri"/>
              </a:rPr>
              <a:t> https://pixabay.com/vectors/duck-swimming-toy-rubber-babies-47243/</a:t>
            </a:r>
          </a:p>
          <a:p>
            <a:pPr marL="0" lvl="0" indent="0" algn="l" rtl="0">
              <a:spcBef>
                <a:spcPts val="0"/>
              </a:spcBef>
              <a:spcAft>
                <a:spcPts val="0"/>
              </a:spcAft>
              <a:buNone/>
            </a:pPr>
            <a:endParaRPr dirty="0"/>
          </a:p>
        </p:txBody>
      </p:sp>
      <p:sp>
        <p:nvSpPr>
          <p:cNvPr id="39" name="Google Shape;3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3</a:t>
            </a:fld>
            <a:endParaRPr/>
          </a:p>
        </p:txBody>
      </p:sp>
    </p:spTree>
    <p:extLst>
      <p:ext uri="{BB962C8B-B14F-4D97-AF65-F5344CB8AC3E}">
        <p14:creationId xmlns:p14="http://schemas.microsoft.com/office/powerpoint/2010/main" val="4106821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 name="Google Shape;3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a:t>
            </a:r>
            <a:r>
              <a:rPr lang="en-IE" sz="1200" b="0" i="0" u="none" strike="noStrike" cap="none" dirty="0">
                <a:solidFill>
                  <a:schemeClr val="dk1"/>
                </a:solidFill>
                <a:effectLst/>
                <a:latin typeface="Calibri"/>
                <a:ea typeface="Calibri"/>
                <a:cs typeface="Calibri"/>
                <a:sym typeface="Calibri"/>
              </a:rPr>
              <a:t> The teacher could show the visual and verbal inputs to the students and encourage them to speak about the events and incidents they would like to share. The shy students can be encouraged to speak and share. </a:t>
            </a: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https://creazilla.com/nodes/36024-girl-is-doubting-clipart</a:t>
            </a:r>
          </a:p>
        </p:txBody>
      </p:sp>
      <p:sp>
        <p:nvSpPr>
          <p:cNvPr id="39" name="Google Shape;3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4</a:t>
            </a:fld>
            <a:endParaRPr/>
          </a:p>
        </p:txBody>
      </p:sp>
    </p:spTree>
    <p:extLst>
      <p:ext uri="{BB962C8B-B14F-4D97-AF65-F5344CB8AC3E}">
        <p14:creationId xmlns:p14="http://schemas.microsoft.com/office/powerpoint/2010/main" val="6273325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 name="Google Shape;38;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a:t>
            </a:r>
            <a:r>
              <a:rPr lang="en-IE" sz="1200" b="0" i="0" u="none" strike="noStrike" cap="none" dirty="0">
                <a:solidFill>
                  <a:schemeClr val="dk1"/>
                </a:solidFill>
                <a:effectLst/>
                <a:latin typeface="Calibri"/>
                <a:ea typeface="Calibri"/>
                <a:cs typeface="Calibri"/>
                <a:sym typeface="Calibri"/>
              </a:rPr>
              <a:t> The teacher could show the visual and verbal inputs to the students and encourage them to speak about the events and incidents they would like to share. The shy students can be encouraged to speak and share. </a:t>
            </a: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https://freesvg.org/business-woman-on-phone</a:t>
            </a:r>
            <a:endParaRPr dirty="0"/>
          </a:p>
        </p:txBody>
      </p:sp>
      <p:sp>
        <p:nvSpPr>
          <p:cNvPr id="39" name="Google Shape;39;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5</a:t>
            </a:fld>
            <a:endParaRPr/>
          </a:p>
        </p:txBody>
      </p:sp>
    </p:spTree>
    <p:extLst>
      <p:ext uri="{BB962C8B-B14F-4D97-AF65-F5344CB8AC3E}">
        <p14:creationId xmlns:p14="http://schemas.microsoft.com/office/powerpoint/2010/main" val="28091976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 name="Google Shape;4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46" name="Google Shape;46;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6</a:t>
            </a:fld>
            <a:endParaRPr/>
          </a:p>
        </p:txBody>
      </p:sp>
    </p:spTree>
    <p:extLst>
      <p:ext uri="{BB962C8B-B14F-4D97-AF65-F5344CB8AC3E}">
        <p14:creationId xmlns:p14="http://schemas.microsoft.com/office/powerpoint/2010/main" val="40635222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5"/>
          <p:cNvSpPr txBox="1">
            <a:spLocks noGrp="1"/>
          </p:cNvSpPr>
          <p:nvPr>
            <p:ph type="ctrTitle"/>
          </p:nvPr>
        </p:nvSpPr>
        <p:spPr>
          <a:xfrm>
            <a:off x="1026533" y="890666"/>
            <a:ext cx="9718104" cy="161517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5"/>
          <p:cNvSpPr txBox="1">
            <a:spLocks noGrp="1"/>
          </p:cNvSpPr>
          <p:nvPr>
            <p:ph type="subTitle" idx="1"/>
          </p:nvPr>
        </p:nvSpPr>
        <p:spPr>
          <a:xfrm>
            <a:off x="1703512" y="2933144"/>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3" name="Google Shape;13;p5">
            <a:hlinkClick r:id="rId2"/>
          </p:cNvPr>
          <p:cNvSpPr/>
          <p:nvPr/>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©Sri Sathya Sai Central Trust</a:t>
            </a:r>
            <a:endParaRPr sz="1100" b="1" i="0" u="none" strike="noStrike" cap="none">
              <a:solidFill>
                <a:srgbClr val="0000CC"/>
              </a:solidFill>
              <a:latin typeface="Calibri"/>
              <a:ea typeface="Calibri"/>
              <a:cs typeface="Calibri"/>
              <a:sym typeface="Calibri"/>
            </a:endParaRPr>
          </a:p>
        </p:txBody>
      </p:sp>
      <p:sp>
        <p:nvSpPr>
          <p:cNvPr id="14" name="Google Shape;14;p5"/>
          <p:cNvSpPr/>
          <p:nvPr/>
        </p:nvSpPr>
        <p:spPr>
          <a:xfrm>
            <a:off x="7635688"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a:solidFill>
                  <a:srgbClr val="08482B"/>
                </a:solidFill>
                <a:latin typeface="Calibri"/>
                <a:ea typeface="Calibri"/>
                <a:cs typeface="Calibri"/>
                <a:sym typeface="Calibri"/>
              </a:rPr>
              <a:t>Integral Education</a:t>
            </a:r>
            <a:r>
              <a:rPr lang="en-IN" sz="1400" b="0" i="0" u="none" strike="noStrike" cap="none">
                <a:solidFill>
                  <a:srgbClr val="08482B"/>
                </a:solidFill>
                <a:latin typeface="Calibri"/>
                <a:ea typeface="Calibri"/>
                <a:cs typeface="Calibri"/>
                <a:sym typeface="Calibri"/>
              </a:rPr>
              <a:t> </a:t>
            </a:r>
            <a:r>
              <a:rPr lang="en-IN" sz="1400" b="1" i="0" u="none" strike="noStrike" cap="none">
                <a:solidFill>
                  <a:srgbClr val="002060"/>
                </a:solidFill>
                <a:latin typeface="Calibri"/>
                <a:ea typeface="Calibri"/>
                <a:cs typeface="Calibri"/>
                <a:sym typeface="Calibri"/>
              </a:rPr>
              <a:t>FOR  </a:t>
            </a:r>
            <a:r>
              <a:rPr lang="en-IN" sz="1400" b="1" i="0" u="none" strike="noStrike" cap="none">
                <a:solidFill>
                  <a:srgbClr val="C00000"/>
                </a:solidFill>
                <a:latin typeface="Calibri"/>
                <a:ea typeface="Calibri"/>
                <a:cs typeface="Calibri"/>
                <a:sym typeface="Calibri"/>
              </a:rPr>
              <a:t>ALL, </a:t>
            </a:r>
            <a:r>
              <a:rPr lang="en-IN" sz="1400" b="1" i="0" u="none" strike="noStrike" cap="none">
                <a:solidFill>
                  <a:srgbClr val="002060"/>
                </a:solidFill>
                <a:latin typeface="Calibri"/>
                <a:ea typeface="Calibri"/>
                <a:cs typeface="Calibri"/>
                <a:sym typeface="Calibri"/>
              </a:rPr>
              <a:t>BY</a:t>
            </a:r>
            <a:r>
              <a:rPr lang="en-IN"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15" name="Google Shape;15;p5" descr="A picture containing text, clock&#10;&#10;Description automatically generated"/>
          <p:cNvPicPr preferRelativeResize="0"/>
          <p:nvPr/>
        </p:nvPicPr>
        <p:blipFill rotWithShape="1">
          <a:blip r:embed="rId3">
            <a:alphaModFix/>
          </a:blip>
          <a:srcRect/>
          <a:stretch/>
        </p:blipFill>
        <p:spPr>
          <a:xfrm>
            <a:off x="147648" y="104115"/>
            <a:ext cx="678726" cy="720000"/>
          </a:xfrm>
          <a:prstGeom prst="rect">
            <a:avLst/>
          </a:prstGeom>
          <a:noFill/>
          <a:ln>
            <a:noFill/>
          </a:ln>
        </p:spPr>
      </p:pic>
      <p:pic>
        <p:nvPicPr>
          <p:cNvPr id="16" name="Google Shape;16;p5" descr="Calendar&#10;&#10;Description automatically generated with low confidence"/>
          <p:cNvPicPr preferRelativeResize="0"/>
          <p:nvPr/>
        </p:nvPicPr>
        <p:blipFill rotWithShape="1">
          <a:blip r:embed="rId4">
            <a:alphaModFix/>
          </a:blip>
          <a:srcRect/>
          <a:stretch/>
        </p:blipFill>
        <p:spPr>
          <a:xfrm>
            <a:off x="11323857" y="104115"/>
            <a:ext cx="738701" cy="720000"/>
          </a:xfrm>
          <a:prstGeom prst="rect">
            <a:avLst/>
          </a:prstGeom>
          <a:noFill/>
          <a:ln>
            <a:noFill/>
          </a:ln>
        </p:spPr>
      </p:pic>
      <p:pic>
        <p:nvPicPr>
          <p:cNvPr id="17" name="Google Shape;17;p5" descr="Graphical user interface&#10;&#10;Description automatically generated"/>
          <p:cNvPicPr preferRelativeResize="0"/>
          <p:nvPr/>
        </p:nvPicPr>
        <p:blipFill rotWithShape="1">
          <a:blip r:embed="rId5">
            <a:alphaModFix/>
          </a:blip>
          <a:srcRect/>
          <a:stretch/>
        </p:blipFill>
        <p:spPr>
          <a:xfrm>
            <a:off x="11323857" y="6093376"/>
            <a:ext cx="720000" cy="720000"/>
          </a:xfrm>
          <a:prstGeom prst="rect">
            <a:avLst/>
          </a:prstGeom>
          <a:noFill/>
          <a:ln>
            <a:noFill/>
          </a:ln>
        </p:spPr>
      </p:pic>
      <p:sp>
        <p:nvSpPr>
          <p:cNvPr id="18" name="Google Shape;18;p5"/>
          <p:cNvSpPr txBox="1"/>
          <p:nvPr/>
        </p:nvSpPr>
        <p:spPr>
          <a:xfrm>
            <a:off x="1285827" y="5448685"/>
            <a:ext cx="9620345" cy="954107"/>
          </a:xfrm>
          <a:prstGeom prst="rect">
            <a:avLst/>
          </a:prstGeom>
          <a:noFill/>
          <a:ln w="19050" cap="flat" cmpd="sng">
            <a:solidFill>
              <a:srgbClr val="FF0000"/>
            </a:solidFill>
            <a:prstDash val="dash"/>
            <a:round/>
            <a:headEnd type="none" w="sm" len="sm"/>
            <a:tailEnd type="none" w="sm" len="sm"/>
          </a:ln>
        </p:spPr>
        <p:txBody>
          <a:bodyPr spcFirstLastPara="1" wrap="square" lIns="91425" tIns="45700" rIns="91425" bIns="45700" anchor="t" anchorCtr="0">
            <a:spAutoFit/>
          </a:bodyPr>
          <a:lstStyle/>
          <a:p>
            <a:pPr marL="2286000" marR="0" lvl="0" indent="0" algn="l" rtl="0">
              <a:spcBef>
                <a:spcPts val="0"/>
              </a:spcBef>
              <a:spcAft>
                <a:spcPts val="0"/>
              </a:spcAft>
              <a:buNone/>
            </a:pPr>
            <a:r>
              <a:rPr lang="en-IN" sz="800" b="0" i="0" u="none" strike="noStrike" cap="none">
                <a:solidFill>
                  <a:schemeClr val="dk1"/>
                </a:solidFill>
                <a:latin typeface="Arial"/>
                <a:ea typeface="Arial"/>
                <a:cs typeface="Arial"/>
                <a:sym typeface="Arial"/>
              </a:rPr>
              <a:t>                                    </a:t>
            </a:r>
            <a:r>
              <a:rPr lang="en-IN" sz="800" b="1" i="0" u="sng" strike="noStrike" cap="none">
                <a:solidFill>
                  <a:schemeClr val="dk1"/>
                </a:solidFill>
                <a:latin typeface="Arial"/>
                <a:ea typeface="Arial"/>
                <a:cs typeface="Arial"/>
                <a:sym typeface="Arial"/>
              </a:rPr>
              <a:t>COPYRIGHT Cum DISCLAIMER NOTICE</a:t>
            </a:r>
            <a:endParaRPr sz="800" b="1" i="0" u="sng"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Content owned by Sri Sathya Sai Central Trust, Prashanthi Nilayam, Puttaparthi, Sathya Sai District, Andhra Pradesh, India. </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Strictly not for Commercial Use, excluding content that falls in Public Domain or common knowledge facts.</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Some of the content is owned by Third Parties and are used in compliance with their licensing conditions. Anyone infringing the Copyright of such Third Parties will be doing so at their own risks and costs.</a:t>
            </a:r>
            <a:endParaRPr sz="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800"/>
              <a:buFont typeface="Noto Sans Symbols"/>
              <a:buNone/>
            </a:pPr>
            <a:endParaRPr sz="800" b="0" i="0" u="none" strike="noStrike" cap="none">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6"/>
          <p:cNvSpPr txBox="1">
            <a:spLocks noGrp="1"/>
          </p:cNvSpPr>
          <p:nvPr>
            <p:ph type="title"/>
          </p:nvPr>
        </p:nvSpPr>
        <p:spPr>
          <a:xfrm>
            <a:off x="1466857"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6">
            <a:hlinkClick r:id="rId2"/>
          </p:cNvPr>
          <p:cNvSpPr/>
          <p:nvPr/>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 Sri Sathya Sai Central Trust</a:t>
            </a:r>
            <a:endParaRPr sz="1100" b="1" i="0" u="none" strike="noStrike" cap="none">
              <a:solidFill>
                <a:srgbClr val="0000CC"/>
              </a:solidFill>
              <a:latin typeface="Calibri"/>
              <a:ea typeface="Calibri"/>
              <a:cs typeface="Calibri"/>
              <a:sym typeface="Calibri"/>
            </a:endParaRPr>
          </a:p>
        </p:txBody>
      </p:sp>
      <p:sp>
        <p:nvSpPr>
          <p:cNvPr id="22" name="Google Shape;22;p6"/>
          <p:cNvSpPr txBox="1">
            <a:spLocks noGrp="1"/>
          </p:cNvSpPr>
          <p:nvPr>
            <p:ph type="body" idx="1"/>
          </p:nvPr>
        </p:nvSpPr>
        <p:spPr>
          <a:xfrm>
            <a:off x="920341" y="1169591"/>
            <a:ext cx="10351317" cy="4518818"/>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 name="Google Shape;23;p6" descr="Calendar&#10;&#10;Description automatically generated with low confidence"/>
          <p:cNvPicPr preferRelativeResize="0"/>
          <p:nvPr/>
        </p:nvPicPr>
        <p:blipFill rotWithShape="1">
          <a:blip r:embed="rId3">
            <a:alphaModFix/>
          </a:blip>
          <a:srcRect/>
          <a:stretch/>
        </p:blipFill>
        <p:spPr>
          <a:xfrm>
            <a:off x="11327827" y="104115"/>
            <a:ext cx="738701" cy="720000"/>
          </a:xfrm>
          <a:prstGeom prst="rect">
            <a:avLst/>
          </a:prstGeom>
          <a:noFill/>
          <a:ln>
            <a:noFill/>
          </a:ln>
        </p:spPr>
      </p:pic>
      <p:pic>
        <p:nvPicPr>
          <p:cNvPr id="24" name="Google Shape;24;p6" descr="Graphical user interface&#10;&#10;Description automatically generated"/>
          <p:cNvPicPr preferRelativeResize="0"/>
          <p:nvPr/>
        </p:nvPicPr>
        <p:blipFill rotWithShape="1">
          <a:blip r:embed="rId4">
            <a:alphaModFix/>
          </a:blip>
          <a:srcRect/>
          <a:stretch/>
        </p:blipFill>
        <p:spPr>
          <a:xfrm>
            <a:off x="11327827" y="6093376"/>
            <a:ext cx="720000" cy="7200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sp>
        <p:nvSpPr>
          <p:cNvPr id="26" name="Google Shape;26;p7">
            <a:hlinkClick r:id="rId2"/>
          </p:cNvPr>
          <p:cNvSpPr/>
          <p:nvPr/>
        </p:nvSpPr>
        <p:spPr>
          <a:xfrm>
            <a:off x="-406400" y="6488116"/>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 Sri Sathya Sai Central Trust</a:t>
            </a:r>
            <a:endParaRPr sz="1100" b="1" i="0" u="none" strike="noStrike" cap="none">
              <a:solidFill>
                <a:srgbClr val="0000CC"/>
              </a:solidFill>
              <a:latin typeface="Calibri"/>
              <a:ea typeface="Calibri"/>
              <a:cs typeface="Calibri"/>
              <a:sym typeface="Calibri"/>
            </a:endParaRPr>
          </a:p>
        </p:txBody>
      </p:sp>
      <p:pic>
        <p:nvPicPr>
          <p:cNvPr id="27" name="Google Shape;27;p7" descr="Calendar&#10;&#10;Description automatically generated with low confidence"/>
          <p:cNvPicPr preferRelativeResize="0"/>
          <p:nvPr/>
        </p:nvPicPr>
        <p:blipFill rotWithShape="1">
          <a:blip r:embed="rId3">
            <a:alphaModFix/>
          </a:blip>
          <a:srcRect/>
          <a:stretch/>
        </p:blipFill>
        <p:spPr>
          <a:xfrm>
            <a:off x="11327827" y="104115"/>
            <a:ext cx="738701" cy="720000"/>
          </a:xfrm>
          <a:prstGeom prst="rect">
            <a:avLst/>
          </a:prstGeom>
          <a:noFill/>
          <a:ln>
            <a:noFill/>
          </a:ln>
        </p:spPr>
      </p:pic>
      <p:pic>
        <p:nvPicPr>
          <p:cNvPr id="28" name="Google Shape;28;p7" descr="Graphical user interface&#10;&#10;Description automatically generated"/>
          <p:cNvPicPr preferRelativeResize="0"/>
          <p:nvPr/>
        </p:nvPicPr>
        <p:blipFill rotWithShape="1">
          <a:blip r:embed="rId4">
            <a:alphaModFix/>
          </a:blip>
          <a:srcRect/>
          <a:stretch/>
        </p:blipFill>
        <p:spPr>
          <a:xfrm>
            <a:off x="11327827" y="6093296"/>
            <a:ext cx="720000" cy="72000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freepik.com/author/brgfx" TargetMode="External"/><Relationship Id="rId7"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4.jpg"/><Relationship Id="rId5" Type="http://schemas.openxmlformats.org/officeDocument/2006/relationships/image" Target="../media/image7.png"/><Relationship Id="rId4" Type="http://schemas.openxmlformats.org/officeDocument/2006/relationships/hyperlink" Target="https://freesvg.org/by/OpenClipart" TargetMode="Externa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3"/>
        <p:cNvGrpSpPr/>
        <p:nvPr/>
      </p:nvGrpSpPr>
      <p:grpSpPr>
        <a:xfrm>
          <a:off x="0" y="0"/>
          <a:ext cx="0" cy="0"/>
          <a:chOff x="0" y="0"/>
          <a:chExt cx="0" cy="0"/>
        </a:xfrm>
      </p:grpSpPr>
      <p:sp>
        <p:nvSpPr>
          <p:cNvPr id="7" name="Flowchart: Alternate Process 6"/>
          <p:cNvSpPr/>
          <p:nvPr/>
        </p:nvSpPr>
        <p:spPr>
          <a:xfrm>
            <a:off x="389792" y="1340382"/>
            <a:ext cx="11412415" cy="1965526"/>
          </a:xfrm>
          <a:prstGeom prst="flowChartAlternateProcess">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lowchart: Alternate Process 2"/>
          <p:cNvSpPr/>
          <p:nvPr/>
        </p:nvSpPr>
        <p:spPr>
          <a:xfrm>
            <a:off x="389792" y="2244682"/>
            <a:ext cx="11412415" cy="1615170"/>
          </a:xfrm>
          <a:prstGeom prst="flowChartAlternateProcess">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Google Shape;34;p1"/>
          <p:cNvSpPr txBox="1">
            <a:spLocks noGrp="1"/>
          </p:cNvSpPr>
          <p:nvPr>
            <p:ph type="ctrTitle"/>
          </p:nvPr>
        </p:nvSpPr>
        <p:spPr>
          <a:xfrm>
            <a:off x="1236948" y="2244682"/>
            <a:ext cx="9718104" cy="1615170"/>
          </a:xfrm>
          <a:prstGeom prst="rect">
            <a:avLst/>
          </a:prstGeom>
          <a:noFill/>
          <a:ln>
            <a:noFill/>
          </a:ln>
        </p:spPr>
        <p:txBody>
          <a:bodyPr spcFirstLastPara="1" wrap="square" lIns="91425" tIns="45700" rIns="91425" bIns="45700" anchor="ctr" anchorCtr="0">
            <a:noAutofit/>
          </a:bodyPr>
          <a:lstStyle/>
          <a:p>
            <a:pPr lvl="0"/>
            <a:r>
              <a:rPr lang="en-US" b="1" dirty="0"/>
              <a:t>Learning Is Fun</a:t>
            </a:r>
            <a:endParaRPr dirty="0"/>
          </a:p>
        </p:txBody>
      </p:sp>
      <p:sp>
        <p:nvSpPr>
          <p:cNvPr id="6" name="Flowchart: Alternate Process 5"/>
          <p:cNvSpPr/>
          <p:nvPr/>
        </p:nvSpPr>
        <p:spPr>
          <a:xfrm>
            <a:off x="389791" y="3645762"/>
            <a:ext cx="11412415" cy="428180"/>
          </a:xfrm>
          <a:prstGeom prst="flowChartAlternateProcess">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Alternate Process 7"/>
          <p:cNvSpPr/>
          <p:nvPr/>
        </p:nvSpPr>
        <p:spPr>
          <a:xfrm>
            <a:off x="1115321" y="1340382"/>
            <a:ext cx="243254" cy="1965526"/>
          </a:xfrm>
          <a:prstGeom prst="flowChartAlternateProcess">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Alternate Process 8"/>
          <p:cNvSpPr/>
          <p:nvPr/>
        </p:nvSpPr>
        <p:spPr>
          <a:xfrm>
            <a:off x="1717838" y="1656503"/>
            <a:ext cx="243254" cy="1965526"/>
          </a:xfrm>
          <a:prstGeom prst="flowChartAlternateProcess">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lowchart: Alternate Process 9"/>
          <p:cNvSpPr/>
          <p:nvPr/>
        </p:nvSpPr>
        <p:spPr>
          <a:xfrm>
            <a:off x="2564994" y="1656502"/>
            <a:ext cx="243254" cy="1649405"/>
          </a:xfrm>
          <a:prstGeom prst="flowChartAlternateProcess">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Alternate Process 10"/>
          <p:cNvSpPr/>
          <p:nvPr/>
        </p:nvSpPr>
        <p:spPr>
          <a:xfrm>
            <a:off x="2327926" y="1442412"/>
            <a:ext cx="243254" cy="1615170"/>
          </a:xfrm>
          <a:prstGeom prst="flowChartAlternateProcess">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lowchart: Alternate Process 11"/>
          <p:cNvSpPr/>
          <p:nvPr/>
        </p:nvSpPr>
        <p:spPr>
          <a:xfrm>
            <a:off x="9044515" y="1831681"/>
            <a:ext cx="243254" cy="1615170"/>
          </a:xfrm>
          <a:prstGeom prst="flowChartAlternateProcess">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lowchart: Alternate Process 12"/>
          <p:cNvSpPr/>
          <p:nvPr/>
        </p:nvSpPr>
        <p:spPr>
          <a:xfrm>
            <a:off x="10423361" y="1442412"/>
            <a:ext cx="243254" cy="1615170"/>
          </a:xfrm>
          <a:prstGeom prst="flowChartAlternateProcess">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lowchart: Alternate Process 13"/>
          <p:cNvSpPr/>
          <p:nvPr/>
        </p:nvSpPr>
        <p:spPr>
          <a:xfrm>
            <a:off x="9382571" y="1574528"/>
            <a:ext cx="243254" cy="1965526"/>
          </a:xfrm>
          <a:prstGeom prst="flowChartAlternateProcess">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lowchart: Alternate Process 14"/>
          <p:cNvSpPr/>
          <p:nvPr/>
        </p:nvSpPr>
        <p:spPr>
          <a:xfrm>
            <a:off x="11063591" y="1557048"/>
            <a:ext cx="250724" cy="1588125"/>
          </a:xfrm>
          <a:prstGeom prst="flowChartAlternateProcess">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lowchart: Alternate Process 15"/>
          <p:cNvSpPr/>
          <p:nvPr/>
        </p:nvSpPr>
        <p:spPr>
          <a:xfrm>
            <a:off x="9920448" y="1557048"/>
            <a:ext cx="237068" cy="1203737"/>
          </a:xfrm>
          <a:prstGeom prst="flowChartAlternateProcess">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lowchart: Alternate Process 16"/>
          <p:cNvSpPr/>
          <p:nvPr/>
        </p:nvSpPr>
        <p:spPr>
          <a:xfrm>
            <a:off x="640901" y="3434345"/>
            <a:ext cx="237068" cy="428180"/>
          </a:xfrm>
          <a:prstGeom prst="flowChartAlternateProcess">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Alternate Process 17"/>
          <p:cNvSpPr/>
          <p:nvPr/>
        </p:nvSpPr>
        <p:spPr>
          <a:xfrm>
            <a:off x="2129437" y="2760785"/>
            <a:ext cx="237069" cy="1119727"/>
          </a:xfrm>
          <a:prstGeom prst="flowChartAlternateProcess">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Alternate Process 18"/>
          <p:cNvSpPr/>
          <p:nvPr/>
        </p:nvSpPr>
        <p:spPr>
          <a:xfrm>
            <a:off x="10435958" y="3057582"/>
            <a:ext cx="224471" cy="822930"/>
          </a:xfrm>
          <a:prstGeom prst="flowChartAlternateProcess">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9" name="Flowchart: Alternate Process 8"/>
          <p:cNvSpPr/>
          <p:nvPr/>
        </p:nvSpPr>
        <p:spPr>
          <a:xfrm>
            <a:off x="3516923" y="86720"/>
            <a:ext cx="5275386" cy="887028"/>
          </a:xfrm>
          <a:prstGeom prst="flowChartAlternateProcess">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Google Shape;41;p2"/>
          <p:cNvSpPr txBox="1">
            <a:spLocks noGrp="1"/>
          </p:cNvSpPr>
          <p:nvPr>
            <p:ph type="title"/>
          </p:nvPr>
        </p:nvSpPr>
        <p:spPr>
          <a:xfrm>
            <a:off x="3516923" y="203218"/>
            <a:ext cx="4994032"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US" dirty="0"/>
              <a:t>Describe the picture</a:t>
            </a:r>
            <a:endParaRPr dirty="0"/>
          </a:p>
        </p:txBody>
      </p:sp>
      <p:sp>
        <p:nvSpPr>
          <p:cNvPr id="10" name="Flowchart: Alternate Process 9"/>
          <p:cNvSpPr/>
          <p:nvPr/>
        </p:nvSpPr>
        <p:spPr>
          <a:xfrm>
            <a:off x="3718635" y="404446"/>
            <a:ext cx="202735" cy="569302"/>
          </a:xfrm>
          <a:prstGeom prst="flowChartAlternateProcess">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Alternate Process 10"/>
          <p:cNvSpPr/>
          <p:nvPr/>
        </p:nvSpPr>
        <p:spPr>
          <a:xfrm>
            <a:off x="8273050" y="86720"/>
            <a:ext cx="237904" cy="770530"/>
          </a:xfrm>
          <a:prstGeom prst="flowChartAlternateProcess">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8635" y="1236113"/>
            <a:ext cx="2359270" cy="5621887"/>
          </a:xfrm>
          <a:prstGeom prst="rect">
            <a:avLst/>
          </a:prstGeom>
        </p:spPr>
      </p:pic>
      <p:grpSp>
        <p:nvGrpSpPr>
          <p:cNvPr id="17" name="Group 16"/>
          <p:cNvGrpSpPr/>
          <p:nvPr/>
        </p:nvGrpSpPr>
        <p:grpSpPr>
          <a:xfrm>
            <a:off x="7530041" y="5688886"/>
            <a:ext cx="1969478" cy="461666"/>
            <a:chOff x="7983415" y="5630038"/>
            <a:chExt cx="1969478" cy="461666"/>
          </a:xfrm>
        </p:grpSpPr>
        <p:sp>
          <p:nvSpPr>
            <p:cNvPr id="18" name="Flowchart: Alternate Process 17"/>
            <p:cNvSpPr/>
            <p:nvPr/>
          </p:nvSpPr>
          <p:spPr>
            <a:xfrm>
              <a:off x="7983415" y="5630038"/>
              <a:ext cx="1969478" cy="461666"/>
            </a:xfrm>
            <a:prstGeom prst="flowChartAlternateProcess">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9" name="TextBox 18"/>
            <p:cNvSpPr txBox="1"/>
            <p:nvPr/>
          </p:nvSpPr>
          <p:spPr>
            <a:xfrm>
              <a:off x="8255977" y="5630039"/>
              <a:ext cx="1424355"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Click Here</a:t>
              </a:r>
            </a:p>
          </p:txBody>
        </p:sp>
      </p:grpSp>
      <p:grpSp>
        <p:nvGrpSpPr>
          <p:cNvPr id="15" name="Group 14"/>
          <p:cNvGrpSpPr/>
          <p:nvPr/>
        </p:nvGrpSpPr>
        <p:grpSpPr>
          <a:xfrm>
            <a:off x="7530042" y="4256985"/>
            <a:ext cx="1969477" cy="1139557"/>
            <a:chOff x="6822832" y="4256985"/>
            <a:chExt cx="1969477" cy="1139557"/>
          </a:xfrm>
        </p:grpSpPr>
        <p:sp>
          <p:nvSpPr>
            <p:cNvPr id="20" name="Flowchart: Alternate Process 19"/>
            <p:cNvSpPr/>
            <p:nvPr/>
          </p:nvSpPr>
          <p:spPr>
            <a:xfrm>
              <a:off x="6822832" y="4256985"/>
              <a:ext cx="1969477" cy="1139557"/>
            </a:xfrm>
            <a:prstGeom prst="flowChartAlternateProcess">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6822832" y="4503598"/>
              <a:ext cx="1969477" cy="584775"/>
            </a:xfrm>
            <a:prstGeom prst="rect">
              <a:avLst/>
            </a:prstGeom>
            <a:noFill/>
          </p:spPr>
          <p:txBody>
            <a:bodyPr wrap="square" rtlCol="0">
              <a:spAutoFit/>
            </a:bodyPr>
            <a:lstStyle/>
            <a:p>
              <a:pPr algn="ctr"/>
              <a:r>
                <a:rPr lang="en-US" sz="3200" dirty="0">
                  <a:latin typeface="Calibri" panose="020F0502020204030204" pitchFamily="34" charset="0"/>
                  <a:cs typeface="Calibri" panose="020F0502020204030204" pitchFamily="34" charset="0"/>
                </a:rPr>
                <a:t>This</a:t>
              </a:r>
            </a:p>
          </p:txBody>
        </p:sp>
      </p:grpSp>
      <p:grpSp>
        <p:nvGrpSpPr>
          <p:cNvPr id="13" name="Group 12">
            <a:extLst>
              <a:ext uri="{FF2B5EF4-FFF2-40B4-BE49-F238E27FC236}">
                <a16:creationId xmlns:a16="http://schemas.microsoft.com/office/drawing/2014/main" id="{E0DE4C84-EC5A-BA4D-A203-7C7763AE60BB}"/>
              </a:ext>
            </a:extLst>
          </p:cNvPr>
          <p:cNvGrpSpPr/>
          <p:nvPr/>
        </p:nvGrpSpPr>
        <p:grpSpPr>
          <a:xfrm>
            <a:off x="5962163" y="2950763"/>
            <a:ext cx="5105234" cy="531612"/>
            <a:chOff x="6822832" y="4256985"/>
            <a:chExt cx="1969477" cy="1139557"/>
          </a:xfrm>
        </p:grpSpPr>
        <p:sp>
          <p:nvSpPr>
            <p:cNvPr id="14" name="Flowchart: Alternate Process 19">
              <a:extLst>
                <a:ext uri="{FF2B5EF4-FFF2-40B4-BE49-F238E27FC236}">
                  <a16:creationId xmlns:a16="http://schemas.microsoft.com/office/drawing/2014/main" id="{703F485A-62DF-C649-B3BC-ED1DFB222B92}"/>
                </a:ext>
              </a:extLst>
            </p:cNvPr>
            <p:cNvSpPr/>
            <p:nvPr/>
          </p:nvSpPr>
          <p:spPr>
            <a:xfrm>
              <a:off x="6822832" y="4256985"/>
              <a:ext cx="1969477" cy="1139557"/>
            </a:xfrm>
            <a:prstGeom prst="flowChartAlternateProcess">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0C024DD-FE2B-2D4F-906A-026D564F3A29}"/>
                </a:ext>
              </a:extLst>
            </p:cNvPr>
            <p:cNvSpPr txBox="1"/>
            <p:nvPr/>
          </p:nvSpPr>
          <p:spPr>
            <a:xfrm>
              <a:off x="6822832" y="4267107"/>
              <a:ext cx="1969477" cy="1121568"/>
            </a:xfrm>
            <a:prstGeom prst="rect">
              <a:avLst/>
            </a:prstGeom>
            <a:noFill/>
          </p:spPr>
          <p:txBody>
            <a:bodyPr wrap="square" rtlCol="0">
              <a:spAutoFit/>
            </a:bodyPr>
            <a:lstStyle/>
            <a:p>
              <a:pPr algn="ctr"/>
              <a:r>
                <a:rPr lang="en-US" sz="2800" dirty="0">
                  <a:latin typeface="Calibri" panose="020F0502020204030204" pitchFamily="34" charset="0"/>
                  <a:cs typeface="Calibri" panose="020F0502020204030204" pitchFamily="34" charset="0"/>
                </a:rPr>
                <a:t>My friend gave me </a:t>
              </a:r>
              <a:r>
                <a:rPr lang="en-US" sz="2800" b="1" dirty="0">
                  <a:solidFill>
                    <a:srgbClr val="FF0000"/>
                  </a:solidFill>
                  <a:latin typeface="Calibri" panose="020F0502020204030204" pitchFamily="34" charset="0"/>
                  <a:cs typeface="Calibri" panose="020F0502020204030204" pitchFamily="34" charset="0"/>
                </a:rPr>
                <a:t>this</a:t>
              </a:r>
              <a:r>
                <a:rPr lang="en-US" sz="2800" dirty="0">
                  <a:latin typeface="Calibri" panose="020F0502020204030204" pitchFamily="34" charset="0"/>
                  <a:cs typeface="Calibri" panose="020F0502020204030204" pitchFamily="34" charset="0"/>
                </a:rPr>
                <a:t> book.</a:t>
              </a:r>
            </a:p>
          </p:txBody>
        </p:sp>
      </p:grpSp>
    </p:spTree>
    <p:extLst>
      <p:ext uri="{BB962C8B-B14F-4D97-AF65-F5344CB8AC3E}">
        <p14:creationId xmlns:p14="http://schemas.microsoft.com/office/powerpoint/2010/main" val="15793256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750"/>
                                        <p:tgtEl>
                                          <p:spTgt spid="15"/>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1000"/>
                                        <p:tgtEl>
                                          <p:spTgt spid="13"/>
                                        </p:tgtEl>
                                        <p:attrNameLst>
                                          <p:attrName>ppt_y</p:attrName>
                                        </p:attrNameLst>
                                      </p:cBhvr>
                                      <p:tavLst>
                                        <p:tav tm="0">
                                          <p:val>
                                            <p:strVal val="#ppt_y+#ppt_h*1.125000"/>
                                          </p:val>
                                        </p:tav>
                                        <p:tav tm="100000">
                                          <p:val>
                                            <p:strVal val="#ppt_y"/>
                                          </p:val>
                                        </p:tav>
                                      </p:tavLst>
                                    </p:anim>
                                    <p:animEffect transition="in" filter="wipe(up)">
                                      <p:cBhvr>
                                        <p:cTn id="12" dur="1000"/>
                                        <p:tgtEl>
                                          <p:spTgt spid="13"/>
                                        </p:tgtEl>
                                      </p:cBhvr>
                                    </p:animEffect>
                                  </p:childTnLst>
                                </p:cTn>
                              </p:par>
                            </p:childTnLst>
                          </p:cTn>
                        </p:par>
                      </p:childTnLst>
                    </p:cTn>
                  </p:par>
                </p:childTnLst>
              </p:cTn>
              <p:nextCondLst>
                <p:cond evt="onClick" delay="0">
                  <p:tgtEl>
                    <p:spTgt spid="1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9" name="Flowchart: Alternate Process 8"/>
          <p:cNvSpPr/>
          <p:nvPr/>
        </p:nvSpPr>
        <p:spPr>
          <a:xfrm>
            <a:off x="3516923" y="86720"/>
            <a:ext cx="5275386" cy="887028"/>
          </a:xfrm>
          <a:prstGeom prst="flowChartAlternateProcess">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Google Shape;41;p2"/>
          <p:cNvSpPr txBox="1">
            <a:spLocks noGrp="1"/>
          </p:cNvSpPr>
          <p:nvPr>
            <p:ph type="title"/>
          </p:nvPr>
        </p:nvSpPr>
        <p:spPr>
          <a:xfrm>
            <a:off x="3516923" y="203218"/>
            <a:ext cx="4994032"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US" dirty="0"/>
              <a:t>Describe the picture</a:t>
            </a:r>
            <a:endParaRPr dirty="0"/>
          </a:p>
        </p:txBody>
      </p:sp>
      <p:sp>
        <p:nvSpPr>
          <p:cNvPr id="10" name="Flowchart: Alternate Process 9"/>
          <p:cNvSpPr/>
          <p:nvPr/>
        </p:nvSpPr>
        <p:spPr>
          <a:xfrm>
            <a:off x="3718635" y="404446"/>
            <a:ext cx="202735" cy="569302"/>
          </a:xfrm>
          <a:prstGeom prst="flowChartAlternateProcess">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Alternate Process 10"/>
          <p:cNvSpPr/>
          <p:nvPr/>
        </p:nvSpPr>
        <p:spPr>
          <a:xfrm>
            <a:off x="8273050" y="86720"/>
            <a:ext cx="237904" cy="770530"/>
          </a:xfrm>
          <a:prstGeom prst="flowChartAlternateProcess">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3773" y="1061223"/>
            <a:ext cx="2646869" cy="486780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6923" y="1477620"/>
            <a:ext cx="3048000" cy="1528763"/>
          </a:xfrm>
          <a:prstGeom prst="rect">
            <a:avLst/>
          </a:prstGeom>
        </p:spPr>
      </p:pic>
      <p:grpSp>
        <p:nvGrpSpPr>
          <p:cNvPr id="12" name="Group 11"/>
          <p:cNvGrpSpPr/>
          <p:nvPr/>
        </p:nvGrpSpPr>
        <p:grpSpPr>
          <a:xfrm>
            <a:off x="7530041" y="5815014"/>
            <a:ext cx="1969478" cy="461666"/>
            <a:chOff x="7983415" y="5630038"/>
            <a:chExt cx="1969478" cy="461666"/>
          </a:xfrm>
        </p:grpSpPr>
        <p:sp>
          <p:nvSpPr>
            <p:cNvPr id="13" name="Flowchart: Alternate Process 12"/>
            <p:cNvSpPr/>
            <p:nvPr/>
          </p:nvSpPr>
          <p:spPr>
            <a:xfrm>
              <a:off x="7983415" y="5630038"/>
              <a:ext cx="1969478" cy="461666"/>
            </a:xfrm>
            <a:prstGeom prst="flowChartAlternateProcess">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4" name="TextBox 13"/>
            <p:cNvSpPr txBox="1"/>
            <p:nvPr/>
          </p:nvSpPr>
          <p:spPr>
            <a:xfrm>
              <a:off x="8255977" y="5630039"/>
              <a:ext cx="1424355"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Click Here</a:t>
              </a:r>
            </a:p>
          </p:txBody>
        </p:sp>
      </p:grpSp>
      <p:sp>
        <p:nvSpPr>
          <p:cNvPr id="15" name="Flowchart: Alternate Process 14"/>
          <p:cNvSpPr/>
          <p:nvPr/>
        </p:nvSpPr>
        <p:spPr>
          <a:xfrm>
            <a:off x="7530042" y="4383113"/>
            <a:ext cx="1969477" cy="1139557"/>
          </a:xfrm>
          <a:prstGeom prst="flowChartAlternateProcess">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530042" y="4629726"/>
            <a:ext cx="1969477" cy="646331"/>
          </a:xfrm>
          <a:prstGeom prst="rect">
            <a:avLst/>
          </a:prstGeom>
          <a:noFill/>
        </p:spPr>
        <p:txBody>
          <a:bodyPr wrap="square" rtlCol="0">
            <a:spAutoFit/>
          </a:bodyPr>
          <a:lstStyle/>
          <a:p>
            <a:pPr algn="ctr"/>
            <a:r>
              <a:rPr lang="en-US" sz="3600" dirty="0">
                <a:latin typeface="Calibri" panose="020F0502020204030204" pitchFamily="34" charset="0"/>
                <a:cs typeface="Calibri" panose="020F0502020204030204" pitchFamily="34" charset="0"/>
              </a:rPr>
              <a:t>Those</a:t>
            </a:r>
          </a:p>
        </p:txBody>
      </p:sp>
      <p:grpSp>
        <p:nvGrpSpPr>
          <p:cNvPr id="17" name="Group 16">
            <a:extLst>
              <a:ext uri="{FF2B5EF4-FFF2-40B4-BE49-F238E27FC236}">
                <a16:creationId xmlns:a16="http://schemas.microsoft.com/office/drawing/2014/main" id="{14B174DB-8B08-9643-ABFE-706B7713D283}"/>
              </a:ext>
            </a:extLst>
          </p:cNvPr>
          <p:cNvGrpSpPr/>
          <p:nvPr/>
        </p:nvGrpSpPr>
        <p:grpSpPr>
          <a:xfrm>
            <a:off x="5962163" y="3297615"/>
            <a:ext cx="5105234" cy="531612"/>
            <a:chOff x="6822832" y="4256985"/>
            <a:chExt cx="1969477" cy="1139557"/>
          </a:xfrm>
        </p:grpSpPr>
        <p:sp>
          <p:nvSpPr>
            <p:cNvPr id="18" name="Flowchart: Alternate Process 19">
              <a:extLst>
                <a:ext uri="{FF2B5EF4-FFF2-40B4-BE49-F238E27FC236}">
                  <a16:creationId xmlns:a16="http://schemas.microsoft.com/office/drawing/2014/main" id="{755B3D90-880F-A745-93B1-10EB0F90A57F}"/>
                </a:ext>
              </a:extLst>
            </p:cNvPr>
            <p:cNvSpPr/>
            <p:nvPr/>
          </p:nvSpPr>
          <p:spPr>
            <a:xfrm>
              <a:off x="6822832" y="4256985"/>
              <a:ext cx="1969477" cy="1139557"/>
            </a:xfrm>
            <a:prstGeom prst="flowChartAlternateProcess">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EC408AE7-3D2D-864A-AD62-7FF7089CEC0C}"/>
                </a:ext>
              </a:extLst>
            </p:cNvPr>
            <p:cNvSpPr txBox="1"/>
            <p:nvPr/>
          </p:nvSpPr>
          <p:spPr>
            <a:xfrm>
              <a:off x="6822832" y="4267107"/>
              <a:ext cx="1969477" cy="1121568"/>
            </a:xfrm>
            <a:prstGeom prst="rect">
              <a:avLst/>
            </a:prstGeom>
            <a:noFill/>
          </p:spPr>
          <p:txBody>
            <a:bodyPr wrap="square" rtlCol="0">
              <a:spAutoFit/>
            </a:bodyPr>
            <a:lstStyle/>
            <a:p>
              <a:pPr algn="ctr"/>
              <a:r>
                <a:rPr lang="en-US" sz="2800" b="1" dirty="0">
                  <a:solidFill>
                    <a:srgbClr val="FF0000"/>
                  </a:solidFill>
                  <a:latin typeface="Calibri" panose="020F0502020204030204" pitchFamily="34" charset="0"/>
                  <a:cs typeface="Calibri" panose="020F0502020204030204" pitchFamily="34" charset="0"/>
                </a:rPr>
                <a:t>Those</a:t>
              </a:r>
              <a:r>
                <a:rPr lang="en-US" sz="2800" dirty="0">
                  <a:latin typeface="Calibri" panose="020F0502020204030204" pitchFamily="34" charset="0"/>
                  <a:cs typeface="Calibri" panose="020F0502020204030204" pitchFamily="34" charset="0"/>
                </a:rPr>
                <a:t> ducks belong to </a:t>
              </a:r>
              <a:r>
                <a:rPr lang="en-US" sz="2800" dirty="0">
                  <a:solidFill>
                    <a:schemeClr val="tx1"/>
                  </a:solidFill>
                  <a:latin typeface="Calibri" panose="020F0502020204030204" pitchFamily="34" charset="0"/>
                  <a:cs typeface="Calibri" panose="020F0502020204030204" pitchFamily="34" charset="0"/>
                </a:rPr>
                <a:t>my</a:t>
              </a:r>
              <a:r>
                <a:rPr lang="en-US" sz="2800" dirty="0">
                  <a:latin typeface="Calibri" panose="020F0502020204030204" pitchFamily="34" charset="0"/>
                  <a:cs typeface="Calibri" panose="020F0502020204030204" pitchFamily="34" charset="0"/>
                </a:rPr>
                <a:t> friend.</a:t>
              </a:r>
            </a:p>
          </p:txBody>
        </p:sp>
      </p:gr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75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750"/>
                                        <p:tgtEl>
                                          <p:spTgt spid="16"/>
                                        </p:tgtEl>
                                      </p:cBhvr>
                                    </p:animEffect>
                                  </p:childTnLst>
                                </p:cTn>
                              </p:par>
                            </p:childTnLst>
                          </p:cTn>
                        </p:par>
                        <p:par>
                          <p:cTn id="11" fill="hold">
                            <p:stCondLst>
                              <p:cond delay="750"/>
                            </p:stCondLst>
                            <p:childTnLst>
                              <p:par>
                                <p:cTn id="12" presetID="12" presetClass="entr" presetSubtype="4"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additive="base">
                                        <p:cTn id="14" dur="1000"/>
                                        <p:tgtEl>
                                          <p:spTgt spid="17"/>
                                        </p:tgtEl>
                                        <p:attrNameLst>
                                          <p:attrName>ppt_y</p:attrName>
                                        </p:attrNameLst>
                                      </p:cBhvr>
                                      <p:tavLst>
                                        <p:tav tm="0">
                                          <p:val>
                                            <p:strVal val="#ppt_y+#ppt_h*1.125000"/>
                                          </p:val>
                                        </p:tav>
                                        <p:tav tm="100000">
                                          <p:val>
                                            <p:strVal val="#ppt_y"/>
                                          </p:val>
                                        </p:tav>
                                      </p:tavLst>
                                    </p:anim>
                                    <p:animEffect transition="in" filter="wipe(up)">
                                      <p:cBhvr>
                                        <p:cTn id="15" dur="1000"/>
                                        <p:tgtEl>
                                          <p:spTgt spid="17"/>
                                        </p:tgtEl>
                                      </p:cBhvr>
                                    </p:animEffect>
                                  </p:childTnLst>
                                </p:cTn>
                              </p:par>
                            </p:childTnLst>
                          </p:cTn>
                        </p:par>
                      </p:childTnLst>
                    </p:cTn>
                  </p:par>
                </p:childTnLst>
              </p:cTn>
              <p:nextCondLst>
                <p:cond evt="onClick" delay="0">
                  <p:tgtEl>
                    <p:spTgt spid="12"/>
                  </p:tgtEl>
                </p:cond>
              </p:nextCondLst>
            </p:seq>
          </p:childTnLst>
        </p:cTn>
      </p:par>
    </p:tnLst>
    <p:bldLst>
      <p:bldP spid="15" grpId="0" animBg="1"/>
      <p:bldP spid="1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9" name="Flowchart: Alternate Process 8"/>
          <p:cNvSpPr/>
          <p:nvPr/>
        </p:nvSpPr>
        <p:spPr>
          <a:xfrm>
            <a:off x="3516923" y="86720"/>
            <a:ext cx="5275386" cy="887028"/>
          </a:xfrm>
          <a:prstGeom prst="flowChartAlternateProcess">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Google Shape;41;p2"/>
          <p:cNvSpPr txBox="1">
            <a:spLocks noGrp="1"/>
          </p:cNvSpPr>
          <p:nvPr>
            <p:ph type="title"/>
          </p:nvPr>
        </p:nvSpPr>
        <p:spPr>
          <a:xfrm>
            <a:off x="3516923" y="203218"/>
            <a:ext cx="4994032"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US" dirty="0"/>
              <a:t>Describe the picture</a:t>
            </a:r>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102" y="1484602"/>
            <a:ext cx="3546245" cy="4689250"/>
          </a:xfrm>
          <a:prstGeom prst="rect">
            <a:avLst/>
          </a:prstGeom>
        </p:spPr>
      </p:pic>
      <p:sp>
        <p:nvSpPr>
          <p:cNvPr id="10" name="Flowchart: Alternate Process 9"/>
          <p:cNvSpPr/>
          <p:nvPr/>
        </p:nvSpPr>
        <p:spPr>
          <a:xfrm>
            <a:off x="3718635" y="404446"/>
            <a:ext cx="202735" cy="569302"/>
          </a:xfrm>
          <a:prstGeom prst="flowChartAlternateProcess">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Alternate Process 10"/>
          <p:cNvSpPr/>
          <p:nvPr/>
        </p:nvSpPr>
        <p:spPr>
          <a:xfrm>
            <a:off x="8273050" y="86720"/>
            <a:ext cx="237904" cy="770530"/>
          </a:xfrm>
          <a:prstGeom prst="flowChartAlternateProcess">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7088660" y="5688886"/>
            <a:ext cx="1969478" cy="461666"/>
            <a:chOff x="7983415" y="5630038"/>
            <a:chExt cx="1969478" cy="461666"/>
          </a:xfrm>
        </p:grpSpPr>
        <p:sp>
          <p:nvSpPr>
            <p:cNvPr id="13" name="Flowchart: Alternate Process 12"/>
            <p:cNvSpPr/>
            <p:nvPr/>
          </p:nvSpPr>
          <p:spPr>
            <a:xfrm>
              <a:off x="7983415" y="5630038"/>
              <a:ext cx="1969478" cy="461666"/>
            </a:xfrm>
            <a:prstGeom prst="flowChartAlternateProcess">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4" name="TextBox 13"/>
            <p:cNvSpPr txBox="1"/>
            <p:nvPr/>
          </p:nvSpPr>
          <p:spPr>
            <a:xfrm>
              <a:off x="8255977" y="5630039"/>
              <a:ext cx="1424355"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Click Here</a:t>
              </a:r>
            </a:p>
          </p:txBody>
        </p:sp>
      </p:grpSp>
      <p:grpSp>
        <p:nvGrpSpPr>
          <p:cNvPr id="4" name="Group 3"/>
          <p:cNvGrpSpPr/>
          <p:nvPr/>
        </p:nvGrpSpPr>
        <p:grpSpPr>
          <a:xfrm>
            <a:off x="7088661" y="4256985"/>
            <a:ext cx="1969477" cy="1139557"/>
            <a:chOff x="6822832" y="4256985"/>
            <a:chExt cx="1969477" cy="1139557"/>
          </a:xfrm>
        </p:grpSpPr>
        <p:sp>
          <p:nvSpPr>
            <p:cNvPr id="15" name="Flowchart: Alternate Process 14"/>
            <p:cNvSpPr/>
            <p:nvPr/>
          </p:nvSpPr>
          <p:spPr>
            <a:xfrm>
              <a:off x="6822832" y="4256985"/>
              <a:ext cx="1969477" cy="1139557"/>
            </a:xfrm>
            <a:prstGeom prst="flowChartAlternateProcess">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822832" y="4503598"/>
              <a:ext cx="1969477" cy="646331"/>
            </a:xfrm>
            <a:prstGeom prst="rect">
              <a:avLst/>
            </a:prstGeom>
            <a:noFill/>
          </p:spPr>
          <p:txBody>
            <a:bodyPr wrap="square" rtlCol="0">
              <a:spAutoFit/>
            </a:bodyPr>
            <a:lstStyle/>
            <a:p>
              <a:pPr algn="ctr"/>
              <a:r>
                <a:rPr lang="en-US" sz="3600" dirty="0">
                  <a:latin typeface="Calibri" panose="020F0502020204030204" pitchFamily="34" charset="0"/>
                  <a:cs typeface="Calibri" panose="020F0502020204030204" pitchFamily="34" charset="0"/>
                </a:rPr>
                <a:t>Who</a:t>
              </a:r>
            </a:p>
          </p:txBody>
        </p:sp>
      </p:grpSp>
      <p:grpSp>
        <p:nvGrpSpPr>
          <p:cNvPr id="17" name="Group 16">
            <a:extLst>
              <a:ext uri="{FF2B5EF4-FFF2-40B4-BE49-F238E27FC236}">
                <a16:creationId xmlns:a16="http://schemas.microsoft.com/office/drawing/2014/main" id="{85788D95-0D09-AE47-BEA6-043E0DEC96AF}"/>
              </a:ext>
            </a:extLst>
          </p:cNvPr>
          <p:cNvGrpSpPr/>
          <p:nvPr/>
        </p:nvGrpSpPr>
        <p:grpSpPr>
          <a:xfrm>
            <a:off x="4357347" y="3421462"/>
            <a:ext cx="7432105" cy="958829"/>
            <a:chOff x="6822832" y="4256985"/>
            <a:chExt cx="1969477" cy="2055334"/>
          </a:xfrm>
        </p:grpSpPr>
        <p:sp>
          <p:nvSpPr>
            <p:cNvPr id="18" name="Flowchart: Alternate Process 19">
              <a:extLst>
                <a:ext uri="{FF2B5EF4-FFF2-40B4-BE49-F238E27FC236}">
                  <a16:creationId xmlns:a16="http://schemas.microsoft.com/office/drawing/2014/main" id="{625DBCC6-F8B2-EA4F-A291-CD6FD4B0D1F7}"/>
                </a:ext>
              </a:extLst>
            </p:cNvPr>
            <p:cNvSpPr/>
            <p:nvPr/>
          </p:nvSpPr>
          <p:spPr>
            <a:xfrm>
              <a:off x="6822832" y="4256985"/>
              <a:ext cx="1969477" cy="1139557"/>
            </a:xfrm>
            <a:prstGeom prst="flowChartAlternateProcess">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4A009A92-40E3-A147-92A2-A44D10979A3B}"/>
                </a:ext>
              </a:extLst>
            </p:cNvPr>
            <p:cNvSpPr txBox="1"/>
            <p:nvPr/>
          </p:nvSpPr>
          <p:spPr>
            <a:xfrm>
              <a:off x="6822832" y="4267107"/>
              <a:ext cx="1969477" cy="2045212"/>
            </a:xfrm>
            <a:prstGeom prst="rect">
              <a:avLst/>
            </a:prstGeom>
            <a:noFill/>
          </p:spPr>
          <p:txBody>
            <a:bodyPr wrap="square" rtlCol="0">
              <a:spAutoFit/>
            </a:bodyPr>
            <a:lstStyle/>
            <a:p>
              <a:pPr algn="ctr"/>
              <a:r>
                <a:rPr lang="en-US" sz="2800" dirty="0">
                  <a:solidFill>
                    <a:schemeClr val="tx1"/>
                  </a:solidFill>
                  <a:latin typeface="Calibri" panose="020F0502020204030204" pitchFamily="34" charset="0"/>
                  <a:cs typeface="Calibri" panose="020F0502020204030204" pitchFamily="34" charset="0"/>
                </a:rPr>
                <a:t>The boy </a:t>
              </a:r>
              <a:r>
                <a:rPr lang="en-US" sz="2800" b="1" dirty="0">
                  <a:solidFill>
                    <a:srgbClr val="FF0000"/>
                  </a:solidFill>
                  <a:latin typeface="Calibri" panose="020F0502020204030204" pitchFamily="34" charset="0"/>
                  <a:cs typeface="Calibri" panose="020F0502020204030204" pitchFamily="34" charset="0"/>
                </a:rPr>
                <a:t>who</a:t>
              </a:r>
              <a:r>
                <a:rPr lang="en-US" sz="2800" dirty="0">
                  <a:solidFill>
                    <a:schemeClr val="tx1"/>
                  </a:solidFill>
                  <a:latin typeface="Calibri" panose="020F0502020204030204" pitchFamily="34" charset="0"/>
                  <a:cs typeface="Calibri" panose="020F0502020204030204" pitchFamily="34" charset="0"/>
                </a:rPr>
                <a:t> gave you the book is my brother</a:t>
              </a:r>
              <a:r>
                <a:rPr lang="en-US" sz="2800" dirty="0">
                  <a:latin typeface="Calibri" panose="020F0502020204030204" pitchFamily="34" charset="0"/>
                  <a:cs typeface="Calibri" panose="020F0502020204030204" pitchFamily="34" charset="0"/>
                </a:rPr>
                <a:t>.</a:t>
              </a:r>
            </a:p>
          </p:txBody>
        </p:sp>
      </p:grpSp>
    </p:spTree>
    <p:extLst>
      <p:ext uri="{BB962C8B-B14F-4D97-AF65-F5344CB8AC3E}">
        <p14:creationId xmlns:p14="http://schemas.microsoft.com/office/powerpoint/2010/main" val="24402369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750"/>
                                        <p:tgtEl>
                                          <p:spTgt spid="4"/>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p:tgtEl>
                                          <p:spTgt spid="17"/>
                                        </p:tgtEl>
                                        <p:attrNameLst>
                                          <p:attrName>ppt_y</p:attrName>
                                        </p:attrNameLst>
                                      </p:cBhvr>
                                      <p:tavLst>
                                        <p:tav tm="0">
                                          <p:val>
                                            <p:strVal val="#ppt_y+#ppt_h*1.125000"/>
                                          </p:val>
                                        </p:tav>
                                        <p:tav tm="100000">
                                          <p:val>
                                            <p:strVal val="#ppt_y"/>
                                          </p:val>
                                        </p:tav>
                                      </p:tavLst>
                                    </p:anim>
                                    <p:animEffect transition="in" filter="wipe(up)">
                                      <p:cBhvr>
                                        <p:cTn id="12" dur="1000"/>
                                        <p:tgtEl>
                                          <p:spTgt spid="17"/>
                                        </p:tgtEl>
                                      </p:cBhvr>
                                    </p:animEffect>
                                  </p:childTnLst>
                                </p:cTn>
                              </p:par>
                            </p:childTnLst>
                          </p:cTn>
                        </p:par>
                      </p:childTnLst>
                    </p:cTn>
                  </p:par>
                </p:childTnLst>
              </p:cTn>
              <p:nextCondLst>
                <p:cond evt="onClick" delay="0">
                  <p:tgtEl>
                    <p:spTgt spid="1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0"/>
        <p:cNvGrpSpPr/>
        <p:nvPr/>
      </p:nvGrpSpPr>
      <p:grpSpPr>
        <a:xfrm>
          <a:off x="0" y="0"/>
          <a:ext cx="0" cy="0"/>
          <a:chOff x="0" y="0"/>
          <a:chExt cx="0" cy="0"/>
        </a:xfrm>
      </p:grpSpPr>
      <p:sp>
        <p:nvSpPr>
          <p:cNvPr id="9" name="Flowchart: Alternate Process 8"/>
          <p:cNvSpPr/>
          <p:nvPr/>
        </p:nvSpPr>
        <p:spPr>
          <a:xfrm>
            <a:off x="3516923" y="86720"/>
            <a:ext cx="5275386" cy="887028"/>
          </a:xfrm>
          <a:prstGeom prst="flowChartAlternateProcess">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Google Shape;41;p2"/>
          <p:cNvSpPr txBox="1">
            <a:spLocks noGrp="1"/>
          </p:cNvSpPr>
          <p:nvPr>
            <p:ph type="title"/>
          </p:nvPr>
        </p:nvSpPr>
        <p:spPr>
          <a:xfrm>
            <a:off x="3516923" y="203218"/>
            <a:ext cx="4994032" cy="654032"/>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US" dirty="0"/>
              <a:t>Describe the picture</a:t>
            </a:r>
            <a:endParaRPr dirty="0"/>
          </a:p>
        </p:txBody>
      </p:sp>
      <p:sp>
        <p:nvSpPr>
          <p:cNvPr id="10" name="Flowchart: Alternate Process 9"/>
          <p:cNvSpPr/>
          <p:nvPr/>
        </p:nvSpPr>
        <p:spPr>
          <a:xfrm>
            <a:off x="3718635" y="404446"/>
            <a:ext cx="202735" cy="569302"/>
          </a:xfrm>
          <a:prstGeom prst="flowChartAlternateProcess">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lowchart: Alternate Process 10"/>
          <p:cNvSpPr/>
          <p:nvPr/>
        </p:nvSpPr>
        <p:spPr>
          <a:xfrm>
            <a:off x="8273050" y="86720"/>
            <a:ext cx="237904" cy="770530"/>
          </a:xfrm>
          <a:prstGeom prst="flowChartAlternateProcess">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8089" y="1400907"/>
            <a:ext cx="5070231" cy="5070231"/>
          </a:xfrm>
          <a:prstGeom prst="rect">
            <a:avLst/>
          </a:prstGeom>
        </p:spPr>
      </p:pic>
      <p:grpSp>
        <p:nvGrpSpPr>
          <p:cNvPr id="12" name="Group 11"/>
          <p:cNvGrpSpPr/>
          <p:nvPr/>
        </p:nvGrpSpPr>
        <p:grpSpPr>
          <a:xfrm>
            <a:off x="7481344" y="5688886"/>
            <a:ext cx="1969478" cy="461666"/>
            <a:chOff x="7983415" y="5630038"/>
            <a:chExt cx="1969478" cy="461666"/>
          </a:xfrm>
        </p:grpSpPr>
        <p:sp>
          <p:nvSpPr>
            <p:cNvPr id="13" name="Flowchart: Alternate Process 12"/>
            <p:cNvSpPr/>
            <p:nvPr/>
          </p:nvSpPr>
          <p:spPr>
            <a:xfrm>
              <a:off x="7983415" y="5630038"/>
              <a:ext cx="1969478" cy="461666"/>
            </a:xfrm>
            <a:prstGeom prst="flowChartAlternateProcess">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4" name="TextBox 13"/>
            <p:cNvSpPr txBox="1"/>
            <p:nvPr/>
          </p:nvSpPr>
          <p:spPr>
            <a:xfrm>
              <a:off x="8255977" y="5630039"/>
              <a:ext cx="1424355" cy="461665"/>
            </a:xfrm>
            <a:prstGeom prst="rect">
              <a:avLst/>
            </a:prstGeom>
            <a:noFill/>
          </p:spPr>
          <p:txBody>
            <a:bodyPr wrap="square" rtlCol="0">
              <a:spAutoFit/>
            </a:bodyPr>
            <a:lstStyle/>
            <a:p>
              <a:r>
                <a:rPr lang="en-US" sz="2400" dirty="0">
                  <a:latin typeface="Calibri" panose="020F0502020204030204" pitchFamily="34" charset="0"/>
                  <a:cs typeface="Calibri" panose="020F0502020204030204" pitchFamily="34" charset="0"/>
                </a:rPr>
                <a:t>Click Here</a:t>
              </a:r>
            </a:p>
          </p:txBody>
        </p:sp>
      </p:grpSp>
      <p:grpSp>
        <p:nvGrpSpPr>
          <p:cNvPr id="6" name="Group 5"/>
          <p:cNvGrpSpPr/>
          <p:nvPr/>
        </p:nvGrpSpPr>
        <p:grpSpPr>
          <a:xfrm>
            <a:off x="7481345" y="4256985"/>
            <a:ext cx="1969477" cy="1139557"/>
            <a:chOff x="6822832" y="4256985"/>
            <a:chExt cx="1969477" cy="1139557"/>
          </a:xfrm>
        </p:grpSpPr>
        <p:sp>
          <p:nvSpPr>
            <p:cNvPr id="15" name="Flowchart: Alternate Process 14"/>
            <p:cNvSpPr/>
            <p:nvPr/>
          </p:nvSpPr>
          <p:spPr>
            <a:xfrm>
              <a:off x="6822832" y="4256985"/>
              <a:ext cx="1969477" cy="1139557"/>
            </a:xfrm>
            <a:prstGeom prst="flowChartAlternateProcess">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6822832" y="4503598"/>
              <a:ext cx="1969477" cy="646331"/>
            </a:xfrm>
            <a:prstGeom prst="rect">
              <a:avLst/>
            </a:prstGeom>
            <a:noFill/>
          </p:spPr>
          <p:txBody>
            <a:bodyPr wrap="square" rtlCol="0">
              <a:spAutoFit/>
            </a:bodyPr>
            <a:lstStyle/>
            <a:p>
              <a:pPr algn="ctr"/>
              <a:r>
                <a:rPr lang="en-US" sz="3600" dirty="0">
                  <a:latin typeface="Calibri" panose="020F0502020204030204" pitchFamily="34" charset="0"/>
                  <a:cs typeface="Calibri" panose="020F0502020204030204" pitchFamily="34" charset="0"/>
                </a:rPr>
                <a:t>That</a:t>
              </a:r>
            </a:p>
          </p:txBody>
        </p:sp>
      </p:grpSp>
      <p:grpSp>
        <p:nvGrpSpPr>
          <p:cNvPr id="17" name="Group 16">
            <a:extLst>
              <a:ext uri="{FF2B5EF4-FFF2-40B4-BE49-F238E27FC236}">
                <a16:creationId xmlns:a16="http://schemas.microsoft.com/office/drawing/2014/main" id="{483C61A7-0C1B-844B-99AE-47E0FF7FEC41}"/>
              </a:ext>
            </a:extLst>
          </p:cNvPr>
          <p:cNvGrpSpPr/>
          <p:nvPr/>
        </p:nvGrpSpPr>
        <p:grpSpPr>
          <a:xfrm>
            <a:off x="4981904" y="3297615"/>
            <a:ext cx="6968358" cy="531612"/>
            <a:chOff x="6822832" y="4256985"/>
            <a:chExt cx="1969477" cy="1139557"/>
          </a:xfrm>
        </p:grpSpPr>
        <p:sp>
          <p:nvSpPr>
            <p:cNvPr id="18" name="Flowchart: Alternate Process 19">
              <a:extLst>
                <a:ext uri="{FF2B5EF4-FFF2-40B4-BE49-F238E27FC236}">
                  <a16:creationId xmlns:a16="http://schemas.microsoft.com/office/drawing/2014/main" id="{9ADFAB4B-CFB6-1641-875F-20CA4BC226F5}"/>
                </a:ext>
              </a:extLst>
            </p:cNvPr>
            <p:cNvSpPr/>
            <p:nvPr/>
          </p:nvSpPr>
          <p:spPr>
            <a:xfrm>
              <a:off x="6822832" y="4256985"/>
              <a:ext cx="1969477" cy="1139557"/>
            </a:xfrm>
            <a:prstGeom prst="flowChartAlternateProcess">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9F6F75A2-1FF4-D64D-A4B4-EC9AB6BA594A}"/>
                </a:ext>
              </a:extLst>
            </p:cNvPr>
            <p:cNvSpPr txBox="1"/>
            <p:nvPr/>
          </p:nvSpPr>
          <p:spPr>
            <a:xfrm>
              <a:off x="6822832" y="4267107"/>
              <a:ext cx="1969477" cy="1121568"/>
            </a:xfrm>
            <a:prstGeom prst="rect">
              <a:avLst/>
            </a:prstGeom>
            <a:noFill/>
          </p:spPr>
          <p:txBody>
            <a:bodyPr wrap="square" rtlCol="0">
              <a:spAutoFit/>
            </a:bodyPr>
            <a:lstStyle/>
            <a:p>
              <a:pPr algn="ctr"/>
              <a:r>
                <a:rPr lang="en-US" sz="2800" dirty="0">
                  <a:solidFill>
                    <a:schemeClr val="tx1"/>
                  </a:solidFill>
                  <a:latin typeface="Calibri" panose="020F0502020204030204" pitchFamily="34" charset="0"/>
                  <a:cs typeface="Calibri" panose="020F0502020204030204" pitchFamily="34" charset="0"/>
                </a:rPr>
                <a:t>I know </a:t>
              </a:r>
              <a:r>
                <a:rPr lang="en-US" sz="2800" b="1" dirty="0">
                  <a:solidFill>
                    <a:srgbClr val="FF0000"/>
                  </a:solidFill>
                  <a:latin typeface="Calibri" panose="020F0502020204030204" pitchFamily="34" charset="0"/>
                  <a:cs typeface="Calibri" panose="020F0502020204030204" pitchFamily="34" charset="0"/>
                </a:rPr>
                <a:t>that</a:t>
              </a:r>
              <a:r>
                <a:rPr lang="en-US" sz="2800" dirty="0">
                  <a:solidFill>
                    <a:schemeClr val="tx1"/>
                  </a:solidFill>
                  <a:latin typeface="Calibri" panose="020F0502020204030204" pitchFamily="34" charset="0"/>
                  <a:cs typeface="Calibri" panose="020F0502020204030204" pitchFamily="34" charset="0"/>
                </a:rPr>
                <a:t> place, we visited there last year.</a:t>
              </a:r>
              <a:endParaRPr lang="en-US" sz="2800" dirty="0">
                <a:solidFill>
                  <a:srgbClr val="FF0000"/>
                </a:solidFill>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53459329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750"/>
                                        <p:tgtEl>
                                          <p:spTgt spid="6"/>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1000"/>
                                        <p:tgtEl>
                                          <p:spTgt spid="17"/>
                                        </p:tgtEl>
                                        <p:attrNameLst>
                                          <p:attrName>ppt_y</p:attrName>
                                        </p:attrNameLst>
                                      </p:cBhvr>
                                      <p:tavLst>
                                        <p:tav tm="0">
                                          <p:val>
                                            <p:strVal val="#ppt_y+#ppt_h*1.125000"/>
                                          </p:val>
                                        </p:tav>
                                        <p:tav tm="100000">
                                          <p:val>
                                            <p:strVal val="#ppt_y"/>
                                          </p:val>
                                        </p:tav>
                                      </p:tavLst>
                                    </p:anim>
                                    <p:animEffect transition="in" filter="wipe(up)">
                                      <p:cBhvr>
                                        <p:cTn id="12" dur="1000"/>
                                        <p:tgtEl>
                                          <p:spTgt spid="17"/>
                                        </p:tgtEl>
                                      </p:cBhvr>
                                    </p:animEffect>
                                  </p:childTnLst>
                                </p:cTn>
                              </p:par>
                            </p:childTnLst>
                          </p:cTn>
                        </p:par>
                      </p:childTnLst>
                    </p:cTn>
                  </p:par>
                </p:childTnLst>
              </p:cTn>
              <p:nextCondLst>
                <p:cond evt="onClick" delay="0">
                  <p:tgtEl>
                    <p:spTgt spid="1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Google Shape;48;p3"/>
          <p:cNvSpPr txBox="1">
            <a:spLocks noGrp="1"/>
          </p:cNvSpPr>
          <p:nvPr>
            <p:ph type="title"/>
          </p:nvPr>
        </p:nvSpPr>
        <p:spPr>
          <a:xfrm>
            <a:off x="3287688" y="44624"/>
            <a:ext cx="5092048" cy="500042"/>
          </a:xfrm>
          <a:prstGeom prst="rect">
            <a:avLst/>
          </a:prstGeom>
          <a:noFill/>
          <a:ln>
            <a:noFill/>
          </a:ln>
        </p:spPr>
        <p:txBody>
          <a:bodyPr spcFirstLastPara="1" wrap="square" lIns="91425" tIns="45700" rIns="91425" bIns="45700" anchor="t" anchorCtr="0">
            <a:normAutofit fontScale="90000"/>
          </a:bodyPr>
          <a:lstStyle/>
          <a:p>
            <a:pPr marL="0" marR="0" lvl="0" indent="0" algn="ctr" rtl="0">
              <a:spcBef>
                <a:spcPts val="0"/>
              </a:spcBef>
              <a:spcAft>
                <a:spcPts val="0"/>
              </a:spcAft>
              <a:buClr>
                <a:schemeClr val="dk1"/>
              </a:buClr>
              <a:buSzPct val="100000"/>
              <a:buFont typeface="Calibri"/>
              <a:buNone/>
            </a:pPr>
            <a:r>
              <a:rPr lang="en-IN" sz="4400" b="0" i="0" u="none" strike="noStrike" cap="none">
                <a:solidFill>
                  <a:schemeClr val="dk1"/>
                </a:solidFill>
                <a:latin typeface="Calibri"/>
                <a:ea typeface="Calibri"/>
                <a:cs typeface="Calibri"/>
                <a:sym typeface="Calibri"/>
              </a:rPr>
              <a:t>Attribution / Citation</a:t>
            </a:r>
            <a:endParaRPr/>
          </a:p>
        </p:txBody>
      </p:sp>
      <p:graphicFrame>
        <p:nvGraphicFramePr>
          <p:cNvPr id="49" name="Google Shape;49;p3"/>
          <p:cNvGraphicFramePr/>
          <p:nvPr>
            <p:extLst>
              <p:ext uri="{D42A27DB-BD31-4B8C-83A1-F6EECF244321}">
                <p14:modId xmlns:p14="http://schemas.microsoft.com/office/powerpoint/2010/main" val="2513464974"/>
              </p:ext>
            </p:extLst>
          </p:nvPr>
        </p:nvGraphicFramePr>
        <p:xfrm>
          <a:off x="1127448" y="700345"/>
          <a:ext cx="9937100" cy="4282575"/>
        </p:xfrm>
        <a:graphic>
          <a:graphicData uri="http://schemas.openxmlformats.org/drawingml/2006/table">
            <a:tbl>
              <a:tblPr firstRow="1" bandRow="1">
                <a:noFill/>
                <a:tableStyleId>{B46BACA7-EECF-46A6-BD6D-167F0B80F1B9}</a:tableStyleId>
              </a:tblPr>
              <a:tblGrid>
                <a:gridCol w="1008100">
                  <a:extLst>
                    <a:ext uri="{9D8B030D-6E8A-4147-A177-3AD203B41FA5}">
                      <a16:colId xmlns:a16="http://schemas.microsoft.com/office/drawing/2014/main" val="20000"/>
                    </a:ext>
                  </a:extLst>
                </a:gridCol>
                <a:gridCol w="1512175">
                  <a:extLst>
                    <a:ext uri="{9D8B030D-6E8A-4147-A177-3AD203B41FA5}">
                      <a16:colId xmlns:a16="http://schemas.microsoft.com/office/drawing/2014/main" val="20001"/>
                    </a:ext>
                  </a:extLst>
                </a:gridCol>
                <a:gridCol w="5832650">
                  <a:extLst>
                    <a:ext uri="{9D8B030D-6E8A-4147-A177-3AD203B41FA5}">
                      <a16:colId xmlns:a16="http://schemas.microsoft.com/office/drawing/2014/main" val="20002"/>
                    </a:ext>
                  </a:extLst>
                </a:gridCol>
                <a:gridCol w="1584175">
                  <a:extLst>
                    <a:ext uri="{9D8B030D-6E8A-4147-A177-3AD203B41FA5}">
                      <a16:colId xmlns:a16="http://schemas.microsoft.com/office/drawing/2014/main" val="20003"/>
                    </a:ext>
                  </a:extLst>
                </a:gridCol>
              </a:tblGrid>
              <a:tr h="389325">
                <a:tc>
                  <a:txBody>
                    <a:bodyPr/>
                    <a:lstStyle/>
                    <a:p>
                      <a:pPr marL="0" marR="0" lvl="0" indent="0" algn="ctr" rtl="0">
                        <a:spcBef>
                          <a:spcPts val="0"/>
                        </a:spcBef>
                        <a:spcAft>
                          <a:spcPts val="0"/>
                        </a:spcAft>
                        <a:buNone/>
                      </a:pPr>
                      <a:r>
                        <a:rPr lang="en-IN" sz="900" u="none" strike="noStrike" cap="none" dirty="0"/>
                        <a:t>Slide #</a:t>
                      </a:r>
                      <a:endParaRPr sz="900" u="none" strike="noStrike" cap="none" dirty="0"/>
                    </a:p>
                  </a:txBody>
                  <a:tcPr marL="91450" marR="91450" marT="45725" marB="45725"/>
                </a:tc>
                <a:tc>
                  <a:txBody>
                    <a:bodyPr/>
                    <a:lstStyle/>
                    <a:p>
                      <a:pPr marL="0" marR="0" lvl="0" indent="0" algn="ctr" rtl="0">
                        <a:spcBef>
                          <a:spcPts val="0"/>
                        </a:spcBef>
                        <a:spcAft>
                          <a:spcPts val="0"/>
                        </a:spcAft>
                        <a:buNone/>
                      </a:pPr>
                      <a:r>
                        <a:rPr lang="en-IN" sz="900" u="none" strike="noStrike" cap="none"/>
                        <a:t>Thumbnail</a:t>
                      </a:r>
                      <a:endParaRPr sz="900"/>
                    </a:p>
                  </a:txBody>
                  <a:tcPr marL="91450" marR="91450" marT="45725" marB="45725"/>
                </a:tc>
                <a:tc>
                  <a:txBody>
                    <a:bodyPr/>
                    <a:lstStyle/>
                    <a:p>
                      <a:pPr marL="0" marR="0" lvl="0" indent="0" algn="ctr" rtl="0">
                        <a:spcBef>
                          <a:spcPts val="0"/>
                        </a:spcBef>
                        <a:spcAft>
                          <a:spcPts val="0"/>
                        </a:spcAft>
                        <a:buNone/>
                      </a:pPr>
                      <a:r>
                        <a:rPr lang="en-IN" sz="900" u="none" strike="noStrike" cap="none"/>
                        <a:t>Source link</a:t>
                      </a:r>
                      <a:endParaRPr sz="900"/>
                    </a:p>
                  </a:txBody>
                  <a:tcPr marL="91450" marR="91450" marT="45725" marB="45725"/>
                </a:tc>
                <a:tc>
                  <a:txBody>
                    <a:bodyPr/>
                    <a:lstStyle/>
                    <a:p>
                      <a:pPr marL="0" marR="0" lvl="0" indent="0" algn="ctr" rtl="0">
                        <a:spcBef>
                          <a:spcPts val="0"/>
                        </a:spcBef>
                        <a:spcAft>
                          <a:spcPts val="0"/>
                        </a:spcAft>
                        <a:buNone/>
                      </a:pPr>
                      <a:r>
                        <a:rPr lang="en-IN" sz="900" u="none" strike="noStrike" cap="none"/>
                        <a:t>Author </a:t>
                      </a:r>
                      <a:endParaRPr sz="900"/>
                    </a:p>
                  </a:txBody>
                  <a:tcPr marL="91450" marR="91450" marT="45725" marB="45725"/>
                </a:tc>
                <a:extLst>
                  <a:ext uri="{0D108BD9-81ED-4DB2-BD59-A6C34878D82A}">
                    <a16:rowId xmlns:a16="http://schemas.microsoft.com/office/drawing/2014/main" val="10000"/>
                  </a:ext>
                </a:extLst>
              </a:tr>
              <a:tr h="389325">
                <a:tc>
                  <a:txBody>
                    <a:bodyPr/>
                    <a:lstStyle/>
                    <a:p>
                      <a:pPr marL="0" marR="0" lvl="0" indent="0" algn="l" rtl="0">
                        <a:spcBef>
                          <a:spcPts val="0"/>
                        </a:spcBef>
                        <a:spcAft>
                          <a:spcPts val="0"/>
                        </a:spcAft>
                        <a:buNone/>
                      </a:pPr>
                      <a:r>
                        <a:rPr lang="en-US" sz="900" dirty="0"/>
                        <a:t>2</a:t>
                      </a: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r>
                        <a:rPr lang="en-IN" sz="900" b="0" i="0" u="none" strike="noStrike" dirty="0">
                          <a:solidFill>
                            <a:schemeClr val="dk1"/>
                          </a:solidFill>
                          <a:latin typeface="Calibri"/>
                          <a:ea typeface="Calibri"/>
                          <a:cs typeface="Calibri"/>
                          <a:sym typeface="Calibri"/>
                        </a:rPr>
                        <a:t>https://www.freepik.com/free-vector/boy-standing-floor-hold-book-cartoon-character-w_24780074.htm</a:t>
                      </a:r>
                      <a:endParaRPr sz="90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1" i="0" u="none" strike="noStrike" cap="none" dirty="0">
                          <a:solidFill>
                            <a:schemeClr val="dk1"/>
                          </a:solidFill>
                          <a:effectLst/>
                          <a:latin typeface="Calibri"/>
                          <a:ea typeface="Calibri"/>
                          <a:cs typeface="Calibri"/>
                          <a:sym typeface="Arial"/>
                        </a:rPr>
                        <a:t>@</a:t>
                      </a:r>
                      <a:r>
                        <a:rPr lang="en-US" sz="900" b="1" i="0" u="none" strike="noStrike" cap="none" dirty="0" err="1">
                          <a:solidFill>
                            <a:schemeClr val="dk1"/>
                          </a:solidFill>
                          <a:effectLst/>
                          <a:latin typeface="Calibri"/>
                          <a:ea typeface="Calibri"/>
                          <a:cs typeface="Calibri"/>
                          <a:sym typeface="Arial"/>
                          <a:hlinkClick r:id="rId3"/>
                        </a:rPr>
                        <a:t>brgfx</a:t>
                      </a:r>
                      <a:endParaRPr lang="en-US" sz="900" b="1" i="0" u="none" strike="noStrike" cap="none" dirty="0">
                        <a:solidFill>
                          <a:schemeClr val="dk1"/>
                        </a:solidFill>
                        <a:effectLst/>
                        <a:latin typeface="Calibri"/>
                        <a:ea typeface="Calibri"/>
                        <a:cs typeface="Calibri"/>
                        <a:sym typeface="Arial"/>
                      </a:endParaRPr>
                    </a:p>
                  </a:txBody>
                  <a:tcPr marL="91450" marR="91450" marT="45725" marB="45725"/>
                </a:tc>
                <a:extLst>
                  <a:ext uri="{0D108BD9-81ED-4DB2-BD59-A6C34878D82A}">
                    <a16:rowId xmlns:a16="http://schemas.microsoft.com/office/drawing/2014/main" val="10001"/>
                  </a:ext>
                </a:extLst>
              </a:tr>
              <a:tr h="389325">
                <a:tc>
                  <a:txBody>
                    <a:bodyPr/>
                    <a:lstStyle/>
                    <a:p>
                      <a:pPr marL="0" marR="0" lvl="0" indent="0" algn="l" rtl="0">
                        <a:spcBef>
                          <a:spcPts val="0"/>
                        </a:spcBef>
                        <a:spcAft>
                          <a:spcPts val="0"/>
                        </a:spcAft>
                        <a:buNone/>
                      </a:pPr>
                      <a:r>
                        <a:rPr lang="en-US" sz="900" dirty="0"/>
                        <a:t>3</a:t>
                      </a: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IN" sz="900" b="0" i="0" u="none" strike="noStrike" dirty="0">
                          <a:solidFill>
                            <a:schemeClr val="dk1"/>
                          </a:solidFill>
                          <a:latin typeface="Calibri"/>
                          <a:ea typeface="Calibri"/>
                          <a:cs typeface="Calibri"/>
                          <a:sym typeface="Calibri"/>
                        </a:rPr>
                        <a:t> https://creazilla.com/nodes/7765247-man-walking-pointing-finger-clipart</a:t>
                      </a:r>
                    </a:p>
                    <a:p>
                      <a:pPr marL="0" marR="0" lvl="0" indent="0" algn="l" rtl="0">
                        <a:spcBef>
                          <a:spcPts val="0"/>
                        </a:spcBef>
                        <a:spcAft>
                          <a:spcPts val="0"/>
                        </a:spcAft>
                        <a:buNone/>
                      </a:pPr>
                      <a:endParaRPr sz="90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err="1"/>
                        <a:t>Creazillla</a:t>
                      </a:r>
                      <a:endParaRPr lang="en-US" sz="900" dirty="0"/>
                    </a:p>
                    <a:p>
                      <a:pPr marL="0" marR="0" lvl="0" indent="0" algn="l" rtl="0">
                        <a:spcBef>
                          <a:spcPts val="0"/>
                        </a:spcBef>
                        <a:spcAft>
                          <a:spcPts val="0"/>
                        </a:spcAft>
                        <a:buNone/>
                      </a:pPr>
                      <a:endParaRPr sz="900" dirty="0"/>
                    </a:p>
                  </a:txBody>
                  <a:tcPr marL="91450" marR="91450" marT="45725" marB="45725"/>
                </a:tc>
                <a:extLst>
                  <a:ext uri="{0D108BD9-81ED-4DB2-BD59-A6C34878D82A}">
                    <a16:rowId xmlns:a16="http://schemas.microsoft.com/office/drawing/2014/main" val="10002"/>
                  </a:ext>
                </a:extLst>
              </a:tr>
              <a:tr h="389325">
                <a:tc>
                  <a:txBody>
                    <a:bodyPr/>
                    <a:lstStyle/>
                    <a:p>
                      <a:pPr marL="0" marR="0" lvl="0" indent="0" algn="l" rtl="0">
                        <a:spcBef>
                          <a:spcPts val="0"/>
                        </a:spcBef>
                        <a:spcAft>
                          <a:spcPts val="0"/>
                        </a:spcAft>
                        <a:buNone/>
                      </a:pPr>
                      <a:r>
                        <a:rPr lang="en-US" sz="900" dirty="0"/>
                        <a:t>3</a:t>
                      </a: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lvl="0" indent="0" algn="l" rtl="0">
                        <a:spcBef>
                          <a:spcPts val="0"/>
                        </a:spcBef>
                        <a:spcAft>
                          <a:spcPts val="0"/>
                        </a:spcAft>
                        <a:buNone/>
                      </a:pPr>
                      <a:r>
                        <a:rPr lang="en-IN" sz="900" b="0" i="0" u="none" strike="noStrike" dirty="0">
                          <a:solidFill>
                            <a:schemeClr val="dk1"/>
                          </a:solidFill>
                          <a:latin typeface="Calibri"/>
                          <a:ea typeface="Calibri"/>
                          <a:cs typeface="Calibri"/>
                          <a:sym typeface="Calibri"/>
                        </a:rPr>
                        <a:t>https://pixabay.com/vectors/duck-swimming-toy-rubber-babies-47243/</a:t>
                      </a:r>
                    </a:p>
                    <a:p>
                      <a:pPr marL="0" lvl="0" indent="0" algn="l" rtl="0">
                        <a:spcBef>
                          <a:spcPts val="0"/>
                        </a:spcBef>
                        <a:spcAft>
                          <a:spcPts val="0"/>
                        </a:spcAft>
                        <a:buNone/>
                      </a:pPr>
                      <a:endParaRPr lang="en-IN" sz="90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b="0" i="0" u="none" strike="noStrike" cap="none" dirty="0" err="1">
                          <a:solidFill>
                            <a:schemeClr val="dk1"/>
                          </a:solidFill>
                          <a:effectLst/>
                          <a:latin typeface="Calibri"/>
                          <a:ea typeface="Calibri"/>
                          <a:cs typeface="Calibri"/>
                          <a:sym typeface="Arial"/>
                        </a:rPr>
                        <a:t>Clker</a:t>
                      </a:r>
                      <a:r>
                        <a:rPr lang="en-US" sz="900" b="0" i="0" u="none" strike="noStrike" cap="none" dirty="0">
                          <a:solidFill>
                            <a:schemeClr val="dk1"/>
                          </a:solidFill>
                          <a:effectLst/>
                          <a:latin typeface="Calibri"/>
                          <a:ea typeface="Calibri"/>
                          <a:cs typeface="Calibri"/>
                          <a:sym typeface="Arial"/>
                        </a:rPr>
                        <a:t>-Free-Vector-Images</a:t>
                      </a:r>
                    </a:p>
                  </a:txBody>
                  <a:tcPr marL="91450" marR="91450" marT="45725" marB="45725"/>
                </a:tc>
                <a:extLst>
                  <a:ext uri="{0D108BD9-81ED-4DB2-BD59-A6C34878D82A}">
                    <a16:rowId xmlns:a16="http://schemas.microsoft.com/office/drawing/2014/main" val="10003"/>
                  </a:ext>
                </a:extLst>
              </a:tr>
              <a:tr h="389325">
                <a:tc>
                  <a:txBody>
                    <a:bodyPr/>
                    <a:lstStyle/>
                    <a:p>
                      <a:pPr marL="0" marR="0" lvl="0" indent="0" algn="l" rtl="0">
                        <a:spcBef>
                          <a:spcPts val="0"/>
                        </a:spcBef>
                        <a:spcAft>
                          <a:spcPts val="0"/>
                        </a:spcAft>
                        <a:buNone/>
                      </a:pPr>
                      <a:r>
                        <a:rPr lang="en-US" sz="900" dirty="0"/>
                        <a:t>4</a:t>
                      </a: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r>
                        <a:rPr lang="en-IN" sz="900" b="0" i="0" u="none" strike="noStrike" dirty="0">
                          <a:solidFill>
                            <a:schemeClr val="dk1"/>
                          </a:solidFill>
                          <a:latin typeface="Calibri"/>
                          <a:ea typeface="Calibri"/>
                          <a:cs typeface="Calibri"/>
                          <a:sym typeface="Calibri"/>
                        </a:rPr>
                        <a:t>https://creazilla.com/nodes/36024-girl-is-doubting-clipart</a:t>
                      </a:r>
                      <a:endParaRPr sz="90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err="1"/>
                        <a:t>Creazillla</a:t>
                      </a:r>
                      <a:endParaRPr lang="en-US" sz="900" dirty="0"/>
                    </a:p>
                  </a:txBody>
                  <a:tcPr marL="91450" marR="91450" marT="45725" marB="45725"/>
                </a:tc>
                <a:extLst>
                  <a:ext uri="{0D108BD9-81ED-4DB2-BD59-A6C34878D82A}">
                    <a16:rowId xmlns:a16="http://schemas.microsoft.com/office/drawing/2014/main" val="10004"/>
                  </a:ext>
                </a:extLst>
              </a:tr>
              <a:tr h="389325">
                <a:tc>
                  <a:txBody>
                    <a:bodyPr/>
                    <a:lstStyle/>
                    <a:p>
                      <a:pPr marL="0" marR="0" lvl="0" indent="0" algn="l" rtl="0">
                        <a:spcBef>
                          <a:spcPts val="0"/>
                        </a:spcBef>
                        <a:spcAft>
                          <a:spcPts val="0"/>
                        </a:spcAft>
                        <a:buNone/>
                      </a:pPr>
                      <a:r>
                        <a:rPr lang="en-US" sz="900" dirty="0"/>
                        <a:t>5</a:t>
                      </a: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r>
                        <a:rPr lang="en-IN" sz="900" b="0" i="0" u="none" strike="noStrike" dirty="0">
                          <a:solidFill>
                            <a:schemeClr val="dk1"/>
                          </a:solidFill>
                          <a:latin typeface="Calibri"/>
                          <a:ea typeface="Calibri"/>
                          <a:cs typeface="Calibri"/>
                          <a:sym typeface="Calibri"/>
                        </a:rPr>
                        <a:t>https://freesvg.org/business-woman-on-phone</a:t>
                      </a:r>
                      <a:endParaRPr sz="900" dirty="0"/>
                    </a:p>
                  </a:txBody>
                  <a:tcPr marL="91450" marR="91450" marT="45725" marB="45725"/>
                </a:tc>
                <a:tc>
                  <a:txBody>
                    <a:bodyPr/>
                    <a:lstStyle/>
                    <a:p>
                      <a:pPr marL="0" marR="0" lvl="0" indent="0" algn="l" rtl="0">
                        <a:spcBef>
                          <a:spcPts val="0"/>
                        </a:spcBef>
                        <a:spcAft>
                          <a:spcPts val="0"/>
                        </a:spcAft>
                        <a:buNone/>
                      </a:pPr>
                      <a:r>
                        <a:rPr lang="en-US" sz="900" b="0" i="0" u="none" strike="noStrike" cap="none" dirty="0" err="1">
                          <a:solidFill>
                            <a:schemeClr val="tx1"/>
                          </a:solidFill>
                          <a:effectLst/>
                          <a:latin typeface="Calibri"/>
                          <a:ea typeface="Calibri"/>
                          <a:cs typeface="Calibri"/>
                          <a:sym typeface="Arial"/>
                          <a:hlinkClick r:id="rId4"/>
                        </a:rPr>
                        <a:t>OpenClipart</a:t>
                      </a:r>
                      <a:endParaRPr sz="900" dirty="0">
                        <a:solidFill>
                          <a:schemeClr val="tx1"/>
                        </a:solidFill>
                      </a:endParaRPr>
                    </a:p>
                  </a:txBody>
                  <a:tcPr marL="91450" marR="91450" marT="45725" marB="45725"/>
                </a:tc>
                <a:extLst>
                  <a:ext uri="{0D108BD9-81ED-4DB2-BD59-A6C34878D82A}">
                    <a16:rowId xmlns:a16="http://schemas.microsoft.com/office/drawing/2014/main" val="10005"/>
                  </a:ext>
                </a:extLst>
              </a:tr>
              <a:tr h="389325">
                <a:tc>
                  <a:txBody>
                    <a:bodyPr/>
                    <a:lstStyle/>
                    <a:p>
                      <a:pPr marL="0" marR="0" lvl="0" indent="0" algn="l" rtl="0">
                        <a:spcBef>
                          <a:spcPts val="0"/>
                        </a:spcBef>
                        <a:spcAft>
                          <a:spcPts val="0"/>
                        </a:spcAft>
                        <a:buNone/>
                      </a:pPr>
                      <a:endParaRPr sz="900" dirty="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extLst>
                  <a:ext uri="{0D108BD9-81ED-4DB2-BD59-A6C34878D82A}">
                    <a16:rowId xmlns:a16="http://schemas.microsoft.com/office/drawing/2014/main" val="10006"/>
                  </a:ext>
                </a:extLst>
              </a:tr>
              <a:tr h="389325">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extLst>
                  <a:ext uri="{0D108BD9-81ED-4DB2-BD59-A6C34878D82A}">
                    <a16:rowId xmlns:a16="http://schemas.microsoft.com/office/drawing/2014/main" val="10007"/>
                  </a:ext>
                </a:extLst>
              </a:tr>
              <a:tr h="389325">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extLst>
                  <a:ext uri="{0D108BD9-81ED-4DB2-BD59-A6C34878D82A}">
                    <a16:rowId xmlns:a16="http://schemas.microsoft.com/office/drawing/2014/main" val="10008"/>
                  </a:ext>
                </a:extLst>
              </a:tr>
              <a:tr h="389325">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extLst>
                  <a:ext uri="{0D108BD9-81ED-4DB2-BD59-A6C34878D82A}">
                    <a16:rowId xmlns:a16="http://schemas.microsoft.com/office/drawing/2014/main" val="10009"/>
                  </a:ext>
                </a:extLst>
              </a:tr>
              <a:tr h="389325">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spcBef>
                          <a:spcPts val="0"/>
                        </a:spcBef>
                        <a:spcAft>
                          <a:spcPts val="0"/>
                        </a:spcAft>
                        <a:buNone/>
                      </a:pPr>
                      <a:endParaRPr sz="900" dirty="0"/>
                    </a:p>
                  </a:txBody>
                  <a:tcPr marL="91450" marR="91450" marT="45725" marB="45725"/>
                </a:tc>
                <a:extLst>
                  <a:ext uri="{0D108BD9-81ED-4DB2-BD59-A6C34878D82A}">
                    <a16:rowId xmlns:a16="http://schemas.microsoft.com/office/drawing/2014/main" val="10010"/>
                  </a:ext>
                </a:extLst>
              </a:tr>
            </a:tbl>
          </a:graphicData>
        </a:graphic>
      </p:graphicFrame>
      <p:sp>
        <p:nvSpPr>
          <p:cNvPr id="50" name="Google Shape;50;p3"/>
          <p:cNvSpPr txBox="1"/>
          <p:nvPr/>
        </p:nvSpPr>
        <p:spPr>
          <a:xfrm>
            <a:off x="1285827" y="5448685"/>
            <a:ext cx="9620400" cy="954300"/>
          </a:xfrm>
          <a:prstGeom prst="rect">
            <a:avLst/>
          </a:prstGeom>
          <a:noFill/>
          <a:ln w="19050" cap="flat" cmpd="sng">
            <a:solidFill>
              <a:srgbClr val="FF0000"/>
            </a:solidFill>
            <a:prstDash val="dash"/>
            <a:round/>
            <a:headEnd type="none" w="sm" len="sm"/>
            <a:tailEnd type="none" w="sm" len="sm"/>
          </a:ln>
        </p:spPr>
        <p:txBody>
          <a:bodyPr spcFirstLastPara="1" wrap="square" lIns="91425" tIns="45700" rIns="91425" bIns="45700" anchor="t" anchorCtr="0">
            <a:spAutoFit/>
          </a:bodyPr>
          <a:lstStyle/>
          <a:p>
            <a:pPr marL="2286000" marR="0" lvl="0" indent="0" algn="l" rtl="0">
              <a:spcBef>
                <a:spcPts val="0"/>
              </a:spcBef>
              <a:spcAft>
                <a:spcPts val="0"/>
              </a:spcAft>
              <a:buNone/>
            </a:pPr>
            <a:r>
              <a:rPr lang="en-IN" sz="800" b="0" i="0" u="none" strike="noStrike" cap="none">
                <a:solidFill>
                  <a:schemeClr val="dk1"/>
                </a:solidFill>
                <a:latin typeface="Arial"/>
                <a:ea typeface="Arial"/>
                <a:cs typeface="Arial"/>
                <a:sym typeface="Arial"/>
              </a:rPr>
              <a:t>                                    </a:t>
            </a:r>
            <a:r>
              <a:rPr lang="en-IN" sz="800" b="1" i="0" u="sng" strike="noStrike" cap="none">
                <a:solidFill>
                  <a:schemeClr val="dk1"/>
                </a:solidFill>
                <a:latin typeface="Arial"/>
                <a:ea typeface="Arial"/>
                <a:cs typeface="Arial"/>
                <a:sym typeface="Arial"/>
              </a:rPr>
              <a:t>COPYRIGHT Cum DISCLAIMER NOTICE</a:t>
            </a:r>
            <a:endParaRPr sz="800" b="1" i="0" u="sng"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Content owned by Sri Sathya Sai Central Trust, Prashanthi Nilayam, Puttaparthi, Sathya Sai District, Andhra Pradesh, India. </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Strictly not for Commercial Use, excluding content that falls in Public Domain or common knowledge facts.</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Content can be downloaded and used for personal, educational, informational and other non-commercial purposes, subject to attribution in the name of ‘Sri Sathya Sai Central Trust, Prashanthi Nilayam, Puttaparthi’ only. Any attempt to remove, alter, circumvent, or distort the data that is accessed is illegal and strictly prohibited.</a:t>
            </a:r>
            <a:endParaRPr sz="800" b="0" i="0" u="none" strike="noStrike" cap="none">
              <a:solidFill>
                <a:schemeClr val="dk1"/>
              </a:solidFill>
              <a:latin typeface="Calibri"/>
              <a:ea typeface="Calibri"/>
              <a:cs typeface="Calibri"/>
              <a:sym typeface="Calibri"/>
            </a:endParaRPr>
          </a:p>
          <a:p>
            <a:pPr marL="171450" marR="0" lvl="0" indent="-171450" algn="just" rtl="0">
              <a:spcBef>
                <a:spcPts val="0"/>
              </a:spcBef>
              <a:spcAft>
                <a:spcPts val="0"/>
              </a:spcAft>
              <a:buClr>
                <a:schemeClr val="dk1"/>
              </a:buClr>
              <a:buSzPts val="800"/>
              <a:buFont typeface="Noto Sans Symbols"/>
              <a:buChar char="✔"/>
            </a:pPr>
            <a:r>
              <a:rPr lang="en-IN" sz="800" b="0" i="0" u="none" strike="noStrike" cap="none">
                <a:solidFill>
                  <a:schemeClr val="dk1"/>
                </a:solidFill>
                <a:latin typeface="Arial"/>
                <a:ea typeface="Arial"/>
                <a:cs typeface="Arial"/>
                <a:sym typeface="Arial"/>
              </a:rPr>
              <a:t>Some of the content is owned by Third Parties and are used in compliance with their licensing conditions. Anyone infringing the Copyright of such Third Parties will be doing so at their own risks and costs.</a:t>
            </a:r>
            <a:endParaRPr sz="800" b="0" i="0" u="none" strike="noStrike" cap="none">
              <a:solidFill>
                <a:schemeClr val="dk1"/>
              </a:solidFill>
              <a:latin typeface="Calibri"/>
              <a:ea typeface="Calibri"/>
              <a:cs typeface="Calibri"/>
              <a:sym typeface="Calibri"/>
            </a:endParaRPr>
          </a:p>
          <a:p>
            <a:pPr marL="0" marR="0" lvl="0" indent="0" algn="ctr" rtl="0">
              <a:spcBef>
                <a:spcPts val="0"/>
              </a:spcBef>
              <a:spcAft>
                <a:spcPts val="0"/>
              </a:spcAft>
              <a:buClr>
                <a:schemeClr val="dk1"/>
              </a:buClr>
              <a:buSzPts val="800"/>
              <a:buFont typeface="Noto Sans Symbols"/>
              <a:buNone/>
            </a:pPr>
            <a:endParaRPr sz="800" b="0" i="0" u="none" strike="noStrike" cap="none">
              <a:solidFill>
                <a:schemeClr val="dk1"/>
              </a:solidFill>
              <a:latin typeface="Calibri"/>
              <a:ea typeface="Calibri"/>
              <a:cs typeface="Calibri"/>
              <a:sym typeface="Calibri"/>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3580" y="2262718"/>
            <a:ext cx="246652" cy="32615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3581" y="1148970"/>
            <a:ext cx="108778" cy="259206"/>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9194" y="1547118"/>
            <a:ext cx="153165" cy="281682"/>
          </a:xfrm>
          <a:prstGeom prst="rect">
            <a:avLst/>
          </a:prstGeom>
        </p:spPr>
      </p:pic>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731467" y="1967742"/>
            <a:ext cx="479130" cy="240314"/>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75650" y="2718892"/>
            <a:ext cx="293418" cy="293418"/>
          </a:xfrm>
          <a:prstGeom prst="rect">
            <a:avLst/>
          </a:prstGeom>
        </p:spPr>
      </p:pic>
    </p:spTree>
  </p:cSld>
  <p:clrMapOvr>
    <a:masterClrMapping/>
  </p:clrMapOvr>
</p:sld>
</file>

<file path=ppt/theme/theme1.xml><?xml version="1.0" encoding="utf-8"?>
<a:theme xmlns:a="http://schemas.openxmlformats.org/drawingml/2006/main" name="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TotalTime>
  <Words>786</Words>
  <Application>Microsoft Macintosh PowerPoint</Application>
  <PresentationFormat>Widescreen</PresentationFormat>
  <Paragraphs>63</Paragraphs>
  <Slides>6</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Noto Sans Symbols</vt:lpstr>
      <vt:lpstr>DD</vt:lpstr>
      <vt:lpstr>Learning Is Fun</vt:lpstr>
      <vt:lpstr>Describe the picture</vt:lpstr>
      <vt:lpstr>Describe the picture</vt:lpstr>
      <vt:lpstr>Describe the picture</vt:lpstr>
      <vt:lpstr>Describe the picture</vt:lpstr>
      <vt:lpstr>Attribution / Citation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Is Fun</dc:title>
  <dc:creator>sssvv</dc:creator>
  <cp:lastModifiedBy>Mahesh Mahadevan</cp:lastModifiedBy>
  <cp:revision>15</cp:revision>
  <dcterms:created xsi:type="dcterms:W3CDTF">2020-08-28T09:38:22Z</dcterms:created>
  <dcterms:modified xsi:type="dcterms:W3CDTF">2023-04-22T11:50:23Z</dcterms:modified>
</cp:coreProperties>
</file>