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
  </p:notesMasterIdLst>
  <p:sldIdLst>
    <p:sldId id="256" r:id="rId2"/>
    <p:sldId id="257" r:id="rId3"/>
    <p:sldId id="271" r:id="rId4"/>
    <p:sldId id="269" r:id="rId5"/>
    <p:sldId id="270" r:id="rId6"/>
    <p:sldId id="264" r:id="rId7"/>
    <p:sldId id="258" r:id="rId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a3Q3gnXcyWhcH5MrUmYRn5B4H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E6E6"/>
    <a:srgbClr val="FF33CC"/>
    <a:srgbClr val="FF66CC"/>
    <a:srgbClr val="CC0066"/>
    <a:srgbClr val="21ED21"/>
    <a:srgbClr val="66FF33"/>
    <a:srgbClr val="FFABE3"/>
    <a:srgbClr val="66FF66"/>
    <a:srgbClr val="66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2AF88F-C742-4FD3-A5DA-7B6B7D15D2BF}">
  <a:tblStyle styleId="{EE2AF88F-C742-4FD3-A5DA-7B6B7D15D2B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72586" autoAdjust="0"/>
  </p:normalViewPr>
  <p:slideViewPr>
    <p:cSldViewPr snapToGrid="0">
      <p:cViewPr varScale="1">
        <p:scale>
          <a:sx n="74" d="100"/>
          <a:sy n="74" d="100"/>
        </p:scale>
        <p:origin x="480" y="176"/>
      </p:cViewPr>
      <p:guideLst>
        <p:guide orient="horz" pos="2183"/>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72909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endParaRPr lang="en-IN" dirty="0"/>
          </a:p>
          <a:p>
            <a:pPr marL="171450" lvl="0" indent="-171450" algn="l" rtl="0">
              <a:spcBef>
                <a:spcPts val="0"/>
              </a:spcBef>
              <a:spcAft>
                <a:spcPts val="0"/>
              </a:spcAft>
              <a:buFont typeface="Arial" panose="020B0604020202020204" pitchFamily="34" charset="0"/>
              <a:buChar char="•"/>
            </a:pPr>
            <a:r>
              <a:rPr lang="en-IN" b="1" dirty="0"/>
              <a:t>Household</a:t>
            </a:r>
            <a:r>
              <a:rPr lang="en-IN" b="1" baseline="0" dirty="0"/>
              <a:t> chores - </a:t>
            </a:r>
            <a:r>
              <a:rPr lang="en-IN" b="1" dirty="0"/>
              <a:t>https://www.freepik.com/free-vector/colorful-cartoon-set-with-kids-cleaning-rooms-helping-their-mums-</a:t>
            </a:r>
          </a:p>
          <a:p>
            <a:pPr marL="0" lvl="0" indent="0" algn="l" rtl="0">
              <a:spcBef>
                <a:spcPts val="0"/>
              </a:spcBef>
              <a:spcAft>
                <a:spcPts val="0"/>
              </a:spcAft>
              <a:buFont typeface="Arial" panose="020B0604020202020204" pitchFamily="34" charset="0"/>
              <a:buNone/>
            </a:pPr>
            <a:r>
              <a:rPr lang="en-IN" b="1" dirty="0"/>
              <a:t>isolated-white-background-ve_4017370.htm (macrovector)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b="1" dirty="0"/>
              <a:t>Dumbbells -  https://www.freepik.com/free-vector/happy-male-standing-training-with-gray-dumbbell_4138623.htm (teravector)</a:t>
            </a:r>
          </a:p>
          <a:p>
            <a:pPr marL="171450" lvl="0" indent="-171450" algn="l" rtl="0">
              <a:spcBef>
                <a:spcPts val="0"/>
              </a:spcBef>
              <a:spcAft>
                <a:spcPts val="0"/>
              </a:spcAft>
              <a:buFont typeface="Arial" panose="020B0604020202020204" pitchFamily="34" charset="0"/>
              <a:buChar char="•"/>
            </a:pPr>
            <a:endParaRPr b="1" dirty="0"/>
          </a:p>
        </p:txBody>
      </p:sp>
      <p:sp>
        <p:nvSpPr>
          <p:cNvPr id="30" name="Google Shape;3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a:t>
            </a:fld>
            <a:endParaRPr dirty="0"/>
          </a:p>
        </p:txBody>
      </p:sp>
    </p:spTree>
    <p:extLst>
      <p:ext uri="{BB962C8B-B14F-4D97-AF65-F5344CB8AC3E}">
        <p14:creationId xmlns:p14="http://schemas.microsoft.com/office/powerpoint/2010/main" val="2926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a:t>
            </a:r>
            <a:r>
              <a:rPr lang="en-IE" sz="1200" b="0" i="0" u="none" strike="noStrike" cap="none" dirty="0">
                <a:solidFill>
                  <a:schemeClr val="dk1"/>
                </a:solidFill>
                <a:effectLst/>
                <a:latin typeface="Calibri"/>
                <a:ea typeface="Calibri"/>
                <a:cs typeface="Calibri"/>
                <a:sym typeface="Calibri"/>
              </a:rPr>
              <a:t>Behaviour is the way in which one speaks, acts or conducts oneself, it demonstrates who we are to others. </a:t>
            </a:r>
          </a:p>
          <a:p>
            <a:pPr marL="0" lvl="0" indent="0" algn="l" rtl="0">
              <a:spcBef>
                <a:spcPts val="0"/>
              </a:spcBef>
              <a:spcAft>
                <a:spcPts val="0"/>
              </a:spcAft>
              <a:buNone/>
            </a:pPr>
            <a:br>
              <a:rPr lang="en-IE" b="0" dirty="0"/>
            </a:br>
            <a:r>
              <a:rPr lang="en-IE" sz="1200" b="1" i="0" u="none" strike="noStrike" dirty="0">
                <a:solidFill>
                  <a:schemeClr val="dk1"/>
                </a:solidFill>
                <a:latin typeface="Calibri"/>
                <a:ea typeface="Calibri"/>
                <a:cs typeface="Calibri"/>
                <a:sym typeface="Calibri"/>
              </a:rPr>
              <a:t>Suggestions: </a:t>
            </a:r>
            <a:r>
              <a:rPr lang="en-IE" sz="1200" b="0" i="0" u="none" strike="noStrike" dirty="0">
                <a:solidFill>
                  <a:schemeClr val="dk1"/>
                </a:solidFill>
                <a:latin typeface="Calibri"/>
                <a:ea typeface="Calibri"/>
                <a:cs typeface="Calibri"/>
                <a:sym typeface="Calibri"/>
              </a:rPr>
              <a:t>&lt;Ideas/ Images/ Animations / Others – To make better representation of the content &gt;</a:t>
            </a:r>
            <a:br>
              <a:rPr lang="en-IE" sz="1200" b="0" i="0" u="none" strike="noStrike" dirty="0">
                <a:solidFill>
                  <a:schemeClr val="dk1"/>
                </a:solidFill>
                <a:latin typeface="Calibri"/>
                <a:ea typeface="Calibri"/>
                <a:cs typeface="Calibri"/>
                <a:sym typeface="Calibri"/>
              </a:rPr>
            </a:br>
            <a:endParaRPr lang="en-IE"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 </a:t>
            </a:r>
            <a:endParaRPr b="0" dirty="0"/>
          </a:p>
          <a:p>
            <a:pPr marL="171450" lvl="0" indent="-171450" algn="l" rtl="0">
              <a:spcBef>
                <a:spcPts val="0"/>
              </a:spcBef>
              <a:spcAft>
                <a:spcPts val="0"/>
              </a:spcAft>
              <a:buFont typeface="Arial" panose="020B0604020202020204" pitchFamily="34" charset="0"/>
              <a:buChar char="•"/>
            </a:pPr>
            <a:r>
              <a:rPr lang="en-IN" b="1" dirty="0"/>
              <a:t>Strength - https://www.freepik.com/free-photo/light-bulb-drawn-yellow-with-muscular-arms_973542.htm (dashu83)</a:t>
            </a:r>
            <a:endParaRPr b="1"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2</a:t>
            </a:fld>
            <a:endParaRPr dirty="0"/>
          </a:p>
        </p:txBody>
      </p:sp>
    </p:spTree>
    <p:extLst>
      <p:ext uri="{BB962C8B-B14F-4D97-AF65-F5344CB8AC3E}">
        <p14:creationId xmlns:p14="http://schemas.microsoft.com/office/powerpoint/2010/main" val="48789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p>
          <a:p>
            <a:pPr marL="0" lvl="0" indent="0" algn="l" rtl="0">
              <a:spcBef>
                <a:spcPts val="0"/>
              </a:spcBef>
              <a:spcAft>
                <a:spcPts val="0"/>
              </a:spcAft>
              <a:buNone/>
            </a:pPr>
            <a:endParaRPr lang="en-IN" sz="1200" b="0" i="0" u="none" strike="noStrike" dirty="0">
              <a:solidFill>
                <a:schemeClr val="dk1"/>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E" sz="1200" b="1" i="0" u="none" strike="noStrike" cap="none" dirty="0">
                <a:solidFill>
                  <a:schemeClr val="dk1"/>
                </a:solidFill>
                <a:effectLst/>
                <a:latin typeface="Calibri"/>
                <a:ea typeface="Calibri"/>
                <a:cs typeface="Calibri"/>
                <a:sym typeface="Calibri"/>
              </a:rPr>
              <a:t>Behaviour is the way in which one speaks, acts or conducts oneself, especially it demonstrates us towards others.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E" sz="1200" b="1" i="0" u="none" strike="noStrike" cap="none" dirty="0">
                <a:solidFill>
                  <a:schemeClr val="dk1"/>
                </a:solidFill>
                <a:effectLst/>
                <a:latin typeface="Calibri"/>
                <a:ea typeface="Calibri"/>
                <a:cs typeface="Calibri"/>
                <a:sym typeface="Calibri"/>
              </a:rPr>
              <a:t>It shows who we are to others.</a:t>
            </a:r>
            <a:endParaRPr lang="en-IN"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a:t>
            </a:r>
          </a:p>
          <a:p>
            <a:pPr marL="171450" lvl="0" indent="-171450" algn="l" rtl="0">
              <a:spcBef>
                <a:spcPts val="0"/>
              </a:spcBef>
              <a:spcAft>
                <a:spcPts val="0"/>
              </a:spcAft>
              <a:buFont typeface="Arial" panose="020B0604020202020204" pitchFamily="34" charset="0"/>
              <a:buChar char="•"/>
            </a:pPr>
            <a:r>
              <a:rPr lang="en-IN" b="1" dirty="0"/>
              <a:t>Classroom - https://www.freepik.com/free-vector/scene-with-many-kids-studying-classroom_18342596.htm (brgfx)</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b="1" dirty="0"/>
              <a:t>Doctor Family - https://www.freepik.com/free-vector/stethoscope-happy-family_1240266.htm (freepik)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b="1" dirty="0"/>
              <a:t>Loving Family - </a:t>
            </a:r>
            <a:r>
              <a:rPr lang="en-IN" b="1" baseline="0" dirty="0"/>
              <a:t> https://www.freepik.com/free-vector/international-day-families_4145832.htm (freepik)</a:t>
            </a:r>
            <a:endParaRPr lang="en-IN" b="1" dirty="0"/>
          </a:p>
          <a:p>
            <a:pPr marL="171450" lvl="0" indent="-171450" algn="l" rtl="0">
              <a:spcBef>
                <a:spcPts val="0"/>
              </a:spcBef>
              <a:spcAft>
                <a:spcPts val="0"/>
              </a:spcAft>
              <a:buFont typeface="Arial" panose="020B0604020202020204" pitchFamily="34" charset="0"/>
              <a:buChar char="•"/>
            </a:pPr>
            <a:r>
              <a:rPr lang="en-IN" b="1" dirty="0"/>
              <a:t>Family - h</a:t>
            </a:r>
            <a:r>
              <a:rPr lang="en-IN" b="1" baseline="0" dirty="0"/>
              <a:t>ttps://www.freepik.com/free-vector/hand-drawn-indian-family-illustration_26520455.htm (freepik)</a:t>
            </a:r>
          </a:p>
          <a:p>
            <a:pPr marL="0" lvl="0" indent="0" algn="l" rtl="0">
              <a:spcBef>
                <a:spcPts val="0"/>
              </a:spcBef>
              <a:spcAft>
                <a:spcPts val="0"/>
              </a:spcAft>
              <a:buNone/>
            </a:pPr>
            <a:endParaRPr b="0"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3</a:t>
            </a:fld>
            <a:endParaRPr dirty="0"/>
          </a:p>
        </p:txBody>
      </p:sp>
    </p:spTree>
    <p:extLst>
      <p:ext uri="{BB962C8B-B14F-4D97-AF65-F5344CB8AC3E}">
        <p14:creationId xmlns:p14="http://schemas.microsoft.com/office/powerpoint/2010/main" val="2163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 </a:t>
            </a:r>
          </a:p>
          <a:p>
            <a:pPr marL="171450" lvl="0" indent="-171450" algn="l" rtl="0">
              <a:spcBef>
                <a:spcPts val="0"/>
              </a:spcBef>
              <a:spcAft>
                <a:spcPts val="0"/>
              </a:spcAft>
              <a:buFont typeface="Arial" panose="020B0604020202020204" pitchFamily="34" charset="0"/>
              <a:buChar char="•"/>
            </a:pPr>
            <a:r>
              <a:rPr lang="en-IN" b="1" dirty="0"/>
              <a:t>Boy near</a:t>
            </a:r>
            <a:r>
              <a:rPr lang="en-IN" b="1" baseline="0" dirty="0"/>
              <a:t> the window - </a:t>
            </a:r>
            <a:r>
              <a:rPr lang="en-IN" b="1" dirty="0"/>
              <a:t>https://www.freepik.com/free-vector/view-through-window-cartoon-character_24459752.htm (brgfx)</a:t>
            </a:r>
          </a:p>
          <a:p>
            <a:pPr marL="171450" lvl="0" indent="-171450" algn="l" rtl="0">
              <a:spcBef>
                <a:spcPts val="0"/>
              </a:spcBef>
              <a:spcAft>
                <a:spcPts val="0"/>
              </a:spcAft>
              <a:buFont typeface="Arial" panose="020B0604020202020204" pitchFamily="34" charset="0"/>
              <a:buChar char="•"/>
            </a:pPr>
            <a:r>
              <a:rPr lang="en-IN" b="1" dirty="0"/>
              <a:t>Elderly couple - https://www.freepik.com/free-vector/elderly-couple-seated-sofa_28807048.htm (gstudioimagen1)</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b="1" dirty="0"/>
              <a:t>Boy offering tea - https://www.freepik.com/free-vector/sticker-template-with-happy-boy-holding-cup-tea-isolated_17622268.htm (brgfx)</a:t>
            </a:r>
          </a:p>
          <a:p>
            <a:pPr marL="171450" lvl="0" indent="-171450" algn="l" rtl="0">
              <a:spcBef>
                <a:spcPts val="0"/>
              </a:spcBef>
              <a:spcAft>
                <a:spcPts val="0"/>
              </a:spcAft>
              <a:buFont typeface="Arial" panose="020B0604020202020204" pitchFamily="34" charset="0"/>
              <a:buChar char="•"/>
            </a:pPr>
            <a:endParaRPr lang="en-IN" b="1" dirty="0"/>
          </a:p>
          <a:p>
            <a:pPr marL="171450" lvl="0" indent="-171450" algn="l" rtl="0">
              <a:spcBef>
                <a:spcPts val="0"/>
              </a:spcBef>
              <a:spcAft>
                <a:spcPts val="0"/>
              </a:spcAft>
              <a:buFont typeface="Arial" panose="020B0604020202020204" pitchFamily="34" charset="0"/>
              <a:buChar char="•"/>
            </a:pPr>
            <a:endParaRPr b="1"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4</a:t>
            </a:fld>
            <a:endParaRPr dirty="0"/>
          </a:p>
        </p:txBody>
      </p:sp>
    </p:spTree>
    <p:extLst>
      <p:ext uri="{BB962C8B-B14F-4D97-AF65-F5344CB8AC3E}">
        <p14:creationId xmlns:p14="http://schemas.microsoft.com/office/powerpoint/2010/main" val="107978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endParaRPr b="0" dirty="0"/>
          </a:p>
          <a:p>
            <a:pPr marL="171450" lvl="0" indent="-171450" algn="l" rtl="0">
              <a:spcBef>
                <a:spcPts val="0"/>
              </a:spcBef>
              <a:spcAft>
                <a:spcPts val="0"/>
              </a:spcAft>
              <a:buFont typeface="Arial" panose="020B0604020202020204" pitchFamily="34" charset="0"/>
              <a:buChar char="•"/>
            </a:pPr>
            <a:r>
              <a:rPr lang="en-IN" b="1" dirty="0"/>
              <a:t>Boy - https://www.freepik.com/free-vector/man-wearing-blue-t-shirt-cartoon_27185842.htm (brgfx)</a:t>
            </a:r>
          </a:p>
          <a:p>
            <a:pPr marL="171450" lvl="0" indent="-171450" algn="l" rtl="0">
              <a:spcBef>
                <a:spcPts val="0"/>
              </a:spcBef>
              <a:spcAft>
                <a:spcPts val="0"/>
              </a:spcAft>
              <a:buFont typeface="Arial" panose="020B0604020202020204" pitchFamily="34" charset="0"/>
              <a:buChar char="•"/>
            </a:pPr>
            <a:r>
              <a:rPr lang="en-IN" b="1" dirty="0"/>
              <a:t>Grandparents - https://www.freepik.com/free-vector/flat-design-happy-grandparents-couple_8232111.htm (freepik)</a:t>
            </a:r>
          </a:p>
          <a:p>
            <a:pPr marL="171450" lvl="0" indent="-171450" algn="l" rtl="0">
              <a:spcBef>
                <a:spcPts val="0"/>
              </a:spcBef>
              <a:spcAft>
                <a:spcPts val="0"/>
              </a:spcAft>
              <a:buFont typeface="Arial" panose="020B0604020202020204" pitchFamily="34" charset="0"/>
              <a:buChar char="•"/>
            </a:pPr>
            <a:r>
              <a:rPr lang="en-IN" b="1" dirty="0"/>
              <a:t>Grandpa - https://www.freepik.com/free-vector/flat-hand-drawn-seniors-using-technology_12428217.htm (freepik)</a:t>
            </a:r>
          </a:p>
          <a:p>
            <a:pPr marL="171450" lvl="0" indent="-171450" algn="l" rtl="0">
              <a:spcBef>
                <a:spcPts val="0"/>
              </a:spcBef>
              <a:spcAft>
                <a:spcPts val="0"/>
              </a:spcAft>
              <a:buFont typeface="Arial" panose="020B0604020202020204" pitchFamily="34" charset="0"/>
              <a:buChar char="•"/>
            </a:pPr>
            <a:r>
              <a:rPr lang="en-IN" b="1" dirty="0"/>
              <a:t>Man on phone - https://www.freepik.com/free-vector/hand-drawn-person-talking-phone-illustration_34014179.htm (freepik)</a:t>
            </a:r>
          </a:p>
          <a:p>
            <a:pPr marL="171450" lvl="0" indent="-171450" algn="l" rtl="0">
              <a:spcBef>
                <a:spcPts val="0"/>
              </a:spcBef>
              <a:spcAft>
                <a:spcPts val="0"/>
              </a:spcAft>
              <a:buFont typeface="Arial" panose="020B0604020202020204" pitchFamily="34" charset="0"/>
              <a:buChar char="•"/>
            </a:pPr>
            <a:r>
              <a:rPr lang="en-IN" b="1" dirty="0"/>
              <a:t>Happy Family - https://www.freepik.com/free-vector/international-day-families-concept-illustration_12977789.htm (storyset)</a:t>
            </a:r>
            <a:endParaRPr b="1"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5</a:t>
            </a:fld>
            <a:endParaRPr dirty="0"/>
          </a:p>
        </p:txBody>
      </p:sp>
    </p:spTree>
    <p:extLst>
      <p:ext uri="{BB962C8B-B14F-4D97-AF65-F5344CB8AC3E}">
        <p14:creationId xmlns:p14="http://schemas.microsoft.com/office/powerpoint/2010/main" val="342320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endParaRPr b="0" dirty="0"/>
          </a:p>
          <a:p>
            <a:pPr marL="171450" lvl="0" indent="-171450" algn="l" rtl="0">
              <a:spcBef>
                <a:spcPts val="0"/>
              </a:spcBef>
              <a:spcAft>
                <a:spcPts val="0"/>
              </a:spcAft>
              <a:buFont typeface="Arial" panose="020B0604020202020204" pitchFamily="34" charset="0"/>
              <a:buChar char="•"/>
            </a:pPr>
            <a:r>
              <a:rPr lang="en-IN" b="1" dirty="0"/>
              <a:t>Man showing</a:t>
            </a:r>
            <a:r>
              <a:rPr lang="en-IN" b="1" baseline="0" dirty="0"/>
              <a:t> idea - </a:t>
            </a:r>
            <a:r>
              <a:rPr lang="en-IN" b="1" dirty="0"/>
              <a:t>https://www.freepik.com/free-vector/man-shows-gesture-great-idea_10541562.htm (sayarifahbrit)</a:t>
            </a:r>
            <a:endParaRPr b="1"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6</a:t>
            </a:fld>
            <a:endParaRPr dirty="0"/>
          </a:p>
        </p:txBody>
      </p:sp>
    </p:spTree>
    <p:extLst>
      <p:ext uri="{BB962C8B-B14F-4D97-AF65-F5344CB8AC3E}">
        <p14:creationId xmlns:p14="http://schemas.microsoft.com/office/powerpoint/2010/main" val="209787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endParaRPr dirty="0"/>
          </a:p>
        </p:txBody>
      </p:sp>
      <p:sp>
        <p:nvSpPr>
          <p:cNvPr id="44" name="Google Shape;4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7</a:t>
            </a:fld>
            <a:endParaRPr dirty="0"/>
          </a:p>
        </p:txBody>
      </p:sp>
    </p:spTree>
    <p:extLst>
      <p:ext uri="{BB962C8B-B14F-4D97-AF65-F5344CB8AC3E}">
        <p14:creationId xmlns:p14="http://schemas.microsoft.com/office/powerpoint/2010/main" val="363321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879155" y="836582"/>
            <a:ext cx="10363200" cy="15122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5"/>
          <p:cNvSpPr txBox="1">
            <a:spLocks noGrp="1"/>
          </p:cNvSpPr>
          <p:nvPr>
            <p:ph type="subTitle" idx="1"/>
          </p:nvPr>
        </p:nvSpPr>
        <p:spPr>
          <a:xfrm>
            <a:off x="1828800" y="2785097"/>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5"/>
          <p:cNvSpPr/>
          <p:nvPr/>
        </p:nvSpPr>
        <p:spPr>
          <a:xfrm>
            <a:off x="7635686"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15" name="Google Shape;15;p5" descr="A picture containing text, clock&#10;&#10;Description automatically generated"/>
          <p:cNvPicPr preferRelativeResize="0"/>
          <p:nvPr/>
        </p:nvPicPr>
        <p:blipFill rotWithShape="1">
          <a:blip r:embed="rId2">
            <a:alphaModFix/>
          </a:blip>
          <a:srcRect/>
          <a:stretch/>
        </p:blipFill>
        <p:spPr>
          <a:xfrm>
            <a:off x="140454" y="114113"/>
            <a:ext cx="678726" cy="720000"/>
          </a:xfrm>
          <a:prstGeom prst="rect">
            <a:avLst/>
          </a:prstGeom>
          <a:noFill/>
          <a:ln>
            <a:noFill/>
          </a:ln>
        </p:spPr>
      </p:pic>
      <p:pic>
        <p:nvPicPr>
          <p:cNvPr id="16" name="Google Shape;16;p5" descr="A picture containing text, night sky&#10;&#10;Description automatically generated"/>
          <p:cNvPicPr preferRelativeResize="0"/>
          <p:nvPr/>
        </p:nvPicPr>
        <p:blipFill rotWithShape="1">
          <a:blip r:embed="rId3">
            <a:alphaModFix/>
          </a:blip>
          <a:srcRect/>
          <a:stretch/>
        </p:blipFill>
        <p:spPr>
          <a:xfrm>
            <a:off x="11331546" y="6042792"/>
            <a:ext cx="720000" cy="720000"/>
          </a:xfrm>
          <a:prstGeom prst="rect">
            <a:avLst/>
          </a:prstGeom>
          <a:noFill/>
          <a:ln>
            <a:noFill/>
          </a:ln>
        </p:spPr>
      </p:pic>
      <p:pic>
        <p:nvPicPr>
          <p:cNvPr id="17" name="Google Shape;17;p5" descr="Calendar&#10;&#10;Description automatically generated with low confidence"/>
          <p:cNvPicPr preferRelativeResize="0"/>
          <p:nvPr/>
        </p:nvPicPr>
        <p:blipFill rotWithShape="1">
          <a:blip r:embed="rId4">
            <a:alphaModFix/>
          </a:blip>
          <a:srcRect/>
          <a:stretch/>
        </p:blipFill>
        <p:spPr>
          <a:xfrm>
            <a:off x="11312845" y="116582"/>
            <a:ext cx="738701" cy="720000"/>
          </a:xfrm>
          <a:prstGeom prst="rect">
            <a:avLst/>
          </a:prstGeom>
          <a:noFill/>
          <a:ln>
            <a:noFill/>
          </a:ln>
        </p:spPr>
      </p:pic>
      <p:sp>
        <p:nvSpPr>
          <p:cNvPr id="18" name="Google Shape;18;p5"/>
          <p:cNvSpPr txBox="1"/>
          <p:nvPr/>
        </p:nvSpPr>
        <p:spPr>
          <a:xfrm>
            <a:off x="1285827" y="5448685"/>
            <a:ext cx="9620345" cy="954107"/>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dirty="0">
                <a:solidFill>
                  <a:schemeClr val="dk1"/>
                </a:solidFill>
                <a:latin typeface="Arial"/>
                <a:ea typeface="Arial"/>
                <a:cs typeface="Arial"/>
                <a:sym typeface="Arial"/>
              </a:rPr>
              <a:t>                                    </a:t>
            </a:r>
            <a:r>
              <a:rPr lang="en-IN" sz="800" b="1" i="0" u="sng" strike="noStrike" cap="none" dirty="0">
                <a:solidFill>
                  <a:schemeClr val="dk1"/>
                </a:solidFill>
                <a:latin typeface="Arial"/>
                <a:ea typeface="Arial"/>
                <a:cs typeface="Arial"/>
                <a:sym typeface="Arial"/>
              </a:rPr>
              <a:t>COPYRIGHT Cum DISCLAIMER NOTICE</a:t>
            </a:r>
            <a:endParaRPr sz="800" b="1" i="0" u="sng" strike="noStrike" cap="none" dirty="0">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dirty="0">
                <a:solidFill>
                  <a:schemeClr val="dk1"/>
                </a:solidFill>
                <a:latin typeface="Arial"/>
                <a:ea typeface="Arial"/>
                <a:cs typeface="Arial"/>
                <a:sym typeface="Arial"/>
              </a:rPr>
              <a:t>Content owned by Sri Sathya Sai Central Trust, Prashanthi Nilayam, Puttaparthi, Sathya Sai District, Andhra Pradesh, India. </a:t>
            </a:r>
            <a:endParaRPr sz="800" b="0" i="0" u="none" strike="noStrike" cap="none" dirty="0">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dirty="0">
                <a:solidFill>
                  <a:schemeClr val="dk1"/>
                </a:solidFill>
                <a:latin typeface="Arial"/>
                <a:ea typeface="Arial"/>
                <a:cs typeface="Arial"/>
                <a:sym typeface="Arial"/>
              </a:rPr>
              <a:t>Strictly not for Commercial Use, excluding content that falls in Public Domain or common knowledge facts.</a:t>
            </a:r>
            <a:endParaRPr sz="800" b="0" i="0" u="none" strike="noStrike" cap="none" dirty="0">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dirty="0">
                <a:solidFill>
                  <a:schemeClr val="dk1"/>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dirty="0">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dirty="0">
                <a:solidFill>
                  <a:schemeClr val="dk1"/>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800"/>
              <a:buFont typeface="Noto Sans Symbols"/>
              <a:buNone/>
            </a:pPr>
            <a:endParaRPr sz="800" b="0" i="0" u="none" strike="noStrike" cap="none" dirty="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6"/>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 name="Google Shape;22;p6" descr="A picture containing text, night sky&#10;&#10;Description automatically generated"/>
          <p:cNvPicPr preferRelativeResize="0"/>
          <p:nvPr/>
        </p:nvPicPr>
        <p:blipFill rotWithShape="1">
          <a:blip r:embed="rId2">
            <a:alphaModFix/>
          </a:blip>
          <a:srcRect/>
          <a:stretch/>
        </p:blipFill>
        <p:spPr>
          <a:xfrm>
            <a:off x="11331546" y="6042792"/>
            <a:ext cx="720000" cy="720000"/>
          </a:xfrm>
          <a:prstGeom prst="rect">
            <a:avLst/>
          </a:prstGeom>
          <a:noFill/>
          <a:ln>
            <a:noFill/>
          </a:ln>
        </p:spPr>
      </p:pic>
      <p:pic>
        <p:nvPicPr>
          <p:cNvPr id="23" name="Google Shape;23;p6" descr="Calendar&#10;&#10;Description automatically generated with low confidence"/>
          <p:cNvPicPr preferRelativeResize="0"/>
          <p:nvPr/>
        </p:nvPicPr>
        <p:blipFill rotWithShape="1">
          <a:blip r:embed="rId3">
            <a:alphaModFix/>
          </a:blip>
          <a:srcRect/>
          <a:stretch/>
        </p:blipFill>
        <p:spPr>
          <a:xfrm>
            <a:off x="11312845" y="116582"/>
            <a:ext cx="738701" cy="72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pic>
        <p:nvPicPr>
          <p:cNvPr id="25" name="Google Shape;25;p7" descr="A picture containing text, night sky&#10;&#10;Description automatically generated"/>
          <p:cNvPicPr preferRelativeResize="0"/>
          <p:nvPr/>
        </p:nvPicPr>
        <p:blipFill rotWithShape="1">
          <a:blip r:embed="rId2">
            <a:alphaModFix/>
          </a:blip>
          <a:srcRect/>
          <a:stretch/>
        </p:blipFill>
        <p:spPr>
          <a:xfrm>
            <a:off x="11331546" y="6042792"/>
            <a:ext cx="720000" cy="720000"/>
          </a:xfrm>
          <a:prstGeom prst="rect">
            <a:avLst/>
          </a:prstGeom>
          <a:noFill/>
          <a:ln>
            <a:noFill/>
          </a:ln>
        </p:spPr>
      </p:pic>
      <p:pic>
        <p:nvPicPr>
          <p:cNvPr id="26" name="Google Shape;26;p7" descr="Calendar&#10;&#10;Description automatically generated with low confidence"/>
          <p:cNvPicPr preferRelativeResize="0"/>
          <p:nvPr/>
        </p:nvPicPr>
        <p:blipFill rotWithShape="1">
          <a:blip r:embed="rId3">
            <a:alphaModFix/>
          </a:blip>
          <a:srcRect/>
          <a:stretch/>
        </p:blipFill>
        <p:spPr>
          <a:xfrm>
            <a:off x="11312845" y="116582"/>
            <a:ext cx="738701" cy="72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www.srisathyasaividyavahini.org/"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a:hlinkClick r:id="rId5"/>
          </p:cNvPr>
          <p:cNvSpPr/>
          <p:nvPr/>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Clr>
                <a:srgbClr val="0000CC"/>
              </a:buClr>
              <a:buSzPts val="1100"/>
              <a:buFont typeface="Calibri"/>
              <a:buNone/>
            </a:pPr>
            <a:r>
              <a:rPr lang="en-IN" sz="1100" b="1" i="0" u="none" strike="noStrike" cap="none" dirty="0">
                <a:solidFill>
                  <a:srgbClr val="0000CC"/>
                </a:solidFill>
                <a:latin typeface="Calibri"/>
                <a:ea typeface="Calibri"/>
                <a:cs typeface="Calibri"/>
                <a:sym typeface="Calibri"/>
              </a:rPr>
              <a:t>© Sri Sathya Sai Central Trust</a:t>
            </a:r>
            <a:endParaRPr sz="1100" b="1" i="0" u="none" strike="noStrike" cap="none" dirty="0">
              <a:solidFill>
                <a:srgbClr val="0000CC"/>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18.png"/><Relationship Id="rId17" Type="http://schemas.openxmlformats.org/officeDocument/2006/relationships/image" Target="../media/image10.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4" name="Vertical Scroll 3"/>
          <p:cNvSpPr/>
          <p:nvPr/>
        </p:nvSpPr>
        <p:spPr>
          <a:xfrm>
            <a:off x="1188727" y="2465632"/>
            <a:ext cx="9797143" cy="1289983"/>
          </a:xfrm>
          <a:prstGeom prst="verticalScroll">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5400" b="1" dirty="0">
                <a:solidFill>
                  <a:schemeClr val="accent2">
                    <a:lumMod val="50000"/>
                  </a:schemeClr>
                </a:solidFill>
                <a:latin typeface="Calibri (Heading)"/>
              </a:rPr>
              <a:t>Good Behaviour is Strength</a:t>
            </a:r>
          </a:p>
        </p:txBody>
      </p:sp>
      <p:pic>
        <p:nvPicPr>
          <p:cNvPr id="6" name="Picture 5"/>
          <p:cNvPicPr>
            <a:picLocks noChangeAspect="1"/>
          </p:cNvPicPr>
          <p:nvPr/>
        </p:nvPicPr>
        <p:blipFill>
          <a:blip r:embed="rId3"/>
          <a:stretch>
            <a:fillRect/>
          </a:stretch>
        </p:blipFill>
        <p:spPr>
          <a:xfrm>
            <a:off x="5416313" y="4112137"/>
            <a:ext cx="1353966" cy="952468"/>
          </a:xfrm>
          <a:prstGeom prst="rect">
            <a:avLst/>
          </a:prstGeom>
          <a:ln w="228600" cap="sq" cmpd="thickThin">
            <a:solidFill>
              <a:srgbClr val="7030A0"/>
            </a:solidFill>
            <a:prstDash val="solid"/>
            <a:miter lim="800000"/>
          </a:ln>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4720899" y="428630"/>
            <a:ext cx="2744804" cy="170633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Striped Right Arrow 1"/>
          <p:cNvSpPr/>
          <p:nvPr/>
        </p:nvSpPr>
        <p:spPr>
          <a:xfrm>
            <a:off x="2384167" y="54782"/>
            <a:ext cx="6444147" cy="1382714"/>
          </a:xfrm>
          <a:prstGeom prst="stripedRightArrow">
            <a:avLst>
              <a:gd name="adj1" fmla="val 50000"/>
              <a:gd name="adj2" fmla="val 48819"/>
            </a:avLst>
          </a:prstGeom>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IN" sz="3600" dirty="0">
                <a:latin typeface="Calibri (body)"/>
              </a:rPr>
              <a:t>Concept Value Connection</a:t>
            </a:r>
          </a:p>
        </p:txBody>
      </p:sp>
      <p:pic>
        <p:nvPicPr>
          <p:cNvPr id="3" name="Picture 2"/>
          <p:cNvPicPr>
            <a:picLocks noChangeAspect="1"/>
          </p:cNvPicPr>
          <p:nvPr/>
        </p:nvPicPr>
        <p:blipFill>
          <a:blip r:embed="rId3"/>
          <a:stretch>
            <a:fillRect/>
          </a:stretch>
        </p:blipFill>
        <p:spPr>
          <a:xfrm>
            <a:off x="8906924" y="190737"/>
            <a:ext cx="2041699" cy="1360214"/>
          </a:xfrm>
          <a:prstGeom prst="rect">
            <a:avLst/>
          </a:prstGeom>
        </p:spPr>
      </p:pic>
      <p:sp>
        <p:nvSpPr>
          <p:cNvPr id="5" name="TextBox 4"/>
          <p:cNvSpPr txBox="1"/>
          <p:nvPr/>
        </p:nvSpPr>
        <p:spPr>
          <a:xfrm>
            <a:off x="881743" y="1959425"/>
            <a:ext cx="184731" cy="461665"/>
          </a:xfrm>
          <a:prstGeom prst="rect">
            <a:avLst/>
          </a:prstGeom>
          <a:noFill/>
        </p:spPr>
        <p:txBody>
          <a:bodyPr wrap="none" rtlCol="0">
            <a:spAutoFit/>
          </a:bodyPr>
          <a:lstStyle/>
          <a:p>
            <a:endParaRPr lang="en-IN" sz="2400" dirty="0">
              <a:solidFill>
                <a:srgbClr val="0000FF"/>
              </a:solidFill>
              <a:latin typeface="Calibri (body)"/>
            </a:endParaRPr>
          </a:p>
        </p:txBody>
      </p:sp>
      <p:sp>
        <p:nvSpPr>
          <p:cNvPr id="6" name="Rectangle 5"/>
          <p:cNvSpPr/>
          <p:nvPr/>
        </p:nvSpPr>
        <p:spPr>
          <a:xfrm>
            <a:off x="585084" y="2204726"/>
            <a:ext cx="11063298" cy="6806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lgn="ctr">
              <a:buFont typeface="Wingdings" panose="05000000000000000000" pitchFamily="2" charset="2"/>
              <a:buChar char="v"/>
            </a:pPr>
            <a:endParaRPr lang="en-IE" sz="2600" b="1" dirty="0">
              <a:latin typeface="Calibri (body)"/>
            </a:endParaRPr>
          </a:p>
          <a:p>
            <a:pPr marL="342900" indent="-342900" algn="ctr">
              <a:buFont typeface="Wingdings" panose="05000000000000000000" pitchFamily="2" charset="2"/>
              <a:buChar char="v"/>
            </a:pPr>
            <a:r>
              <a:rPr lang="en-IE" sz="2600" b="1" dirty="0">
                <a:latin typeface="Calibri (body)"/>
              </a:rPr>
              <a:t>A demonstrative pronoun </a:t>
            </a:r>
            <a:r>
              <a:rPr lang="en-IE" sz="2600" dirty="0">
                <a:latin typeface="Calibri (body)"/>
              </a:rPr>
              <a:t>points out a specific person, place, thing, or idea. </a:t>
            </a:r>
          </a:p>
          <a:p>
            <a:pPr marL="342900" indent="-342900" algn="ctr">
              <a:buFont typeface="Wingdings" panose="05000000000000000000" pitchFamily="2" charset="2"/>
              <a:buChar char="v"/>
            </a:pPr>
            <a:endParaRPr lang="en-IE" sz="2600" dirty="0">
              <a:latin typeface="Calibri (body)"/>
            </a:endParaRPr>
          </a:p>
        </p:txBody>
      </p:sp>
      <p:sp>
        <p:nvSpPr>
          <p:cNvPr id="7" name="TextBox 6"/>
          <p:cNvSpPr txBox="1"/>
          <p:nvPr/>
        </p:nvSpPr>
        <p:spPr>
          <a:xfrm>
            <a:off x="1862106" y="4032560"/>
            <a:ext cx="8509254" cy="492443"/>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342900" indent="-342900" algn="ctr">
              <a:buFont typeface="Wingdings" panose="05000000000000000000" pitchFamily="2" charset="2"/>
              <a:buChar char="v"/>
            </a:pPr>
            <a:r>
              <a:rPr lang="en-IE" sz="2600" b="1" dirty="0">
                <a:latin typeface="Calibri (body)"/>
              </a:rPr>
              <a:t>Demonstrative pronouns</a:t>
            </a:r>
            <a:r>
              <a:rPr lang="en-IE" sz="2600" dirty="0">
                <a:latin typeface="Calibri (body)"/>
              </a:rPr>
              <a:t> are this, that, these, and those.</a:t>
            </a:r>
            <a:endParaRPr lang="en-IN" sz="2600" dirty="0">
              <a:latin typeface="Calibri (bo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5" name="TextBox 4"/>
          <p:cNvSpPr txBox="1"/>
          <p:nvPr/>
        </p:nvSpPr>
        <p:spPr>
          <a:xfrm>
            <a:off x="881743" y="1948538"/>
            <a:ext cx="184731" cy="461665"/>
          </a:xfrm>
          <a:prstGeom prst="rect">
            <a:avLst/>
          </a:prstGeom>
          <a:noFill/>
        </p:spPr>
        <p:txBody>
          <a:bodyPr wrap="none" rtlCol="0">
            <a:spAutoFit/>
          </a:bodyPr>
          <a:lstStyle/>
          <a:p>
            <a:endParaRPr lang="en-IN" sz="2400" dirty="0">
              <a:solidFill>
                <a:srgbClr val="0000FF"/>
              </a:solidFill>
              <a:latin typeface="Calibri (body)"/>
            </a:endParaRPr>
          </a:p>
        </p:txBody>
      </p:sp>
      <p:sp>
        <p:nvSpPr>
          <p:cNvPr id="8" name="Teardrop 7">
            <a:extLst>
              <a:ext uri="{FF2B5EF4-FFF2-40B4-BE49-F238E27FC236}">
                <a16:creationId xmlns:a16="http://schemas.microsoft.com/office/drawing/2014/main" id="{8EA0091B-58CA-40C2-8A3A-552F61C344AC}"/>
              </a:ext>
            </a:extLst>
          </p:cNvPr>
          <p:cNvSpPr/>
          <p:nvPr/>
        </p:nvSpPr>
        <p:spPr>
          <a:xfrm rot="2637121">
            <a:off x="1902665" y="1148573"/>
            <a:ext cx="1104604" cy="1103180"/>
          </a:xfrm>
          <a:prstGeom prst="teardrop">
            <a:avLst>
              <a:gd name="adj" fmla="val 93019"/>
            </a:avLst>
          </a:prstGeom>
          <a:solidFill>
            <a:schemeClr val="accent1">
              <a:lumMod val="75000"/>
            </a:schemeClr>
          </a:solidFill>
          <a:ln>
            <a:no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a:extLst>
              <a:ext uri="{FF2B5EF4-FFF2-40B4-BE49-F238E27FC236}">
                <a16:creationId xmlns:a16="http://schemas.microsoft.com/office/drawing/2014/main" id="{714C40D2-C352-49BB-B691-8FE4E927B8D0}"/>
              </a:ext>
            </a:extLst>
          </p:cNvPr>
          <p:cNvSpPr/>
          <p:nvPr/>
        </p:nvSpPr>
        <p:spPr>
          <a:xfrm>
            <a:off x="2024799" y="1215831"/>
            <a:ext cx="920413" cy="889450"/>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77E3B27B-83F9-48FC-9AA4-047F6ED27407}"/>
              </a:ext>
            </a:extLst>
          </p:cNvPr>
          <p:cNvSpPr/>
          <p:nvPr/>
        </p:nvSpPr>
        <p:spPr>
          <a:xfrm>
            <a:off x="2242856" y="1454820"/>
            <a:ext cx="484299" cy="444725"/>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1" name="Group 10">
            <a:extLst>
              <a:ext uri="{FF2B5EF4-FFF2-40B4-BE49-F238E27FC236}">
                <a16:creationId xmlns:a16="http://schemas.microsoft.com/office/drawing/2014/main" id="{CC14636F-0AC8-4948-88E1-3E992563681A}"/>
              </a:ext>
            </a:extLst>
          </p:cNvPr>
          <p:cNvGrpSpPr/>
          <p:nvPr/>
        </p:nvGrpSpPr>
        <p:grpSpPr>
          <a:xfrm>
            <a:off x="2333839" y="1821526"/>
            <a:ext cx="2067839" cy="4550302"/>
            <a:chOff x="1154306" y="1831026"/>
            <a:chExt cx="2067839" cy="4550302"/>
          </a:xfrm>
        </p:grpSpPr>
        <p:cxnSp>
          <p:nvCxnSpPr>
            <p:cNvPr id="12" name="Straight Connector 11">
              <a:extLst>
                <a:ext uri="{FF2B5EF4-FFF2-40B4-BE49-F238E27FC236}">
                  <a16:creationId xmlns:a16="http://schemas.microsoft.com/office/drawing/2014/main" id="{04AE37BC-1E6E-43B7-B48D-E172E75A050F}"/>
                </a:ext>
              </a:extLst>
            </p:cNvPr>
            <p:cNvCxnSpPr/>
            <p:nvPr/>
          </p:nvCxnSpPr>
          <p:spPr>
            <a:xfrm>
              <a:off x="1154306" y="6381328"/>
              <a:ext cx="138527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50F68A-20A1-45AD-879D-B68330C081D1}"/>
                </a:ext>
              </a:extLst>
            </p:cNvPr>
            <p:cNvCxnSpPr>
              <a:cxnSpLocks/>
            </p:cNvCxnSpPr>
            <p:nvPr/>
          </p:nvCxnSpPr>
          <p:spPr>
            <a:xfrm flipV="1">
              <a:off x="2539576" y="1836286"/>
              <a:ext cx="0" cy="454504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47A47C-8537-4638-8298-EDF9BC64C717}"/>
                </a:ext>
              </a:extLst>
            </p:cNvPr>
            <p:cNvCxnSpPr>
              <a:cxnSpLocks/>
            </p:cNvCxnSpPr>
            <p:nvPr/>
          </p:nvCxnSpPr>
          <p:spPr>
            <a:xfrm flipV="1">
              <a:off x="2539576" y="1831026"/>
              <a:ext cx="682569" cy="526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Teardrop 14">
            <a:extLst>
              <a:ext uri="{FF2B5EF4-FFF2-40B4-BE49-F238E27FC236}">
                <a16:creationId xmlns:a16="http://schemas.microsoft.com/office/drawing/2014/main" id="{6930B125-7D31-4C85-8B81-686359F30D0B}"/>
              </a:ext>
            </a:extLst>
          </p:cNvPr>
          <p:cNvSpPr/>
          <p:nvPr/>
        </p:nvSpPr>
        <p:spPr>
          <a:xfrm rot="2637121">
            <a:off x="4619937" y="1116823"/>
            <a:ext cx="1104604" cy="1103180"/>
          </a:xfrm>
          <a:prstGeom prst="teardrop">
            <a:avLst>
              <a:gd name="adj" fmla="val 93019"/>
            </a:avLst>
          </a:prstGeom>
          <a:solidFill>
            <a:srgbClr val="F16A17"/>
          </a:solidFill>
          <a:ln>
            <a:solidFill>
              <a:schemeClr val="accent6">
                <a:lumMod val="60000"/>
                <a:lumOff val="40000"/>
              </a:schemeClr>
            </a:solid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F138578B-937B-4F0C-B85B-896042F12128}"/>
              </a:ext>
            </a:extLst>
          </p:cNvPr>
          <p:cNvSpPr/>
          <p:nvPr/>
        </p:nvSpPr>
        <p:spPr>
          <a:xfrm>
            <a:off x="4700637" y="1204689"/>
            <a:ext cx="920413" cy="889450"/>
          </a:xfrm>
          <a:prstGeom prst="ellipse">
            <a:avLst/>
          </a:prstGeom>
          <a:solidFill>
            <a:srgbClr val="F4966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a:extLst>
              <a:ext uri="{FF2B5EF4-FFF2-40B4-BE49-F238E27FC236}">
                <a16:creationId xmlns:a16="http://schemas.microsoft.com/office/drawing/2014/main" id="{293CA750-697F-4DF2-BB60-60F3EC28D4CC}"/>
              </a:ext>
            </a:extLst>
          </p:cNvPr>
          <p:cNvSpPr/>
          <p:nvPr/>
        </p:nvSpPr>
        <p:spPr>
          <a:xfrm>
            <a:off x="4916436" y="1427053"/>
            <a:ext cx="484299" cy="444725"/>
          </a:xfrm>
          <a:prstGeom prst="ellipse">
            <a:avLst/>
          </a:prstGeom>
          <a:solidFill>
            <a:srgbClr val="F9D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4" name="Group 23">
            <a:extLst>
              <a:ext uri="{FF2B5EF4-FFF2-40B4-BE49-F238E27FC236}">
                <a16:creationId xmlns:a16="http://schemas.microsoft.com/office/drawing/2014/main" id="{5A76D41C-6B32-49A7-A88A-4BFABB56DB1C}"/>
              </a:ext>
            </a:extLst>
          </p:cNvPr>
          <p:cNvGrpSpPr/>
          <p:nvPr/>
        </p:nvGrpSpPr>
        <p:grpSpPr>
          <a:xfrm>
            <a:off x="5264770" y="1821526"/>
            <a:ext cx="1814444" cy="4545042"/>
            <a:chOff x="1591476" y="1836286"/>
            <a:chExt cx="1814444" cy="4545042"/>
          </a:xfrm>
        </p:grpSpPr>
        <p:cxnSp>
          <p:nvCxnSpPr>
            <p:cNvPr id="25" name="Straight Connector 24">
              <a:extLst>
                <a:ext uri="{FF2B5EF4-FFF2-40B4-BE49-F238E27FC236}">
                  <a16:creationId xmlns:a16="http://schemas.microsoft.com/office/drawing/2014/main" id="{2B07D2FA-249A-4342-8B5B-ED7D4D6D67F3}"/>
                </a:ext>
              </a:extLst>
            </p:cNvPr>
            <p:cNvCxnSpPr>
              <a:cxnSpLocks/>
            </p:cNvCxnSpPr>
            <p:nvPr/>
          </p:nvCxnSpPr>
          <p:spPr>
            <a:xfrm>
              <a:off x="1591476" y="6381328"/>
              <a:ext cx="125289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5650F2-B09E-458C-90FD-B4AAD866546D}"/>
                </a:ext>
              </a:extLst>
            </p:cNvPr>
            <p:cNvCxnSpPr>
              <a:cxnSpLocks/>
            </p:cNvCxnSpPr>
            <p:nvPr/>
          </p:nvCxnSpPr>
          <p:spPr>
            <a:xfrm flipV="1">
              <a:off x="2844370" y="1836286"/>
              <a:ext cx="0" cy="454504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3E29A6B-E4B1-4A0A-B53D-EE45F40A31AE}"/>
                </a:ext>
              </a:extLst>
            </p:cNvPr>
            <p:cNvCxnSpPr>
              <a:cxnSpLocks/>
            </p:cNvCxnSpPr>
            <p:nvPr/>
          </p:nvCxnSpPr>
          <p:spPr>
            <a:xfrm>
              <a:off x="2829856" y="1836286"/>
              <a:ext cx="57606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61A9CBB-FE4F-46DA-9C14-27321E357212}"/>
              </a:ext>
            </a:extLst>
          </p:cNvPr>
          <p:cNvGrpSpPr/>
          <p:nvPr/>
        </p:nvGrpSpPr>
        <p:grpSpPr>
          <a:xfrm>
            <a:off x="7659175" y="1777596"/>
            <a:ext cx="1932306" cy="4545042"/>
            <a:chOff x="1488128" y="1836286"/>
            <a:chExt cx="1932306" cy="4545042"/>
          </a:xfrm>
        </p:grpSpPr>
        <p:cxnSp>
          <p:nvCxnSpPr>
            <p:cNvPr id="29" name="Straight Connector 28">
              <a:extLst>
                <a:ext uri="{FF2B5EF4-FFF2-40B4-BE49-F238E27FC236}">
                  <a16:creationId xmlns:a16="http://schemas.microsoft.com/office/drawing/2014/main" id="{34D672D7-1031-478D-BBC8-0F160920DEBE}"/>
                </a:ext>
              </a:extLst>
            </p:cNvPr>
            <p:cNvCxnSpPr/>
            <p:nvPr/>
          </p:nvCxnSpPr>
          <p:spPr>
            <a:xfrm>
              <a:off x="1488128" y="6381328"/>
              <a:ext cx="138527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212D32-68C8-45D6-9F21-59773D02483E}"/>
                </a:ext>
              </a:extLst>
            </p:cNvPr>
            <p:cNvCxnSpPr>
              <a:cxnSpLocks/>
            </p:cNvCxnSpPr>
            <p:nvPr/>
          </p:nvCxnSpPr>
          <p:spPr>
            <a:xfrm flipV="1">
              <a:off x="2858884" y="1836286"/>
              <a:ext cx="0" cy="454504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CE310D-7885-4A34-8C80-3C736BF7CE04}"/>
                </a:ext>
              </a:extLst>
            </p:cNvPr>
            <p:cNvCxnSpPr>
              <a:cxnSpLocks/>
            </p:cNvCxnSpPr>
            <p:nvPr/>
          </p:nvCxnSpPr>
          <p:spPr>
            <a:xfrm>
              <a:off x="2844370" y="1836286"/>
              <a:ext cx="57606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6D38BA36-9E28-4D0E-B828-4D41C610894C}"/>
              </a:ext>
            </a:extLst>
          </p:cNvPr>
          <p:cNvSpPr txBox="1"/>
          <p:nvPr/>
        </p:nvSpPr>
        <p:spPr>
          <a:xfrm>
            <a:off x="1269311" y="2518078"/>
            <a:ext cx="2371312" cy="1446550"/>
          </a:xfrm>
          <a:prstGeom prst="rect">
            <a:avLst/>
          </a:prstGeom>
          <a:solidFill>
            <a:schemeClr val="accent1">
              <a:lumMod val="40000"/>
              <a:lumOff val="60000"/>
            </a:schemeClr>
          </a:solidFill>
        </p:spPr>
        <p:txBody>
          <a:bodyPr wrap="square" rtlCol="0">
            <a:spAutoFit/>
          </a:bodyPr>
          <a:lstStyle/>
          <a:p>
            <a:pPr algn="ctr"/>
            <a:r>
              <a:rPr lang="en-IE" sz="2200" dirty="0">
                <a:latin typeface="Calibri (body)"/>
              </a:rPr>
              <a:t>Rahul was in Grade 4 and was a well-behaved and fun-loving child.</a:t>
            </a:r>
            <a:endParaRPr lang="en-IN" sz="2200" dirty="0">
              <a:latin typeface="Calibri (body)"/>
            </a:endParaRPr>
          </a:p>
        </p:txBody>
      </p:sp>
      <p:sp>
        <p:nvSpPr>
          <p:cNvPr id="33" name="TextBox 32">
            <a:extLst>
              <a:ext uri="{FF2B5EF4-FFF2-40B4-BE49-F238E27FC236}">
                <a16:creationId xmlns:a16="http://schemas.microsoft.com/office/drawing/2014/main" id="{C3726CD3-74C8-4784-AAB2-63941489DD97}"/>
              </a:ext>
            </a:extLst>
          </p:cNvPr>
          <p:cNvSpPr txBox="1"/>
          <p:nvPr/>
        </p:nvSpPr>
        <p:spPr>
          <a:xfrm>
            <a:off x="4039701" y="2507241"/>
            <a:ext cx="2371312" cy="1446550"/>
          </a:xfrm>
          <a:prstGeom prst="rect">
            <a:avLst/>
          </a:prstGeom>
          <a:solidFill>
            <a:schemeClr val="accent6">
              <a:lumMod val="40000"/>
              <a:lumOff val="60000"/>
            </a:schemeClr>
          </a:solidFill>
        </p:spPr>
        <p:txBody>
          <a:bodyPr wrap="square" rtlCol="0">
            <a:spAutoFit/>
          </a:bodyPr>
          <a:lstStyle/>
          <a:p>
            <a:pPr algn="ctr"/>
            <a:r>
              <a:rPr lang="en-IE" sz="2200" dirty="0">
                <a:latin typeface="Calibri (body)"/>
              </a:rPr>
              <a:t>His parents’ were doctors who did a lot of good by helping the poor.</a:t>
            </a:r>
            <a:endParaRPr lang="en-IN" sz="2200" dirty="0">
              <a:latin typeface="Calibri (body)"/>
            </a:endParaRPr>
          </a:p>
        </p:txBody>
      </p:sp>
      <p:pic>
        <p:nvPicPr>
          <p:cNvPr id="36" name="Picture 35"/>
          <p:cNvPicPr>
            <a:picLocks noChangeAspect="1"/>
          </p:cNvPicPr>
          <p:nvPr/>
        </p:nvPicPr>
        <p:blipFill>
          <a:blip r:embed="rId3"/>
          <a:stretch>
            <a:fillRect/>
          </a:stretch>
        </p:blipFill>
        <p:spPr>
          <a:xfrm>
            <a:off x="1467552" y="4573835"/>
            <a:ext cx="1799229" cy="1911295"/>
          </a:xfrm>
          <a:prstGeom prst="rect">
            <a:avLst/>
          </a:prstGeom>
          <a:ln w="88900" cap="sq" cmpd="thickThin">
            <a:solidFill>
              <a:srgbClr val="28E6E6"/>
            </a:solidFill>
            <a:prstDash val="solid"/>
            <a:miter lim="800000"/>
          </a:ln>
          <a:effectLst>
            <a:innerShdw blurRad="76200">
              <a:srgbClr val="000000"/>
            </a:innerShdw>
          </a:effectLst>
        </p:spPr>
        <p:style>
          <a:lnRef idx="2">
            <a:schemeClr val="accent1">
              <a:shade val="50000"/>
            </a:schemeClr>
          </a:lnRef>
          <a:fillRef idx="1">
            <a:schemeClr val="accent1"/>
          </a:fillRef>
          <a:effectRef idx="0">
            <a:schemeClr val="accent1"/>
          </a:effectRef>
          <a:fontRef idx="minor">
            <a:schemeClr val="lt1"/>
          </a:fontRef>
        </p:style>
      </p:pic>
      <p:pic>
        <p:nvPicPr>
          <p:cNvPr id="37" name="Picture 36"/>
          <p:cNvPicPr>
            <a:picLocks noChangeAspect="1"/>
          </p:cNvPicPr>
          <p:nvPr/>
        </p:nvPicPr>
        <p:blipFill rotWithShape="1">
          <a:blip r:embed="rId4"/>
          <a:srcRect r="1466" b="4356"/>
          <a:stretch/>
        </p:blipFill>
        <p:spPr>
          <a:xfrm>
            <a:off x="4214399" y="4805803"/>
            <a:ext cx="1926871" cy="1708355"/>
          </a:xfrm>
          <a:prstGeom prst="rect">
            <a:avLst/>
          </a:prstGeom>
          <a:ln w="88900" cap="sq" cmpd="thickThin">
            <a:solidFill>
              <a:schemeClr val="accent6">
                <a:lumMod val="75000"/>
              </a:schemeClr>
            </a:solidFill>
            <a:prstDash val="solid"/>
            <a:miter lim="800000"/>
          </a:ln>
          <a:effectLst>
            <a:innerShdw blurRad="76200">
              <a:srgbClr val="000000"/>
            </a:innerShdw>
          </a:effectLst>
        </p:spPr>
      </p:pic>
      <p:sp>
        <p:nvSpPr>
          <p:cNvPr id="38" name="Striped Right Arrow 37"/>
          <p:cNvSpPr/>
          <p:nvPr/>
        </p:nvSpPr>
        <p:spPr>
          <a:xfrm>
            <a:off x="2882655" y="33015"/>
            <a:ext cx="6444147" cy="1038854"/>
          </a:xfrm>
          <a:prstGeom prst="stripedRightArrow">
            <a:avLst>
              <a:gd name="adj1" fmla="val 50000"/>
              <a:gd name="adj2" fmla="val 48819"/>
            </a:avLst>
          </a:prstGeom>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IN" sz="3600" dirty="0">
                <a:latin typeface="Calibri (body)"/>
              </a:rPr>
              <a:t>Good Behaviour is Strength</a:t>
            </a:r>
          </a:p>
        </p:txBody>
      </p:sp>
      <p:pic>
        <p:nvPicPr>
          <p:cNvPr id="39" name="Picture 3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307" b="90367" l="16192" r="89686"/>
                    </a14:imgEffect>
                  </a14:imgLayer>
                </a14:imgProps>
              </a:ext>
              <a:ext uri="{28A0092B-C50C-407E-A947-70E740481C1C}">
                <a14:useLocalDpi xmlns:a14="http://schemas.microsoft.com/office/drawing/2010/main"/>
              </a:ext>
            </a:extLst>
          </a:blip>
          <a:srcRect l="7005" t="3674" r="1127" b="-3674"/>
          <a:stretch/>
        </p:blipFill>
        <p:spPr>
          <a:xfrm>
            <a:off x="9311435" y="4592583"/>
            <a:ext cx="2041708" cy="1921575"/>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40" name="Picture 39"/>
          <p:cNvPicPr>
            <a:picLocks noChangeAspect="1"/>
          </p:cNvPicPr>
          <p:nvPr/>
        </p:nvPicPr>
        <p:blipFill rotWithShape="1">
          <a:blip r:embed="rId7"/>
          <a:srcRect b="19109"/>
          <a:stretch/>
        </p:blipFill>
        <p:spPr>
          <a:xfrm>
            <a:off x="6801753" y="4961108"/>
            <a:ext cx="1856091" cy="1553050"/>
          </a:xfrm>
          <a:prstGeom prst="rect">
            <a:avLst/>
          </a:prstGeom>
          <a:ln w="88900" cap="sq" cmpd="thickThin">
            <a:solidFill>
              <a:srgbClr val="28E6E6"/>
            </a:solidFill>
            <a:prstDash val="solid"/>
            <a:miter lim="800000"/>
          </a:ln>
          <a:effectLst>
            <a:innerShdw blurRad="76200">
              <a:srgbClr val="000000"/>
            </a:innerShdw>
          </a:effectLst>
        </p:spPr>
      </p:pic>
      <p:sp>
        <p:nvSpPr>
          <p:cNvPr id="41" name="Teardrop 40">
            <a:extLst>
              <a:ext uri="{FF2B5EF4-FFF2-40B4-BE49-F238E27FC236}">
                <a16:creationId xmlns:a16="http://schemas.microsoft.com/office/drawing/2014/main" id="{22C067AB-5A82-B847-8EF0-0CCC9A270598}"/>
              </a:ext>
            </a:extLst>
          </p:cNvPr>
          <p:cNvSpPr/>
          <p:nvPr/>
        </p:nvSpPr>
        <p:spPr>
          <a:xfrm rot="2637121">
            <a:off x="9620094" y="1124083"/>
            <a:ext cx="1104604" cy="1103180"/>
          </a:xfrm>
          <a:prstGeom prst="teardrop">
            <a:avLst>
              <a:gd name="adj" fmla="val 93019"/>
            </a:avLst>
          </a:prstGeom>
          <a:solidFill>
            <a:srgbClr val="F16A17"/>
          </a:solidFill>
          <a:ln>
            <a:solidFill>
              <a:schemeClr val="accent6">
                <a:lumMod val="60000"/>
                <a:lumOff val="40000"/>
              </a:schemeClr>
            </a:solid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a:extLst>
              <a:ext uri="{FF2B5EF4-FFF2-40B4-BE49-F238E27FC236}">
                <a16:creationId xmlns:a16="http://schemas.microsoft.com/office/drawing/2014/main" id="{37F16394-E37B-2746-8094-C0F4A891A67D}"/>
              </a:ext>
            </a:extLst>
          </p:cNvPr>
          <p:cNvSpPr/>
          <p:nvPr/>
        </p:nvSpPr>
        <p:spPr>
          <a:xfrm>
            <a:off x="9700794" y="1211949"/>
            <a:ext cx="920413" cy="889450"/>
          </a:xfrm>
          <a:prstGeom prst="ellipse">
            <a:avLst/>
          </a:prstGeom>
          <a:solidFill>
            <a:srgbClr val="F4966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Oval 42">
            <a:extLst>
              <a:ext uri="{FF2B5EF4-FFF2-40B4-BE49-F238E27FC236}">
                <a16:creationId xmlns:a16="http://schemas.microsoft.com/office/drawing/2014/main" id="{A41AA344-199E-A444-B8A0-740FBAEBEFA9}"/>
              </a:ext>
            </a:extLst>
          </p:cNvPr>
          <p:cNvSpPr/>
          <p:nvPr/>
        </p:nvSpPr>
        <p:spPr>
          <a:xfrm>
            <a:off x="9916593" y="1434313"/>
            <a:ext cx="484299" cy="444725"/>
          </a:xfrm>
          <a:prstGeom prst="ellipse">
            <a:avLst/>
          </a:prstGeom>
          <a:solidFill>
            <a:srgbClr val="F9D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a:extLst>
              <a:ext uri="{FF2B5EF4-FFF2-40B4-BE49-F238E27FC236}">
                <a16:creationId xmlns:a16="http://schemas.microsoft.com/office/drawing/2014/main" id="{A281A222-7712-1A47-BB9C-C53243DBD3A2}"/>
              </a:ext>
            </a:extLst>
          </p:cNvPr>
          <p:cNvSpPr txBox="1"/>
          <p:nvPr/>
        </p:nvSpPr>
        <p:spPr>
          <a:xfrm>
            <a:off x="9256257" y="2518078"/>
            <a:ext cx="2371312" cy="1446550"/>
          </a:xfrm>
          <a:prstGeom prst="rect">
            <a:avLst/>
          </a:prstGeom>
          <a:solidFill>
            <a:schemeClr val="accent6">
              <a:lumMod val="40000"/>
              <a:lumOff val="60000"/>
            </a:schemeClr>
          </a:solidFill>
        </p:spPr>
        <p:txBody>
          <a:bodyPr wrap="square" rtlCol="0">
            <a:spAutoFit/>
          </a:bodyPr>
          <a:lstStyle/>
          <a:p>
            <a:pPr algn="ctr"/>
            <a:r>
              <a:rPr lang="en-IE" sz="2200" dirty="0">
                <a:latin typeface="Calibri (body)"/>
              </a:rPr>
              <a:t>Their home therefore had a peaceful atmosphere.</a:t>
            </a:r>
            <a:endParaRPr lang="en-IN" sz="2200" dirty="0">
              <a:latin typeface="Calibri (body)"/>
            </a:endParaRPr>
          </a:p>
        </p:txBody>
      </p:sp>
      <p:sp>
        <p:nvSpPr>
          <p:cNvPr id="45" name="Teardrop 44">
            <a:extLst>
              <a:ext uri="{FF2B5EF4-FFF2-40B4-BE49-F238E27FC236}">
                <a16:creationId xmlns:a16="http://schemas.microsoft.com/office/drawing/2014/main" id="{143169C5-9629-8141-B668-7783E1EC54C2}"/>
              </a:ext>
            </a:extLst>
          </p:cNvPr>
          <p:cNvSpPr/>
          <p:nvPr/>
        </p:nvSpPr>
        <p:spPr>
          <a:xfrm rot="2637121">
            <a:off x="7280123" y="1141319"/>
            <a:ext cx="1104604" cy="1103180"/>
          </a:xfrm>
          <a:prstGeom prst="teardrop">
            <a:avLst>
              <a:gd name="adj" fmla="val 93019"/>
            </a:avLst>
          </a:prstGeom>
          <a:solidFill>
            <a:schemeClr val="accent1">
              <a:lumMod val="75000"/>
            </a:schemeClr>
          </a:solidFill>
          <a:ln>
            <a:noFill/>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6" name="Oval 45">
            <a:extLst>
              <a:ext uri="{FF2B5EF4-FFF2-40B4-BE49-F238E27FC236}">
                <a16:creationId xmlns:a16="http://schemas.microsoft.com/office/drawing/2014/main" id="{BB713EEC-2647-B948-BF5F-7B8EA19879DF}"/>
              </a:ext>
            </a:extLst>
          </p:cNvPr>
          <p:cNvSpPr/>
          <p:nvPr/>
        </p:nvSpPr>
        <p:spPr>
          <a:xfrm>
            <a:off x="7402257" y="1208577"/>
            <a:ext cx="920413" cy="889450"/>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7" name="Oval 46">
            <a:extLst>
              <a:ext uri="{FF2B5EF4-FFF2-40B4-BE49-F238E27FC236}">
                <a16:creationId xmlns:a16="http://schemas.microsoft.com/office/drawing/2014/main" id="{A1938F31-71A9-A042-AE35-4CB2574EAEFF}"/>
              </a:ext>
            </a:extLst>
          </p:cNvPr>
          <p:cNvSpPr/>
          <p:nvPr/>
        </p:nvSpPr>
        <p:spPr>
          <a:xfrm>
            <a:off x="7620314" y="1447566"/>
            <a:ext cx="484299" cy="444725"/>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8" name="TextBox 47">
            <a:extLst>
              <a:ext uri="{FF2B5EF4-FFF2-40B4-BE49-F238E27FC236}">
                <a16:creationId xmlns:a16="http://schemas.microsoft.com/office/drawing/2014/main" id="{F61AFB95-82C1-F345-9F3F-8BA7AC292E85}"/>
              </a:ext>
            </a:extLst>
          </p:cNvPr>
          <p:cNvSpPr txBox="1"/>
          <p:nvPr/>
        </p:nvSpPr>
        <p:spPr>
          <a:xfrm>
            <a:off x="6591517" y="2507241"/>
            <a:ext cx="2371312" cy="2123658"/>
          </a:xfrm>
          <a:prstGeom prst="rect">
            <a:avLst/>
          </a:prstGeom>
          <a:solidFill>
            <a:schemeClr val="accent1">
              <a:lumMod val="40000"/>
              <a:lumOff val="60000"/>
            </a:schemeClr>
          </a:solidFill>
        </p:spPr>
        <p:txBody>
          <a:bodyPr wrap="square" rtlCol="0">
            <a:spAutoFit/>
          </a:bodyPr>
          <a:lstStyle/>
          <a:p>
            <a:pPr algn="ctr"/>
            <a:r>
              <a:rPr lang="en-IE" sz="2200" dirty="0">
                <a:latin typeface="Calibri (body)"/>
              </a:rPr>
              <a:t>So, he adjusted to their irregular timings. His parents in return showed their concern for him.</a:t>
            </a:r>
            <a:endParaRPr lang="en-IN" sz="2200" dirty="0">
              <a:latin typeface="Calibri (body)"/>
            </a:endParaRPr>
          </a:p>
        </p:txBody>
      </p:sp>
    </p:spTree>
    <p:extLst>
      <p:ext uri="{BB962C8B-B14F-4D97-AF65-F5344CB8AC3E}">
        <p14:creationId xmlns:p14="http://schemas.microsoft.com/office/powerpoint/2010/main" val="265925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5400000">
                                      <p:cBhvr>
                                        <p:cTn id="6" dur="2000" fill="hold"/>
                                        <p:tgtEl>
                                          <p:spTgt spid="8"/>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3000"/>
                            </p:stCondLst>
                            <p:childTnLst>
                              <p:par>
                                <p:cTn id="16" presetID="22" presetClass="entr" presetSubtype="4" fill="hold" nodeType="afterEffect">
                                  <p:stCondLst>
                                    <p:cond delay="7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5400000">
                                      <p:cBhvr>
                                        <p:cTn id="22" dur="2000" fill="hold"/>
                                        <p:tgtEl>
                                          <p:spTgt spid="15"/>
                                        </p:tgtEl>
                                        <p:attrNameLst>
                                          <p:attrName>r</p:attrName>
                                        </p:attrNameLst>
                                      </p:cBhvr>
                                    </p:animRo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9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3900"/>
                            </p:stCondLst>
                            <p:childTnLst>
                              <p:par>
                                <p:cTn id="32" presetID="22" presetClass="entr" presetSubtype="4" fill="hold" nodeType="after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1000"/>
                                        <p:tgtEl>
                                          <p:spTgt spid="24"/>
                                        </p:tgtEl>
                                      </p:cBhvr>
                                    </p:animEffect>
                                  </p:childTnLst>
                                </p:cTn>
                              </p:par>
                            </p:childTnLst>
                          </p:cTn>
                        </p:par>
                        <p:par>
                          <p:cTn id="35" fill="hold">
                            <p:stCondLst>
                              <p:cond delay="59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6400"/>
                            </p:stCondLst>
                            <p:childTnLst>
                              <p:par>
                                <p:cTn id="40" presetID="22" presetClass="entr" presetSubtype="4" fill="hold" nodeType="afterEffect">
                                  <p:stCondLst>
                                    <p:cond delay="75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1000"/>
                                        <p:tgtEl>
                                          <p:spTgt spid="28"/>
                                        </p:tgtEl>
                                      </p:cBhvr>
                                    </p:animEffect>
                                  </p:childTnLst>
                                </p:cTn>
                              </p:par>
                            </p:childTnLst>
                          </p:cTn>
                        </p:par>
                        <p:par>
                          <p:cTn id="43" fill="hold">
                            <p:stCondLst>
                              <p:cond delay="8150"/>
                            </p:stCondLst>
                            <p:childTnLst>
                              <p:par>
                                <p:cTn id="44" presetID="10" presetClass="entr" presetSubtype="0"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grpId="0" nodeType="clickEffect">
                                  <p:stCondLst>
                                    <p:cond delay="0"/>
                                  </p:stCondLst>
                                  <p:childTnLst>
                                    <p:animRot by="5400000">
                                      <p:cBhvr>
                                        <p:cTn id="50" dur="2000" fill="hold"/>
                                        <p:tgtEl>
                                          <p:spTgt spid="41"/>
                                        </p:tgtEl>
                                        <p:attrNameLst>
                                          <p:attrName>r</p:attrName>
                                        </p:attrNameLst>
                                      </p:cBhvr>
                                    </p:animRo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2500"/>
                            </p:stCondLst>
                            <p:childTnLst>
                              <p:par>
                                <p:cTn id="56" presetID="8" presetClass="emph" presetSubtype="0" fill="hold" grpId="0" nodeType="afterEffect">
                                  <p:stCondLst>
                                    <p:cond delay="0"/>
                                  </p:stCondLst>
                                  <p:childTnLst>
                                    <p:animRot by="5400000">
                                      <p:cBhvr>
                                        <p:cTn id="57" dur="2000" fill="hold"/>
                                        <p:tgtEl>
                                          <p:spTgt spid="45"/>
                                        </p:tgtEl>
                                        <p:attrNameLst>
                                          <p:attrName>r</p:attrName>
                                        </p:attrNameLst>
                                      </p:cBhvr>
                                    </p:animRo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2" grpId="0" animBg="1"/>
      <p:bldP spid="33" grpId="0" animBg="1"/>
      <p:bldP spid="41" grpId="0" animBg="1"/>
      <p:bldP spid="44" grpId="0" animBg="1"/>
      <p:bldP spid="45"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grpSp>
        <p:nvGrpSpPr>
          <p:cNvPr id="2" name="Group 1">
            <a:extLst>
              <a:ext uri="{FF2B5EF4-FFF2-40B4-BE49-F238E27FC236}">
                <a16:creationId xmlns:a16="http://schemas.microsoft.com/office/drawing/2014/main" id="{87B8F3E6-037D-4964-85D7-D1848A6206BF}"/>
              </a:ext>
            </a:extLst>
          </p:cNvPr>
          <p:cNvGrpSpPr/>
          <p:nvPr/>
        </p:nvGrpSpPr>
        <p:grpSpPr>
          <a:xfrm>
            <a:off x="125721" y="1079306"/>
            <a:ext cx="4097457" cy="2249514"/>
            <a:chOff x="415575" y="3789040"/>
            <a:chExt cx="1911494" cy="2721911"/>
          </a:xfrm>
        </p:grpSpPr>
        <p:grpSp>
          <p:nvGrpSpPr>
            <p:cNvPr id="3" name="Group 2">
              <a:extLst>
                <a:ext uri="{FF2B5EF4-FFF2-40B4-BE49-F238E27FC236}">
                  <a16:creationId xmlns:a16="http://schemas.microsoft.com/office/drawing/2014/main" id="{C8218548-6A15-4D04-8BFA-4198AB60DF80}"/>
                </a:ext>
              </a:extLst>
            </p:cNvPr>
            <p:cNvGrpSpPr/>
            <p:nvPr/>
          </p:nvGrpSpPr>
          <p:grpSpPr>
            <a:xfrm>
              <a:off x="415575" y="3789040"/>
              <a:ext cx="1911494" cy="2721911"/>
              <a:chOff x="415575" y="3789040"/>
              <a:chExt cx="1911494" cy="2721911"/>
            </a:xfrm>
          </p:grpSpPr>
          <p:sp>
            <p:nvSpPr>
              <p:cNvPr id="5" name="Rectangle 4">
                <a:extLst>
                  <a:ext uri="{FF2B5EF4-FFF2-40B4-BE49-F238E27FC236}">
                    <a16:creationId xmlns:a16="http://schemas.microsoft.com/office/drawing/2014/main" id="{D2CD3FF1-83A3-440E-AB8E-D2F6775FB674}"/>
                  </a:ext>
                </a:extLst>
              </p:cNvPr>
              <p:cNvSpPr/>
              <p:nvPr/>
            </p:nvSpPr>
            <p:spPr>
              <a:xfrm>
                <a:off x="415575" y="3789040"/>
                <a:ext cx="72008" cy="2232248"/>
              </a:xfrm>
              <a:prstGeom prst="rect">
                <a:avLst/>
              </a:prstGeom>
              <a:ln/>
              <a:effectLst>
                <a:innerShdw blurRad="63500" dist="50800" dir="108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D99E2AE5-EDC1-4BB1-9998-EFFE3F707648}"/>
                  </a:ext>
                </a:extLst>
              </p:cNvPr>
              <p:cNvGrpSpPr/>
              <p:nvPr/>
            </p:nvGrpSpPr>
            <p:grpSpPr>
              <a:xfrm>
                <a:off x="550533" y="3793739"/>
                <a:ext cx="1776536" cy="2717212"/>
                <a:chOff x="830358" y="3793739"/>
                <a:chExt cx="1776536" cy="2717212"/>
              </a:xfrm>
            </p:grpSpPr>
            <p:sp>
              <p:nvSpPr>
                <p:cNvPr id="7" name="Rectangle 6">
                  <a:extLst>
                    <a:ext uri="{FF2B5EF4-FFF2-40B4-BE49-F238E27FC236}">
                      <a16:creationId xmlns:a16="http://schemas.microsoft.com/office/drawing/2014/main" id="{0A6E6288-D16E-4265-84FE-3B5DF97910EC}"/>
                    </a:ext>
                  </a:extLst>
                </p:cNvPr>
                <p:cNvSpPr/>
                <p:nvPr/>
              </p:nvSpPr>
              <p:spPr>
                <a:xfrm>
                  <a:off x="830358" y="3793739"/>
                  <a:ext cx="1776536" cy="2232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9300382F-3369-41AF-910D-3424F441DD53}"/>
                    </a:ext>
                  </a:extLst>
                </p:cNvPr>
                <p:cNvSpPr/>
                <p:nvPr/>
              </p:nvSpPr>
              <p:spPr>
                <a:xfrm rot="10800000">
                  <a:off x="875592" y="6021288"/>
                  <a:ext cx="432050" cy="48966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Rectangle 3">
              <a:extLst>
                <a:ext uri="{FF2B5EF4-FFF2-40B4-BE49-F238E27FC236}">
                  <a16:creationId xmlns:a16="http://schemas.microsoft.com/office/drawing/2014/main" id="{317744E7-64B2-4328-8730-7EA61D58B882}"/>
                </a:ext>
              </a:extLst>
            </p:cNvPr>
            <p:cNvSpPr/>
            <p:nvPr/>
          </p:nvSpPr>
          <p:spPr>
            <a:xfrm>
              <a:off x="487583" y="3817283"/>
              <a:ext cx="1776535" cy="558614"/>
            </a:xfrm>
            <a:prstGeom prst="rect">
              <a:avLst/>
            </a:prstGeom>
          </p:spPr>
          <p:txBody>
            <a:bodyPr wrap="square">
              <a:spAutoFit/>
            </a:bodyPr>
            <a:lstStyle/>
            <a:p>
              <a:pPr algn="ctr"/>
              <a:endParaRPr lang="en-US" sz="2400" dirty="0"/>
            </a:p>
          </p:txBody>
        </p:sp>
      </p:grpSp>
      <p:grpSp>
        <p:nvGrpSpPr>
          <p:cNvPr id="9" name="Group 8">
            <a:extLst>
              <a:ext uri="{FF2B5EF4-FFF2-40B4-BE49-F238E27FC236}">
                <a16:creationId xmlns:a16="http://schemas.microsoft.com/office/drawing/2014/main" id="{5138C77F-B868-4B74-BC69-20BB6231F40E}"/>
              </a:ext>
            </a:extLst>
          </p:cNvPr>
          <p:cNvGrpSpPr/>
          <p:nvPr/>
        </p:nvGrpSpPr>
        <p:grpSpPr>
          <a:xfrm>
            <a:off x="4302693" y="1054129"/>
            <a:ext cx="4021252" cy="2277084"/>
            <a:chOff x="472455" y="3789040"/>
            <a:chExt cx="1875944" cy="2721911"/>
          </a:xfrm>
        </p:grpSpPr>
        <p:grpSp>
          <p:nvGrpSpPr>
            <p:cNvPr id="10" name="Group 9">
              <a:extLst>
                <a:ext uri="{FF2B5EF4-FFF2-40B4-BE49-F238E27FC236}">
                  <a16:creationId xmlns:a16="http://schemas.microsoft.com/office/drawing/2014/main" id="{82EF9824-9552-43B0-B1F0-C94EAFF90C31}"/>
                </a:ext>
              </a:extLst>
            </p:cNvPr>
            <p:cNvGrpSpPr/>
            <p:nvPr/>
          </p:nvGrpSpPr>
          <p:grpSpPr>
            <a:xfrm>
              <a:off x="472455" y="3789040"/>
              <a:ext cx="1875944" cy="2721911"/>
              <a:chOff x="472455" y="3789040"/>
              <a:chExt cx="1875944" cy="2721911"/>
            </a:xfrm>
          </p:grpSpPr>
          <p:sp>
            <p:nvSpPr>
              <p:cNvPr id="12" name="Rectangle 11">
                <a:extLst>
                  <a:ext uri="{FF2B5EF4-FFF2-40B4-BE49-F238E27FC236}">
                    <a16:creationId xmlns:a16="http://schemas.microsoft.com/office/drawing/2014/main" id="{C4358193-D299-4B0E-8377-2FF8D4D021D5}"/>
                  </a:ext>
                </a:extLst>
              </p:cNvPr>
              <p:cNvSpPr/>
              <p:nvPr/>
            </p:nvSpPr>
            <p:spPr>
              <a:xfrm>
                <a:off x="472455" y="3789040"/>
                <a:ext cx="72008" cy="2232248"/>
              </a:xfrm>
              <a:prstGeom prst="rect">
                <a:avLst/>
              </a:prstGeom>
              <a:solidFill>
                <a:srgbClr val="2DCBCB"/>
              </a:solidFill>
              <a:ln>
                <a:solidFill>
                  <a:srgbClr val="92D050"/>
                </a:solidFill>
              </a:ln>
              <a:effectLst>
                <a:innerShdw blurRad="63500" dist="50800" dir="108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5FBC8BAF-1723-42C1-AB70-A6C080291BA4}"/>
                  </a:ext>
                </a:extLst>
              </p:cNvPr>
              <p:cNvGrpSpPr/>
              <p:nvPr/>
            </p:nvGrpSpPr>
            <p:grpSpPr>
              <a:xfrm>
                <a:off x="571863" y="3793739"/>
                <a:ext cx="1776536" cy="2717212"/>
                <a:chOff x="851688" y="3793739"/>
                <a:chExt cx="1776536" cy="2717212"/>
              </a:xfrm>
            </p:grpSpPr>
            <p:sp>
              <p:nvSpPr>
                <p:cNvPr id="14" name="Rectangle 13">
                  <a:extLst>
                    <a:ext uri="{FF2B5EF4-FFF2-40B4-BE49-F238E27FC236}">
                      <a16:creationId xmlns:a16="http://schemas.microsoft.com/office/drawing/2014/main" id="{7F2BDA4E-C1F3-48FF-84D7-C31FB01F50C1}"/>
                    </a:ext>
                  </a:extLst>
                </p:cNvPr>
                <p:cNvSpPr/>
                <p:nvPr/>
              </p:nvSpPr>
              <p:spPr>
                <a:xfrm>
                  <a:off x="851688" y="3793739"/>
                  <a:ext cx="1776536" cy="2232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78234070-08E7-42DA-A4B7-2FA8A195A60E}"/>
                    </a:ext>
                  </a:extLst>
                </p:cNvPr>
                <p:cNvSpPr/>
                <p:nvPr/>
              </p:nvSpPr>
              <p:spPr>
                <a:xfrm rot="10800000">
                  <a:off x="875592" y="6021288"/>
                  <a:ext cx="432050" cy="48966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Rectangle 10">
              <a:extLst>
                <a:ext uri="{FF2B5EF4-FFF2-40B4-BE49-F238E27FC236}">
                  <a16:creationId xmlns:a16="http://schemas.microsoft.com/office/drawing/2014/main" id="{2273814C-2C16-49BF-99AE-D4162F4AEA2F}"/>
                </a:ext>
              </a:extLst>
            </p:cNvPr>
            <p:cNvSpPr/>
            <p:nvPr/>
          </p:nvSpPr>
          <p:spPr>
            <a:xfrm>
              <a:off x="487583" y="3817283"/>
              <a:ext cx="1776535" cy="551851"/>
            </a:xfrm>
            <a:prstGeom prst="rect">
              <a:avLst/>
            </a:prstGeom>
          </p:spPr>
          <p:txBody>
            <a:bodyPr wrap="square">
              <a:spAutoFit/>
            </a:bodyPr>
            <a:lstStyle/>
            <a:p>
              <a:pPr algn="ctr"/>
              <a:endParaRPr lang="en-US" sz="2400" dirty="0"/>
            </a:p>
          </p:txBody>
        </p:sp>
      </p:grpSp>
      <p:grpSp>
        <p:nvGrpSpPr>
          <p:cNvPr id="16" name="Group 15">
            <a:extLst>
              <a:ext uri="{FF2B5EF4-FFF2-40B4-BE49-F238E27FC236}">
                <a16:creationId xmlns:a16="http://schemas.microsoft.com/office/drawing/2014/main" id="{1988746A-B5F7-4ED6-A13D-50BC13D2FC28}"/>
              </a:ext>
            </a:extLst>
          </p:cNvPr>
          <p:cNvGrpSpPr/>
          <p:nvPr/>
        </p:nvGrpSpPr>
        <p:grpSpPr>
          <a:xfrm>
            <a:off x="8454212" y="1016124"/>
            <a:ext cx="3631107" cy="2318701"/>
            <a:chOff x="439344" y="3789040"/>
            <a:chExt cx="1887725" cy="2721911"/>
          </a:xfrm>
        </p:grpSpPr>
        <p:grpSp>
          <p:nvGrpSpPr>
            <p:cNvPr id="17" name="Group 16">
              <a:extLst>
                <a:ext uri="{FF2B5EF4-FFF2-40B4-BE49-F238E27FC236}">
                  <a16:creationId xmlns:a16="http://schemas.microsoft.com/office/drawing/2014/main" id="{F6170429-03F6-4669-9DBB-A04237195F26}"/>
                </a:ext>
              </a:extLst>
            </p:cNvPr>
            <p:cNvGrpSpPr/>
            <p:nvPr/>
          </p:nvGrpSpPr>
          <p:grpSpPr>
            <a:xfrm>
              <a:off x="439344" y="3789040"/>
              <a:ext cx="1887725" cy="2721911"/>
              <a:chOff x="439344" y="3789040"/>
              <a:chExt cx="1887725" cy="2721911"/>
            </a:xfrm>
          </p:grpSpPr>
          <p:sp>
            <p:nvSpPr>
              <p:cNvPr id="19" name="Rectangle 18">
                <a:extLst>
                  <a:ext uri="{FF2B5EF4-FFF2-40B4-BE49-F238E27FC236}">
                    <a16:creationId xmlns:a16="http://schemas.microsoft.com/office/drawing/2014/main" id="{FACF4D47-DAB7-45CA-A316-CD10BFBEF018}"/>
                  </a:ext>
                </a:extLst>
              </p:cNvPr>
              <p:cNvSpPr/>
              <p:nvPr/>
            </p:nvSpPr>
            <p:spPr>
              <a:xfrm>
                <a:off x="439344" y="3789040"/>
                <a:ext cx="72008" cy="2232248"/>
              </a:xfrm>
              <a:prstGeom prst="rect">
                <a:avLst/>
              </a:prstGeom>
              <a:solidFill>
                <a:schemeClr val="accent4">
                  <a:lumMod val="60000"/>
                  <a:lumOff val="40000"/>
                </a:schemeClr>
              </a:solidFill>
              <a:ln>
                <a:solidFill>
                  <a:schemeClr val="accent4">
                    <a:lumMod val="60000"/>
                    <a:lumOff val="40000"/>
                  </a:schemeClr>
                </a:solidFill>
              </a:ln>
              <a:effectLst>
                <a:innerShdw blurRad="63500" dist="50800" dir="108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7572E132-E81F-4D02-A85A-23AD14B9B149}"/>
                  </a:ext>
                </a:extLst>
              </p:cNvPr>
              <p:cNvGrpSpPr/>
              <p:nvPr/>
            </p:nvGrpSpPr>
            <p:grpSpPr>
              <a:xfrm>
                <a:off x="550533" y="3793739"/>
                <a:ext cx="1776536" cy="2717212"/>
                <a:chOff x="830358" y="3793739"/>
                <a:chExt cx="1776536" cy="2717212"/>
              </a:xfrm>
            </p:grpSpPr>
            <p:sp>
              <p:nvSpPr>
                <p:cNvPr id="21" name="Rectangle 20">
                  <a:extLst>
                    <a:ext uri="{FF2B5EF4-FFF2-40B4-BE49-F238E27FC236}">
                      <a16:creationId xmlns:a16="http://schemas.microsoft.com/office/drawing/2014/main" id="{944E821D-A129-4896-B879-F8E0E06AB578}"/>
                    </a:ext>
                  </a:extLst>
                </p:cNvPr>
                <p:cNvSpPr/>
                <p:nvPr/>
              </p:nvSpPr>
              <p:spPr>
                <a:xfrm>
                  <a:off x="830358" y="3793739"/>
                  <a:ext cx="1776536" cy="2232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a:extLst>
                    <a:ext uri="{FF2B5EF4-FFF2-40B4-BE49-F238E27FC236}">
                      <a16:creationId xmlns:a16="http://schemas.microsoft.com/office/drawing/2014/main" id="{61FEC925-19BB-4517-8C8E-223DD147F7F6}"/>
                    </a:ext>
                  </a:extLst>
                </p:cNvPr>
                <p:cNvSpPr/>
                <p:nvPr/>
              </p:nvSpPr>
              <p:spPr>
                <a:xfrm rot="10800000">
                  <a:off x="875592" y="6021288"/>
                  <a:ext cx="432050" cy="48966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8" name="Rectangle 17">
              <a:extLst>
                <a:ext uri="{FF2B5EF4-FFF2-40B4-BE49-F238E27FC236}">
                  <a16:creationId xmlns:a16="http://schemas.microsoft.com/office/drawing/2014/main" id="{3C551E38-627F-46B4-AF79-A7BBB20F6550}"/>
                </a:ext>
              </a:extLst>
            </p:cNvPr>
            <p:cNvSpPr/>
            <p:nvPr/>
          </p:nvSpPr>
          <p:spPr>
            <a:xfrm>
              <a:off x="487583" y="3817283"/>
              <a:ext cx="1776535" cy="541946"/>
            </a:xfrm>
            <a:prstGeom prst="rect">
              <a:avLst/>
            </a:prstGeom>
          </p:spPr>
          <p:txBody>
            <a:bodyPr wrap="square">
              <a:spAutoFit/>
            </a:bodyPr>
            <a:lstStyle/>
            <a:p>
              <a:pPr algn="ctr"/>
              <a:endParaRPr lang="en-US" sz="2400" dirty="0"/>
            </a:p>
          </p:txBody>
        </p:sp>
      </p:grpSp>
      <p:sp>
        <p:nvSpPr>
          <p:cNvPr id="42" name="Striped Right Arrow 41"/>
          <p:cNvSpPr/>
          <p:nvPr/>
        </p:nvSpPr>
        <p:spPr>
          <a:xfrm>
            <a:off x="2975182" y="11906"/>
            <a:ext cx="6276129" cy="983335"/>
          </a:xfrm>
          <a:prstGeom prst="stripedRightArrow">
            <a:avLst>
              <a:gd name="adj1" fmla="val 50000"/>
              <a:gd name="adj2" fmla="val 40553"/>
            </a:avLst>
          </a:prstGeom>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tabLst>
                <a:tab pos="2865438" algn="l"/>
              </a:tabLst>
            </a:pPr>
            <a:r>
              <a:rPr lang="en-IN" sz="3600" dirty="0">
                <a:latin typeface="Calibri (body)"/>
              </a:rPr>
              <a:t>Good Behaviour is Strength</a:t>
            </a:r>
          </a:p>
        </p:txBody>
      </p:sp>
      <p:sp>
        <p:nvSpPr>
          <p:cNvPr id="43" name="Rectangle 42"/>
          <p:cNvSpPr/>
          <p:nvPr/>
        </p:nvSpPr>
        <p:spPr>
          <a:xfrm>
            <a:off x="396240" y="1052821"/>
            <a:ext cx="3526233" cy="1785104"/>
          </a:xfrm>
          <a:prstGeom prst="rect">
            <a:avLst/>
          </a:prstGeom>
        </p:spPr>
        <p:txBody>
          <a:bodyPr wrap="square" anchor="ctr">
            <a:spAutoFit/>
          </a:bodyPr>
          <a:lstStyle/>
          <a:p>
            <a:pPr algn="ctr"/>
            <a:r>
              <a:rPr lang="en-IE" sz="2200" dirty="0">
                <a:latin typeface="Calibri (body)"/>
                <a:ea typeface="Calibri" panose="020F0502020204030204" pitchFamily="34" charset="0"/>
              </a:rPr>
              <a:t>Once, Rahul was eagerly waiting for his parents when the doorbell rang. He saw an elderly couple from their neighbourhood at the door.</a:t>
            </a:r>
            <a:endParaRPr lang="en-IN" sz="2200" dirty="0">
              <a:latin typeface="Calibri (body)"/>
            </a:endParaRPr>
          </a:p>
        </p:txBody>
      </p:sp>
      <p:sp>
        <p:nvSpPr>
          <p:cNvPr id="44" name="Rectangle 43"/>
          <p:cNvSpPr/>
          <p:nvPr/>
        </p:nvSpPr>
        <p:spPr>
          <a:xfrm>
            <a:off x="4026516" y="1178485"/>
            <a:ext cx="4416443" cy="1614160"/>
          </a:xfrm>
          <a:prstGeom prst="rect">
            <a:avLst/>
          </a:prstGeom>
        </p:spPr>
        <p:txBody>
          <a:bodyPr wrap="square">
            <a:spAutoFit/>
          </a:bodyPr>
          <a:lstStyle/>
          <a:p>
            <a:pPr marL="457200" algn="ctr">
              <a:lnSpc>
                <a:spcPct val="114000"/>
              </a:lnSpc>
            </a:pPr>
            <a:r>
              <a:rPr lang="en-IE" sz="2200" dirty="0">
                <a:latin typeface="Calibri (body)"/>
                <a:ea typeface="Calibri" panose="020F0502020204030204" pitchFamily="34" charset="0"/>
              </a:rPr>
              <a:t>He welcomed them inside and said “My parents will be back in an hour. May I get you some water?”</a:t>
            </a:r>
            <a:endParaRPr lang="en-IN" sz="2200" dirty="0">
              <a:effectLst/>
              <a:latin typeface="Calibri (body)"/>
              <a:ea typeface="Calibri" panose="020F0502020204030204" pitchFamily="34" charset="0"/>
            </a:endParaRPr>
          </a:p>
        </p:txBody>
      </p:sp>
      <p:pic>
        <p:nvPicPr>
          <p:cNvPr id="47" name="Picture 46"/>
          <p:cNvPicPr>
            <a:picLocks noChangeAspect="1"/>
          </p:cNvPicPr>
          <p:nvPr/>
        </p:nvPicPr>
        <p:blipFill>
          <a:blip r:embed="rId3"/>
          <a:stretch>
            <a:fillRect/>
          </a:stretch>
        </p:blipFill>
        <p:spPr>
          <a:xfrm>
            <a:off x="696132" y="3890074"/>
            <a:ext cx="2583838" cy="1972902"/>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
        <p:nvSpPr>
          <p:cNvPr id="49" name="Rectangle 48"/>
          <p:cNvSpPr/>
          <p:nvPr/>
        </p:nvSpPr>
        <p:spPr>
          <a:xfrm>
            <a:off x="8603974" y="1165606"/>
            <a:ext cx="3481345" cy="1785104"/>
          </a:xfrm>
          <a:prstGeom prst="rect">
            <a:avLst/>
          </a:prstGeom>
        </p:spPr>
        <p:txBody>
          <a:bodyPr wrap="square">
            <a:spAutoFit/>
          </a:bodyPr>
          <a:lstStyle/>
          <a:p>
            <a:pPr algn="ctr"/>
            <a:r>
              <a:rPr lang="en-IE" sz="2200" dirty="0">
                <a:latin typeface="Calibri (body)"/>
                <a:ea typeface="Calibri" panose="020F0502020204030204" pitchFamily="34" charset="0"/>
                <a:cs typeface="Calibri" panose="020F0502020204030204" pitchFamily="34" charset="0"/>
              </a:rPr>
              <a:t>Thanking him for his hospitality and etiquette the delighted couple</a:t>
            </a:r>
            <a:r>
              <a:rPr lang="en-IE" sz="2200" dirty="0">
                <a:latin typeface="Calibri (body)"/>
                <a:cs typeface="Calibri" panose="020F0502020204030204" pitchFamily="34" charset="0"/>
              </a:rPr>
              <a:t> spoke for some time and then took leave.</a:t>
            </a:r>
            <a:endParaRPr lang="en-IN" sz="2200" dirty="0">
              <a:latin typeface="Calibri (body)"/>
              <a:cs typeface="Calibri" panose="020F0502020204030204" pitchFamily="34" charset="0"/>
            </a:endParaRPr>
          </a:p>
        </p:txBody>
      </p:sp>
      <p:pic>
        <p:nvPicPr>
          <p:cNvPr id="23" name="Picture 22"/>
          <p:cNvPicPr>
            <a:picLocks noChangeAspect="1"/>
          </p:cNvPicPr>
          <p:nvPr/>
        </p:nvPicPr>
        <p:blipFill>
          <a:blip r:embed="rId4"/>
          <a:stretch>
            <a:fillRect/>
          </a:stretch>
        </p:blipFill>
        <p:spPr>
          <a:xfrm>
            <a:off x="4548961" y="3878594"/>
            <a:ext cx="3161817" cy="1984382"/>
          </a:xfrm>
          <a:prstGeom prst="round2DiagRect">
            <a:avLst>
              <a:gd name="adj1" fmla="val 16667"/>
              <a:gd name="adj2" fmla="val 0"/>
            </a:avLst>
          </a:prstGeom>
          <a:solidFill>
            <a:srgbClr val="28E6E6"/>
          </a:solidFill>
          <a:ln w="88900" cap="sq">
            <a:solidFill>
              <a:srgbClr val="28E6E6"/>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5"/>
          <a:stretch>
            <a:fillRect/>
          </a:stretch>
        </p:blipFill>
        <p:spPr>
          <a:xfrm>
            <a:off x="9851540" y="3754756"/>
            <a:ext cx="1687357" cy="2108220"/>
          </a:xfrm>
          <a:prstGeom prst="round2DiagRect">
            <a:avLst>
              <a:gd name="adj1" fmla="val 16667"/>
              <a:gd name="adj2" fmla="val 0"/>
            </a:avLst>
          </a:prstGeom>
          <a:ln w="889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273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25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up)">
                                      <p:cBhvr>
                                        <p:cTn id="10" dur="1250"/>
                                        <p:tgtEl>
                                          <p:spTgt spid="43"/>
                                        </p:tgtEl>
                                      </p:cBhvr>
                                    </p:animEffect>
                                  </p:childTnLst>
                                </p:cTn>
                              </p:par>
                            </p:childTnLst>
                          </p:cTn>
                        </p:par>
                        <p:par>
                          <p:cTn id="11" fill="hold">
                            <p:stCondLst>
                              <p:cond delay="1250"/>
                            </p:stCondLst>
                            <p:childTnLst>
                              <p:par>
                                <p:cTn id="12" presetID="22" presetClass="entr" presetSubtype="1"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up)">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250"/>
                                        <p:tgtEl>
                                          <p:spTgt spid="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1250"/>
                                        <p:tgtEl>
                                          <p:spTgt spid="44"/>
                                        </p:tgtEl>
                                      </p:cBhvr>
                                    </p:animEffect>
                                  </p:childTnLst>
                                </p:cTn>
                              </p:par>
                            </p:childTnLst>
                          </p:cTn>
                        </p:par>
                        <p:par>
                          <p:cTn id="23" fill="hold">
                            <p:stCondLst>
                              <p:cond delay="125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125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1250"/>
                                        <p:tgtEl>
                                          <p:spTgt spid="49"/>
                                        </p:tgtEl>
                                      </p:cBhvr>
                                    </p:animEffect>
                                  </p:childTnLst>
                                </p:cTn>
                              </p:par>
                            </p:childTnLst>
                          </p:cTn>
                        </p:par>
                        <p:par>
                          <p:cTn id="35" fill="hold">
                            <p:stCondLst>
                              <p:cond delay="1250"/>
                            </p:stCondLst>
                            <p:childTnLst>
                              <p:par>
                                <p:cTn id="36" presetID="22" presetClass="entr" presetSubtype="1"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7" name="Flowchart: Document 6">
            <a:extLst>
              <a:ext uri="{FF2B5EF4-FFF2-40B4-BE49-F238E27FC236}">
                <a16:creationId xmlns:a16="http://schemas.microsoft.com/office/drawing/2014/main" id="{E60CDCC0-0AD2-AF44-F1E2-70718E0756F5}"/>
              </a:ext>
            </a:extLst>
          </p:cNvPr>
          <p:cNvSpPr/>
          <p:nvPr/>
        </p:nvSpPr>
        <p:spPr>
          <a:xfrm rot="21600000" flipH="1">
            <a:off x="239487" y="1058986"/>
            <a:ext cx="3920195" cy="2291164"/>
          </a:xfrm>
          <a:prstGeom prst="flowChartDocument">
            <a:avLst/>
          </a:prstGeom>
          <a:solidFill>
            <a:schemeClr val="bg1">
              <a:lumMod val="8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IE" sz="2200" dirty="0">
                <a:solidFill>
                  <a:schemeClr val="tx1"/>
                </a:solidFill>
                <a:latin typeface="Calibri (body)"/>
              </a:rPr>
              <a:t>The couple were in a hurry to leave. Rahul apologised for his parent’s delay and assured them he would inform about their visit. </a:t>
            </a:r>
            <a:endParaRPr lang="en-SG" sz="2200" dirty="0">
              <a:solidFill>
                <a:schemeClr val="tx1"/>
              </a:solidFill>
              <a:latin typeface="Calibri (body)"/>
            </a:endParaRPr>
          </a:p>
        </p:txBody>
      </p:sp>
      <p:sp>
        <p:nvSpPr>
          <p:cNvPr id="17" name="Flowchart: Document 16">
            <a:extLst>
              <a:ext uri="{FF2B5EF4-FFF2-40B4-BE49-F238E27FC236}">
                <a16:creationId xmlns:a16="http://schemas.microsoft.com/office/drawing/2014/main" id="{82FE62F8-6A24-9CD2-4004-EC9AA88EC302}"/>
              </a:ext>
            </a:extLst>
          </p:cNvPr>
          <p:cNvSpPr/>
          <p:nvPr/>
        </p:nvSpPr>
        <p:spPr>
          <a:xfrm rot="10800000" flipH="1" flipV="1">
            <a:off x="4513111" y="913557"/>
            <a:ext cx="4112735" cy="2535624"/>
          </a:xfrm>
          <a:prstGeom prst="flowChartDocumen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6" name="Picture 35"/>
          <p:cNvPicPr>
            <a:picLocks noChangeAspect="1"/>
          </p:cNvPicPr>
          <p:nvPr/>
        </p:nvPicPr>
        <p:blipFill>
          <a:blip r:embed="rId3"/>
          <a:stretch>
            <a:fillRect/>
          </a:stretch>
        </p:blipFill>
        <p:spPr>
          <a:xfrm>
            <a:off x="170992" y="3552674"/>
            <a:ext cx="1850839" cy="2310862"/>
          </a:xfrm>
          <a:prstGeom prst="rect">
            <a:avLst/>
          </a:prstGeom>
          <a:ln w="88900" cap="sq" cmpd="thickThin">
            <a:solidFill>
              <a:srgbClr val="000000"/>
            </a:solidFill>
            <a:prstDash val="solid"/>
            <a:miter lim="800000"/>
          </a:ln>
          <a:effectLst>
            <a:innerShdw blurRad="76200">
              <a:srgbClr val="000000"/>
            </a:innerShdw>
          </a:effectLst>
        </p:spPr>
      </p:pic>
      <p:sp>
        <p:nvSpPr>
          <p:cNvPr id="41" name="Rectangle 40"/>
          <p:cNvSpPr/>
          <p:nvPr/>
        </p:nvSpPr>
        <p:spPr>
          <a:xfrm>
            <a:off x="3958385" y="997975"/>
            <a:ext cx="4580015" cy="2000099"/>
          </a:xfrm>
          <a:prstGeom prst="rect">
            <a:avLst/>
          </a:prstGeom>
        </p:spPr>
        <p:txBody>
          <a:bodyPr>
            <a:spAutoFit/>
          </a:bodyPr>
          <a:lstStyle/>
          <a:p>
            <a:pPr marL="457200" algn="ctr">
              <a:lnSpc>
                <a:spcPct val="114000"/>
              </a:lnSpc>
            </a:pPr>
            <a:r>
              <a:rPr lang="en-IE" sz="2200" dirty="0">
                <a:latin typeface="Calibri (body)"/>
                <a:ea typeface="Calibri" panose="020F0502020204030204" pitchFamily="34" charset="0"/>
              </a:rPr>
              <a:t>The elderly couple called Rahul’s father the next morning to appreciate Rahul’s impeccable behaviour. Rahul’s parents felt proud of their well-behaved son.</a:t>
            </a:r>
            <a:endParaRPr lang="en-IN" sz="2200" dirty="0">
              <a:effectLst/>
              <a:latin typeface="Calibri (body)"/>
              <a:ea typeface="Calibri" panose="020F0502020204030204" pitchFamily="34" charset="0"/>
            </a:endParaRPr>
          </a:p>
        </p:txBody>
      </p:sp>
      <p:pic>
        <p:nvPicPr>
          <p:cNvPr id="42" name="Picture 41"/>
          <p:cNvPicPr>
            <a:picLocks noChangeAspect="1"/>
          </p:cNvPicPr>
          <p:nvPr/>
        </p:nvPicPr>
        <p:blipFill>
          <a:blip r:embed="rId4"/>
          <a:stretch>
            <a:fillRect/>
          </a:stretch>
        </p:blipFill>
        <p:spPr>
          <a:xfrm>
            <a:off x="4557385" y="3557800"/>
            <a:ext cx="1346375" cy="2716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p:cNvPicPr>
            <a:picLocks noChangeAspect="1"/>
          </p:cNvPicPr>
          <p:nvPr/>
        </p:nvPicPr>
        <p:blipFill>
          <a:blip r:embed="rId5"/>
          <a:stretch>
            <a:fillRect/>
          </a:stretch>
        </p:blipFill>
        <p:spPr>
          <a:xfrm>
            <a:off x="6085417" y="3552673"/>
            <a:ext cx="2470457" cy="2470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Striped Right Arrow 43"/>
          <p:cNvSpPr/>
          <p:nvPr/>
        </p:nvSpPr>
        <p:spPr>
          <a:xfrm>
            <a:off x="2868559" y="1783"/>
            <a:ext cx="6444147" cy="944413"/>
          </a:xfrm>
          <a:prstGeom prst="stripedRightArrow">
            <a:avLst>
              <a:gd name="adj1" fmla="val 50000"/>
              <a:gd name="adj2" fmla="val 48819"/>
            </a:avLst>
          </a:prstGeom>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tabLst>
                <a:tab pos="2873375" algn="l"/>
              </a:tabLst>
            </a:pPr>
            <a:r>
              <a:rPr lang="en-IN" sz="3600" dirty="0">
                <a:latin typeface="Calibri (body)"/>
              </a:rPr>
              <a:t>Good Behaviour is Strength</a:t>
            </a:r>
          </a:p>
        </p:txBody>
      </p:sp>
      <p:sp>
        <p:nvSpPr>
          <p:cNvPr id="45" name="Up Ribbon 44"/>
          <p:cNvSpPr/>
          <p:nvPr/>
        </p:nvSpPr>
        <p:spPr>
          <a:xfrm>
            <a:off x="8702960" y="447100"/>
            <a:ext cx="3469825" cy="4987123"/>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200" dirty="0">
                <a:latin typeface="Calibri (body)"/>
              </a:rPr>
              <a:t>As you can see, Rahul’s good behaviour not only earned him praise, but it also made his parents proud of him and happy.  </a:t>
            </a:r>
            <a:endParaRPr lang="en-IN" sz="2200" dirty="0">
              <a:latin typeface="Calibri (body)"/>
            </a:endParaRPr>
          </a:p>
          <a:p>
            <a:pPr algn="ctr"/>
            <a:r>
              <a:rPr lang="en-IE" sz="2200" dirty="0">
                <a:latin typeface="Calibri (body)"/>
              </a:rPr>
              <a:t> </a:t>
            </a:r>
            <a:endParaRPr lang="en-IN" sz="2200" dirty="0">
              <a:latin typeface="Calibri (body)"/>
            </a:endParaRPr>
          </a:p>
        </p:txBody>
      </p:sp>
      <p:pic>
        <p:nvPicPr>
          <p:cNvPr id="46" name="Picture 45"/>
          <p:cNvPicPr>
            <a:picLocks noChangeAspect="1"/>
          </p:cNvPicPr>
          <p:nvPr/>
        </p:nvPicPr>
        <p:blipFill>
          <a:blip r:embed="rId6"/>
          <a:stretch>
            <a:fillRect/>
          </a:stretch>
        </p:blipFill>
        <p:spPr>
          <a:xfrm>
            <a:off x="9447165" y="4325137"/>
            <a:ext cx="2049811" cy="1876211"/>
          </a:xfrm>
          <a:prstGeom prst="round2DiagRect">
            <a:avLst>
              <a:gd name="adj1" fmla="val 16667"/>
              <a:gd name="adj2" fmla="val 0"/>
            </a:avLst>
          </a:prstGeom>
          <a:ln w="88900" cap="sq">
            <a:solidFill>
              <a:srgbClr val="FF0000"/>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7"/>
          <a:stretch>
            <a:fillRect/>
          </a:stretch>
        </p:blipFill>
        <p:spPr>
          <a:xfrm>
            <a:off x="2561981" y="3552673"/>
            <a:ext cx="746251" cy="191695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1766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0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1">
                                            <p:txEl>
                                              <p:pRg st="0" end="0"/>
                                            </p:txEl>
                                          </p:spTgt>
                                        </p:tgtEl>
                                        <p:attrNameLst>
                                          <p:attrName>style.visibility</p:attrName>
                                        </p:attrNameLst>
                                      </p:cBhvr>
                                      <p:to>
                                        <p:strVal val="visible"/>
                                      </p:to>
                                    </p:set>
                                    <p:animEffect transition="in" filter="wipe(down)">
                                      <p:cBhvr>
                                        <p:cTn id="10" dur="2000"/>
                                        <p:tgtEl>
                                          <p:spTgt spid="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2000"/>
                                        <p:tgtEl>
                                          <p:spTgt spid="45"/>
                                        </p:tgtEl>
                                      </p:cBhvr>
                                    </p:animEffect>
                                    <p:anim calcmode="lin" valueType="num">
                                      <p:cBhvr>
                                        <p:cTn id="16" dur="2000" fill="hold"/>
                                        <p:tgtEl>
                                          <p:spTgt spid="45"/>
                                        </p:tgtEl>
                                        <p:attrNameLst>
                                          <p:attrName>ppt_x</p:attrName>
                                        </p:attrNameLst>
                                      </p:cBhvr>
                                      <p:tavLst>
                                        <p:tav tm="0">
                                          <p:val>
                                            <p:strVal val="#ppt_x"/>
                                          </p:val>
                                        </p:tav>
                                        <p:tav tm="100000">
                                          <p:val>
                                            <p:strVal val="#ppt_x"/>
                                          </p:val>
                                        </p:tav>
                                      </p:tavLst>
                                    </p:anim>
                                    <p:anim calcmode="lin" valueType="num">
                                      <p:cBhvr>
                                        <p:cTn id="17" dur="2000" fill="hold"/>
                                        <p:tgtEl>
                                          <p:spTgt spid="4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2000"/>
                                        <p:tgtEl>
                                          <p:spTgt spid="46"/>
                                        </p:tgtEl>
                                      </p:cBhvr>
                                    </p:animEffect>
                                    <p:anim calcmode="lin" valueType="num">
                                      <p:cBhvr>
                                        <p:cTn id="21" dur="2000" fill="hold"/>
                                        <p:tgtEl>
                                          <p:spTgt spid="46"/>
                                        </p:tgtEl>
                                        <p:attrNameLst>
                                          <p:attrName>ppt_x</p:attrName>
                                        </p:attrNameLst>
                                      </p:cBhvr>
                                      <p:tavLst>
                                        <p:tav tm="0">
                                          <p:val>
                                            <p:strVal val="#ppt_x"/>
                                          </p:val>
                                        </p:tav>
                                        <p:tav tm="100000">
                                          <p:val>
                                            <p:strVal val="#ppt_x"/>
                                          </p:val>
                                        </p:tav>
                                      </p:tavLst>
                                    </p:anim>
                                    <p:anim calcmode="lin" valueType="num">
                                      <p:cBhvr>
                                        <p:cTn id="22" dur="2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1278" y="4491747"/>
            <a:ext cx="1533961" cy="2345855"/>
          </a:xfrm>
          <a:prstGeom prst="rect">
            <a:avLst/>
          </a:prstGeom>
        </p:spPr>
      </p:pic>
      <p:sp>
        <p:nvSpPr>
          <p:cNvPr id="5" name="Cloud Callout 4"/>
          <p:cNvSpPr/>
          <p:nvPr/>
        </p:nvSpPr>
        <p:spPr>
          <a:xfrm>
            <a:off x="440575" y="1256479"/>
            <a:ext cx="11326091" cy="30327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ct val="150000"/>
              </a:lnSpc>
              <a:tabLst>
                <a:tab pos="3673475" algn="l"/>
              </a:tabLst>
            </a:pPr>
            <a:endParaRPr lang="en-IE" sz="2200" dirty="0">
              <a:latin typeface="Calibri (body)"/>
              <a:cs typeface="Calibri" panose="020F0502020204030204" pitchFamily="34" charset="0"/>
            </a:endParaRPr>
          </a:p>
          <a:p>
            <a:pPr marL="922338" indent="-576263">
              <a:lnSpc>
                <a:spcPct val="150000"/>
              </a:lnSpc>
              <a:buClr>
                <a:schemeClr val="bg1"/>
              </a:buClr>
              <a:buFont typeface="Wingdings" pitchFamily="2" charset="2"/>
              <a:buChar char="Ø"/>
            </a:pPr>
            <a:r>
              <a:rPr lang="en-IE" sz="2200" dirty="0">
                <a:solidFill>
                  <a:schemeClr val="bg1"/>
                </a:solidFill>
                <a:latin typeface="Calibri (body)"/>
                <a:cs typeface="Calibri" panose="020F0502020204030204" pitchFamily="34" charset="0"/>
              </a:rPr>
              <a:t>Everyone likes people who are courteous and use kind words.</a:t>
            </a:r>
            <a:endParaRPr lang="en-IN" sz="2200" dirty="0">
              <a:solidFill>
                <a:schemeClr val="bg1"/>
              </a:solidFill>
              <a:latin typeface="Calibri (body)"/>
              <a:cs typeface="Calibri" panose="020F0502020204030204" pitchFamily="34" charset="0"/>
            </a:endParaRPr>
          </a:p>
          <a:p>
            <a:pPr marL="922338" indent="-576263">
              <a:lnSpc>
                <a:spcPct val="150000"/>
              </a:lnSpc>
              <a:buClr>
                <a:schemeClr val="bg1"/>
              </a:buClr>
              <a:buFont typeface="Wingdings" pitchFamily="2" charset="2"/>
              <a:buChar char="Ø"/>
            </a:pPr>
            <a:r>
              <a:rPr lang="en-IE" sz="2200" dirty="0">
                <a:solidFill>
                  <a:schemeClr val="bg1"/>
                </a:solidFill>
                <a:latin typeface="Calibri (body)"/>
                <a:cs typeface="Calibri" panose="020F0502020204030204" pitchFamily="34" charset="0"/>
              </a:rPr>
              <a:t>Good behaviour helps you keep a good relationship with everyone.</a:t>
            </a:r>
            <a:r>
              <a:rPr lang="en-IN" sz="2200" dirty="0">
                <a:solidFill>
                  <a:schemeClr val="bg1"/>
                </a:solidFill>
                <a:latin typeface="Calibri (body)"/>
                <a:cs typeface="Calibri" panose="020F0502020204030204" pitchFamily="34" charset="0"/>
              </a:rPr>
              <a:t>  </a:t>
            </a:r>
          </a:p>
          <a:p>
            <a:pPr marL="922338" indent="-576263">
              <a:lnSpc>
                <a:spcPct val="150000"/>
              </a:lnSpc>
              <a:buClr>
                <a:schemeClr val="bg1"/>
              </a:buClr>
              <a:buFont typeface="Wingdings" pitchFamily="2" charset="2"/>
              <a:buChar char="Ø"/>
            </a:pPr>
            <a:r>
              <a:rPr lang="en-IN" sz="2200" dirty="0">
                <a:solidFill>
                  <a:schemeClr val="bg1"/>
                </a:solidFill>
                <a:latin typeface="Calibri (body)"/>
                <a:cs typeface="Calibri" panose="020F0502020204030204" pitchFamily="34" charset="0"/>
              </a:rPr>
              <a:t>It </a:t>
            </a:r>
            <a:r>
              <a:rPr lang="en-IE" sz="2200" dirty="0">
                <a:solidFill>
                  <a:schemeClr val="bg1"/>
                </a:solidFill>
                <a:latin typeface="Calibri (body)"/>
                <a:cs typeface="Calibri" panose="020F0502020204030204" pitchFamily="34" charset="0"/>
              </a:rPr>
              <a:t>helps you to be positive and cheerful throughout the day.</a:t>
            </a:r>
            <a:endParaRPr lang="en-IN" sz="2200" dirty="0">
              <a:solidFill>
                <a:schemeClr val="bg1"/>
              </a:solidFill>
              <a:latin typeface="Calibri (body)"/>
              <a:cs typeface="Calibri" panose="020F0502020204030204" pitchFamily="34" charset="0"/>
            </a:endParaRPr>
          </a:p>
          <a:p>
            <a:pPr marL="922338" indent="-576263">
              <a:lnSpc>
                <a:spcPct val="150000"/>
              </a:lnSpc>
              <a:buClr>
                <a:schemeClr val="bg1"/>
              </a:buClr>
              <a:buFont typeface="Wingdings" pitchFamily="2" charset="2"/>
              <a:buChar char="Ø"/>
            </a:pPr>
            <a:r>
              <a:rPr lang="en-IE" sz="2200" dirty="0">
                <a:solidFill>
                  <a:schemeClr val="bg1"/>
                </a:solidFill>
                <a:latin typeface="Calibri (body)"/>
                <a:cs typeface="Calibri" panose="020F0502020204030204" pitchFamily="34" charset="0"/>
              </a:rPr>
              <a:t>It makes you </a:t>
            </a:r>
            <a:r>
              <a:rPr lang="en-IE" sz="2200">
                <a:solidFill>
                  <a:schemeClr val="bg1"/>
                </a:solidFill>
                <a:latin typeface="Calibri (body)"/>
                <a:cs typeface="Calibri" panose="020F0502020204030204" pitchFamily="34" charset="0"/>
              </a:rPr>
              <a:t>and the people </a:t>
            </a:r>
            <a:r>
              <a:rPr lang="en-IE" sz="2200" dirty="0">
                <a:solidFill>
                  <a:schemeClr val="bg1"/>
                </a:solidFill>
                <a:latin typeface="Calibri (body)"/>
                <a:cs typeface="Calibri" panose="020F0502020204030204" pitchFamily="34" charset="0"/>
              </a:rPr>
              <a:t>around you feel happy.</a:t>
            </a:r>
            <a:endParaRPr lang="en-IN" sz="2200" dirty="0">
              <a:solidFill>
                <a:schemeClr val="bg1"/>
              </a:solidFill>
              <a:latin typeface="Calibri (body)"/>
              <a:cs typeface="Calibri" panose="020F0502020204030204" pitchFamily="34" charset="0"/>
            </a:endParaRPr>
          </a:p>
          <a:p>
            <a:pPr>
              <a:lnSpc>
                <a:spcPct val="150000"/>
              </a:lnSpc>
            </a:pPr>
            <a:endParaRPr lang="en-IN" sz="2200" dirty="0">
              <a:latin typeface="Calibri" panose="020F0502020204030204" pitchFamily="34" charset="0"/>
              <a:cs typeface="Calibri" panose="020F0502020204030204" pitchFamily="34" charset="0"/>
            </a:endParaRPr>
          </a:p>
        </p:txBody>
      </p:sp>
      <p:sp>
        <p:nvSpPr>
          <p:cNvPr id="7" name="Vertical Scroll 6"/>
          <p:cNvSpPr/>
          <p:nvPr/>
        </p:nvSpPr>
        <p:spPr>
          <a:xfrm>
            <a:off x="3212225" y="131839"/>
            <a:ext cx="5744911" cy="944628"/>
          </a:xfrm>
          <a:prstGeom prst="vertic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latin typeface="Calibri (body)"/>
              </a:rPr>
              <a:t>Points to Ponder/Reflect</a:t>
            </a:r>
          </a:p>
        </p:txBody>
      </p:sp>
      <p:sp>
        <p:nvSpPr>
          <p:cNvPr id="8" name="TextBox 7"/>
          <p:cNvSpPr txBox="1"/>
          <p:nvPr/>
        </p:nvSpPr>
        <p:spPr>
          <a:xfrm>
            <a:off x="6456633" y="4531786"/>
            <a:ext cx="4400565" cy="1846659"/>
          </a:xfrm>
          <a:prstGeom prst="rect">
            <a:avLst/>
          </a:prstGeom>
          <a:solidFill>
            <a:srgbClr val="CC0066"/>
          </a:solidFill>
        </p:spPr>
        <p:txBody>
          <a:bodyPr wrap="none" rtlCol="0">
            <a:spAutoFit/>
          </a:bodyPr>
          <a:lstStyle/>
          <a:p>
            <a:pPr algn="ctr"/>
            <a:r>
              <a:rPr lang="en-IE" sz="2200" b="1" dirty="0">
                <a:solidFill>
                  <a:schemeClr val="bg1"/>
                </a:solidFill>
                <a:latin typeface="Calibri (body)"/>
              </a:rPr>
              <a:t>Students!</a:t>
            </a:r>
            <a:r>
              <a:rPr lang="en-IE" sz="2200" dirty="0">
                <a:solidFill>
                  <a:schemeClr val="bg1"/>
                </a:solidFill>
                <a:latin typeface="Calibri (body)"/>
              </a:rPr>
              <a:t> </a:t>
            </a:r>
            <a:r>
              <a:rPr lang="en-IE" sz="2000" dirty="0">
                <a:solidFill>
                  <a:schemeClr val="bg1"/>
                </a:solidFill>
                <a:latin typeface="Calibri (body)"/>
              </a:rPr>
              <a:t> </a:t>
            </a:r>
          </a:p>
          <a:p>
            <a:pPr algn="ctr"/>
            <a:endParaRPr lang="en-IE" sz="2000" dirty="0">
              <a:solidFill>
                <a:schemeClr val="bg1"/>
              </a:solidFill>
              <a:latin typeface="Calibri (body)"/>
            </a:endParaRPr>
          </a:p>
          <a:p>
            <a:pPr algn="ctr"/>
            <a:r>
              <a:rPr lang="en-IE" sz="2400" dirty="0">
                <a:solidFill>
                  <a:schemeClr val="bg1"/>
                </a:solidFill>
                <a:latin typeface="Calibri (body)"/>
              </a:rPr>
              <a:t>It is very important that we </a:t>
            </a:r>
          </a:p>
          <a:p>
            <a:pPr algn="ctr"/>
            <a:r>
              <a:rPr lang="en-IE" sz="2400" dirty="0">
                <a:solidFill>
                  <a:schemeClr val="bg1"/>
                </a:solidFill>
                <a:latin typeface="Calibri (body)"/>
              </a:rPr>
              <a:t>behave well at all times, whether </a:t>
            </a:r>
          </a:p>
          <a:p>
            <a:pPr algn="ctr"/>
            <a:r>
              <a:rPr lang="en-IE" sz="2400" dirty="0">
                <a:solidFill>
                  <a:schemeClr val="bg1"/>
                </a:solidFill>
                <a:latin typeface="Calibri (body)"/>
              </a:rPr>
              <a:t>it is at home, school or in society.</a:t>
            </a:r>
            <a:endParaRPr lang="en-IN" sz="2400" dirty="0">
              <a:solidFill>
                <a:schemeClr val="bg1"/>
              </a:solidFill>
              <a:latin typeface="Calibri (body)"/>
            </a:endParaRPr>
          </a:p>
        </p:txBody>
      </p:sp>
    </p:spTree>
    <p:extLst>
      <p:ext uri="{BB962C8B-B14F-4D97-AF65-F5344CB8AC3E}">
        <p14:creationId xmlns:p14="http://schemas.microsoft.com/office/powerpoint/2010/main" val="369323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 calcmode="lin" valueType="num">
                                      <p:cBhvr>
                                        <p:cTn id="9" dur="1000" fill="hold"/>
                                        <p:tgtEl>
                                          <p:spTgt spid="5">
                                            <p:bg/>
                                          </p:spTgt>
                                        </p:tgtEl>
                                        <p:attrNameLst>
                                          <p:attrName>style.rotation</p:attrName>
                                        </p:attrNameLst>
                                      </p:cBhvr>
                                      <p:tavLst>
                                        <p:tav tm="0">
                                          <p:val>
                                            <p:fltVal val="90"/>
                                          </p:val>
                                        </p:tav>
                                        <p:tav tm="100000">
                                          <p:val>
                                            <p:fltVal val="0"/>
                                          </p:val>
                                        </p:tav>
                                      </p:tavLst>
                                    </p:anim>
                                    <p:animEffect transition="in" filter="fade">
                                      <p:cBhvr>
                                        <p:cTn id="10" dur="1000"/>
                                        <p:tgtEl>
                                          <p:spTgt spid="5">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3"/>
          <p:cNvSpPr txBox="1"/>
          <p:nvPr/>
        </p:nvSpPr>
        <p:spPr>
          <a:xfrm>
            <a:off x="3287688" y="196290"/>
            <a:ext cx="5092048" cy="500042"/>
          </a:xfrm>
          <a:prstGeom prst="rect">
            <a:avLst/>
          </a:prstGeom>
          <a:noFill/>
          <a:ln>
            <a:noFill/>
          </a:ln>
        </p:spPr>
        <p:txBody>
          <a:bodyPr spcFirstLastPara="1" wrap="square" lIns="91425" tIns="45700" rIns="91425" bIns="45700" anchor="t" anchorCtr="0">
            <a:normAutofit fontScale="75000" lnSpcReduction="20000"/>
          </a:bodyPr>
          <a:lstStyle/>
          <a:p>
            <a:pPr marL="0" marR="0" lvl="0" indent="0" algn="ctr" rtl="0">
              <a:spcBef>
                <a:spcPts val="0"/>
              </a:spcBef>
              <a:spcAft>
                <a:spcPts val="0"/>
              </a:spcAft>
              <a:buClr>
                <a:schemeClr val="dk1"/>
              </a:buClr>
              <a:buSzPct val="100000"/>
              <a:buFont typeface="Calibri"/>
              <a:buNone/>
            </a:pPr>
            <a:r>
              <a:rPr lang="en-IN" sz="4400" b="0" i="0" u="none" strike="noStrike" cap="none" dirty="0">
                <a:solidFill>
                  <a:schemeClr val="dk1"/>
                </a:solidFill>
                <a:latin typeface="Calibri"/>
                <a:ea typeface="Calibri"/>
                <a:cs typeface="Calibri"/>
                <a:sym typeface="Calibri"/>
              </a:rPr>
              <a:t>Attribution / Citation</a:t>
            </a:r>
            <a:endParaRPr sz="4400" b="0" i="0" u="none" strike="noStrike" cap="none" dirty="0">
              <a:solidFill>
                <a:schemeClr val="dk1"/>
              </a:solidFill>
              <a:latin typeface="Calibri"/>
              <a:ea typeface="Calibri"/>
              <a:cs typeface="Calibri"/>
              <a:sym typeface="Calibri"/>
            </a:endParaRPr>
          </a:p>
        </p:txBody>
      </p:sp>
      <p:graphicFrame>
        <p:nvGraphicFramePr>
          <p:cNvPr id="47" name="Google Shape;47;p3"/>
          <p:cNvGraphicFramePr/>
          <p:nvPr>
            <p:extLst>
              <p:ext uri="{D42A27DB-BD31-4B8C-83A1-F6EECF244321}">
                <p14:modId xmlns:p14="http://schemas.microsoft.com/office/powerpoint/2010/main" val="736953625"/>
              </p:ext>
            </p:extLst>
          </p:nvPr>
        </p:nvGraphicFramePr>
        <p:xfrm>
          <a:off x="1285827" y="640784"/>
          <a:ext cx="9937100" cy="4283900"/>
        </p:xfrm>
        <a:graphic>
          <a:graphicData uri="http://schemas.openxmlformats.org/drawingml/2006/table">
            <a:tbl>
              <a:tblPr firstRow="1" bandRow="1">
                <a:noFill/>
                <a:tableStyleId>{EE2AF88F-C742-4FD3-A5DA-7B6B7D15D2BF}</a:tableStyleId>
              </a:tblPr>
              <a:tblGrid>
                <a:gridCol w="1008100">
                  <a:extLst>
                    <a:ext uri="{9D8B030D-6E8A-4147-A177-3AD203B41FA5}">
                      <a16:colId xmlns:a16="http://schemas.microsoft.com/office/drawing/2014/main" val="20000"/>
                    </a:ext>
                  </a:extLst>
                </a:gridCol>
                <a:gridCol w="1512175">
                  <a:extLst>
                    <a:ext uri="{9D8B030D-6E8A-4147-A177-3AD203B41FA5}">
                      <a16:colId xmlns:a16="http://schemas.microsoft.com/office/drawing/2014/main" val="20001"/>
                    </a:ext>
                  </a:extLst>
                </a:gridCol>
                <a:gridCol w="6333559">
                  <a:extLst>
                    <a:ext uri="{9D8B030D-6E8A-4147-A177-3AD203B41FA5}">
                      <a16:colId xmlns:a16="http://schemas.microsoft.com/office/drawing/2014/main" val="20002"/>
                    </a:ext>
                  </a:extLst>
                </a:gridCol>
                <a:gridCol w="1083266">
                  <a:extLst>
                    <a:ext uri="{9D8B030D-6E8A-4147-A177-3AD203B41FA5}">
                      <a16:colId xmlns:a16="http://schemas.microsoft.com/office/drawing/2014/main" val="20003"/>
                    </a:ext>
                  </a:extLst>
                </a:gridCol>
              </a:tblGrid>
              <a:tr h="389325">
                <a:tc>
                  <a:txBody>
                    <a:bodyPr/>
                    <a:lstStyle/>
                    <a:p>
                      <a:pPr marL="0" marR="0" lvl="0" indent="0" algn="ctr" rtl="0">
                        <a:spcBef>
                          <a:spcPts val="0"/>
                        </a:spcBef>
                        <a:spcAft>
                          <a:spcPts val="0"/>
                        </a:spcAft>
                        <a:buNone/>
                      </a:pPr>
                      <a:r>
                        <a:rPr lang="en-IN" sz="2000" u="none" strike="noStrike" cap="none" dirty="0"/>
                        <a:t>Slide #</a:t>
                      </a:r>
                      <a:endParaRPr sz="2000" u="none" strike="noStrike" cap="none" dirty="0"/>
                    </a:p>
                  </a:txBody>
                  <a:tcPr marL="91450" marR="91450" marT="45725" marB="45725"/>
                </a:tc>
                <a:tc>
                  <a:txBody>
                    <a:bodyPr/>
                    <a:lstStyle/>
                    <a:p>
                      <a:pPr marL="0" marR="0" lvl="0" indent="0" algn="ctr" rtl="0">
                        <a:spcBef>
                          <a:spcPts val="0"/>
                        </a:spcBef>
                        <a:spcAft>
                          <a:spcPts val="0"/>
                        </a:spcAft>
                        <a:buNone/>
                      </a:pPr>
                      <a:r>
                        <a:rPr lang="en-IN" sz="2000" u="none" strike="noStrike" cap="none" dirty="0"/>
                        <a:t>Thumbnail</a:t>
                      </a:r>
                      <a:endParaRPr dirty="0"/>
                    </a:p>
                  </a:txBody>
                  <a:tcPr marL="91450" marR="91450" marT="45725" marB="45725"/>
                </a:tc>
                <a:tc>
                  <a:txBody>
                    <a:bodyPr/>
                    <a:lstStyle/>
                    <a:p>
                      <a:pPr marL="0" marR="0" lvl="0" indent="0" algn="ctr" rtl="0">
                        <a:spcBef>
                          <a:spcPts val="0"/>
                        </a:spcBef>
                        <a:spcAft>
                          <a:spcPts val="0"/>
                        </a:spcAft>
                        <a:buNone/>
                      </a:pPr>
                      <a:r>
                        <a:rPr lang="en-IN" sz="2000" u="none" strike="noStrike" cap="none" dirty="0"/>
                        <a:t>Source link</a:t>
                      </a:r>
                      <a:endParaRPr dirty="0"/>
                    </a:p>
                  </a:txBody>
                  <a:tcPr marL="91450" marR="91450" marT="45725" marB="45725"/>
                </a:tc>
                <a:tc>
                  <a:txBody>
                    <a:bodyPr/>
                    <a:lstStyle/>
                    <a:p>
                      <a:pPr marL="0" marR="0" lvl="0" indent="0" algn="ctr" rtl="0">
                        <a:spcBef>
                          <a:spcPts val="0"/>
                        </a:spcBef>
                        <a:spcAft>
                          <a:spcPts val="0"/>
                        </a:spcAft>
                        <a:buNone/>
                      </a:pPr>
                      <a:r>
                        <a:rPr lang="en-IN" sz="2000" u="none" strike="noStrike" cap="none" dirty="0"/>
                        <a:t>Author </a:t>
                      </a:r>
                      <a:endParaRPr dirty="0"/>
                    </a:p>
                  </a:txBody>
                  <a:tcPr marL="91450" marR="91450" marT="45725" marB="45725"/>
                </a:tc>
                <a:extLst>
                  <a:ext uri="{0D108BD9-81ED-4DB2-BD59-A6C34878D82A}">
                    <a16:rowId xmlns:a16="http://schemas.microsoft.com/office/drawing/2014/main" val="10000"/>
                  </a:ext>
                </a:extLst>
              </a:tr>
              <a:tr h="389325">
                <a:tc>
                  <a:txBody>
                    <a:bodyPr/>
                    <a:lstStyle/>
                    <a:p>
                      <a:pPr marL="0" marR="0" lvl="0" indent="0" algn="ctr" rtl="0">
                        <a:spcBef>
                          <a:spcPts val="0"/>
                        </a:spcBef>
                        <a:spcAft>
                          <a:spcPts val="0"/>
                        </a:spcAft>
                        <a:buNone/>
                      </a:pPr>
                      <a:r>
                        <a:rPr lang="en-IN" sz="900" dirty="0"/>
                        <a:t>1</a:t>
                      </a:r>
                      <a:endParaRPr sz="900" dirty="0"/>
                    </a:p>
                  </a:txBody>
                  <a:tcPr marL="91450" marR="91450" marT="45725" marB="45725" anchor="ctr"/>
                </a:tc>
                <a:tc>
                  <a:txBody>
                    <a:bodyPr/>
                    <a:lstStyle/>
                    <a:p>
                      <a:pPr marL="0" marR="0" lvl="0" indent="0" algn="l" rtl="0">
                        <a:spcBef>
                          <a:spcPts val="0"/>
                        </a:spcBef>
                        <a:spcAft>
                          <a:spcPts val="0"/>
                        </a:spcAft>
                        <a:buNone/>
                      </a:pPr>
                      <a:endParaRPr sz="900" dirty="0"/>
                    </a:p>
                  </a:txBody>
                  <a:tcPr marL="91450" marR="91450" marT="45725" marB="45725"/>
                </a:tc>
                <a:tc>
                  <a:txBody>
                    <a:bodyPr/>
                    <a:lstStyle/>
                    <a:p>
                      <a:pPr marL="171450" lvl="0" indent="-171450" algn="l" rtl="0">
                        <a:spcBef>
                          <a:spcPts val="0"/>
                        </a:spcBef>
                        <a:spcAft>
                          <a:spcPts val="0"/>
                        </a:spcAft>
                        <a:buFont typeface="Arial" panose="020B0604020202020204" pitchFamily="34" charset="0"/>
                        <a:buChar char="•"/>
                      </a:pPr>
                      <a:r>
                        <a:rPr lang="en-IN" sz="900" b="0" dirty="0"/>
                        <a:t>Household</a:t>
                      </a:r>
                      <a:r>
                        <a:rPr lang="en-IN" sz="900" b="0" baseline="0" dirty="0"/>
                        <a:t> chores - </a:t>
                      </a:r>
                      <a:r>
                        <a:rPr lang="en-IN" sz="900" b="0" dirty="0"/>
                        <a:t>https://www.freepik.com/free-vector/colorful-cartoon-set-with-kids-cleaning-rooms-helping-their-mums-isolated-white-background-ve_4017370.htm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sz="900" b="0" dirty="0"/>
                        <a:t>Dumbbells -  https://www.freepik.com/free-vector/happy-male-standing-training-with-gray-dumbbell_4138623.htm</a:t>
                      </a:r>
                    </a:p>
                    <a:p>
                      <a:pPr marL="0" marR="0" lvl="0" indent="0" algn="l" rtl="0">
                        <a:spcBef>
                          <a:spcPts val="0"/>
                        </a:spcBef>
                        <a:spcAft>
                          <a:spcPts val="0"/>
                        </a:spcAft>
                        <a:buNone/>
                      </a:pPr>
                      <a:endParaRPr sz="900" b="0" dirty="0"/>
                    </a:p>
                  </a:txBody>
                  <a:tcPr marL="91450" marR="91450" marT="45725" marB="45725" anchor="ctr"/>
                </a:tc>
                <a:tc>
                  <a:txBody>
                    <a:bodyPr/>
                    <a:lstStyle/>
                    <a:p>
                      <a:pPr marL="0" marR="0" lvl="0" indent="0" algn="l" rtl="0">
                        <a:spcBef>
                          <a:spcPts val="0"/>
                        </a:spcBef>
                        <a:spcAft>
                          <a:spcPts val="0"/>
                        </a:spcAft>
                        <a:buNone/>
                      </a:pPr>
                      <a:r>
                        <a:rPr lang="en-IN" sz="900" b="0" dirty="0"/>
                        <a:t>(macrovector)</a:t>
                      </a:r>
                    </a:p>
                    <a:p>
                      <a:pPr marL="0" marR="0" lvl="0" indent="0" algn="l" rtl="0">
                        <a:spcBef>
                          <a:spcPts val="0"/>
                        </a:spcBef>
                        <a:spcAft>
                          <a:spcPts val="0"/>
                        </a:spcAft>
                        <a:buNone/>
                      </a:pPr>
                      <a:endParaRPr lang="en-IN" sz="900" b="0" dirty="0"/>
                    </a:p>
                    <a:p>
                      <a:pPr marL="0" marR="0" lvl="0" indent="0" algn="l" rtl="0">
                        <a:spcBef>
                          <a:spcPts val="0"/>
                        </a:spcBef>
                        <a:spcAft>
                          <a:spcPts val="0"/>
                        </a:spcAft>
                        <a:buNone/>
                      </a:pPr>
                      <a:r>
                        <a:rPr lang="en-IN" sz="900" b="0" dirty="0"/>
                        <a:t>(teravector)</a:t>
                      </a:r>
                    </a:p>
                    <a:p>
                      <a:pPr marL="0" marR="0" lvl="0" indent="0" algn="l" rtl="0">
                        <a:spcBef>
                          <a:spcPts val="0"/>
                        </a:spcBef>
                        <a:spcAft>
                          <a:spcPts val="0"/>
                        </a:spcAft>
                        <a:buNone/>
                      </a:pPr>
                      <a:endParaRPr sz="900" b="0" dirty="0"/>
                    </a:p>
                  </a:txBody>
                  <a:tcPr marL="91450" marR="91450" marT="45725" marB="45725"/>
                </a:tc>
                <a:extLst>
                  <a:ext uri="{0D108BD9-81ED-4DB2-BD59-A6C34878D82A}">
                    <a16:rowId xmlns:a16="http://schemas.microsoft.com/office/drawing/2014/main" val="10001"/>
                  </a:ext>
                </a:extLst>
              </a:tr>
              <a:tr h="389325">
                <a:tc>
                  <a:txBody>
                    <a:bodyPr/>
                    <a:lstStyle/>
                    <a:p>
                      <a:pPr marL="0" marR="0" lvl="0" indent="0" algn="ctr" rtl="0">
                        <a:spcBef>
                          <a:spcPts val="0"/>
                        </a:spcBef>
                        <a:spcAft>
                          <a:spcPts val="0"/>
                        </a:spcAft>
                        <a:buNone/>
                      </a:pPr>
                      <a:r>
                        <a:rPr lang="en-IN" sz="900" dirty="0"/>
                        <a:t>2</a:t>
                      </a:r>
                      <a:endParaRPr sz="900" dirty="0"/>
                    </a:p>
                  </a:txBody>
                  <a:tcPr marL="91450" marR="91450" marT="45725" marB="45725" anchor="ctr"/>
                </a:tc>
                <a:tc>
                  <a:txBody>
                    <a:bodyPr/>
                    <a:lstStyle/>
                    <a:p>
                      <a:pPr marL="0" marR="0" lvl="0" indent="0" algn="l" rtl="0">
                        <a:spcBef>
                          <a:spcPts val="0"/>
                        </a:spcBef>
                        <a:spcAft>
                          <a:spcPts val="0"/>
                        </a:spcAft>
                        <a:buNone/>
                      </a:pPr>
                      <a:endParaRPr sz="900" dirty="0"/>
                    </a:p>
                  </a:txBody>
                  <a:tcPr marL="91450" marR="91450" marT="45725" marB="45725"/>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IN" sz="900" b="0" dirty="0"/>
                        <a:t>Strength - https://www.freepik.com/free-photo/light-bulb-drawn-yellow-with-muscular-arms_973542.htm</a:t>
                      </a:r>
                    </a:p>
                    <a:p>
                      <a:pPr marL="0" marR="0" lvl="0" indent="0" algn="l" rtl="0">
                        <a:spcBef>
                          <a:spcPts val="0"/>
                        </a:spcBef>
                        <a:spcAft>
                          <a:spcPts val="0"/>
                        </a:spcAft>
                        <a:buNone/>
                      </a:pPr>
                      <a:endParaRPr sz="900" b="0" dirty="0"/>
                    </a:p>
                  </a:txBody>
                  <a:tcPr marL="91450" marR="91450" marT="45725" marB="45725" anchor="ctr"/>
                </a:tc>
                <a:tc>
                  <a:txBody>
                    <a:bodyPr/>
                    <a:lstStyle/>
                    <a:p>
                      <a:pPr marL="0" marR="0" lvl="0" indent="0" algn="l" rtl="0">
                        <a:spcBef>
                          <a:spcPts val="0"/>
                        </a:spcBef>
                        <a:spcAft>
                          <a:spcPts val="0"/>
                        </a:spcAft>
                        <a:buNone/>
                      </a:pPr>
                      <a:r>
                        <a:rPr lang="en-IN" sz="900" b="0" dirty="0"/>
                        <a:t>(dashu83)</a:t>
                      </a:r>
                      <a:endParaRPr sz="900" b="0" dirty="0"/>
                    </a:p>
                  </a:txBody>
                  <a:tcPr marL="91450" marR="91450" marT="45725" marB="45725"/>
                </a:tc>
                <a:extLst>
                  <a:ext uri="{0D108BD9-81ED-4DB2-BD59-A6C34878D82A}">
                    <a16:rowId xmlns:a16="http://schemas.microsoft.com/office/drawing/2014/main" val="10002"/>
                  </a:ext>
                </a:extLst>
              </a:tr>
              <a:tr h="389325">
                <a:tc>
                  <a:txBody>
                    <a:bodyPr/>
                    <a:lstStyle/>
                    <a:p>
                      <a:pPr marL="0" marR="0" lvl="0" indent="0" algn="ctr" rtl="0">
                        <a:spcBef>
                          <a:spcPts val="0"/>
                        </a:spcBef>
                        <a:spcAft>
                          <a:spcPts val="0"/>
                        </a:spcAft>
                        <a:buNone/>
                      </a:pPr>
                      <a:r>
                        <a:rPr lang="en-IN" sz="900" dirty="0"/>
                        <a:t>3</a:t>
                      </a:r>
                      <a:endParaRPr sz="900" dirty="0"/>
                    </a:p>
                  </a:txBody>
                  <a:tcPr marL="91450" marR="91450" marT="45725" marB="45725" anchor="ctr"/>
                </a:tc>
                <a:tc>
                  <a:txBody>
                    <a:bodyPr/>
                    <a:lstStyle/>
                    <a:p>
                      <a:pPr marL="0" marR="0" lvl="0" indent="0" algn="l" rtl="0">
                        <a:spcBef>
                          <a:spcPts val="0"/>
                        </a:spcBef>
                        <a:spcAft>
                          <a:spcPts val="0"/>
                        </a:spcAft>
                        <a:buNone/>
                      </a:pPr>
                      <a:endParaRPr sz="900" b="1" dirty="0"/>
                    </a:p>
                  </a:txBody>
                  <a:tcPr marL="91450" marR="91450" marT="45725" marB="45725"/>
                </a:tc>
                <a:tc>
                  <a:txBody>
                    <a:bodyPr/>
                    <a:lstStyle/>
                    <a:p>
                      <a:pPr marL="171450" lvl="0" indent="-171450" algn="l" rtl="0">
                        <a:spcBef>
                          <a:spcPts val="0"/>
                        </a:spcBef>
                        <a:spcAft>
                          <a:spcPts val="0"/>
                        </a:spcAft>
                        <a:buFont typeface="Arial" panose="020B0604020202020204" pitchFamily="34" charset="0"/>
                        <a:buChar char="•"/>
                      </a:pPr>
                      <a:r>
                        <a:rPr lang="en-US" sz="900" b="0" dirty="0"/>
                        <a:t>Classroom - https://www.freepik.com/free-vector/scene-with-many-kids-studying-classroom_18342596.htm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900" b="0" dirty="0"/>
                        <a:t>Doctor Family - https://www.freepik.com/free-vector/stethoscope-happy-family_1240266.htm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sz="900" b="0" dirty="0"/>
                        <a:t>Loving Family – </a:t>
                      </a:r>
                      <a:r>
                        <a:rPr lang="en-IN" sz="900" b="0" baseline="0" dirty="0"/>
                        <a:t> https://www.freepik.com/free-vector/international-day-families_4145832.htm</a:t>
                      </a:r>
                      <a:endParaRPr lang="en-IN" sz="900" b="0"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N" sz="900" b="0" dirty="0"/>
                        <a:t> Family - h</a:t>
                      </a:r>
                      <a:r>
                        <a:rPr lang="en-IN" sz="900" b="0" baseline="0" dirty="0"/>
                        <a:t>ttps://www.freepik.com/free-vector/hand-drawn-indian-family-illustration_26520455.</a:t>
                      </a:r>
                      <a:endParaRPr lang="en-US" sz="900" b="0" dirty="0"/>
                    </a:p>
                    <a:p>
                      <a:pPr marL="0" marR="0" lvl="0" indent="0" algn="l" rtl="0">
                        <a:spcBef>
                          <a:spcPts val="0"/>
                        </a:spcBef>
                        <a:spcAft>
                          <a:spcPts val="0"/>
                        </a:spcAft>
                        <a:buNone/>
                      </a:pPr>
                      <a:endParaRPr sz="900" b="0" dirty="0"/>
                    </a:p>
                  </a:txBody>
                  <a:tcPr marL="91450" marR="91450" marT="45725" marB="45725"/>
                </a:tc>
                <a:tc>
                  <a:txBody>
                    <a:bodyPr/>
                    <a:lstStyle/>
                    <a:p>
                      <a:pPr marL="0" marR="0" lvl="0" indent="0" algn="l" rtl="0">
                        <a:spcBef>
                          <a:spcPts val="0"/>
                        </a:spcBef>
                        <a:spcAft>
                          <a:spcPts val="0"/>
                        </a:spcAft>
                        <a:buNone/>
                      </a:pPr>
                      <a:r>
                        <a:rPr lang="en-US" sz="900" b="0" dirty="0"/>
                        <a:t>(brgfx)</a:t>
                      </a:r>
                    </a:p>
                    <a:p>
                      <a:pPr marL="0" marR="0" lvl="0" indent="0" algn="l" rtl="0">
                        <a:spcBef>
                          <a:spcPts val="0"/>
                        </a:spcBef>
                        <a:spcAft>
                          <a:spcPts val="0"/>
                        </a:spcAft>
                        <a:buNone/>
                      </a:pPr>
                      <a:r>
                        <a:rPr lang="en-US" sz="900" b="0" dirty="0"/>
                        <a:t> (freepik)</a:t>
                      </a:r>
                    </a:p>
                    <a:p>
                      <a:pPr marL="0" marR="0" lvl="0" indent="0" algn="l" rtl="0">
                        <a:spcBef>
                          <a:spcPts val="0"/>
                        </a:spcBef>
                        <a:spcAft>
                          <a:spcPts val="0"/>
                        </a:spcAft>
                        <a:buNone/>
                      </a:pPr>
                      <a:r>
                        <a:rPr lang="en-US" sz="900" b="0" dirty="0"/>
                        <a:t>(freepik)</a:t>
                      </a:r>
                    </a:p>
                    <a:p>
                      <a:pPr marL="0" marR="0" lvl="0" indent="0" algn="l" rtl="0">
                        <a:spcBef>
                          <a:spcPts val="0"/>
                        </a:spcBef>
                        <a:spcAft>
                          <a:spcPts val="0"/>
                        </a:spcAft>
                        <a:buNone/>
                      </a:pPr>
                      <a:r>
                        <a:rPr lang="en-IN" sz="900" b="0" baseline="0" dirty="0"/>
                        <a:t>(freepik)</a:t>
                      </a:r>
                      <a:endParaRPr sz="900" b="0" dirty="0"/>
                    </a:p>
                  </a:txBody>
                  <a:tcPr marL="91450" marR="91450" marT="45725" marB="45725"/>
                </a:tc>
                <a:extLst>
                  <a:ext uri="{0D108BD9-81ED-4DB2-BD59-A6C34878D82A}">
                    <a16:rowId xmlns:a16="http://schemas.microsoft.com/office/drawing/2014/main" val="10003"/>
                  </a:ext>
                </a:extLst>
              </a:tr>
              <a:tr h="389325">
                <a:tc>
                  <a:txBody>
                    <a:bodyPr/>
                    <a:lstStyle/>
                    <a:p>
                      <a:pPr marL="0" marR="0" lvl="0" indent="0" algn="ctr" rtl="0">
                        <a:spcBef>
                          <a:spcPts val="0"/>
                        </a:spcBef>
                        <a:spcAft>
                          <a:spcPts val="0"/>
                        </a:spcAft>
                        <a:buNone/>
                      </a:pPr>
                      <a:r>
                        <a:rPr lang="en-IN" sz="900" dirty="0"/>
                        <a:t>4</a:t>
                      </a:r>
                      <a:endParaRPr sz="900" dirty="0"/>
                    </a:p>
                  </a:txBody>
                  <a:tcPr marL="91450" marR="91450" marT="45725" marB="45725" anchor="ctr"/>
                </a:tc>
                <a:tc>
                  <a:txBody>
                    <a:bodyPr/>
                    <a:lstStyle/>
                    <a:p>
                      <a:pPr marL="0" marR="0" lvl="0" indent="0" algn="l" rtl="0">
                        <a:spcBef>
                          <a:spcPts val="0"/>
                        </a:spcBef>
                        <a:spcAft>
                          <a:spcPts val="0"/>
                        </a:spcAft>
                        <a:buNone/>
                      </a:pPr>
                      <a:endParaRPr sz="900" dirty="0"/>
                    </a:p>
                  </a:txBody>
                  <a:tcPr marL="91450" marR="91450" marT="45725" marB="45725"/>
                </a:tc>
                <a:tc>
                  <a:txBody>
                    <a:bodyPr/>
                    <a:lstStyle/>
                    <a:p>
                      <a:pPr marL="171450" lvl="0" indent="-171450" algn="l" rtl="0">
                        <a:spcBef>
                          <a:spcPts val="0"/>
                        </a:spcBef>
                        <a:spcAft>
                          <a:spcPts val="0"/>
                        </a:spcAft>
                        <a:buFont typeface="Arial" panose="020B0604020202020204" pitchFamily="34" charset="0"/>
                        <a:buChar char="•"/>
                      </a:pPr>
                      <a:r>
                        <a:rPr lang="en-IN" sz="900" b="0" dirty="0"/>
                        <a:t>Boy near</a:t>
                      </a:r>
                      <a:r>
                        <a:rPr lang="en-IN" sz="900" b="0" baseline="0" dirty="0"/>
                        <a:t> the window - </a:t>
                      </a:r>
                      <a:r>
                        <a:rPr lang="en-IN" sz="900" b="0" dirty="0"/>
                        <a:t>https://www.freepik.com/free-vector/view-through-window-cartoon-character_24459752.htm </a:t>
                      </a:r>
                    </a:p>
                    <a:p>
                      <a:pPr marL="171450" lvl="0" indent="-171450" algn="l" rtl="0">
                        <a:spcBef>
                          <a:spcPts val="0"/>
                        </a:spcBef>
                        <a:spcAft>
                          <a:spcPts val="0"/>
                        </a:spcAft>
                        <a:buFont typeface="Arial" panose="020B0604020202020204" pitchFamily="34" charset="0"/>
                        <a:buChar char="•"/>
                      </a:pPr>
                      <a:r>
                        <a:rPr lang="en-IN" sz="900" b="0" dirty="0"/>
                        <a:t>Elderly couple - https://www.freepik.com/free-vector/elderly-couple-seated-sofa_28807048.htm </a:t>
                      </a:r>
                    </a:p>
                    <a:p>
                      <a:pPr marL="171450" lvl="0" indent="-171450" algn="l" rtl="0">
                        <a:spcBef>
                          <a:spcPts val="0"/>
                        </a:spcBef>
                        <a:spcAft>
                          <a:spcPts val="0"/>
                        </a:spcAft>
                        <a:buFont typeface="Arial" panose="020B0604020202020204" pitchFamily="34" charset="0"/>
                        <a:buChar char="•"/>
                      </a:pPr>
                      <a:r>
                        <a:rPr lang="en-IN" sz="900" b="0" dirty="0"/>
                        <a:t>Boy offering tea - https://www.freepik.com/free-vector/sticker-template-with-happy-boy-holding-cup-tea</a:t>
                      </a:r>
                      <a:r>
                        <a:rPr lang="en-IN" sz="900" b="0" baseline="0" dirty="0"/>
                        <a:t> is</a:t>
                      </a:r>
                      <a:r>
                        <a:rPr lang="en-IN" sz="900" b="0" dirty="0"/>
                        <a:t>olated_17622268.htm</a:t>
                      </a:r>
                      <a:endParaRPr sz="900" b="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dirty="0"/>
                        <a:t>(brgfx)</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IN" sz="900" b="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dirty="0"/>
                        <a:t>(gstudioimagen1)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dirty="0"/>
                        <a:t>(brgfx)</a:t>
                      </a:r>
                    </a:p>
                    <a:p>
                      <a:pPr marL="0" marR="0" lvl="0" indent="0" algn="l" rtl="0">
                        <a:spcBef>
                          <a:spcPts val="0"/>
                        </a:spcBef>
                        <a:spcAft>
                          <a:spcPts val="0"/>
                        </a:spcAft>
                        <a:buNone/>
                      </a:pPr>
                      <a:endParaRPr sz="900" b="0" dirty="0"/>
                    </a:p>
                  </a:txBody>
                  <a:tcPr marL="91450" marR="91450" marT="45725" marB="45725"/>
                </a:tc>
                <a:extLst>
                  <a:ext uri="{0D108BD9-81ED-4DB2-BD59-A6C34878D82A}">
                    <a16:rowId xmlns:a16="http://schemas.microsoft.com/office/drawing/2014/main" val="10004"/>
                  </a:ext>
                </a:extLst>
              </a:tr>
              <a:tr h="389325">
                <a:tc>
                  <a:txBody>
                    <a:bodyPr/>
                    <a:lstStyle/>
                    <a:p>
                      <a:pPr marL="0" marR="0" lvl="0" indent="0" algn="ctr" rtl="0">
                        <a:spcBef>
                          <a:spcPts val="0"/>
                        </a:spcBef>
                        <a:spcAft>
                          <a:spcPts val="0"/>
                        </a:spcAft>
                        <a:buNone/>
                      </a:pPr>
                      <a:r>
                        <a:rPr lang="en-IN" sz="900" dirty="0"/>
                        <a:t>5</a:t>
                      </a:r>
                      <a:endParaRPr sz="900" dirty="0"/>
                    </a:p>
                  </a:txBody>
                  <a:tcPr marL="91450" marR="91450" marT="45725" marB="45725" anchor="ctr"/>
                </a:tc>
                <a:tc>
                  <a:txBody>
                    <a:bodyPr/>
                    <a:lstStyle/>
                    <a:p>
                      <a:pPr marL="0" marR="0" lvl="0" indent="0" algn="l" rtl="0">
                        <a:spcBef>
                          <a:spcPts val="0"/>
                        </a:spcBef>
                        <a:spcAft>
                          <a:spcPts val="0"/>
                        </a:spcAft>
                        <a:buNone/>
                      </a:pPr>
                      <a:endParaRPr sz="900" dirty="0"/>
                    </a:p>
                  </a:txBody>
                  <a:tcPr marL="91450" marR="91450" marT="45725" marB="45725"/>
                </a:tc>
                <a:tc>
                  <a:txBody>
                    <a:bodyPr/>
                    <a:lstStyle/>
                    <a:p>
                      <a:pPr marL="171450" lvl="0" indent="-171450" algn="l" rtl="0">
                        <a:spcBef>
                          <a:spcPts val="0"/>
                        </a:spcBef>
                        <a:spcAft>
                          <a:spcPts val="0"/>
                        </a:spcAft>
                        <a:buFont typeface="Arial" panose="020B0604020202020204" pitchFamily="34" charset="0"/>
                        <a:buChar char="•"/>
                      </a:pPr>
                      <a:r>
                        <a:rPr lang="en-IN" sz="900" b="0" dirty="0"/>
                        <a:t>Boy - https://www.freepik.com/free-vector/man-wearing-blue-t-shirt-cartoon_27185842.htm</a:t>
                      </a:r>
                    </a:p>
                    <a:p>
                      <a:pPr marL="171450" lvl="0" indent="-171450" algn="l" rtl="0">
                        <a:spcBef>
                          <a:spcPts val="0"/>
                        </a:spcBef>
                        <a:spcAft>
                          <a:spcPts val="0"/>
                        </a:spcAft>
                        <a:buFont typeface="Arial" panose="020B0604020202020204" pitchFamily="34" charset="0"/>
                        <a:buChar char="•"/>
                      </a:pPr>
                      <a:r>
                        <a:rPr lang="en-IN" sz="900" b="0" dirty="0"/>
                        <a:t>Grandparents - https://www.freepik.com/free-vector/flat-design-happy-grandparents-couple_8232111.htm</a:t>
                      </a:r>
                    </a:p>
                    <a:p>
                      <a:pPr marL="171450" lvl="0" indent="-171450" algn="l" rtl="0">
                        <a:spcBef>
                          <a:spcPts val="0"/>
                        </a:spcBef>
                        <a:spcAft>
                          <a:spcPts val="0"/>
                        </a:spcAft>
                        <a:buFont typeface="Arial" panose="020B0604020202020204" pitchFamily="34" charset="0"/>
                        <a:buChar char="•"/>
                      </a:pPr>
                      <a:r>
                        <a:rPr lang="en-IN" sz="900" b="0" dirty="0"/>
                        <a:t>Grandpa - https://www.freepik.com/free-vector/flat-hand-drawn-seniors-using-technology_12428217.htm</a:t>
                      </a:r>
                    </a:p>
                    <a:p>
                      <a:pPr marL="171450" lvl="0" indent="-171450" algn="l" rtl="0">
                        <a:spcBef>
                          <a:spcPts val="0"/>
                        </a:spcBef>
                        <a:spcAft>
                          <a:spcPts val="0"/>
                        </a:spcAft>
                        <a:buFont typeface="Arial" panose="020B0604020202020204" pitchFamily="34" charset="0"/>
                        <a:buChar char="•"/>
                      </a:pPr>
                      <a:r>
                        <a:rPr lang="en-IN" sz="900" b="0" dirty="0"/>
                        <a:t>Man on phone - https://www.freepik.com/free-vector/hand-drawn-person-talking-phone-illustration_34014179.htm</a:t>
                      </a:r>
                    </a:p>
                    <a:p>
                      <a:pPr marL="171450" lvl="0" indent="-171450" algn="l" rtl="0">
                        <a:spcBef>
                          <a:spcPts val="0"/>
                        </a:spcBef>
                        <a:spcAft>
                          <a:spcPts val="0"/>
                        </a:spcAft>
                        <a:buFont typeface="Arial" panose="020B0604020202020204" pitchFamily="34" charset="0"/>
                        <a:buChar char="•"/>
                      </a:pPr>
                      <a:r>
                        <a:rPr lang="en-IN" sz="900" b="0" dirty="0"/>
                        <a:t>Happy Family - https://www.freepik.com/free-vector/international-day-families-concept-illustration_12977789.htm</a:t>
                      </a:r>
                    </a:p>
                    <a:p>
                      <a:pPr marL="0" marR="0" lvl="0" indent="0" algn="l" rtl="0">
                        <a:spcBef>
                          <a:spcPts val="0"/>
                        </a:spcBef>
                        <a:spcAft>
                          <a:spcPts val="0"/>
                        </a:spcAft>
                        <a:buNone/>
                      </a:pPr>
                      <a:endParaRPr sz="900" b="0" dirty="0"/>
                    </a:p>
                  </a:txBody>
                  <a:tcPr marL="91450" marR="91450" marT="45725" marB="45725"/>
                </a:tc>
                <a:tc>
                  <a:txBody>
                    <a:bodyPr/>
                    <a:lstStyle/>
                    <a:p>
                      <a:pPr marL="0" marR="0" lvl="0" indent="0" algn="l" rtl="0">
                        <a:spcBef>
                          <a:spcPts val="0"/>
                        </a:spcBef>
                        <a:spcAft>
                          <a:spcPts val="0"/>
                        </a:spcAft>
                        <a:buNone/>
                      </a:pPr>
                      <a:r>
                        <a:rPr lang="en-IN" sz="900" b="0" dirty="0"/>
                        <a:t>(brgfx)</a:t>
                      </a:r>
                    </a:p>
                    <a:p>
                      <a:pPr marL="0" marR="0" lvl="0" indent="0" algn="l" rtl="0">
                        <a:spcBef>
                          <a:spcPts val="0"/>
                        </a:spcBef>
                        <a:spcAft>
                          <a:spcPts val="0"/>
                        </a:spcAft>
                        <a:buNone/>
                      </a:pPr>
                      <a:r>
                        <a:rPr lang="en-IN" sz="900" b="0" dirty="0"/>
                        <a:t>(freepik)</a:t>
                      </a:r>
                    </a:p>
                    <a:p>
                      <a:pPr marL="0" marR="0" lvl="0" indent="0" algn="l" rtl="0">
                        <a:spcBef>
                          <a:spcPts val="0"/>
                        </a:spcBef>
                        <a:spcAft>
                          <a:spcPts val="0"/>
                        </a:spcAft>
                        <a:buNone/>
                      </a:pPr>
                      <a:r>
                        <a:rPr lang="en-IN" sz="900" b="0" dirty="0"/>
                        <a:t>(freepik)</a:t>
                      </a:r>
                    </a:p>
                    <a:p>
                      <a:pPr marL="0" marR="0" lvl="0" indent="0" algn="l" rtl="0">
                        <a:spcBef>
                          <a:spcPts val="0"/>
                        </a:spcBef>
                        <a:spcAft>
                          <a:spcPts val="0"/>
                        </a:spcAft>
                        <a:buNone/>
                      </a:pPr>
                      <a:r>
                        <a:rPr lang="en-IN" sz="900" b="0" dirty="0"/>
                        <a:t>(freepik)</a:t>
                      </a:r>
                    </a:p>
                    <a:p>
                      <a:pPr marL="0" marR="0" lvl="0" indent="0" algn="l" rtl="0">
                        <a:spcBef>
                          <a:spcPts val="0"/>
                        </a:spcBef>
                        <a:spcAft>
                          <a:spcPts val="0"/>
                        </a:spcAft>
                        <a:buNone/>
                      </a:pPr>
                      <a:endParaRPr lang="en-IN" sz="900" b="0" dirty="0"/>
                    </a:p>
                    <a:p>
                      <a:pPr marL="0" marR="0" lvl="0" indent="0" algn="l" rtl="0">
                        <a:spcBef>
                          <a:spcPts val="0"/>
                        </a:spcBef>
                        <a:spcAft>
                          <a:spcPts val="0"/>
                        </a:spcAft>
                        <a:buNone/>
                      </a:pPr>
                      <a:r>
                        <a:rPr lang="en-IN" sz="900" b="0" dirty="0"/>
                        <a:t>(storyset)</a:t>
                      </a:r>
                      <a:endParaRPr sz="900" b="0" dirty="0"/>
                    </a:p>
                  </a:txBody>
                  <a:tcPr marL="91450" marR="91450" marT="45725" marB="45725"/>
                </a:tc>
                <a:extLst>
                  <a:ext uri="{0D108BD9-81ED-4DB2-BD59-A6C34878D82A}">
                    <a16:rowId xmlns:a16="http://schemas.microsoft.com/office/drawing/2014/main" val="10005"/>
                  </a:ext>
                </a:extLst>
              </a:tr>
              <a:tr h="389325">
                <a:tc>
                  <a:txBody>
                    <a:bodyPr/>
                    <a:lstStyle/>
                    <a:p>
                      <a:pPr marL="0" marR="0" lvl="0" indent="0" algn="ctr" rtl="0">
                        <a:spcBef>
                          <a:spcPts val="0"/>
                        </a:spcBef>
                        <a:spcAft>
                          <a:spcPts val="0"/>
                        </a:spcAft>
                        <a:buNone/>
                      </a:pPr>
                      <a:r>
                        <a:rPr lang="en-IN" sz="900" dirty="0"/>
                        <a:t>6</a:t>
                      </a:r>
                      <a:endParaRPr sz="900" dirty="0"/>
                    </a:p>
                  </a:txBody>
                  <a:tcPr marL="91450" marR="91450" marT="45725" marB="45725" anchor="ctr"/>
                </a:tc>
                <a:tc>
                  <a:txBody>
                    <a:bodyPr/>
                    <a:lstStyle/>
                    <a:p>
                      <a:pPr marL="0" marR="0" lvl="0" indent="0" algn="l" rtl="0">
                        <a:spcBef>
                          <a:spcPts val="0"/>
                        </a:spcBef>
                        <a:spcAft>
                          <a:spcPts val="0"/>
                        </a:spcAft>
                        <a:buNone/>
                      </a:pPr>
                      <a:endParaRPr sz="900" dirty="0"/>
                    </a:p>
                  </a:txBody>
                  <a:tcPr marL="91450" marR="91450" marT="45725" marB="45725"/>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dirty="0"/>
                        <a:t>Man showing</a:t>
                      </a:r>
                      <a:r>
                        <a:rPr lang="en-US" sz="900" b="0" baseline="0" dirty="0"/>
                        <a:t> idea - </a:t>
                      </a:r>
                      <a:r>
                        <a:rPr lang="en-US" sz="900" b="0" dirty="0"/>
                        <a:t>https://www.freepik.com/free-vector/man-shows-gesture-great-idea_10541562.htm</a:t>
                      </a:r>
                    </a:p>
                    <a:p>
                      <a:pPr marL="171450" marR="0" lvl="0" indent="-171450" algn="l" rtl="0">
                        <a:spcBef>
                          <a:spcPts val="0"/>
                        </a:spcBef>
                        <a:spcAft>
                          <a:spcPts val="0"/>
                        </a:spcAft>
                        <a:buFont typeface="Arial" panose="020B0604020202020204" pitchFamily="34" charset="0"/>
                        <a:buChar char="•"/>
                      </a:pPr>
                      <a:endParaRPr sz="900" b="0" dirty="0"/>
                    </a:p>
                  </a:txBody>
                  <a:tcPr marL="91450" marR="91450" marT="45725" marB="45725"/>
                </a:tc>
                <a:tc>
                  <a:txBody>
                    <a:bodyPr/>
                    <a:lstStyle/>
                    <a:p>
                      <a:pPr marL="0" marR="0" lvl="0" indent="0" algn="l" rtl="0">
                        <a:spcBef>
                          <a:spcPts val="0"/>
                        </a:spcBef>
                        <a:spcAft>
                          <a:spcPts val="0"/>
                        </a:spcAft>
                        <a:buNone/>
                      </a:pPr>
                      <a:r>
                        <a:rPr lang="en-US" sz="900" b="0" dirty="0"/>
                        <a:t>(sayarifahbrit)</a:t>
                      </a:r>
                      <a:endParaRPr sz="900" b="0" dirty="0"/>
                    </a:p>
                  </a:txBody>
                  <a:tcPr marL="91450" marR="91450" marT="45725" marB="45725"/>
                </a:tc>
                <a:extLst>
                  <a:ext uri="{0D108BD9-81ED-4DB2-BD59-A6C34878D82A}">
                    <a16:rowId xmlns:a16="http://schemas.microsoft.com/office/drawing/2014/main" val="10006"/>
                  </a:ext>
                </a:extLst>
              </a:tr>
            </a:tbl>
          </a:graphicData>
        </a:graphic>
      </p:graphicFrame>
      <p:sp>
        <p:nvSpPr>
          <p:cNvPr id="48" name="Google Shape;48;p3"/>
          <p:cNvSpPr txBox="1"/>
          <p:nvPr/>
        </p:nvSpPr>
        <p:spPr>
          <a:xfrm>
            <a:off x="1285827" y="5448685"/>
            <a:ext cx="9620400" cy="954300"/>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dirty="0">
                <a:solidFill>
                  <a:srgbClr val="000000"/>
                </a:solidFill>
                <a:latin typeface="Arial"/>
                <a:ea typeface="Arial"/>
                <a:cs typeface="Arial"/>
                <a:sym typeface="Arial"/>
              </a:rPr>
              <a:t>                                    </a:t>
            </a:r>
            <a:r>
              <a:rPr lang="en-IN" sz="800" b="1" i="0" u="sng" strike="noStrike" cap="none" dirty="0">
                <a:solidFill>
                  <a:srgbClr val="000000"/>
                </a:solidFill>
                <a:latin typeface="Arial"/>
                <a:ea typeface="Arial"/>
                <a:cs typeface="Arial"/>
                <a:sym typeface="Arial"/>
              </a:rPr>
              <a:t>COPYRIGHT Cum DISCLAIMER NOTICE</a:t>
            </a:r>
            <a:endParaRPr sz="800" b="1" i="0" u="sng" strike="noStrike" cap="none" dirty="0">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dirty="0">
                <a:solidFill>
                  <a:srgbClr val="000000"/>
                </a:solidFill>
                <a:latin typeface="Arial"/>
                <a:ea typeface="Arial"/>
                <a:cs typeface="Arial"/>
                <a:sym typeface="Arial"/>
              </a:rPr>
              <a:t>Content owned by Sri Sathya Sai Central Trust, Prashanthi Nilayam, Puttaparthi, Sathya Sai District, Andhra Pradesh, India. </a:t>
            </a:r>
            <a:endParaRPr sz="800" b="0" i="0" u="none" strike="noStrike" cap="none" dirty="0">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dirty="0">
                <a:solidFill>
                  <a:srgbClr val="000000"/>
                </a:solidFill>
                <a:latin typeface="Arial"/>
                <a:ea typeface="Arial"/>
                <a:cs typeface="Arial"/>
                <a:sym typeface="Arial"/>
              </a:rPr>
              <a:t>Strictly not for Commercial Use, excluding content that falls in Public Domain or common knowledge facts.</a:t>
            </a:r>
            <a:endParaRPr sz="800" b="0" i="0" u="none" strike="noStrike" cap="none" dirty="0">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dirty="0">
                <a:solidFill>
                  <a:srgbClr val="000000"/>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dirty="0">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dirty="0">
                <a:solidFill>
                  <a:srgbClr val="000000"/>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dirty="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800"/>
              <a:buFont typeface="Noto Sans Symbols"/>
              <a:buNone/>
            </a:pPr>
            <a:endParaRPr sz="800" b="0" i="0" u="none" strike="noStrike" cap="none" dirty="0">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359580" y="1107559"/>
            <a:ext cx="619032" cy="41368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136691" y="1107562"/>
            <a:ext cx="474558" cy="4136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2668870" y="1684704"/>
            <a:ext cx="537644" cy="358186"/>
          </a:xfrm>
          <a:prstGeom prst="rect">
            <a:avLst/>
          </a:prstGeom>
        </p:spPr>
      </p:pic>
      <p:pic>
        <p:nvPicPr>
          <p:cNvPr id="8" name="Picture 7"/>
          <p:cNvPicPr>
            <a:picLocks noChangeAspect="1"/>
          </p:cNvPicPr>
          <p:nvPr/>
        </p:nvPicPr>
        <p:blipFill>
          <a:blip r:embed="rId6"/>
          <a:stretch>
            <a:fillRect/>
          </a:stretch>
        </p:blipFill>
        <p:spPr>
          <a:xfrm>
            <a:off x="2369248" y="2130734"/>
            <a:ext cx="473338" cy="310473"/>
          </a:xfrm>
          <a:prstGeom prst="rect">
            <a:avLst/>
          </a:prstGeom>
        </p:spPr>
      </p:pic>
      <p:pic>
        <p:nvPicPr>
          <p:cNvPr id="9" name="Picture 8"/>
          <p:cNvPicPr>
            <a:picLocks noChangeAspect="1"/>
          </p:cNvPicPr>
          <p:nvPr/>
        </p:nvPicPr>
        <p:blipFill>
          <a:blip r:embed="rId7"/>
          <a:stretch>
            <a:fillRect/>
          </a:stretch>
        </p:blipFill>
        <p:spPr>
          <a:xfrm>
            <a:off x="3203030" y="2141752"/>
            <a:ext cx="367218" cy="310472"/>
          </a:xfrm>
          <a:prstGeom prst="rect">
            <a:avLst/>
          </a:prstGeom>
        </p:spPr>
      </p:pic>
      <p:pic>
        <p:nvPicPr>
          <p:cNvPr id="12" name="Picture 11"/>
          <p:cNvPicPr>
            <a:picLocks noChangeAspect="1"/>
          </p:cNvPicPr>
          <p:nvPr/>
        </p:nvPicPr>
        <p:blipFill>
          <a:blip r:embed="rId8"/>
          <a:stretch>
            <a:fillRect/>
          </a:stretch>
        </p:blipFill>
        <p:spPr>
          <a:xfrm>
            <a:off x="2358801" y="2926380"/>
            <a:ext cx="457260" cy="24119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stretch>
            <a:fillRect/>
          </a:stretch>
        </p:blipFill>
        <p:spPr>
          <a:xfrm>
            <a:off x="3172347" y="2937397"/>
            <a:ext cx="425288" cy="24119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stretch>
            <a:fillRect/>
          </a:stretch>
        </p:blipFill>
        <p:spPr>
          <a:xfrm>
            <a:off x="2768969" y="3311882"/>
            <a:ext cx="467817" cy="24842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1"/>
          <a:stretch>
            <a:fillRect/>
          </a:stretch>
        </p:blipFill>
        <p:spPr>
          <a:xfrm>
            <a:off x="3372350" y="3691405"/>
            <a:ext cx="238900" cy="30619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2"/>
          <a:stretch>
            <a:fillRect/>
          </a:stretch>
        </p:blipFill>
        <p:spPr>
          <a:xfrm>
            <a:off x="2452995" y="3691405"/>
            <a:ext cx="207449" cy="27962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3"/>
          <a:stretch>
            <a:fillRect/>
          </a:stretch>
        </p:blipFill>
        <p:spPr>
          <a:xfrm>
            <a:off x="2922466" y="3812786"/>
            <a:ext cx="165396" cy="33371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4"/>
          <a:stretch>
            <a:fillRect/>
          </a:stretch>
        </p:blipFill>
        <p:spPr>
          <a:xfrm>
            <a:off x="2358801" y="4173451"/>
            <a:ext cx="329315" cy="303486"/>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5"/>
          <a:stretch>
            <a:fillRect/>
          </a:stretch>
        </p:blipFill>
        <p:spPr>
          <a:xfrm>
            <a:off x="3325089" y="4173451"/>
            <a:ext cx="317347" cy="3034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6"/>
          <a:stretch>
            <a:fillRect/>
          </a:stretch>
        </p:blipFill>
        <p:spPr>
          <a:xfrm>
            <a:off x="3203031" y="2430837"/>
            <a:ext cx="367218" cy="399361"/>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17"/>
          <a:srcRect b="19109"/>
          <a:stretch/>
        </p:blipFill>
        <p:spPr>
          <a:xfrm>
            <a:off x="2424829" y="2518846"/>
            <a:ext cx="344140" cy="20081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8"/>
          <a:stretch>
            <a:fillRect/>
          </a:stretch>
        </p:blipFill>
        <p:spPr>
          <a:xfrm>
            <a:off x="2929890" y="4604226"/>
            <a:ext cx="157972" cy="262128"/>
          </a:xfrm>
          <a:prstGeom prst="rect">
            <a:avLst/>
          </a:prstGeom>
        </p:spPr>
      </p:pic>
    </p:spTree>
  </p:cSld>
  <p:clrMapOvr>
    <a:masterClrMapping/>
  </p:clrMapOvr>
</p:sld>
</file>

<file path=ppt/theme/theme1.xml><?xml version="1.0" encoding="utf-8"?>
<a:theme xmlns:a="http://schemas.openxmlformats.org/drawingml/2006/main" name="D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1596</Words>
  <Application>Microsoft Macintosh PowerPoint</Application>
  <PresentationFormat>Widescreen</PresentationFormat>
  <Paragraphs>134</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(body)</vt:lpstr>
      <vt:lpstr>Calibri (Heading)</vt:lpstr>
      <vt:lpstr>Noto Sans Symbols</vt:lpstr>
      <vt:lpstr>Wingdings</vt:lpstr>
      <vt:lpstr>DD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sssvv</dc:creator>
  <cp:lastModifiedBy>Mahesh Mahadevan</cp:lastModifiedBy>
  <cp:revision>235</cp:revision>
  <dcterms:created xsi:type="dcterms:W3CDTF">2020-08-28T09:38:22Z</dcterms:created>
  <dcterms:modified xsi:type="dcterms:W3CDTF">2023-05-11T12:51:58Z</dcterms:modified>
</cp:coreProperties>
</file>