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2"/>
  </p:notesMasterIdLst>
  <p:sldIdLst>
    <p:sldId id="256" r:id="rId2"/>
    <p:sldId id="265" r:id="rId3"/>
    <p:sldId id="257" r:id="rId4"/>
    <p:sldId id="261" r:id="rId5"/>
    <p:sldId id="262" r:id="rId6"/>
    <p:sldId id="263" r:id="rId7"/>
    <p:sldId id="259" r:id="rId8"/>
    <p:sldId id="260" r:id="rId9"/>
    <p:sldId id="264" r:id="rId10"/>
    <p:sldId id="258" r:id="rId1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37"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3" roundtripDataSignature="AMtx7mja3Q3gnXcyWhcH5MrUmYRn5B4Hd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9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E2AF88F-C742-4FD3-A5DA-7B6B7D15D2BF}">
  <a:tblStyle styleId="{EE2AF88F-C742-4FD3-A5DA-7B6B7D15D2BF}"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21"/>
    <p:restoredTop sz="93792" autoAdjust="0"/>
  </p:normalViewPr>
  <p:slideViewPr>
    <p:cSldViewPr snapToGrid="0">
      <p:cViewPr varScale="1">
        <p:scale>
          <a:sx n="107" d="100"/>
          <a:sy n="107" d="100"/>
        </p:scale>
        <p:origin x="408" y="160"/>
      </p:cViewPr>
      <p:guideLst>
        <p:guide orient="horz" pos="2137"/>
        <p:guide pos="3840"/>
      </p:guideLst>
    </p:cSldViewPr>
  </p:slideViewPr>
  <p:notesTextViewPr>
    <p:cViewPr>
      <p:scale>
        <a:sx n="3" d="2"/>
        <a:sy n="3" d="2"/>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customschemas.google.com/relationships/presentationmetadata" Target="metadata"/><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10704B-E07C-A842-825F-EC9AB6DD7EE0}"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727EB7E6-6D26-7D4C-8257-55671D214BFA}">
      <dgm:prSet phldrT="[Text]" custT="1"/>
      <dgm:spPr/>
      <dgm:t>
        <a:bodyPr/>
        <a:lstStyle/>
        <a:p>
          <a:pPr algn="ctr"/>
          <a:r>
            <a:rPr lang="en-US" sz="2400" dirty="0">
              <a:latin typeface="Calibri" panose="020F0502020204030204" pitchFamily="34" charset="0"/>
              <a:cs typeface="Calibri" panose="020F0502020204030204" pitchFamily="34" charset="0"/>
            </a:rPr>
            <a:t>Relative Clauses tell us more about people and things.</a:t>
          </a:r>
        </a:p>
      </dgm:t>
    </dgm:pt>
    <dgm:pt modelId="{A16033DD-FBA3-4A4F-B25E-70991E7851DF}" type="parTrans" cxnId="{F67206C3-4847-FC4A-869D-A247DAF8B7FB}">
      <dgm:prSet/>
      <dgm:spPr/>
      <dgm:t>
        <a:bodyPr/>
        <a:lstStyle/>
        <a:p>
          <a:endParaRPr lang="en-US"/>
        </a:p>
      </dgm:t>
    </dgm:pt>
    <dgm:pt modelId="{B56F230C-E9D3-F447-8B30-918A4DA8F8BD}" type="sibTrans" cxnId="{F67206C3-4847-FC4A-869D-A247DAF8B7FB}">
      <dgm:prSet/>
      <dgm:spPr/>
      <dgm:t>
        <a:bodyPr/>
        <a:lstStyle/>
        <a:p>
          <a:endParaRPr lang="en-US"/>
        </a:p>
      </dgm:t>
    </dgm:pt>
    <dgm:pt modelId="{7321DFB9-AC94-364B-AD1C-A65D35379773}">
      <dgm:prSet phldrT="[Text]" custT="1"/>
      <dgm:spPr/>
      <dgm:t>
        <a:bodyPr/>
        <a:lstStyle/>
        <a:p>
          <a:pPr algn="ctr"/>
          <a:r>
            <a:rPr lang="en-US" sz="2400" dirty="0">
              <a:latin typeface="Calibri" panose="020F0502020204030204" pitchFamily="34" charset="0"/>
              <a:cs typeface="Calibri" panose="020F0502020204030204" pitchFamily="34" charset="0"/>
            </a:rPr>
            <a:t>Similarly, we need to relate to others by putting ourselves in their place or situation and thereby understand and care about what they feel.</a:t>
          </a:r>
        </a:p>
      </dgm:t>
    </dgm:pt>
    <dgm:pt modelId="{66760EC5-2800-654E-B456-AC03DDE8332E}" type="parTrans" cxnId="{F055B4FD-5AEC-A044-81A8-3FB6C93859E8}">
      <dgm:prSet/>
      <dgm:spPr/>
      <dgm:t>
        <a:bodyPr/>
        <a:lstStyle/>
        <a:p>
          <a:endParaRPr lang="en-US"/>
        </a:p>
      </dgm:t>
    </dgm:pt>
    <dgm:pt modelId="{63BE4DE5-44BF-8E48-B77D-83902723EE31}" type="sibTrans" cxnId="{F055B4FD-5AEC-A044-81A8-3FB6C93859E8}">
      <dgm:prSet/>
      <dgm:spPr/>
      <dgm:t>
        <a:bodyPr/>
        <a:lstStyle/>
        <a:p>
          <a:endParaRPr lang="en-US"/>
        </a:p>
      </dgm:t>
    </dgm:pt>
    <dgm:pt modelId="{E72AF418-841D-EE4F-B9B9-BC93D46E1F0B}" type="pres">
      <dgm:prSet presAssocID="{2A10704B-E07C-A842-825F-EC9AB6DD7EE0}" presName="linear" presStyleCnt="0">
        <dgm:presLayoutVars>
          <dgm:dir/>
          <dgm:animLvl val="lvl"/>
          <dgm:resizeHandles val="exact"/>
        </dgm:presLayoutVars>
      </dgm:prSet>
      <dgm:spPr/>
    </dgm:pt>
    <dgm:pt modelId="{0664C7B7-1BB9-3A46-BD9B-4932585BF2CF}" type="pres">
      <dgm:prSet presAssocID="{727EB7E6-6D26-7D4C-8257-55671D214BFA}" presName="parentLin" presStyleCnt="0"/>
      <dgm:spPr/>
    </dgm:pt>
    <dgm:pt modelId="{A5D78EEB-ACC4-5841-AFCC-868B93DF1714}" type="pres">
      <dgm:prSet presAssocID="{727EB7E6-6D26-7D4C-8257-55671D214BFA}" presName="parentLeftMargin" presStyleLbl="node1" presStyleIdx="0" presStyleCnt="2"/>
      <dgm:spPr/>
    </dgm:pt>
    <dgm:pt modelId="{1E9EDB45-218E-5744-ACB1-C1E7D74685D4}" type="pres">
      <dgm:prSet presAssocID="{727EB7E6-6D26-7D4C-8257-55671D214BFA}" presName="parentText" presStyleLbl="node1" presStyleIdx="0" presStyleCnt="2" custScaleX="133100" custScaleY="75132" custLinFactX="-255" custLinFactNeighborX="-100000" custLinFactNeighborY="1639">
        <dgm:presLayoutVars>
          <dgm:chMax val="0"/>
          <dgm:bulletEnabled val="1"/>
        </dgm:presLayoutVars>
      </dgm:prSet>
      <dgm:spPr/>
    </dgm:pt>
    <dgm:pt modelId="{A079F43B-D0C1-9941-B13F-5A578ABAD16D}" type="pres">
      <dgm:prSet presAssocID="{727EB7E6-6D26-7D4C-8257-55671D214BFA}" presName="negativeSpace" presStyleCnt="0"/>
      <dgm:spPr/>
    </dgm:pt>
    <dgm:pt modelId="{72610EF4-96C2-8745-A8D2-FCA7429A547E}" type="pres">
      <dgm:prSet presAssocID="{727EB7E6-6D26-7D4C-8257-55671D214BFA}" presName="childText" presStyleLbl="conFgAcc1" presStyleIdx="0" presStyleCnt="2" custScaleY="75132" custLinFactNeighborX="-179">
        <dgm:presLayoutVars>
          <dgm:bulletEnabled val="1"/>
        </dgm:presLayoutVars>
      </dgm:prSet>
      <dgm:spPr/>
    </dgm:pt>
    <dgm:pt modelId="{6807ABC7-10F8-374E-A769-0DA564CC744E}" type="pres">
      <dgm:prSet presAssocID="{B56F230C-E9D3-F447-8B30-918A4DA8F8BD}" presName="spaceBetweenRectangles" presStyleCnt="0"/>
      <dgm:spPr/>
    </dgm:pt>
    <dgm:pt modelId="{09851B85-50BD-2543-A026-EE171EA1E113}" type="pres">
      <dgm:prSet presAssocID="{7321DFB9-AC94-364B-AD1C-A65D35379773}" presName="parentLin" presStyleCnt="0"/>
      <dgm:spPr/>
    </dgm:pt>
    <dgm:pt modelId="{4D110F06-07B9-0141-A7F3-AE1A22EBF37A}" type="pres">
      <dgm:prSet presAssocID="{7321DFB9-AC94-364B-AD1C-A65D35379773}" presName="parentLeftMargin" presStyleLbl="node1" presStyleIdx="0" presStyleCnt="2"/>
      <dgm:spPr/>
    </dgm:pt>
    <dgm:pt modelId="{BC9878E2-524B-AE4C-8B17-58EB489A83AB}" type="pres">
      <dgm:prSet presAssocID="{7321DFB9-AC94-364B-AD1C-A65D35379773}" presName="parentText" presStyleLbl="node1" presStyleIdx="1" presStyleCnt="2" custScaleX="133100" custScaleY="75132" custLinFactX="-255" custLinFactNeighborX="-100000">
        <dgm:presLayoutVars>
          <dgm:chMax val="0"/>
          <dgm:bulletEnabled val="1"/>
        </dgm:presLayoutVars>
      </dgm:prSet>
      <dgm:spPr/>
    </dgm:pt>
    <dgm:pt modelId="{6E6032D8-B17C-204A-B80E-146E53AA87B5}" type="pres">
      <dgm:prSet presAssocID="{7321DFB9-AC94-364B-AD1C-A65D35379773}" presName="negativeSpace" presStyleCnt="0"/>
      <dgm:spPr/>
    </dgm:pt>
    <dgm:pt modelId="{CBFE7A1E-36DE-5A42-B364-218869B379CC}" type="pres">
      <dgm:prSet presAssocID="{7321DFB9-AC94-364B-AD1C-A65D35379773}" presName="childText" presStyleLbl="conFgAcc1" presStyleIdx="1" presStyleCnt="2" custScaleY="75132" custLinFactNeighborX="-179">
        <dgm:presLayoutVars>
          <dgm:bulletEnabled val="1"/>
        </dgm:presLayoutVars>
      </dgm:prSet>
      <dgm:spPr/>
    </dgm:pt>
  </dgm:ptLst>
  <dgm:cxnLst>
    <dgm:cxn modelId="{815FC88F-01B3-3046-B0E9-0E8D8E93D499}" type="presOf" srcId="{727EB7E6-6D26-7D4C-8257-55671D214BFA}" destId="{A5D78EEB-ACC4-5841-AFCC-868B93DF1714}" srcOrd="0" destOrd="0" presId="urn:microsoft.com/office/officeart/2005/8/layout/list1"/>
    <dgm:cxn modelId="{D86AADAD-19FD-2347-9185-91660DAE64CA}" type="presOf" srcId="{2A10704B-E07C-A842-825F-EC9AB6DD7EE0}" destId="{E72AF418-841D-EE4F-B9B9-BC93D46E1F0B}" srcOrd="0" destOrd="0" presId="urn:microsoft.com/office/officeart/2005/8/layout/list1"/>
    <dgm:cxn modelId="{FC9A7AB4-FDCA-BC4E-88AD-573BAF8869F2}" type="presOf" srcId="{7321DFB9-AC94-364B-AD1C-A65D35379773}" destId="{4D110F06-07B9-0141-A7F3-AE1A22EBF37A}" srcOrd="0" destOrd="0" presId="urn:microsoft.com/office/officeart/2005/8/layout/list1"/>
    <dgm:cxn modelId="{F67206C3-4847-FC4A-869D-A247DAF8B7FB}" srcId="{2A10704B-E07C-A842-825F-EC9AB6DD7EE0}" destId="{727EB7E6-6D26-7D4C-8257-55671D214BFA}" srcOrd="0" destOrd="0" parTransId="{A16033DD-FBA3-4A4F-B25E-70991E7851DF}" sibTransId="{B56F230C-E9D3-F447-8B30-918A4DA8F8BD}"/>
    <dgm:cxn modelId="{E2FB46EC-C8BB-094F-9F85-96AAF665C0E6}" type="presOf" srcId="{727EB7E6-6D26-7D4C-8257-55671D214BFA}" destId="{1E9EDB45-218E-5744-ACB1-C1E7D74685D4}" srcOrd="1" destOrd="0" presId="urn:microsoft.com/office/officeart/2005/8/layout/list1"/>
    <dgm:cxn modelId="{EF800CFB-B751-E943-9E39-7C876BADDD88}" type="presOf" srcId="{7321DFB9-AC94-364B-AD1C-A65D35379773}" destId="{BC9878E2-524B-AE4C-8B17-58EB489A83AB}" srcOrd="1" destOrd="0" presId="urn:microsoft.com/office/officeart/2005/8/layout/list1"/>
    <dgm:cxn modelId="{F055B4FD-5AEC-A044-81A8-3FB6C93859E8}" srcId="{2A10704B-E07C-A842-825F-EC9AB6DD7EE0}" destId="{7321DFB9-AC94-364B-AD1C-A65D35379773}" srcOrd="1" destOrd="0" parTransId="{66760EC5-2800-654E-B456-AC03DDE8332E}" sibTransId="{63BE4DE5-44BF-8E48-B77D-83902723EE31}"/>
    <dgm:cxn modelId="{D6B42EA1-E6DB-704C-8D90-C006CDF4683B}" type="presParOf" srcId="{E72AF418-841D-EE4F-B9B9-BC93D46E1F0B}" destId="{0664C7B7-1BB9-3A46-BD9B-4932585BF2CF}" srcOrd="0" destOrd="0" presId="urn:microsoft.com/office/officeart/2005/8/layout/list1"/>
    <dgm:cxn modelId="{2BB70A51-DD7B-9644-B40F-C9036F4E601E}" type="presParOf" srcId="{0664C7B7-1BB9-3A46-BD9B-4932585BF2CF}" destId="{A5D78EEB-ACC4-5841-AFCC-868B93DF1714}" srcOrd="0" destOrd="0" presId="urn:microsoft.com/office/officeart/2005/8/layout/list1"/>
    <dgm:cxn modelId="{7C289DD1-98CF-F840-9B38-47E00B8B3C41}" type="presParOf" srcId="{0664C7B7-1BB9-3A46-BD9B-4932585BF2CF}" destId="{1E9EDB45-218E-5744-ACB1-C1E7D74685D4}" srcOrd="1" destOrd="0" presId="urn:microsoft.com/office/officeart/2005/8/layout/list1"/>
    <dgm:cxn modelId="{6C50F61F-8B62-A544-B909-7122C20C131B}" type="presParOf" srcId="{E72AF418-841D-EE4F-B9B9-BC93D46E1F0B}" destId="{A079F43B-D0C1-9941-B13F-5A578ABAD16D}" srcOrd="1" destOrd="0" presId="urn:microsoft.com/office/officeart/2005/8/layout/list1"/>
    <dgm:cxn modelId="{C48412F9-481F-B640-8B8D-6846464A03EB}" type="presParOf" srcId="{E72AF418-841D-EE4F-B9B9-BC93D46E1F0B}" destId="{72610EF4-96C2-8745-A8D2-FCA7429A547E}" srcOrd="2" destOrd="0" presId="urn:microsoft.com/office/officeart/2005/8/layout/list1"/>
    <dgm:cxn modelId="{58585548-998E-8B41-B27F-3CC222971331}" type="presParOf" srcId="{E72AF418-841D-EE4F-B9B9-BC93D46E1F0B}" destId="{6807ABC7-10F8-374E-A769-0DA564CC744E}" srcOrd="3" destOrd="0" presId="urn:microsoft.com/office/officeart/2005/8/layout/list1"/>
    <dgm:cxn modelId="{439830BC-5D9B-4746-96C7-6CAB14220FFD}" type="presParOf" srcId="{E72AF418-841D-EE4F-B9B9-BC93D46E1F0B}" destId="{09851B85-50BD-2543-A026-EE171EA1E113}" srcOrd="4" destOrd="0" presId="urn:microsoft.com/office/officeart/2005/8/layout/list1"/>
    <dgm:cxn modelId="{E18C0C77-3B1D-8F47-9076-7A7A2F67ADD6}" type="presParOf" srcId="{09851B85-50BD-2543-A026-EE171EA1E113}" destId="{4D110F06-07B9-0141-A7F3-AE1A22EBF37A}" srcOrd="0" destOrd="0" presId="urn:microsoft.com/office/officeart/2005/8/layout/list1"/>
    <dgm:cxn modelId="{C90E6C80-D015-3242-93C3-25E89DF8F821}" type="presParOf" srcId="{09851B85-50BD-2543-A026-EE171EA1E113}" destId="{BC9878E2-524B-AE4C-8B17-58EB489A83AB}" srcOrd="1" destOrd="0" presId="urn:microsoft.com/office/officeart/2005/8/layout/list1"/>
    <dgm:cxn modelId="{C864E3BF-70A4-484C-BA15-6CC7452AA42C}" type="presParOf" srcId="{E72AF418-841D-EE4F-B9B9-BC93D46E1F0B}" destId="{6E6032D8-B17C-204A-B80E-146E53AA87B5}" srcOrd="5" destOrd="0" presId="urn:microsoft.com/office/officeart/2005/8/layout/list1"/>
    <dgm:cxn modelId="{D6AC3294-4EFF-BF4B-9B0F-33B22E6B9479}" type="presParOf" srcId="{E72AF418-841D-EE4F-B9B9-BC93D46E1F0B}" destId="{CBFE7A1E-36DE-5A42-B364-218869B379CC}"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10704B-E07C-A842-825F-EC9AB6DD7EE0}"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727EB7E6-6D26-7D4C-8257-55671D214BFA}">
      <dgm:prSet phldrT="[Text]" custT="1"/>
      <dgm:spPr/>
      <dgm:t>
        <a:bodyPr/>
        <a:lstStyle/>
        <a:p>
          <a:pPr algn="ctr"/>
          <a:r>
            <a:rPr lang="en-US" sz="2400" dirty="0">
              <a:latin typeface="Calibri" panose="020F0502020204030204" pitchFamily="34" charset="0"/>
              <a:cs typeface="Calibri" panose="020F0502020204030204" pitchFamily="34" charset="0"/>
            </a:rPr>
            <a:t>Allows us to see the world from their perspective.</a:t>
          </a:r>
        </a:p>
      </dgm:t>
    </dgm:pt>
    <dgm:pt modelId="{A16033DD-FBA3-4A4F-B25E-70991E7851DF}" type="parTrans" cxnId="{F67206C3-4847-FC4A-869D-A247DAF8B7FB}">
      <dgm:prSet/>
      <dgm:spPr/>
      <dgm:t>
        <a:bodyPr/>
        <a:lstStyle/>
        <a:p>
          <a:endParaRPr lang="en-US"/>
        </a:p>
      </dgm:t>
    </dgm:pt>
    <dgm:pt modelId="{B56F230C-E9D3-F447-8B30-918A4DA8F8BD}" type="sibTrans" cxnId="{F67206C3-4847-FC4A-869D-A247DAF8B7FB}">
      <dgm:prSet/>
      <dgm:spPr/>
      <dgm:t>
        <a:bodyPr/>
        <a:lstStyle/>
        <a:p>
          <a:endParaRPr lang="en-US"/>
        </a:p>
      </dgm:t>
    </dgm:pt>
    <dgm:pt modelId="{7321DFB9-AC94-364B-AD1C-A65D35379773}">
      <dgm:prSet phldrT="[Text]" custT="1"/>
      <dgm:spPr/>
      <dgm:t>
        <a:bodyPr/>
        <a:lstStyle/>
        <a:p>
          <a:pPr algn="ctr"/>
          <a:r>
            <a:rPr lang="en-US" sz="2400" dirty="0">
              <a:latin typeface="Calibri" panose="020F0502020204030204" pitchFamily="34" charset="0"/>
              <a:cs typeface="Calibri" panose="020F0502020204030204" pitchFamily="34" charset="0"/>
            </a:rPr>
            <a:t>Fosters positive relationships with everyone.</a:t>
          </a:r>
        </a:p>
      </dgm:t>
    </dgm:pt>
    <dgm:pt modelId="{66760EC5-2800-654E-B456-AC03DDE8332E}" type="parTrans" cxnId="{F055B4FD-5AEC-A044-81A8-3FB6C93859E8}">
      <dgm:prSet/>
      <dgm:spPr/>
      <dgm:t>
        <a:bodyPr/>
        <a:lstStyle/>
        <a:p>
          <a:endParaRPr lang="en-US"/>
        </a:p>
      </dgm:t>
    </dgm:pt>
    <dgm:pt modelId="{63BE4DE5-44BF-8E48-B77D-83902723EE31}" type="sibTrans" cxnId="{F055B4FD-5AEC-A044-81A8-3FB6C93859E8}">
      <dgm:prSet/>
      <dgm:spPr/>
      <dgm:t>
        <a:bodyPr/>
        <a:lstStyle/>
        <a:p>
          <a:endParaRPr lang="en-US"/>
        </a:p>
      </dgm:t>
    </dgm:pt>
    <dgm:pt modelId="{4043B2C1-A64B-C44C-A13C-323FF28AF75F}">
      <dgm:prSet phldrT="[Text]" custT="1"/>
      <dgm:spPr/>
      <dgm:t>
        <a:bodyPr/>
        <a:lstStyle/>
        <a:p>
          <a:pPr algn="ctr"/>
          <a:r>
            <a:rPr lang="en-US" sz="2400" dirty="0">
              <a:latin typeface="Calibri" panose="020F0502020204030204" pitchFamily="34" charset="0"/>
              <a:cs typeface="Calibri" panose="020F0502020204030204" pitchFamily="34" charset="0"/>
            </a:rPr>
            <a:t>Makes us and those around us feel good.</a:t>
          </a:r>
        </a:p>
      </dgm:t>
    </dgm:pt>
    <dgm:pt modelId="{9FF95A38-E925-F84D-9490-1B82A7078568}" type="parTrans" cxnId="{B17B8036-E433-CE40-B399-7C8DF3D7D866}">
      <dgm:prSet/>
      <dgm:spPr/>
      <dgm:t>
        <a:bodyPr/>
        <a:lstStyle/>
        <a:p>
          <a:endParaRPr lang="en-US"/>
        </a:p>
      </dgm:t>
    </dgm:pt>
    <dgm:pt modelId="{8A721850-CF9B-2A40-A547-36932895C85A}" type="sibTrans" cxnId="{B17B8036-E433-CE40-B399-7C8DF3D7D866}">
      <dgm:prSet/>
      <dgm:spPr/>
      <dgm:t>
        <a:bodyPr/>
        <a:lstStyle/>
        <a:p>
          <a:endParaRPr lang="en-US"/>
        </a:p>
      </dgm:t>
    </dgm:pt>
    <dgm:pt modelId="{74DFB0E1-F186-794D-9E03-C5D9499F3B2A}">
      <dgm:prSet custT="1"/>
      <dgm:spPr/>
      <dgm:t>
        <a:bodyPr/>
        <a:lstStyle/>
        <a:p>
          <a:pPr algn="ctr"/>
          <a:r>
            <a:rPr lang="en-US" sz="2400" dirty="0">
              <a:latin typeface="Calibri" panose="020F0502020204030204" pitchFamily="34" charset="0"/>
              <a:cs typeface="Calibri" panose="020F0502020204030204" pitchFamily="34" charset="0"/>
            </a:rPr>
            <a:t>Helps us develop into the best versions of ourselves.</a:t>
          </a:r>
        </a:p>
      </dgm:t>
    </dgm:pt>
    <dgm:pt modelId="{696FC93C-03F7-BD44-98DA-CEAE41959570}" type="parTrans" cxnId="{442F0BFB-97E2-8346-941D-E18207062623}">
      <dgm:prSet/>
      <dgm:spPr/>
      <dgm:t>
        <a:bodyPr/>
        <a:lstStyle/>
        <a:p>
          <a:endParaRPr lang="en-US"/>
        </a:p>
      </dgm:t>
    </dgm:pt>
    <dgm:pt modelId="{0B0A15CA-71CC-8D4A-9711-9E056D10BA45}" type="sibTrans" cxnId="{442F0BFB-97E2-8346-941D-E18207062623}">
      <dgm:prSet/>
      <dgm:spPr/>
      <dgm:t>
        <a:bodyPr/>
        <a:lstStyle/>
        <a:p>
          <a:endParaRPr lang="en-US"/>
        </a:p>
      </dgm:t>
    </dgm:pt>
    <dgm:pt modelId="{E72AF418-841D-EE4F-B9B9-BC93D46E1F0B}" type="pres">
      <dgm:prSet presAssocID="{2A10704B-E07C-A842-825F-EC9AB6DD7EE0}" presName="linear" presStyleCnt="0">
        <dgm:presLayoutVars>
          <dgm:dir/>
          <dgm:animLvl val="lvl"/>
          <dgm:resizeHandles val="exact"/>
        </dgm:presLayoutVars>
      </dgm:prSet>
      <dgm:spPr/>
    </dgm:pt>
    <dgm:pt modelId="{0664C7B7-1BB9-3A46-BD9B-4932585BF2CF}" type="pres">
      <dgm:prSet presAssocID="{727EB7E6-6D26-7D4C-8257-55671D214BFA}" presName="parentLin" presStyleCnt="0"/>
      <dgm:spPr/>
    </dgm:pt>
    <dgm:pt modelId="{A5D78EEB-ACC4-5841-AFCC-868B93DF1714}" type="pres">
      <dgm:prSet presAssocID="{727EB7E6-6D26-7D4C-8257-55671D214BFA}" presName="parentLeftMargin" presStyleLbl="node1" presStyleIdx="0" presStyleCnt="4"/>
      <dgm:spPr/>
    </dgm:pt>
    <dgm:pt modelId="{1E9EDB45-218E-5744-ACB1-C1E7D74685D4}" type="pres">
      <dgm:prSet presAssocID="{727EB7E6-6D26-7D4C-8257-55671D214BFA}" presName="parentText" presStyleLbl="node1" presStyleIdx="0" presStyleCnt="4" custScaleX="133100" custScaleY="75132" custLinFactX="-255" custLinFactNeighborX="-100000" custLinFactNeighborY="1639">
        <dgm:presLayoutVars>
          <dgm:chMax val="0"/>
          <dgm:bulletEnabled val="1"/>
        </dgm:presLayoutVars>
      </dgm:prSet>
      <dgm:spPr/>
    </dgm:pt>
    <dgm:pt modelId="{A079F43B-D0C1-9941-B13F-5A578ABAD16D}" type="pres">
      <dgm:prSet presAssocID="{727EB7E6-6D26-7D4C-8257-55671D214BFA}" presName="negativeSpace" presStyleCnt="0"/>
      <dgm:spPr/>
    </dgm:pt>
    <dgm:pt modelId="{72610EF4-96C2-8745-A8D2-FCA7429A547E}" type="pres">
      <dgm:prSet presAssocID="{727EB7E6-6D26-7D4C-8257-55671D214BFA}" presName="childText" presStyleLbl="conFgAcc1" presStyleIdx="0" presStyleCnt="4" custScaleY="75132" custLinFactNeighborX="-179">
        <dgm:presLayoutVars>
          <dgm:bulletEnabled val="1"/>
        </dgm:presLayoutVars>
      </dgm:prSet>
      <dgm:spPr/>
    </dgm:pt>
    <dgm:pt modelId="{6807ABC7-10F8-374E-A769-0DA564CC744E}" type="pres">
      <dgm:prSet presAssocID="{B56F230C-E9D3-F447-8B30-918A4DA8F8BD}" presName="spaceBetweenRectangles" presStyleCnt="0"/>
      <dgm:spPr/>
    </dgm:pt>
    <dgm:pt modelId="{09851B85-50BD-2543-A026-EE171EA1E113}" type="pres">
      <dgm:prSet presAssocID="{7321DFB9-AC94-364B-AD1C-A65D35379773}" presName="parentLin" presStyleCnt="0"/>
      <dgm:spPr/>
    </dgm:pt>
    <dgm:pt modelId="{4D110F06-07B9-0141-A7F3-AE1A22EBF37A}" type="pres">
      <dgm:prSet presAssocID="{7321DFB9-AC94-364B-AD1C-A65D35379773}" presName="parentLeftMargin" presStyleLbl="node1" presStyleIdx="0" presStyleCnt="4"/>
      <dgm:spPr/>
    </dgm:pt>
    <dgm:pt modelId="{BC9878E2-524B-AE4C-8B17-58EB489A83AB}" type="pres">
      <dgm:prSet presAssocID="{7321DFB9-AC94-364B-AD1C-A65D35379773}" presName="parentText" presStyleLbl="node1" presStyleIdx="1" presStyleCnt="4" custScaleX="133100" custScaleY="75132" custLinFactX="-255" custLinFactNeighborX="-100000">
        <dgm:presLayoutVars>
          <dgm:chMax val="0"/>
          <dgm:bulletEnabled val="1"/>
        </dgm:presLayoutVars>
      </dgm:prSet>
      <dgm:spPr/>
    </dgm:pt>
    <dgm:pt modelId="{6E6032D8-B17C-204A-B80E-146E53AA87B5}" type="pres">
      <dgm:prSet presAssocID="{7321DFB9-AC94-364B-AD1C-A65D35379773}" presName="negativeSpace" presStyleCnt="0"/>
      <dgm:spPr/>
    </dgm:pt>
    <dgm:pt modelId="{CBFE7A1E-36DE-5A42-B364-218869B379CC}" type="pres">
      <dgm:prSet presAssocID="{7321DFB9-AC94-364B-AD1C-A65D35379773}" presName="childText" presStyleLbl="conFgAcc1" presStyleIdx="1" presStyleCnt="4" custScaleY="75132" custLinFactNeighborX="-179">
        <dgm:presLayoutVars>
          <dgm:bulletEnabled val="1"/>
        </dgm:presLayoutVars>
      </dgm:prSet>
      <dgm:spPr/>
    </dgm:pt>
    <dgm:pt modelId="{3C38E02B-1677-0547-BE69-829BF708D40E}" type="pres">
      <dgm:prSet presAssocID="{63BE4DE5-44BF-8E48-B77D-83902723EE31}" presName="spaceBetweenRectangles" presStyleCnt="0"/>
      <dgm:spPr/>
    </dgm:pt>
    <dgm:pt modelId="{D5CA60F3-6D20-0546-B985-AE800E31EBB2}" type="pres">
      <dgm:prSet presAssocID="{4043B2C1-A64B-C44C-A13C-323FF28AF75F}" presName="parentLin" presStyleCnt="0"/>
      <dgm:spPr/>
    </dgm:pt>
    <dgm:pt modelId="{93B207AD-655B-AC45-96BD-E9C99C7819DF}" type="pres">
      <dgm:prSet presAssocID="{4043B2C1-A64B-C44C-A13C-323FF28AF75F}" presName="parentLeftMargin" presStyleLbl="node1" presStyleIdx="1" presStyleCnt="4"/>
      <dgm:spPr/>
    </dgm:pt>
    <dgm:pt modelId="{0A42DE29-04A8-984F-9EBD-6342375A3E49}" type="pres">
      <dgm:prSet presAssocID="{4043B2C1-A64B-C44C-A13C-323FF28AF75F}" presName="parentText" presStyleLbl="node1" presStyleIdx="2" presStyleCnt="4" custScaleX="133100" custScaleY="75132" custLinFactX="-255" custLinFactNeighborX="-100000">
        <dgm:presLayoutVars>
          <dgm:chMax val="0"/>
          <dgm:bulletEnabled val="1"/>
        </dgm:presLayoutVars>
      </dgm:prSet>
      <dgm:spPr/>
    </dgm:pt>
    <dgm:pt modelId="{F434EF2C-E1F5-4740-A903-714D3D1D3136}" type="pres">
      <dgm:prSet presAssocID="{4043B2C1-A64B-C44C-A13C-323FF28AF75F}" presName="negativeSpace" presStyleCnt="0"/>
      <dgm:spPr/>
    </dgm:pt>
    <dgm:pt modelId="{9571ADD7-DDA8-734A-A938-49D97DB55194}" type="pres">
      <dgm:prSet presAssocID="{4043B2C1-A64B-C44C-A13C-323FF28AF75F}" presName="childText" presStyleLbl="conFgAcc1" presStyleIdx="2" presStyleCnt="4" custScaleY="75132" custLinFactNeighborX="-179">
        <dgm:presLayoutVars>
          <dgm:bulletEnabled val="1"/>
        </dgm:presLayoutVars>
      </dgm:prSet>
      <dgm:spPr/>
    </dgm:pt>
    <dgm:pt modelId="{75F010D8-DE7D-044C-A5CF-955CBFE36CEF}" type="pres">
      <dgm:prSet presAssocID="{8A721850-CF9B-2A40-A547-36932895C85A}" presName="spaceBetweenRectangles" presStyleCnt="0"/>
      <dgm:spPr/>
    </dgm:pt>
    <dgm:pt modelId="{C09F35F9-5487-1F4C-97AC-5CD6D7D06AE3}" type="pres">
      <dgm:prSet presAssocID="{74DFB0E1-F186-794D-9E03-C5D9499F3B2A}" presName="parentLin" presStyleCnt="0"/>
      <dgm:spPr/>
    </dgm:pt>
    <dgm:pt modelId="{9413F586-7AC1-DF49-84A9-DADFCC6CEBCE}" type="pres">
      <dgm:prSet presAssocID="{74DFB0E1-F186-794D-9E03-C5D9499F3B2A}" presName="parentLeftMargin" presStyleLbl="node1" presStyleIdx="2" presStyleCnt="4"/>
      <dgm:spPr/>
    </dgm:pt>
    <dgm:pt modelId="{0A2F081E-D674-DD4C-9D93-E1D01F8CDD80}" type="pres">
      <dgm:prSet presAssocID="{74DFB0E1-F186-794D-9E03-C5D9499F3B2A}" presName="parentText" presStyleLbl="node1" presStyleIdx="3" presStyleCnt="4" custScaleX="133100" custScaleY="75132" custLinFactX="-255" custLinFactNeighborX="-100000">
        <dgm:presLayoutVars>
          <dgm:chMax val="0"/>
          <dgm:bulletEnabled val="1"/>
        </dgm:presLayoutVars>
      </dgm:prSet>
      <dgm:spPr/>
    </dgm:pt>
    <dgm:pt modelId="{089D7903-8695-8142-ADDE-68A19B58873C}" type="pres">
      <dgm:prSet presAssocID="{74DFB0E1-F186-794D-9E03-C5D9499F3B2A}" presName="negativeSpace" presStyleCnt="0"/>
      <dgm:spPr/>
    </dgm:pt>
    <dgm:pt modelId="{02E805B3-3851-034A-942C-429B7DFF0009}" type="pres">
      <dgm:prSet presAssocID="{74DFB0E1-F186-794D-9E03-C5D9499F3B2A}" presName="childText" presStyleLbl="conFgAcc1" presStyleIdx="3" presStyleCnt="4" custScaleY="75132" custLinFactNeighborX="-179">
        <dgm:presLayoutVars>
          <dgm:bulletEnabled val="1"/>
        </dgm:presLayoutVars>
      </dgm:prSet>
      <dgm:spPr/>
    </dgm:pt>
  </dgm:ptLst>
  <dgm:cxnLst>
    <dgm:cxn modelId="{009A7E36-5B29-BE40-B580-D266C3940880}" type="presOf" srcId="{74DFB0E1-F186-794D-9E03-C5D9499F3B2A}" destId="{9413F586-7AC1-DF49-84A9-DADFCC6CEBCE}" srcOrd="0" destOrd="0" presId="urn:microsoft.com/office/officeart/2005/8/layout/list1"/>
    <dgm:cxn modelId="{B17B8036-E433-CE40-B399-7C8DF3D7D866}" srcId="{2A10704B-E07C-A842-825F-EC9AB6DD7EE0}" destId="{4043B2C1-A64B-C44C-A13C-323FF28AF75F}" srcOrd="2" destOrd="0" parTransId="{9FF95A38-E925-F84D-9490-1B82A7078568}" sibTransId="{8A721850-CF9B-2A40-A547-36932895C85A}"/>
    <dgm:cxn modelId="{CFBF498D-0543-7D4E-B281-13502CA8B840}" type="presOf" srcId="{4043B2C1-A64B-C44C-A13C-323FF28AF75F}" destId="{93B207AD-655B-AC45-96BD-E9C99C7819DF}" srcOrd="0" destOrd="0" presId="urn:microsoft.com/office/officeart/2005/8/layout/list1"/>
    <dgm:cxn modelId="{815FC88F-01B3-3046-B0E9-0E8D8E93D499}" type="presOf" srcId="{727EB7E6-6D26-7D4C-8257-55671D214BFA}" destId="{A5D78EEB-ACC4-5841-AFCC-868B93DF1714}" srcOrd="0" destOrd="0" presId="urn:microsoft.com/office/officeart/2005/8/layout/list1"/>
    <dgm:cxn modelId="{950BCDA9-7A30-D64E-A61A-6FB52B915866}" type="presOf" srcId="{4043B2C1-A64B-C44C-A13C-323FF28AF75F}" destId="{0A42DE29-04A8-984F-9EBD-6342375A3E49}" srcOrd="1" destOrd="0" presId="urn:microsoft.com/office/officeart/2005/8/layout/list1"/>
    <dgm:cxn modelId="{D86AADAD-19FD-2347-9185-91660DAE64CA}" type="presOf" srcId="{2A10704B-E07C-A842-825F-EC9AB6DD7EE0}" destId="{E72AF418-841D-EE4F-B9B9-BC93D46E1F0B}" srcOrd="0" destOrd="0" presId="urn:microsoft.com/office/officeart/2005/8/layout/list1"/>
    <dgm:cxn modelId="{FC9A7AB4-FDCA-BC4E-88AD-573BAF8869F2}" type="presOf" srcId="{7321DFB9-AC94-364B-AD1C-A65D35379773}" destId="{4D110F06-07B9-0141-A7F3-AE1A22EBF37A}" srcOrd="0" destOrd="0" presId="urn:microsoft.com/office/officeart/2005/8/layout/list1"/>
    <dgm:cxn modelId="{80869BB8-8D11-774F-834F-0A1D8594CD48}" type="presOf" srcId="{74DFB0E1-F186-794D-9E03-C5D9499F3B2A}" destId="{0A2F081E-D674-DD4C-9D93-E1D01F8CDD80}" srcOrd="1" destOrd="0" presId="urn:microsoft.com/office/officeart/2005/8/layout/list1"/>
    <dgm:cxn modelId="{F67206C3-4847-FC4A-869D-A247DAF8B7FB}" srcId="{2A10704B-E07C-A842-825F-EC9AB6DD7EE0}" destId="{727EB7E6-6D26-7D4C-8257-55671D214BFA}" srcOrd="0" destOrd="0" parTransId="{A16033DD-FBA3-4A4F-B25E-70991E7851DF}" sibTransId="{B56F230C-E9D3-F447-8B30-918A4DA8F8BD}"/>
    <dgm:cxn modelId="{E2FB46EC-C8BB-094F-9F85-96AAF665C0E6}" type="presOf" srcId="{727EB7E6-6D26-7D4C-8257-55671D214BFA}" destId="{1E9EDB45-218E-5744-ACB1-C1E7D74685D4}" srcOrd="1" destOrd="0" presId="urn:microsoft.com/office/officeart/2005/8/layout/list1"/>
    <dgm:cxn modelId="{442F0BFB-97E2-8346-941D-E18207062623}" srcId="{2A10704B-E07C-A842-825F-EC9AB6DD7EE0}" destId="{74DFB0E1-F186-794D-9E03-C5D9499F3B2A}" srcOrd="3" destOrd="0" parTransId="{696FC93C-03F7-BD44-98DA-CEAE41959570}" sibTransId="{0B0A15CA-71CC-8D4A-9711-9E056D10BA45}"/>
    <dgm:cxn modelId="{EF800CFB-B751-E943-9E39-7C876BADDD88}" type="presOf" srcId="{7321DFB9-AC94-364B-AD1C-A65D35379773}" destId="{BC9878E2-524B-AE4C-8B17-58EB489A83AB}" srcOrd="1" destOrd="0" presId="urn:microsoft.com/office/officeart/2005/8/layout/list1"/>
    <dgm:cxn modelId="{F055B4FD-5AEC-A044-81A8-3FB6C93859E8}" srcId="{2A10704B-E07C-A842-825F-EC9AB6DD7EE0}" destId="{7321DFB9-AC94-364B-AD1C-A65D35379773}" srcOrd="1" destOrd="0" parTransId="{66760EC5-2800-654E-B456-AC03DDE8332E}" sibTransId="{63BE4DE5-44BF-8E48-B77D-83902723EE31}"/>
    <dgm:cxn modelId="{D6B42EA1-E6DB-704C-8D90-C006CDF4683B}" type="presParOf" srcId="{E72AF418-841D-EE4F-B9B9-BC93D46E1F0B}" destId="{0664C7B7-1BB9-3A46-BD9B-4932585BF2CF}" srcOrd="0" destOrd="0" presId="urn:microsoft.com/office/officeart/2005/8/layout/list1"/>
    <dgm:cxn modelId="{2BB70A51-DD7B-9644-B40F-C9036F4E601E}" type="presParOf" srcId="{0664C7B7-1BB9-3A46-BD9B-4932585BF2CF}" destId="{A5D78EEB-ACC4-5841-AFCC-868B93DF1714}" srcOrd="0" destOrd="0" presId="urn:microsoft.com/office/officeart/2005/8/layout/list1"/>
    <dgm:cxn modelId="{7C289DD1-98CF-F840-9B38-47E00B8B3C41}" type="presParOf" srcId="{0664C7B7-1BB9-3A46-BD9B-4932585BF2CF}" destId="{1E9EDB45-218E-5744-ACB1-C1E7D74685D4}" srcOrd="1" destOrd="0" presId="urn:microsoft.com/office/officeart/2005/8/layout/list1"/>
    <dgm:cxn modelId="{6C50F61F-8B62-A544-B909-7122C20C131B}" type="presParOf" srcId="{E72AF418-841D-EE4F-B9B9-BC93D46E1F0B}" destId="{A079F43B-D0C1-9941-B13F-5A578ABAD16D}" srcOrd="1" destOrd="0" presId="urn:microsoft.com/office/officeart/2005/8/layout/list1"/>
    <dgm:cxn modelId="{C48412F9-481F-B640-8B8D-6846464A03EB}" type="presParOf" srcId="{E72AF418-841D-EE4F-B9B9-BC93D46E1F0B}" destId="{72610EF4-96C2-8745-A8D2-FCA7429A547E}" srcOrd="2" destOrd="0" presId="urn:microsoft.com/office/officeart/2005/8/layout/list1"/>
    <dgm:cxn modelId="{58585548-998E-8B41-B27F-3CC222971331}" type="presParOf" srcId="{E72AF418-841D-EE4F-B9B9-BC93D46E1F0B}" destId="{6807ABC7-10F8-374E-A769-0DA564CC744E}" srcOrd="3" destOrd="0" presId="urn:microsoft.com/office/officeart/2005/8/layout/list1"/>
    <dgm:cxn modelId="{439830BC-5D9B-4746-96C7-6CAB14220FFD}" type="presParOf" srcId="{E72AF418-841D-EE4F-B9B9-BC93D46E1F0B}" destId="{09851B85-50BD-2543-A026-EE171EA1E113}" srcOrd="4" destOrd="0" presId="urn:microsoft.com/office/officeart/2005/8/layout/list1"/>
    <dgm:cxn modelId="{E18C0C77-3B1D-8F47-9076-7A7A2F67ADD6}" type="presParOf" srcId="{09851B85-50BD-2543-A026-EE171EA1E113}" destId="{4D110F06-07B9-0141-A7F3-AE1A22EBF37A}" srcOrd="0" destOrd="0" presId="urn:microsoft.com/office/officeart/2005/8/layout/list1"/>
    <dgm:cxn modelId="{C90E6C80-D015-3242-93C3-25E89DF8F821}" type="presParOf" srcId="{09851B85-50BD-2543-A026-EE171EA1E113}" destId="{BC9878E2-524B-AE4C-8B17-58EB489A83AB}" srcOrd="1" destOrd="0" presId="urn:microsoft.com/office/officeart/2005/8/layout/list1"/>
    <dgm:cxn modelId="{C864E3BF-70A4-484C-BA15-6CC7452AA42C}" type="presParOf" srcId="{E72AF418-841D-EE4F-B9B9-BC93D46E1F0B}" destId="{6E6032D8-B17C-204A-B80E-146E53AA87B5}" srcOrd="5" destOrd="0" presId="urn:microsoft.com/office/officeart/2005/8/layout/list1"/>
    <dgm:cxn modelId="{D6AC3294-4EFF-BF4B-9B0F-33B22E6B9479}" type="presParOf" srcId="{E72AF418-841D-EE4F-B9B9-BC93D46E1F0B}" destId="{CBFE7A1E-36DE-5A42-B364-218869B379CC}" srcOrd="6" destOrd="0" presId="urn:microsoft.com/office/officeart/2005/8/layout/list1"/>
    <dgm:cxn modelId="{5415EF82-70D1-0548-B035-AE0D1CCB5261}" type="presParOf" srcId="{E72AF418-841D-EE4F-B9B9-BC93D46E1F0B}" destId="{3C38E02B-1677-0547-BE69-829BF708D40E}" srcOrd="7" destOrd="0" presId="urn:microsoft.com/office/officeart/2005/8/layout/list1"/>
    <dgm:cxn modelId="{4DA66E42-202A-2847-840C-3F84F41FB272}" type="presParOf" srcId="{E72AF418-841D-EE4F-B9B9-BC93D46E1F0B}" destId="{D5CA60F3-6D20-0546-B985-AE800E31EBB2}" srcOrd="8" destOrd="0" presId="urn:microsoft.com/office/officeart/2005/8/layout/list1"/>
    <dgm:cxn modelId="{2BEBFD38-F05C-1742-8C96-17C8A641E8B0}" type="presParOf" srcId="{D5CA60F3-6D20-0546-B985-AE800E31EBB2}" destId="{93B207AD-655B-AC45-96BD-E9C99C7819DF}" srcOrd="0" destOrd="0" presId="urn:microsoft.com/office/officeart/2005/8/layout/list1"/>
    <dgm:cxn modelId="{468CD47D-81E9-FF48-9714-A77452034DD7}" type="presParOf" srcId="{D5CA60F3-6D20-0546-B985-AE800E31EBB2}" destId="{0A42DE29-04A8-984F-9EBD-6342375A3E49}" srcOrd="1" destOrd="0" presId="urn:microsoft.com/office/officeart/2005/8/layout/list1"/>
    <dgm:cxn modelId="{69F86A46-2C16-B944-9FEF-E7732A735294}" type="presParOf" srcId="{E72AF418-841D-EE4F-B9B9-BC93D46E1F0B}" destId="{F434EF2C-E1F5-4740-A903-714D3D1D3136}" srcOrd="9" destOrd="0" presId="urn:microsoft.com/office/officeart/2005/8/layout/list1"/>
    <dgm:cxn modelId="{B7FBF5CA-CC45-5E4B-BA90-B1418F17FBEB}" type="presParOf" srcId="{E72AF418-841D-EE4F-B9B9-BC93D46E1F0B}" destId="{9571ADD7-DDA8-734A-A938-49D97DB55194}" srcOrd="10" destOrd="0" presId="urn:microsoft.com/office/officeart/2005/8/layout/list1"/>
    <dgm:cxn modelId="{CD7D34E1-A411-F046-AC89-C5830ED282A2}" type="presParOf" srcId="{E72AF418-841D-EE4F-B9B9-BC93D46E1F0B}" destId="{75F010D8-DE7D-044C-A5CF-955CBFE36CEF}" srcOrd="11" destOrd="0" presId="urn:microsoft.com/office/officeart/2005/8/layout/list1"/>
    <dgm:cxn modelId="{D344E83B-BC01-C34D-AE3B-4114E166F807}" type="presParOf" srcId="{E72AF418-841D-EE4F-B9B9-BC93D46E1F0B}" destId="{C09F35F9-5487-1F4C-97AC-5CD6D7D06AE3}" srcOrd="12" destOrd="0" presId="urn:microsoft.com/office/officeart/2005/8/layout/list1"/>
    <dgm:cxn modelId="{C965372B-EC91-1848-8810-237D53CFADDE}" type="presParOf" srcId="{C09F35F9-5487-1F4C-97AC-5CD6D7D06AE3}" destId="{9413F586-7AC1-DF49-84A9-DADFCC6CEBCE}" srcOrd="0" destOrd="0" presId="urn:microsoft.com/office/officeart/2005/8/layout/list1"/>
    <dgm:cxn modelId="{23745413-54A1-D34F-A4AA-1FA80CE643C2}" type="presParOf" srcId="{C09F35F9-5487-1F4C-97AC-5CD6D7D06AE3}" destId="{0A2F081E-D674-DD4C-9D93-E1D01F8CDD80}" srcOrd="1" destOrd="0" presId="urn:microsoft.com/office/officeart/2005/8/layout/list1"/>
    <dgm:cxn modelId="{9824596C-F4B1-3045-AF11-BFE9C799864E}" type="presParOf" srcId="{E72AF418-841D-EE4F-B9B9-BC93D46E1F0B}" destId="{089D7903-8695-8142-ADDE-68A19B58873C}" srcOrd="13" destOrd="0" presId="urn:microsoft.com/office/officeart/2005/8/layout/list1"/>
    <dgm:cxn modelId="{956FB8B0-E041-A742-B47E-F64589A51AB0}" type="presParOf" srcId="{E72AF418-841D-EE4F-B9B9-BC93D46E1F0B}" destId="{02E805B3-3851-034A-942C-429B7DFF0009}"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610EF4-96C2-8745-A8D2-FCA7429A547E}">
      <dsp:nvSpPr>
        <dsp:cNvPr id="0" name=""/>
        <dsp:cNvSpPr/>
      </dsp:nvSpPr>
      <dsp:spPr>
        <a:xfrm>
          <a:off x="0" y="651237"/>
          <a:ext cx="8128000" cy="123066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9EDB45-218E-5744-ACB1-C1E7D74685D4}">
      <dsp:nvSpPr>
        <dsp:cNvPr id="0" name=""/>
        <dsp:cNvSpPr/>
      </dsp:nvSpPr>
      <dsp:spPr>
        <a:xfrm>
          <a:off x="0" y="200454"/>
          <a:ext cx="7572857" cy="144163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Relative Clauses tell us more about people and things.</a:t>
          </a:r>
        </a:p>
      </dsp:txBody>
      <dsp:txXfrm>
        <a:off x="70375" y="270829"/>
        <a:ext cx="7432107" cy="1300882"/>
      </dsp:txXfrm>
    </dsp:sp>
    <dsp:sp modelId="{CBFE7A1E-36DE-5A42-B364-218869B379CC}">
      <dsp:nvSpPr>
        <dsp:cNvPr id="0" name=""/>
        <dsp:cNvSpPr/>
      </dsp:nvSpPr>
      <dsp:spPr>
        <a:xfrm>
          <a:off x="0" y="2715132"/>
          <a:ext cx="8128000" cy="123066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9878E2-524B-AE4C-8B17-58EB489A83AB}">
      <dsp:nvSpPr>
        <dsp:cNvPr id="0" name=""/>
        <dsp:cNvSpPr/>
      </dsp:nvSpPr>
      <dsp:spPr>
        <a:xfrm>
          <a:off x="0" y="2232900"/>
          <a:ext cx="7572857" cy="144163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Similarly, we need to relate to others by putting ourselves in their place or situation and thereby understand and care about what they feel.</a:t>
          </a:r>
        </a:p>
      </dsp:txBody>
      <dsp:txXfrm>
        <a:off x="70375" y="2303275"/>
        <a:ext cx="7432107" cy="13008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610EF4-96C2-8745-A8D2-FCA7429A547E}">
      <dsp:nvSpPr>
        <dsp:cNvPr id="0" name=""/>
        <dsp:cNvSpPr/>
      </dsp:nvSpPr>
      <dsp:spPr>
        <a:xfrm>
          <a:off x="0" y="295678"/>
          <a:ext cx="8128000" cy="62479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9EDB45-218E-5744-ACB1-C1E7D74685D4}">
      <dsp:nvSpPr>
        <dsp:cNvPr id="0" name=""/>
        <dsp:cNvSpPr/>
      </dsp:nvSpPr>
      <dsp:spPr>
        <a:xfrm>
          <a:off x="0" y="66819"/>
          <a:ext cx="7572857" cy="7319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Allows us to see the world from their perspective.</a:t>
          </a:r>
        </a:p>
      </dsp:txBody>
      <dsp:txXfrm>
        <a:off x="35729" y="102548"/>
        <a:ext cx="7501399" cy="660447"/>
      </dsp:txXfrm>
    </dsp:sp>
    <dsp:sp modelId="{CBFE7A1E-36DE-5A42-B364-218869B379CC}">
      <dsp:nvSpPr>
        <dsp:cNvPr id="0" name=""/>
        <dsp:cNvSpPr/>
      </dsp:nvSpPr>
      <dsp:spPr>
        <a:xfrm>
          <a:off x="0" y="1343502"/>
          <a:ext cx="8128000" cy="62479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9878E2-524B-AE4C-8B17-58EB489A83AB}">
      <dsp:nvSpPr>
        <dsp:cNvPr id="0" name=""/>
        <dsp:cNvSpPr/>
      </dsp:nvSpPr>
      <dsp:spPr>
        <a:xfrm>
          <a:off x="0" y="1098676"/>
          <a:ext cx="7572857" cy="7319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Fosters positive relationships with everyone.</a:t>
          </a:r>
        </a:p>
      </dsp:txBody>
      <dsp:txXfrm>
        <a:off x="35729" y="1134405"/>
        <a:ext cx="7501399" cy="660447"/>
      </dsp:txXfrm>
    </dsp:sp>
    <dsp:sp modelId="{9571ADD7-DDA8-734A-A938-49D97DB55194}">
      <dsp:nvSpPr>
        <dsp:cNvPr id="0" name=""/>
        <dsp:cNvSpPr/>
      </dsp:nvSpPr>
      <dsp:spPr>
        <a:xfrm>
          <a:off x="0" y="2391325"/>
          <a:ext cx="8128000" cy="62479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42DE29-04A8-984F-9EBD-6342375A3E49}">
      <dsp:nvSpPr>
        <dsp:cNvPr id="0" name=""/>
        <dsp:cNvSpPr/>
      </dsp:nvSpPr>
      <dsp:spPr>
        <a:xfrm>
          <a:off x="0" y="2146500"/>
          <a:ext cx="7572857" cy="7319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Makes us and those around us feel good.</a:t>
          </a:r>
        </a:p>
      </dsp:txBody>
      <dsp:txXfrm>
        <a:off x="35729" y="2182229"/>
        <a:ext cx="7501399" cy="660447"/>
      </dsp:txXfrm>
    </dsp:sp>
    <dsp:sp modelId="{02E805B3-3851-034A-942C-429B7DFF0009}">
      <dsp:nvSpPr>
        <dsp:cNvPr id="0" name=""/>
        <dsp:cNvSpPr/>
      </dsp:nvSpPr>
      <dsp:spPr>
        <a:xfrm>
          <a:off x="0" y="3439149"/>
          <a:ext cx="8128000" cy="62479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2F081E-D674-DD4C-9D93-E1D01F8CDD80}">
      <dsp:nvSpPr>
        <dsp:cNvPr id="0" name=""/>
        <dsp:cNvSpPr/>
      </dsp:nvSpPr>
      <dsp:spPr>
        <a:xfrm>
          <a:off x="0" y="3194323"/>
          <a:ext cx="7572857" cy="7319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Helps us develop into the best versions of ourselves.</a:t>
          </a:r>
        </a:p>
      </dsp:txBody>
      <dsp:txXfrm>
        <a:off x="35729" y="3230052"/>
        <a:ext cx="7501399" cy="66044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IN"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Google Shape;2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 name="Google Shape;29;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Notes for Teacher</a:t>
            </a:r>
            <a:r>
              <a:rPr lang="en-IN" sz="1200" b="0" i="0" u="none" strike="noStrike" dirty="0">
                <a:solidFill>
                  <a:schemeClr val="dk1"/>
                </a:solidFill>
                <a:latin typeface="Calibri"/>
                <a:ea typeface="Calibri"/>
                <a:cs typeface="Calibri"/>
                <a:sym typeface="Calibri"/>
              </a:rPr>
              <a:t> - &lt; Information for further reference or explanation &gt;</a:t>
            </a:r>
            <a:endParaRPr b="0" dirty="0"/>
          </a:p>
          <a:p>
            <a:pPr marL="0" lvl="0" indent="0" algn="l" rtl="0">
              <a:spcBef>
                <a:spcPts val="0"/>
              </a:spcBef>
              <a:spcAft>
                <a:spcPts val="0"/>
              </a:spcAft>
              <a:buNone/>
            </a:pPr>
            <a:br>
              <a:rPr lang="en-IN" b="0" dirty="0"/>
            </a:br>
            <a:r>
              <a:rPr lang="en-IN" sz="1200" b="1" i="0" u="none" strike="noStrike" dirty="0">
                <a:solidFill>
                  <a:schemeClr val="dk1"/>
                </a:solidFill>
                <a:latin typeface="Calibri"/>
                <a:ea typeface="Calibri"/>
                <a:cs typeface="Calibri"/>
                <a:sym typeface="Calibri"/>
              </a:rPr>
              <a:t>Suggestions: </a:t>
            </a:r>
            <a:r>
              <a:rPr lang="en-IN" sz="1200" b="0" i="0" u="none" strike="noStrike" dirty="0">
                <a:solidFill>
                  <a:schemeClr val="dk1"/>
                </a:solidFill>
                <a:latin typeface="Calibri"/>
                <a:ea typeface="Calibri"/>
                <a:cs typeface="Calibri"/>
                <a:sym typeface="Calibri"/>
              </a:rPr>
              <a:t>&lt;Ideas/ Images/ Animations / Others – To make better representation of the content &gt;</a:t>
            </a:r>
            <a:br>
              <a:rPr lang="en-IN" sz="1200" b="0" i="0" u="none" strike="noStrike" dirty="0">
                <a:solidFill>
                  <a:schemeClr val="dk1"/>
                </a:solidFill>
                <a:latin typeface="Calibri"/>
                <a:ea typeface="Calibri"/>
                <a:cs typeface="Calibri"/>
                <a:sym typeface="Calibri"/>
              </a:rPr>
            </a:br>
            <a:endParaRPr b="0" dirty="0"/>
          </a:p>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Source of Multimedia used in this slide - </a:t>
            </a:r>
            <a:r>
              <a:rPr lang="en-IN" sz="1200" b="0" i="0" u="none" strike="noStrike" dirty="0">
                <a:solidFill>
                  <a:schemeClr val="dk1"/>
                </a:solidFill>
                <a:latin typeface="Calibri"/>
                <a:ea typeface="Calibri"/>
                <a:cs typeface="Calibri"/>
                <a:sym typeface="Calibri"/>
              </a:rPr>
              <a:t> &lt;Please provide source URL where we find the image and the license agreement</a:t>
            </a:r>
          </a:p>
        </p:txBody>
      </p:sp>
      <p:sp>
        <p:nvSpPr>
          <p:cNvPr id="30" name="Google Shape;30;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N"/>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 name="Google Shape;3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Notes for Teacher</a:t>
            </a:r>
            <a:r>
              <a:rPr lang="en-IN" sz="1200" b="0" i="0" u="none" strike="noStrike" dirty="0">
                <a:solidFill>
                  <a:schemeClr val="dk1"/>
                </a:solidFill>
                <a:latin typeface="Calibri"/>
                <a:ea typeface="Calibri"/>
                <a:cs typeface="Calibri"/>
                <a:sym typeface="Calibri"/>
              </a:rPr>
              <a:t> - &lt; Information for further reference or explanation &gt;</a:t>
            </a:r>
            <a:endParaRPr b="0" dirty="0"/>
          </a:p>
          <a:p>
            <a:pPr marL="0" lvl="0" indent="0" algn="l" rtl="0">
              <a:spcBef>
                <a:spcPts val="0"/>
              </a:spcBef>
              <a:spcAft>
                <a:spcPts val="0"/>
              </a:spcAft>
              <a:buNone/>
            </a:pPr>
            <a:br>
              <a:rPr lang="en-IN" b="0" dirty="0"/>
            </a:br>
            <a:r>
              <a:rPr lang="en-IN" sz="1200" b="1" i="0" u="none" strike="noStrike" dirty="0">
                <a:solidFill>
                  <a:schemeClr val="dk1"/>
                </a:solidFill>
                <a:latin typeface="Calibri"/>
                <a:ea typeface="Calibri"/>
                <a:cs typeface="Calibri"/>
                <a:sym typeface="Calibri"/>
              </a:rPr>
              <a:t>Suggestions: </a:t>
            </a:r>
            <a:r>
              <a:rPr lang="en-IN" sz="1200" b="0" i="0" u="none" strike="noStrike" dirty="0">
                <a:solidFill>
                  <a:schemeClr val="dk1"/>
                </a:solidFill>
                <a:latin typeface="Calibri"/>
                <a:ea typeface="Calibri"/>
                <a:cs typeface="Calibri"/>
                <a:sym typeface="Calibri"/>
              </a:rPr>
              <a:t>&lt;Ideas/ Images/ Animations / Others – To make better representation of the content &gt;</a:t>
            </a:r>
            <a:br>
              <a:rPr lang="en-IN" sz="1200" b="0" i="0" u="none" strike="noStrike" dirty="0">
                <a:solidFill>
                  <a:schemeClr val="dk1"/>
                </a:solidFill>
                <a:latin typeface="Calibri"/>
                <a:ea typeface="Calibri"/>
                <a:cs typeface="Calibri"/>
                <a:sym typeface="Calibri"/>
              </a:rPr>
            </a:br>
            <a:endParaRPr b="0" dirty="0"/>
          </a:p>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Source of Multimedia used in this slide - </a:t>
            </a:r>
            <a:r>
              <a:rPr lang="en-IN" sz="1200" b="0" i="0" u="none" strike="noStrike" dirty="0">
                <a:solidFill>
                  <a:schemeClr val="dk1"/>
                </a:solidFill>
                <a:latin typeface="Calibri"/>
                <a:ea typeface="Calibri"/>
                <a:cs typeface="Calibri"/>
                <a:sym typeface="Calibri"/>
              </a:rPr>
              <a:t> &lt;Please provide source URL where we find the image and the license agreement&gt; </a:t>
            </a:r>
          </a:p>
          <a:p>
            <a:pPr marL="0" lvl="0" indent="0" algn="l" rtl="0">
              <a:spcBef>
                <a:spcPts val="0"/>
              </a:spcBef>
              <a:spcAft>
                <a:spcPts val="0"/>
              </a:spcAft>
              <a:buNone/>
            </a:pPr>
            <a:r>
              <a:rPr lang="en-IN" sz="1200" b="0" i="0" u="none" strike="noStrike" dirty="0">
                <a:solidFill>
                  <a:schemeClr val="dk1"/>
                </a:solidFill>
                <a:latin typeface="Calibri"/>
                <a:cs typeface="Calibri"/>
                <a:sym typeface="Calibri"/>
              </a:rPr>
              <a:t>&lt;Scenery&gt;: &lt;https://pixabay.com/vectors/landscape-twilight-light-night-1844229/&gt;</a:t>
            </a:r>
          </a:p>
          <a:p>
            <a:pPr marL="0" lvl="0" indent="0" algn="l" rtl="0">
              <a:spcBef>
                <a:spcPts val="0"/>
              </a:spcBef>
              <a:spcAft>
                <a:spcPts val="0"/>
              </a:spcAft>
              <a:buNone/>
            </a:pPr>
            <a:r>
              <a:rPr lang="en-IN" sz="1200" b="0" i="0" u="none" strike="noStrike" dirty="0">
                <a:solidFill>
                  <a:schemeClr val="dk1"/>
                </a:solidFill>
                <a:latin typeface="Calibri"/>
                <a:cs typeface="Calibri"/>
                <a:sym typeface="Calibri"/>
              </a:rPr>
              <a:t>&lt;Parrot&gt; - &lt;https://pixabay.com/vectors/bird-feathers-flying-macaw-wings-2028367/&gt;</a:t>
            </a:r>
          </a:p>
          <a:p>
            <a:pPr marL="0" lvl="0" indent="0" algn="l" rtl="0">
              <a:spcBef>
                <a:spcPts val="0"/>
              </a:spcBef>
              <a:spcAft>
                <a:spcPts val="0"/>
              </a:spcAft>
              <a:buNone/>
            </a:pPr>
            <a:r>
              <a:rPr lang="en-IN" sz="1200" b="0" i="0" u="none" strike="noStrike" dirty="0">
                <a:solidFill>
                  <a:schemeClr val="dk1"/>
                </a:solidFill>
                <a:latin typeface="Calibri"/>
                <a:cs typeface="Calibri"/>
                <a:sym typeface="Calibri"/>
              </a:rPr>
              <a:t>&lt;man throwing stone&gt; - &lt;https://</a:t>
            </a:r>
            <a:r>
              <a:rPr lang="en-IN" sz="1200" b="0" i="0" u="none" strike="noStrike" dirty="0" err="1">
                <a:solidFill>
                  <a:schemeClr val="dk1"/>
                </a:solidFill>
                <a:latin typeface="Calibri"/>
                <a:cs typeface="Calibri"/>
                <a:sym typeface="Calibri"/>
              </a:rPr>
              <a:t>pixabay.com</a:t>
            </a:r>
            <a:r>
              <a:rPr lang="en-IN" sz="1200" b="0" i="0" u="none" strike="noStrike" dirty="0">
                <a:solidFill>
                  <a:schemeClr val="dk1"/>
                </a:solidFill>
                <a:latin typeface="Calibri"/>
                <a:cs typeface="Calibri"/>
                <a:sym typeface="Calibri"/>
              </a:rPr>
              <a:t>/vectors/throwing-stone-cast-launching-man-154588/&gt;</a:t>
            </a:r>
          </a:p>
          <a:p>
            <a:pPr marL="0" lvl="0" indent="0" algn="l" rtl="0">
              <a:spcBef>
                <a:spcPts val="0"/>
              </a:spcBef>
              <a:spcAft>
                <a:spcPts val="0"/>
              </a:spcAft>
              <a:buNone/>
            </a:pPr>
            <a:r>
              <a:rPr lang="en-IN" sz="1200" b="0" i="0" u="none" strike="noStrike" dirty="0">
                <a:solidFill>
                  <a:schemeClr val="dk1"/>
                </a:solidFill>
                <a:latin typeface="Calibri"/>
                <a:cs typeface="Calibri"/>
                <a:sym typeface="Calibri"/>
              </a:rPr>
              <a:t>&lt;neem tree&gt; &lt;https://</a:t>
            </a:r>
            <a:r>
              <a:rPr lang="en-IN" sz="1200" b="0" i="0" u="none" strike="noStrike" dirty="0" err="1">
                <a:solidFill>
                  <a:schemeClr val="dk1"/>
                </a:solidFill>
                <a:latin typeface="Calibri"/>
                <a:cs typeface="Calibri"/>
                <a:sym typeface="Calibri"/>
              </a:rPr>
              <a:t>pixabay.com</a:t>
            </a:r>
            <a:r>
              <a:rPr lang="en-IN" sz="1200" b="0" i="0" u="none" strike="noStrike" dirty="0">
                <a:solidFill>
                  <a:schemeClr val="dk1"/>
                </a:solidFill>
                <a:latin typeface="Calibri"/>
                <a:cs typeface="Calibri"/>
                <a:sym typeface="Calibri"/>
              </a:rPr>
              <a:t>/vectors/tree-trunk-leaves-branches-nature-576847/&gt;</a:t>
            </a:r>
          </a:p>
          <a:p>
            <a:pPr marL="0" lvl="0" indent="0" algn="l" rtl="0">
              <a:spcBef>
                <a:spcPts val="0"/>
              </a:spcBef>
              <a:spcAft>
                <a:spcPts val="0"/>
              </a:spcAft>
              <a:buNone/>
            </a:pPr>
            <a:r>
              <a:rPr lang="en-IN" sz="1200" b="0" i="0" u="none" strike="noStrike" dirty="0">
                <a:solidFill>
                  <a:schemeClr val="dk1"/>
                </a:solidFill>
                <a:latin typeface="Calibri"/>
                <a:cs typeface="Calibri"/>
                <a:sym typeface="Calibri"/>
              </a:rPr>
              <a:t>&lt;coconut tree&gt; - &lt;https://</a:t>
            </a:r>
            <a:r>
              <a:rPr lang="en-IN" sz="1200" b="0" i="0" u="none" strike="noStrike" dirty="0" err="1">
                <a:solidFill>
                  <a:schemeClr val="dk1"/>
                </a:solidFill>
                <a:latin typeface="Calibri"/>
                <a:cs typeface="Calibri"/>
                <a:sym typeface="Calibri"/>
              </a:rPr>
              <a:t>www.freepik.com</a:t>
            </a:r>
            <a:r>
              <a:rPr lang="en-IN" sz="1200" b="0" i="0" u="none" strike="noStrike" dirty="0">
                <a:solidFill>
                  <a:schemeClr val="dk1"/>
                </a:solidFill>
                <a:latin typeface="Calibri"/>
                <a:cs typeface="Calibri"/>
                <a:sym typeface="Calibri"/>
              </a:rPr>
              <a:t>/free-vector/tropical-palm-tree-with-coconuts-symbol-isolated-vector-illustration_1158178.htm#query=Coconut%20tree&amp;position=10&amp;from_view=</a:t>
            </a:r>
            <a:r>
              <a:rPr lang="en-IN" sz="1200" b="0" i="0" u="none" strike="noStrike" dirty="0" err="1">
                <a:solidFill>
                  <a:schemeClr val="dk1"/>
                </a:solidFill>
                <a:latin typeface="Calibri"/>
                <a:cs typeface="Calibri"/>
                <a:sym typeface="Calibri"/>
              </a:rPr>
              <a:t>search&amp;track</a:t>
            </a:r>
            <a:r>
              <a:rPr lang="en-IN" sz="1200" b="0" i="0" u="none" strike="noStrike" dirty="0">
                <a:solidFill>
                  <a:schemeClr val="dk1"/>
                </a:solidFill>
                <a:latin typeface="Calibri"/>
                <a:cs typeface="Calibri"/>
                <a:sym typeface="Calibri"/>
              </a:rPr>
              <a:t>=ais&gt;</a:t>
            </a:r>
            <a:endParaRPr b="0" dirty="0"/>
          </a:p>
        </p:txBody>
      </p:sp>
      <p:sp>
        <p:nvSpPr>
          <p:cNvPr id="37" name="Google Shape;3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N"/>
              <a:t>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 name="Google Shape;3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Notes for Teacher</a:t>
            </a:r>
            <a:r>
              <a:rPr lang="en-IN" sz="1200" b="0" i="0" u="none" strike="noStrike" dirty="0">
                <a:solidFill>
                  <a:schemeClr val="dk1"/>
                </a:solidFill>
                <a:latin typeface="Calibri"/>
                <a:ea typeface="Calibri"/>
                <a:cs typeface="Calibri"/>
                <a:sym typeface="Calibri"/>
              </a:rPr>
              <a:t> - &lt; Information for further reference or explanation &gt;</a:t>
            </a:r>
            <a:endParaRPr b="0" dirty="0"/>
          </a:p>
          <a:p>
            <a:pPr marL="0" lvl="0" indent="0" algn="l" rtl="0">
              <a:spcBef>
                <a:spcPts val="0"/>
              </a:spcBef>
              <a:spcAft>
                <a:spcPts val="0"/>
              </a:spcAft>
              <a:buNone/>
            </a:pPr>
            <a:br>
              <a:rPr lang="en-IN" b="0" dirty="0"/>
            </a:br>
            <a:r>
              <a:rPr lang="en-IN" sz="1200" b="1" i="0" u="none" strike="noStrike" dirty="0">
                <a:solidFill>
                  <a:schemeClr val="dk1"/>
                </a:solidFill>
                <a:latin typeface="Calibri"/>
                <a:ea typeface="Calibri"/>
                <a:cs typeface="Calibri"/>
                <a:sym typeface="Calibri"/>
              </a:rPr>
              <a:t>Suggestions: </a:t>
            </a:r>
            <a:r>
              <a:rPr lang="en-IN" sz="1200" b="0" i="0" u="none" strike="noStrike" dirty="0">
                <a:solidFill>
                  <a:schemeClr val="dk1"/>
                </a:solidFill>
                <a:latin typeface="Calibri"/>
                <a:ea typeface="Calibri"/>
                <a:cs typeface="Calibri"/>
                <a:sym typeface="Calibri"/>
              </a:rPr>
              <a:t>&lt;Ideas/ Images/ Animations / Others – To make better representation of the content &gt;</a:t>
            </a:r>
            <a:br>
              <a:rPr lang="en-IN" sz="1200" b="0" i="0" u="none" strike="noStrike" dirty="0">
                <a:solidFill>
                  <a:schemeClr val="dk1"/>
                </a:solidFill>
                <a:latin typeface="Calibri"/>
                <a:ea typeface="Calibri"/>
                <a:cs typeface="Calibri"/>
                <a:sym typeface="Calibri"/>
              </a:rPr>
            </a:br>
            <a:endParaRPr b="0" dirty="0"/>
          </a:p>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Source of Multimedia used in this slide - </a:t>
            </a:r>
            <a:r>
              <a:rPr lang="en-IN" sz="1200" b="0" i="0" u="none" strike="noStrike" dirty="0">
                <a:solidFill>
                  <a:schemeClr val="dk1"/>
                </a:solidFill>
                <a:latin typeface="Calibri"/>
                <a:ea typeface="Calibri"/>
                <a:cs typeface="Calibri"/>
                <a:sym typeface="Calibri"/>
              </a:rPr>
              <a:t> &lt;Please provide source URL where we find the image and the license agreement&gt; </a:t>
            </a:r>
          </a:p>
          <a:p>
            <a:pPr marL="0" lvl="0" indent="0" algn="l" rtl="0">
              <a:spcBef>
                <a:spcPts val="0"/>
              </a:spcBef>
              <a:spcAft>
                <a:spcPts val="0"/>
              </a:spcAft>
              <a:buNone/>
            </a:pPr>
            <a:r>
              <a:rPr lang="en-IN" sz="1200" b="0" i="0" u="none" strike="noStrike" dirty="0">
                <a:solidFill>
                  <a:schemeClr val="dk1"/>
                </a:solidFill>
                <a:latin typeface="Calibri"/>
                <a:cs typeface="Calibri"/>
                <a:sym typeface="Calibri"/>
              </a:rPr>
              <a:t>&lt;Parrot&gt; - &lt;https://</a:t>
            </a:r>
            <a:r>
              <a:rPr lang="en-IN" sz="1200" b="0" i="0" u="none" strike="noStrike" dirty="0" err="1">
                <a:solidFill>
                  <a:schemeClr val="dk1"/>
                </a:solidFill>
                <a:latin typeface="Calibri"/>
                <a:cs typeface="Calibri"/>
                <a:sym typeface="Calibri"/>
              </a:rPr>
              <a:t>pixabay.com</a:t>
            </a:r>
            <a:r>
              <a:rPr lang="en-IN" sz="1200" b="0" i="0" u="none" strike="noStrike" dirty="0">
                <a:solidFill>
                  <a:schemeClr val="dk1"/>
                </a:solidFill>
                <a:latin typeface="Calibri"/>
                <a:cs typeface="Calibri"/>
                <a:sym typeface="Calibri"/>
              </a:rPr>
              <a:t>/vectors/bird-feathers-flying-macaw-wings-2028367/&gt;</a:t>
            </a:r>
          </a:p>
          <a:p>
            <a:pPr marL="0" lvl="0" indent="0" algn="l" rtl="0">
              <a:spcBef>
                <a:spcPts val="0"/>
              </a:spcBef>
              <a:spcAft>
                <a:spcPts val="0"/>
              </a:spcAft>
              <a:buNone/>
            </a:pPr>
            <a:r>
              <a:rPr lang="en-IN" sz="1200" b="0" i="0" u="none" strike="noStrike" dirty="0">
                <a:solidFill>
                  <a:schemeClr val="dk1"/>
                </a:solidFill>
                <a:latin typeface="Calibri"/>
                <a:cs typeface="Calibri"/>
                <a:sym typeface="Calibri"/>
              </a:rPr>
              <a:t>&lt;man throwing stone&gt; - &lt;https://</a:t>
            </a:r>
            <a:r>
              <a:rPr lang="en-IN" sz="1200" b="0" i="0" u="none" strike="noStrike" dirty="0" err="1">
                <a:solidFill>
                  <a:schemeClr val="dk1"/>
                </a:solidFill>
                <a:latin typeface="Calibri"/>
                <a:cs typeface="Calibri"/>
                <a:sym typeface="Calibri"/>
              </a:rPr>
              <a:t>pixabay.com</a:t>
            </a:r>
            <a:r>
              <a:rPr lang="en-IN" sz="1200" b="0" i="0" u="none" strike="noStrike" dirty="0">
                <a:solidFill>
                  <a:schemeClr val="dk1"/>
                </a:solidFill>
                <a:latin typeface="Calibri"/>
                <a:cs typeface="Calibri"/>
                <a:sym typeface="Calibri"/>
              </a:rPr>
              <a:t>/vectors/throwing-stone-cast-launching-man-154588/&gt;</a:t>
            </a:r>
          </a:p>
          <a:p>
            <a:pPr marL="0" lvl="0" indent="0" algn="l" rtl="0">
              <a:spcBef>
                <a:spcPts val="0"/>
              </a:spcBef>
              <a:spcAft>
                <a:spcPts val="0"/>
              </a:spcAft>
              <a:buNone/>
            </a:pPr>
            <a:r>
              <a:rPr lang="en-IN" sz="1200" b="0" i="0" u="none" strike="noStrike" dirty="0">
                <a:solidFill>
                  <a:schemeClr val="dk1"/>
                </a:solidFill>
                <a:latin typeface="Calibri"/>
                <a:cs typeface="Calibri"/>
                <a:sym typeface="Calibri"/>
              </a:rPr>
              <a:t>&lt;neem tree&gt; &lt;https://</a:t>
            </a:r>
            <a:r>
              <a:rPr lang="en-IN" sz="1200" b="0" i="0" u="none" strike="noStrike" dirty="0" err="1">
                <a:solidFill>
                  <a:schemeClr val="dk1"/>
                </a:solidFill>
                <a:latin typeface="Calibri"/>
                <a:cs typeface="Calibri"/>
                <a:sym typeface="Calibri"/>
              </a:rPr>
              <a:t>pixabay.com</a:t>
            </a:r>
            <a:r>
              <a:rPr lang="en-IN" sz="1200" b="0" i="0" u="none" strike="noStrike" dirty="0">
                <a:solidFill>
                  <a:schemeClr val="dk1"/>
                </a:solidFill>
                <a:latin typeface="Calibri"/>
                <a:cs typeface="Calibri"/>
                <a:sym typeface="Calibri"/>
              </a:rPr>
              <a:t>/vectors/tree-trunk-leaves-branches-nature-576847/&gt;</a:t>
            </a:r>
          </a:p>
          <a:p>
            <a:pPr marL="0" lvl="0" indent="0" algn="l" rtl="0">
              <a:spcBef>
                <a:spcPts val="0"/>
              </a:spcBef>
              <a:spcAft>
                <a:spcPts val="0"/>
              </a:spcAft>
              <a:buNone/>
            </a:pPr>
            <a:r>
              <a:rPr lang="en-IN" sz="1200" b="0" i="0" u="none" strike="noStrike" dirty="0">
                <a:solidFill>
                  <a:schemeClr val="dk1"/>
                </a:solidFill>
                <a:latin typeface="Calibri"/>
                <a:cs typeface="Calibri"/>
                <a:sym typeface="Calibri"/>
              </a:rPr>
              <a:t>&lt;coconut tree&gt; - &lt;https://</a:t>
            </a:r>
            <a:r>
              <a:rPr lang="en-IN" sz="1200" b="0" i="0" u="none" strike="noStrike" dirty="0" err="1">
                <a:solidFill>
                  <a:schemeClr val="dk1"/>
                </a:solidFill>
                <a:latin typeface="Calibri"/>
                <a:cs typeface="Calibri"/>
                <a:sym typeface="Calibri"/>
              </a:rPr>
              <a:t>www.freepik.com</a:t>
            </a:r>
            <a:r>
              <a:rPr lang="en-IN" sz="1200" b="0" i="0" u="none" strike="noStrike" dirty="0">
                <a:solidFill>
                  <a:schemeClr val="dk1"/>
                </a:solidFill>
                <a:latin typeface="Calibri"/>
                <a:cs typeface="Calibri"/>
                <a:sym typeface="Calibri"/>
              </a:rPr>
              <a:t>/free-vector/tropical-palm-tree-with-coconuts-symbol-isolated-vector-illustration_1158178.htm#query=Coconut%20tree&amp;position=10&amp;from_view=</a:t>
            </a:r>
            <a:r>
              <a:rPr lang="en-IN" sz="1200" b="0" i="0" u="none" strike="noStrike" dirty="0" err="1">
                <a:solidFill>
                  <a:schemeClr val="dk1"/>
                </a:solidFill>
                <a:latin typeface="Calibri"/>
                <a:cs typeface="Calibri"/>
                <a:sym typeface="Calibri"/>
              </a:rPr>
              <a:t>search&amp;track</a:t>
            </a:r>
            <a:r>
              <a:rPr lang="en-IN" sz="1200" b="0" i="0" u="none" strike="noStrike" dirty="0">
                <a:solidFill>
                  <a:schemeClr val="dk1"/>
                </a:solidFill>
                <a:latin typeface="Calibri"/>
                <a:cs typeface="Calibri"/>
                <a:sym typeface="Calibri"/>
              </a:rPr>
              <a:t>=ais&gt;</a:t>
            </a:r>
            <a:endParaRPr b="0" dirty="0"/>
          </a:p>
        </p:txBody>
      </p:sp>
      <p:sp>
        <p:nvSpPr>
          <p:cNvPr id="37" name="Google Shape;3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N"/>
              <a:t>4</a:t>
            </a:fld>
            <a:endParaRPr/>
          </a:p>
        </p:txBody>
      </p:sp>
    </p:spTree>
    <p:extLst>
      <p:ext uri="{BB962C8B-B14F-4D97-AF65-F5344CB8AC3E}">
        <p14:creationId xmlns:p14="http://schemas.microsoft.com/office/powerpoint/2010/main" val="583359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 name="Google Shape;3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Notes for Teacher</a:t>
            </a:r>
            <a:r>
              <a:rPr lang="en-IN" sz="1200" b="0" i="0" u="none" strike="noStrike" dirty="0">
                <a:solidFill>
                  <a:schemeClr val="dk1"/>
                </a:solidFill>
                <a:latin typeface="Calibri"/>
                <a:ea typeface="Calibri"/>
                <a:cs typeface="Calibri"/>
                <a:sym typeface="Calibri"/>
              </a:rPr>
              <a:t> - &lt; Information for further reference or explanation &gt;</a:t>
            </a:r>
            <a:endParaRPr b="0" dirty="0"/>
          </a:p>
          <a:p>
            <a:pPr marL="0" lvl="0" indent="0" algn="l" rtl="0">
              <a:spcBef>
                <a:spcPts val="0"/>
              </a:spcBef>
              <a:spcAft>
                <a:spcPts val="0"/>
              </a:spcAft>
              <a:buNone/>
            </a:pPr>
            <a:br>
              <a:rPr lang="en-IN" b="0" dirty="0"/>
            </a:br>
            <a:r>
              <a:rPr lang="en-IN" sz="1200" b="1" i="0" u="none" strike="noStrike" dirty="0">
                <a:solidFill>
                  <a:schemeClr val="dk1"/>
                </a:solidFill>
                <a:latin typeface="Calibri"/>
                <a:ea typeface="Calibri"/>
                <a:cs typeface="Calibri"/>
                <a:sym typeface="Calibri"/>
              </a:rPr>
              <a:t>Suggestions: </a:t>
            </a:r>
            <a:r>
              <a:rPr lang="en-IN" sz="1200" b="0" i="0" u="none" strike="noStrike" dirty="0">
                <a:solidFill>
                  <a:schemeClr val="dk1"/>
                </a:solidFill>
                <a:latin typeface="Calibri"/>
                <a:ea typeface="Calibri"/>
                <a:cs typeface="Calibri"/>
                <a:sym typeface="Calibri"/>
              </a:rPr>
              <a:t>&lt;Ideas/ Images/ Animations / Others – To make better representation of the content &gt;</a:t>
            </a:r>
            <a:br>
              <a:rPr lang="en-IN" sz="1200" b="0" i="0" u="none" strike="noStrike" dirty="0">
                <a:solidFill>
                  <a:schemeClr val="dk1"/>
                </a:solidFill>
                <a:latin typeface="Calibri"/>
                <a:ea typeface="Calibri"/>
                <a:cs typeface="Calibri"/>
                <a:sym typeface="Calibri"/>
              </a:rPr>
            </a:br>
            <a:endParaRPr b="0" dirty="0"/>
          </a:p>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Source of Multimedia used in this slide - </a:t>
            </a:r>
            <a:r>
              <a:rPr lang="en-IN" sz="1200" b="0" i="0" u="none" strike="noStrike" dirty="0">
                <a:solidFill>
                  <a:schemeClr val="dk1"/>
                </a:solidFill>
                <a:latin typeface="Calibri"/>
                <a:ea typeface="Calibri"/>
                <a:cs typeface="Calibri"/>
                <a:sym typeface="Calibri"/>
              </a:rPr>
              <a:t> &lt;Please provide source URL where we find the image and the license agreement&gt; </a:t>
            </a:r>
          </a:p>
          <a:p>
            <a:pPr marL="0" lvl="0" indent="0" algn="l" rtl="0">
              <a:spcBef>
                <a:spcPts val="0"/>
              </a:spcBef>
              <a:spcAft>
                <a:spcPts val="0"/>
              </a:spcAft>
              <a:buNone/>
            </a:pPr>
            <a:r>
              <a:rPr lang="en-IN" sz="1200" b="0" i="0" u="none" strike="noStrike" dirty="0">
                <a:solidFill>
                  <a:schemeClr val="dk1"/>
                </a:solidFill>
                <a:latin typeface="Calibri"/>
                <a:cs typeface="Calibri"/>
                <a:sym typeface="Calibri"/>
              </a:rPr>
              <a:t>&lt;Parrot&gt; - &lt;https://</a:t>
            </a:r>
            <a:r>
              <a:rPr lang="en-IN" sz="1200" b="0" i="0" u="none" strike="noStrike" dirty="0" err="1">
                <a:solidFill>
                  <a:schemeClr val="dk1"/>
                </a:solidFill>
                <a:latin typeface="Calibri"/>
                <a:cs typeface="Calibri"/>
                <a:sym typeface="Calibri"/>
              </a:rPr>
              <a:t>pixabay.com</a:t>
            </a:r>
            <a:r>
              <a:rPr lang="en-IN" sz="1200" b="0" i="0" u="none" strike="noStrike" dirty="0">
                <a:solidFill>
                  <a:schemeClr val="dk1"/>
                </a:solidFill>
                <a:latin typeface="Calibri"/>
                <a:cs typeface="Calibri"/>
                <a:sym typeface="Calibri"/>
              </a:rPr>
              <a:t>/vectors/bird-feathers-flying-macaw-wings-2028367/&gt;</a:t>
            </a:r>
          </a:p>
          <a:p>
            <a:pPr marL="0" lvl="0" indent="0" algn="l" rtl="0">
              <a:spcBef>
                <a:spcPts val="0"/>
              </a:spcBef>
              <a:spcAft>
                <a:spcPts val="0"/>
              </a:spcAft>
              <a:buNone/>
            </a:pPr>
            <a:r>
              <a:rPr lang="en-IN" sz="1200" b="0" i="0" u="none" strike="noStrike" dirty="0">
                <a:solidFill>
                  <a:schemeClr val="dk1"/>
                </a:solidFill>
                <a:latin typeface="Calibri"/>
                <a:cs typeface="Calibri"/>
                <a:sym typeface="Calibri"/>
              </a:rPr>
              <a:t>&lt;man throwing stone&gt; - &lt;https://</a:t>
            </a:r>
            <a:r>
              <a:rPr lang="en-IN" sz="1200" b="0" i="0" u="none" strike="noStrike" dirty="0" err="1">
                <a:solidFill>
                  <a:schemeClr val="dk1"/>
                </a:solidFill>
                <a:latin typeface="Calibri"/>
                <a:cs typeface="Calibri"/>
                <a:sym typeface="Calibri"/>
              </a:rPr>
              <a:t>pixabay.com</a:t>
            </a:r>
            <a:r>
              <a:rPr lang="en-IN" sz="1200" b="0" i="0" u="none" strike="noStrike" dirty="0">
                <a:solidFill>
                  <a:schemeClr val="dk1"/>
                </a:solidFill>
                <a:latin typeface="Calibri"/>
                <a:cs typeface="Calibri"/>
                <a:sym typeface="Calibri"/>
              </a:rPr>
              <a:t>/vectors/throwing-stone-cast-launching-man-154588/&gt;</a:t>
            </a:r>
          </a:p>
          <a:p>
            <a:pPr marL="0" lvl="0" indent="0" algn="l" rtl="0">
              <a:spcBef>
                <a:spcPts val="0"/>
              </a:spcBef>
              <a:spcAft>
                <a:spcPts val="0"/>
              </a:spcAft>
              <a:buNone/>
            </a:pPr>
            <a:r>
              <a:rPr lang="en-IN" sz="1200" b="0" i="0" u="none" strike="noStrike" dirty="0">
                <a:solidFill>
                  <a:schemeClr val="dk1"/>
                </a:solidFill>
                <a:latin typeface="Calibri"/>
                <a:cs typeface="Calibri"/>
                <a:sym typeface="Calibri"/>
              </a:rPr>
              <a:t>&lt;neem tree&gt; &lt;https://</a:t>
            </a:r>
            <a:r>
              <a:rPr lang="en-IN" sz="1200" b="0" i="0" u="none" strike="noStrike" dirty="0" err="1">
                <a:solidFill>
                  <a:schemeClr val="dk1"/>
                </a:solidFill>
                <a:latin typeface="Calibri"/>
                <a:cs typeface="Calibri"/>
                <a:sym typeface="Calibri"/>
              </a:rPr>
              <a:t>pixabay.com</a:t>
            </a:r>
            <a:r>
              <a:rPr lang="en-IN" sz="1200" b="0" i="0" u="none" strike="noStrike" dirty="0">
                <a:solidFill>
                  <a:schemeClr val="dk1"/>
                </a:solidFill>
                <a:latin typeface="Calibri"/>
                <a:cs typeface="Calibri"/>
                <a:sym typeface="Calibri"/>
              </a:rPr>
              <a:t>/vectors/tree-trunk-leaves-branches-nature-576847/&gt;</a:t>
            </a:r>
          </a:p>
          <a:p>
            <a:pPr marL="0" lvl="0" indent="0" algn="l" rtl="0">
              <a:spcBef>
                <a:spcPts val="0"/>
              </a:spcBef>
              <a:spcAft>
                <a:spcPts val="0"/>
              </a:spcAft>
              <a:buNone/>
            </a:pPr>
            <a:r>
              <a:rPr lang="en-IN" sz="1200" b="0" i="0" u="none" strike="noStrike" dirty="0">
                <a:solidFill>
                  <a:schemeClr val="dk1"/>
                </a:solidFill>
                <a:latin typeface="Calibri"/>
                <a:cs typeface="Calibri"/>
                <a:sym typeface="Calibri"/>
              </a:rPr>
              <a:t>&lt;coconut tree&gt; - &lt;https://</a:t>
            </a:r>
            <a:r>
              <a:rPr lang="en-IN" sz="1200" b="0" i="0" u="none" strike="noStrike" dirty="0" err="1">
                <a:solidFill>
                  <a:schemeClr val="dk1"/>
                </a:solidFill>
                <a:latin typeface="Calibri"/>
                <a:cs typeface="Calibri"/>
                <a:sym typeface="Calibri"/>
              </a:rPr>
              <a:t>www.freepik.com</a:t>
            </a:r>
            <a:r>
              <a:rPr lang="en-IN" sz="1200" b="0" i="0" u="none" strike="noStrike" dirty="0">
                <a:solidFill>
                  <a:schemeClr val="dk1"/>
                </a:solidFill>
                <a:latin typeface="Calibri"/>
                <a:cs typeface="Calibri"/>
                <a:sym typeface="Calibri"/>
              </a:rPr>
              <a:t>/free-vector/tropical-palm-tree-with-coconuts-symbol-isolated-vector-illustration_1158178.htm#query=Coconut%20tree&amp;position=10&amp;from_view=</a:t>
            </a:r>
            <a:r>
              <a:rPr lang="en-IN" sz="1200" b="0" i="0" u="none" strike="noStrike" dirty="0" err="1">
                <a:solidFill>
                  <a:schemeClr val="dk1"/>
                </a:solidFill>
                <a:latin typeface="Calibri"/>
                <a:cs typeface="Calibri"/>
                <a:sym typeface="Calibri"/>
              </a:rPr>
              <a:t>search&amp;track</a:t>
            </a:r>
            <a:r>
              <a:rPr lang="en-IN" sz="1200" b="0" i="0" u="none" strike="noStrike" dirty="0">
                <a:solidFill>
                  <a:schemeClr val="dk1"/>
                </a:solidFill>
                <a:latin typeface="Calibri"/>
                <a:cs typeface="Calibri"/>
                <a:sym typeface="Calibri"/>
              </a:rPr>
              <a:t>=ais&gt;</a:t>
            </a:r>
            <a:endParaRPr b="0" dirty="0"/>
          </a:p>
        </p:txBody>
      </p:sp>
      <p:sp>
        <p:nvSpPr>
          <p:cNvPr id="37" name="Google Shape;3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N"/>
              <a:t>5</a:t>
            </a:fld>
            <a:endParaRPr/>
          </a:p>
        </p:txBody>
      </p:sp>
    </p:spTree>
    <p:extLst>
      <p:ext uri="{BB962C8B-B14F-4D97-AF65-F5344CB8AC3E}">
        <p14:creationId xmlns:p14="http://schemas.microsoft.com/office/powerpoint/2010/main" val="2789569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 name="Google Shape;3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Notes for Teacher</a:t>
            </a:r>
            <a:r>
              <a:rPr lang="en-IN" sz="1200" b="0" i="0" u="none" strike="noStrike" dirty="0">
                <a:solidFill>
                  <a:schemeClr val="dk1"/>
                </a:solidFill>
                <a:latin typeface="Calibri"/>
                <a:ea typeface="Calibri"/>
                <a:cs typeface="Calibri"/>
                <a:sym typeface="Calibri"/>
              </a:rPr>
              <a:t> - &lt; Information for further reference or explanation &gt;</a:t>
            </a:r>
            <a:endParaRPr b="0" dirty="0"/>
          </a:p>
          <a:p>
            <a:pPr marL="0" lvl="0" indent="0" algn="l" rtl="0">
              <a:spcBef>
                <a:spcPts val="0"/>
              </a:spcBef>
              <a:spcAft>
                <a:spcPts val="0"/>
              </a:spcAft>
              <a:buNone/>
            </a:pPr>
            <a:br>
              <a:rPr lang="en-IN" b="0" dirty="0"/>
            </a:br>
            <a:r>
              <a:rPr lang="en-IN" sz="1200" b="1" i="0" u="none" strike="noStrike" dirty="0">
                <a:solidFill>
                  <a:schemeClr val="dk1"/>
                </a:solidFill>
                <a:latin typeface="Calibri"/>
                <a:ea typeface="Calibri"/>
                <a:cs typeface="Calibri"/>
                <a:sym typeface="Calibri"/>
              </a:rPr>
              <a:t>Suggestions: </a:t>
            </a:r>
            <a:r>
              <a:rPr lang="en-IN" sz="1200" b="0" i="0" u="none" strike="noStrike" dirty="0">
                <a:solidFill>
                  <a:schemeClr val="dk1"/>
                </a:solidFill>
                <a:latin typeface="Calibri"/>
                <a:ea typeface="Calibri"/>
                <a:cs typeface="Calibri"/>
                <a:sym typeface="Calibri"/>
              </a:rPr>
              <a:t>&lt;Ideas/ Images/ Animations / Others – To make better representation of the content &gt;</a:t>
            </a:r>
            <a:br>
              <a:rPr lang="en-IN" sz="1200" b="0" i="0" u="none" strike="noStrike" dirty="0">
                <a:solidFill>
                  <a:schemeClr val="dk1"/>
                </a:solidFill>
                <a:latin typeface="Calibri"/>
                <a:ea typeface="Calibri"/>
                <a:cs typeface="Calibri"/>
                <a:sym typeface="Calibri"/>
              </a:rPr>
            </a:br>
            <a:endParaRPr b="0" dirty="0"/>
          </a:p>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Source of Multimedia used in this slide - </a:t>
            </a:r>
            <a:r>
              <a:rPr lang="en-IN" sz="1200" b="0" i="0" u="none" strike="noStrike" dirty="0">
                <a:solidFill>
                  <a:schemeClr val="dk1"/>
                </a:solidFill>
                <a:latin typeface="Calibri"/>
                <a:ea typeface="Calibri"/>
                <a:cs typeface="Calibri"/>
                <a:sym typeface="Calibri"/>
              </a:rPr>
              <a:t> &lt;Please provide source URL where we find the image and the license agreement&gt; </a:t>
            </a:r>
          </a:p>
          <a:p>
            <a:pPr marL="0" lvl="0" indent="0" algn="l" rtl="0">
              <a:spcBef>
                <a:spcPts val="0"/>
              </a:spcBef>
              <a:spcAft>
                <a:spcPts val="0"/>
              </a:spcAft>
              <a:buNone/>
            </a:pPr>
            <a:r>
              <a:rPr lang="en-IN" sz="1200" b="0" i="0" u="none" strike="noStrike" dirty="0">
                <a:solidFill>
                  <a:schemeClr val="dk1"/>
                </a:solidFill>
                <a:latin typeface="Calibri"/>
                <a:cs typeface="Calibri"/>
                <a:sym typeface="Calibri"/>
              </a:rPr>
              <a:t>&lt;Parrot&gt; - &lt;https://</a:t>
            </a:r>
            <a:r>
              <a:rPr lang="en-IN" sz="1200" b="0" i="0" u="none" strike="noStrike" dirty="0" err="1">
                <a:solidFill>
                  <a:schemeClr val="dk1"/>
                </a:solidFill>
                <a:latin typeface="Calibri"/>
                <a:cs typeface="Calibri"/>
                <a:sym typeface="Calibri"/>
              </a:rPr>
              <a:t>pixabay.com</a:t>
            </a:r>
            <a:r>
              <a:rPr lang="en-IN" sz="1200" b="0" i="0" u="none" strike="noStrike" dirty="0">
                <a:solidFill>
                  <a:schemeClr val="dk1"/>
                </a:solidFill>
                <a:latin typeface="Calibri"/>
                <a:cs typeface="Calibri"/>
                <a:sym typeface="Calibri"/>
              </a:rPr>
              <a:t>/vectors/bird-feathers-flying-macaw-wings-2028367/&gt;</a:t>
            </a:r>
          </a:p>
          <a:p>
            <a:pPr marL="0" lvl="0" indent="0" algn="l" rtl="0">
              <a:spcBef>
                <a:spcPts val="0"/>
              </a:spcBef>
              <a:spcAft>
                <a:spcPts val="0"/>
              </a:spcAft>
              <a:buNone/>
            </a:pPr>
            <a:r>
              <a:rPr lang="en-IN" sz="1200" b="0" i="0" u="none" strike="noStrike" dirty="0">
                <a:solidFill>
                  <a:schemeClr val="dk1"/>
                </a:solidFill>
                <a:latin typeface="Calibri"/>
                <a:cs typeface="Calibri"/>
                <a:sym typeface="Calibri"/>
              </a:rPr>
              <a:t>&lt;man throwing stone&gt; - &lt;https://</a:t>
            </a:r>
            <a:r>
              <a:rPr lang="en-IN" sz="1200" b="0" i="0" u="none" strike="noStrike" dirty="0" err="1">
                <a:solidFill>
                  <a:schemeClr val="dk1"/>
                </a:solidFill>
                <a:latin typeface="Calibri"/>
                <a:cs typeface="Calibri"/>
                <a:sym typeface="Calibri"/>
              </a:rPr>
              <a:t>pixabay.com</a:t>
            </a:r>
            <a:r>
              <a:rPr lang="en-IN" sz="1200" b="0" i="0" u="none" strike="noStrike" dirty="0">
                <a:solidFill>
                  <a:schemeClr val="dk1"/>
                </a:solidFill>
                <a:latin typeface="Calibri"/>
                <a:cs typeface="Calibri"/>
                <a:sym typeface="Calibri"/>
              </a:rPr>
              <a:t>/vectors/throwing-stone-cast-launching-man-154588/&gt;</a:t>
            </a:r>
          </a:p>
          <a:p>
            <a:pPr marL="0" lvl="0" indent="0" algn="l" rtl="0">
              <a:spcBef>
                <a:spcPts val="0"/>
              </a:spcBef>
              <a:spcAft>
                <a:spcPts val="0"/>
              </a:spcAft>
              <a:buNone/>
            </a:pPr>
            <a:r>
              <a:rPr lang="en-IN" sz="1200" b="0" i="0" u="none" strike="noStrike" dirty="0">
                <a:solidFill>
                  <a:schemeClr val="dk1"/>
                </a:solidFill>
                <a:latin typeface="Calibri"/>
                <a:cs typeface="Calibri"/>
                <a:sym typeface="Calibri"/>
              </a:rPr>
              <a:t>&lt;neem tree&gt; &lt;https://</a:t>
            </a:r>
            <a:r>
              <a:rPr lang="en-IN" sz="1200" b="0" i="0" u="none" strike="noStrike" dirty="0" err="1">
                <a:solidFill>
                  <a:schemeClr val="dk1"/>
                </a:solidFill>
                <a:latin typeface="Calibri"/>
                <a:cs typeface="Calibri"/>
                <a:sym typeface="Calibri"/>
              </a:rPr>
              <a:t>pixabay.com</a:t>
            </a:r>
            <a:r>
              <a:rPr lang="en-IN" sz="1200" b="0" i="0" u="none" strike="noStrike" dirty="0">
                <a:solidFill>
                  <a:schemeClr val="dk1"/>
                </a:solidFill>
                <a:latin typeface="Calibri"/>
                <a:cs typeface="Calibri"/>
                <a:sym typeface="Calibri"/>
              </a:rPr>
              <a:t>/vectors/tree-trunk-leaves-branches-nature-576847/&gt;</a:t>
            </a:r>
          </a:p>
          <a:p>
            <a:pPr marL="0" lvl="0" indent="0" algn="l" rtl="0">
              <a:spcBef>
                <a:spcPts val="0"/>
              </a:spcBef>
              <a:spcAft>
                <a:spcPts val="0"/>
              </a:spcAft>
              <a:buNone/>
            </a:pPr>
            <a:r>
              <a:rPr lang="en-IN" sz="1200" b="0" i="0" u="none" strike="noStrike" dirty="0">
                <a:solidFill>
                  <a:schemeClr val="dk1"/>
                </a:solidFill>
                <a:latin typeface="Calibri"/>
                <a:cs typeface="Calibri"/>
                <a:sym typeface="Calibri"/>
              </a:rPr>
              <a:t>&lt;coconut tree&gt; - &lt;https://</a:t>
            </a:r>
            <a:r>
              <a:rPr lang="en-IN" sz="1200" b="0" i="0" u="none" strike="noStrike" dirty="0" err="1">
                <a:solidFill>
                  <a:schemeClr val="dk1"/>
                </a:solidFill>
                <a:latin typeface="Calibri"/>
                <a:cs typeface="Calibri"/>
                <a:sym typeface="Calibri"/>
              </a:rPr>
              <a:t>www.freepik.com</a:t>
            </a:r>
            <a:r>
              <a:rPr lang="en-IN" sz="1200" b="0" i="0" u="none" strike="noStrike" dirty="0">
                <a:solidFill>
                  <a:schemeClr val="dk1"/>
                </a:solidFill>
                <a:latin typeface="Calibri"/>
                <a:cs typeface="Calibri"/>
                <a:sym typeface="Calibri"/>
              </a:rPr>
              <a:t>/free-vector/tropical-palm-tree-with-coconuts-symbol-isolated-vector-illustration_1158178.htm#query=Coconut%20tree&amp;position=10&amp;from_view=</a:t>
            </a:r>
            <a:r>
              <a:rPr lang="en-IN" sz="1200" b="0" i="0" u="none" strike="noStrike" dirty="0" err="1">
                <a:solidFill>
                  <a:schemeClr val="dk1"/>
                </a:solidFill>
                <a:latin typeface="Calibri"/>
                <a:cs typeface="Calibri"/>
                <a:sym typeface="Calibri"/>
              </a:rPr>
              <a:t>search&amp;track</a:t>
            </a:r>
            <a:r>
              <a:rPr lang="en-IN" sz="1200" b="0" i="0" u="none" strike="noStrike" dirty="0">
                <a:solidFill>
                  <a:schemeClr val="dk1"/>
                </a:solidFill>
                <a:latin typeface="Calibri"/>
                <a:cs typeface="Calibri"/>
                <a:sym typeface="Calibri"/>
              </a:rPr>
              <a:t>=ais&gt;</a:t>
            </a:r>
            <a:endParaRPr b="0" dirty="0"/>
          </a:p>
        </p:txBody>
      </p:sp>
      <p:sp>
        <p:nvSpPr>
          <p:cNvPr id="37" name="Google Shape;3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N"/>
              <a:t>6</a:t>
            </a:fld>
            <a:endParaRPr/>
          </a:p>
        </p:txBody>
      </p:sp>
    </p:spTree>
    <p:extLst>
      <p:ext uri="{BB962C8B-B14F-4D97-AF65-F5344CB8AC3E}">
        <p14:creationId xmlns:p14="http://schemas.microsoft.com/office/powerpoint/2010/main" val="1571764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 name="Google Shape;3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Notes for Teacher</a:t>
            </a:r>
            <a:r>
              <a:rPr lang="en-IN" sz="1200" b="0" i="0" u="none" strike="noStrike" dirty="0">
                <a:solidFill>
                  <a:schemeClr val="dk1"/>
                </a:solidFill>
                <a:latin typeface="Calibri"/>
                <a:ea typeface="Calibri"/>
                <a:cs typeface="Calibri"/>
                <a:sym typeface="Calibri"/>
              </a:rPr>
              <a:t> - &lt; Information for further reference or explanation &gt;</a:t>
            </a:r>
            <a:endParaRPr b="0" dirty="0"/>
          </a:p>
          <a:p>
            <a:pPr marL="0" lvl="0" indent="0" algn="l" rtl="0">
              <a:spcBef>
                <a:spcPts val="0"/>
              </a:spcBef>
              <a:spcAft>
                <a:spcPts val="0"/>
              </a:spcAft>
              <a:buNone/>
            </a:pPr>
            <a:br>
              <a:rPr lang="en-IN" b="0" dirty="0"/>
            </a:br>
            <a:r>
              <a:rPr lang="en-IN" sz="1200" b="1" i="0" u="none" strike="noStrike" dirty="0">
                <a:solidFill>
                  <a:schemeClr val="dk1"/>
                </a:solidFill>
                <a:latin typeface="Calibri"/>
                <a:ea typeface="Calibri"/>
                <a:cs typeface="Calibri"/>
                <a:sym typeface="Calibri"/>
              </a:rPr>
              <a:t>Suggestions: </a:t>
            </a:r>
            <a:r>
              <a:rPr lang="en-IN" sz="1200" b="0" i="0" u="none" strike="noStrike" dirty="0">
                <a:solidFill>
                  <a:schemeClr val="dk1"/>
                </a:solidFill>
                <a:latin typeface="Calibri"/>
                <a:ea typeface="Calibri"/>
                <a:cs typeface="Calibri"/>
                <a:sym typeface="Calibri"/>
              </a:rPr>
              <a:t>&lt;Ideas/ Images/ Animations / Others – To make better representation of the content &gt;</a:t>
            </a:r>
            <a:br>
              <a:rPr lang="en-IN" sz="1200" b="0" i="0" u="none" strike="noStrike" dirty="0">
                <a:solidFill>
                  <a:schemeClr val="dk1"/>
                </a:solidFill>
                <a:latin typeface="Calibri"/>
                <a:ea typeface="Calibri"/>
                <a:cs typeface="Calibri"/>
                <a:sym typeface="Calibri"/>
              </a:rPr>
            </a:br>
            <a:endParaRPr b="0" dirty="0"/>
          </a:p>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Source of Multimedia used in this slide - </a:t>
            </a:r>
            <a:r>
              <a:rPr lang="en-IN" sz="1200" b="0" i="0" u="none" strike="noStrike" dirty="0">
                <a:solidFill>
                  <a:schemeClr val="dk1"/>
                </a:solidFill>
                <a:latin typeface="Calibri"/>
                <a:ea typeface="Calibri"/>
                <a:cs typeface="Calibri"/>
                <a:sym typeface="Calibri"/>
              </a:rPr>
              <a:t> &lt;Please provide source URL where we find the image and the license agreement&gt; </a:t>
            </a:r>
            <a:endParaRPr b="0" dirty="0"/>
          </a:p>
          <a:p>
            <a:pPr marL="0" lvl="0" indent="0" algn="l" rtl="0">
              <a:spcBef>
                <a:spcPts val="0"/>
              </a:spcBef>
              <a:spcAft>
                <a:spcPts val="0"/>
              </a:spcAft>
              <a:buNone/>
            </a:pPr>
            <a:r>
              <a:rPr lang="en-US" dirty="0"/>
              <a:t>&lt;banyan tree&gt; - &lt;https://</a:t>
            </a:r>
            <a:r>
              <a:rPr lang="en-US" dirty="0" err="1"/>
              <a:t>www.freepik.com</a:t>
            </a:r>
            <a:r>
              <a:rPr lang="en-US" dirty="0"/>
              <a:t>/free-vector/cute-banyan-tree-cartoon-illustration_7038210.htm#query=Banyan%20tree&amp;position=0&amp;from_view=</a:t>
            </a:r>
            <a:r>
              <a:rPr lang="en-US" dirty="0" err="1"/>
              <a:t>search&amp;track</a:t>
            </a:r>
            <a:r>
              <a:rPr lang="en-US" dirty="0"/>
              <a:t>=ais&gt;</a:t>
            </a:r>
          </a:p>
          <a:p>
            <a:pPr marL="0" lvl="0" indent="0" algn="l" rtl="0">
              <a:spcBef>
                <a:spcPts val="0"/>
              </a:spcBef>
              <a:spcAft>
                <a:spcPts val="0"/>
              </a:spcAft>
              <a:buNone/>
            </a:pPr>
            <a:r>
              <a:rPr lang="en-IN" sz="1200" b="0" i="0" u="none" strike="noStrike" dirty="0">
                <a:solidFill>
                  <a:schemeClr val="dk1"/>
                </a:solidFill>
                <a:latin typeface="Calibri"/>
                <a:cs typeface="Calibri"/>
                <a:sym typeface="Calibri"/>
              </a:rPr>
              <a:t>&lt;Parrot&gt; - &lt;https://</a:t>
            </a:r>
            <a:r>
              <a:rPr lang="en-IN" sz="1200" b="0" i="0" u="none" strike="noStrike" dirty="0" err="1">
                <a:solidFill>
                  <a:schemeClr val="dk1"/>
                </a:solidFill>
                <a:latin typeface="Calibri"/>
                <a:cs typeface="Calibri"/>
                <a:sym typeface="Calibri"/>
              </a:rPr>
              <a:t>pixabay.com</a:t>
            </a:r>
            <a:r>
              <a:rPr lang="en-IN" sz="1200" b="0" i="0" u="none" strike="noStrike" dirty="0">
                <a:solidFill>
                  <a:schemeClr val="dk1"/>
                </a:solidFill>
                <a:latin typeface="Calibri"/>
                <a:cs typeface="Calibri"/>
                <a:sym typeface="Calibri"/>
              </a:rPr>
              <a:t>/vectors/bird-feathers-flying-macaw-wings-2028367/&gt;</a:t>
            </a:r>
          </a:p>
        </p:txBody>
      </p:sp>
      <p:sp>
        <p:nvSpPr>
          <p:cNvPr id="37" name="Google Shape;3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N"/>
              <a:t>7</a:t>
            </a:fld>
            <a:endParaRPr/>
          </a:p>
        </p:txBody>
      </p:sp>
    </p:spTree>
    <p:extLst>
      <p:ext uri="{BB962C8B-B14F-4D97-AF65-F5344CB8AC3E}">
        <p14:creationId xmlns:p14="http://schemas.microsoft.com/office/powerpoint/2010/main" val="190053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 name="Google Shape;3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Notes for Teacher</a:t>
            </a:r>
            <a:r>
              <a:rPr lang="en-IN" sz="1200" b="0" i="0" u="none" strike="noStrike" dirty="0">
                <a:solidFill>
                  <a:schemeClr val="dk1"/>
                </a:solidFill>
                <a:latin typeface="Calibri"/>
                <a:ea typeface="Calibri"/>
                <a:cs typeface="Calibri"/>
                <a:sym typeface="Calibri"/>
              </a:rPr>
              <a:t> - &lt; Information for further reference or explanation &gt;</a:t>
            </a:r>
            <a:endParaRPr b="0" dirty="0"/>
          </a:p>
          <a:p>
            <a:pPr marL="0" lvl="0" indent="0" algn="l" rtl="0">
              <a:spcBef>
                <a:spcPts val="0"/>
              </a:spcBef>
              <a:spcAft>
                <a:spcPts val="0"/>
              </a:spcAft>
              <a:buNone/>
            </a:pPr>
            <a:br>
              <a:rPr lang="en-IN" b="0" dirty="0"/>
            </a:br>
            <a:r>
              <a:rPr lang="en-IN" sz="1200" b="1" i="0" u="none" strike="noStrike" dirty="0">
                <a:solidFill>
                  <a:schemeClr val="dk1"/>
                </a:solidFill>
                <a:latin typeface="Calibri"/>
                <a:ea typeface="Calibri"/>
                <a:cs typeface="Calibri"/>
                <a:sym typeface="Calibri"/>
              </a:rPr>
              <a:t>Suggestions: </a:t>
            </a:r>
            <a:r>
              <a:rPr lang="en-IN" sz="1200" b="0" i="0" u="none" strike="noStrike" dirty="0">
                <a:solidFill>
                  <a:schemeClr val="dk1"/>
                </a:solidFill>
                <a:latin typeface="Calibri"/>
                <a:ea typeface="Calibri"/>
                <a:cs typeface="Calibri"/>
                <a:sym typeface="Calibri"/>
              </a:rPr>
              <a:t>&lt;Ideas/ Images/ Animations / Others – To make better representation of the content &gt;</a:t>
            </a:r>
            <a:br>
              <a:rPr lang="en-IN" sz="1200" b="0" i="0" u="none" strike="noStrike" dirty="0">
                <a:solidFill>
                  <a:schemeClr val="dk1"/>
                </a:solidFill>
                <a:latin typeface="Calibri"/>
                <a:ea typeface="Calibri"/>
                <a:cs typeface="Calibri"/>
                <a:sym typeface="Calibri"/>
              </a:rPr>
            </a:br>
            <a:endParaRPr b="0" dirty="0"/>
          </a:p>
          <a:p>
            <a:pPr marL="0" lvl="0" indent="0" algn="l" rtl="0">
              <a:spcBef>
                <a:spcPts val="0"/>
              </a:spcBef>
              <a:spcAft>
                <a:spcPts val="0"/>
              </a:spcAft>
              <a:buNone/>
            </a:pPr>
            <a:r>
              <a:rPr lang="en-IN" sz="1200" b="1" i="0" u="none" strike="noStrike" dirty="0">
                <a:solidFill>
                  <a:schemeClr val="dk1"/>
                </a:solidFill>
                <a:latin typeface="Calibri"/>
                <a:ea typeface="Calibri"/>
                <a:cs typeface="Calibri"/>
                <a:sym typeface="Calibri"/>
              </a:rPr>
              <a:t>Source of Multimedia used in this slide - </a:t>
            </a:r>
            <a:r>
              <a:rPr lang="en-IN" sz="1200" b="0" i="0" u="none" strike="noStrike" dirty="0">
                <a:solidFill>
                  <a:schemeClr val="dk1"/>
                </a:solidFill>
                <a:latin typeface="Calibri"/>
                <a:ea typeface="Calibri"/>
                <a:cs typeface="Calibri"/>
                <a:sym typeface="Calibri"/>
              </a:rPr>
              <a:t> &lt;Please provide source URL where we find the image and the license agreement&gt; </a:t>
            </a:r>
            <a:endParaRPr b="0" dirty="0"/>
          </a:p>
          <a:p>
            <a:pPr marL="0" lvl="0" indent="0" algn="l" rtl="0">
              <a:spcBef>
                <a:spcPts val="0"/>
              </a:spcBef>
              <a:spcAft>
                <a:spcPts val="0"/>
              </a:spcAft>
              <a:buNone/>
            </a:pPr>
            <a:r>
              <a:rPr lang="en-US" dirty="0"/>
              <a:t>&lt;banyan tree&gt; - &lt;https://</a:t>
            </a:r>
            <a:r>
              <a:rPr lang="en-US" dirty="0" err="1"/>
              <a:t>www.freepik.com</a:t>
            </a:r>
            <a:r>
              <a:rPr lang="en-US" dirty="0"/>
              <a:t>/free-vector/cute-banyan-tree-cartoon-illustration_7038210.htm#query=Banyan%20tree&amp;position=0&amp;from_view=</a:t>
            </a:r>
            <a:r>
              <a:rPr lang="en-US" dirty="0" err="1"/>
              <a:t>search&amp;track</a:t>
            </a:r>
            <a:r>
              <a:rPr lang="en-US" dirty="0"/>
              <a:t>=ais&gt;</a:t>
            </a:r>
          </a:p>
          <a:p>
            <a:pPr marL="0" lvl="0" indent="0" algn="l" rtl="0">
              <a:spcBef>
                <a:spcPts val="0"/>
              </a:spcBef>
              <a:spcAft>
                <a:spcPts val="0"/>
              </a:spcAft>
              <a:buNone/>
            </a:pPr>
            <a:r>
              <a:rPr lang="en-IN" sz="1200" b="0" i="0" u="none" strike="noStrike" dirty="0">
                <a:solidFill>
                  <a:schemeClr val="dk1"/>
                </a:solidFill>
                <a:latin typeface="Calibri"/>
                <a:cs typeface="Calibri"/>
                <a:sym typeface="Calibri"/>
              </a:rPr>
              <a:t>&lt;Parrot&gt; - &lt;https://</a:t>
            </a:r>
            <a:r>
              <a:rPr lang="en-IN" sz="1200" b="0" i="0" u="none" strike="noStrike" dirty="0" err="1">
                <a:solidFill>
                  <a:schemeClr val="dk1"/>
                </a:solidFill>
                <a:latin typeface="Calibri"/>
                <a:cs typeface="Calibri"/>
                <a:sym typeface="Calibri"/>
              </a:rPr>
              <a:t>pixabay.com</a:t>
            </a:r>
            <a:r>
              <a:rPr lang="en-IN" sz="1200" b="0" i="0" u="none" strike="noStrike">
                <a:solidFill>
                  <a:schemeClr val="dk1"/>
                </a:solidFill>
                <a:latin typeface="Calibri"/>
                <a:cs typeface="Calibri"/>
                <a:sym typeface="Calibri"/>
              </a:rPr>
              <a:t>/vectors/bird-feathers-flying-macaw-wings-2028367/&gt;</a:t>
            </a:r>
          </a:p>
          <a:p>
            <a:pPr marL="0" lvl="0" indent="0" algn="l" rtl="0">
              <a:spcBef>
                <a:spcPts val="0"/>
              </a:spcBef>
              <a:spcAft>
                <a:spcPts val="0"/>
              </a:spcAft>
              <a:buNone/>
            </a:pPr>
            <a:r>
              <a:rPr lang="en-US"/>
              <a:t>&lt;</a:t>
            </a:r>
            <a:r>
              <a:rPr lang="en-US" dirty="0"/>
              <a:t>goddess&gt; - &lt;https://</a:t>
            </a:r>
            <a:r>
              <a:rPr lang="en-US" dirty="0" err="1"/>
              <a:t>pixabay.com</a:t>
            </a:r>
            <a:r>
              <a:rPr lang="en-US" dirty="0"/>
              <a:t>/vectors/religion-india-wallpaper-goddess-42416/&gt;</a:t>
            </a:r>
          </a:p>
          <a:p>
            <a:pPr marL="0" lvl="0" indent="0" algn="l" rtl="0">
              <a:spcBef>
                <a:spcPts val="0"/>
              </a:spcBef>
              <a:spcAft>
                <a:spcPts val="0"/>
              </a:spcAft>
              <a:buNone/>
            </a:pPr>
            <a:endParaRPr dirty="0"/>
          </a:p>
        </p:txBody>
      </p:sp>
      <p:sp>
        <p:nvSpPr>
          <p:cNvPr id="37" name="Google Shape;3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N"/>
              <a:t>8</a:t>
            </a:fld>
            <a:endParaRPr/>
          </a:p>
        </p:txBody>
      </p:sp>
    </p:spTree>
    <p:extLst>
      <p:ext uri="{BB962C8B-B14F-4D97-AF65-F5344CB8AC3E}">
        <p14:creationId xmlns:p14="http://schemas.microsoft.com/office/powerpoint/2010/main" val="2011319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IN" sz="1200" b="1" i="0" u="none" strike="noStrike">
                <a:solidFill>
                  <a:schemeClr val="dk1"/>
                </a:solidFill>
                <a:latin typeface="Calibri"/>
                <a:ea typeface="Calibri"/>
                <a:cs typeface="Calibri"/>
                <a:sym typeface="Calibri"/>
              </a:rPr>
              <a:t>Notes for Teacher</a:t>
            </a:r>
            <a:r>
              <a:rPr lang="en-IN" sz="1200" b="0" i="0" u="none" strike="noStrike">
                <a:solidFill>
                  <a:schemeClr val="dk1"/>
                </a:solidFill>
                <a:latin typeface="Calibri"/>
                <a:ea typeface="Calibri"/>
                <a:cs typeface="Calibri"/>
                <a:sym typeface="Calibri"/>
              </a:rPr>
              <a:t> - &lt; Information for further reference or explanation &gt;</a:t>
            </a:r>
            <a:endParaRPr b="0"/>
          </a:p>
          <a:p>
            <a:pPr marL="0" lvl="0" indent="0" algn="l" rtl="0">
              <a:spcBef>
                <a:spcPts val="0"/>
              </a:spcBef>
              <a:spcAft>
                <a:spcPts val="0"/>
              </a:spcAft>
              <a:buNone/>
            </a:pPr>
            <a:br>
              <a:rPr lang="en-IN" b="0"/>
            </a:br>
            <a:r>
              <a:rPr lang="en-IN" sz="1200" b="1" i="0" u="none" strike="noStrike">
                <a:solidFill>
                  <a:schemeClr val="dk1"/>
                </a:solidFill>
                <a:latin typeface="Calibri"/>
                <a:ea typeface="Calibri"/>
                <a:cs typeface="Calibri"/>
                <a:sym typeface="Calibri"/>
              </a:rPr>
              <a:t>Suggestions: </a:t>
            </a:r>
            <a:r>
              <a:rPr lang="en-IN" sz="1200" b="0" i="0" u="none" strike="noStrike">
                <a:solidFill>
                  <a:schemeClr val="dk1"/>
                </a:solidFill>
                <a:latin typeface="Calibri"/>
                <a:ea typeface="Calibri"/>
                <a:cs typeface="Calibri"/>
                <a:sym typeface="Calibri"/>
              </a:rPr>
              <a:t>&lt;Ideas/ Images/ Animations / Others – To make better representation of the content &gt;</a:t>
            </a:r>
            <a:br>
              <a:rPr lang="en-IN" sz="1200" b="0" i="0" u="none" strike="noStrike">
                <a:solidFill>
                  <a:schemeClr val="dk1"/>
                </a:solidFill>
                <a:latin typeface="Calibri"/>
                <a:ea typeface="Calibri"/>
                <a:cs typeface="Calibri"/>
                <a:sym typeface="Calibri"/>
              </a:rPr>
            </a:br>
            <a:endParaRPr b="0"/>
          </a:p>
          <a:p>
            <a:pPr marL="0" lvl="0" indent="0" algn="l" rtl="0">
              <a:spcBef>
                <a:spcPts val="0"/>
              </a:spcBef>
              <a:spcAft>
                <a:spcPts val="0"/>
              </a:spcAft>
              <a:buNone/>
            </a:pPr>
            <a:r>
              <a:rPr lang="en-IN" sz="1200" b="1" i="0" u="none" strike="noStrike">
                <a:solidFill>
                  <a:schemeClr val="dk1"/>
                </a:solidFill>
                <a:latin typeface="Calibri"/>
                <a:ea typeface="Calibri"/>
                <a:cs typeface="Calibri"/>
                <a:sym typeface="Calibri"/>
              </a:rPr>
              <a:t>Source of Multimedia used in this slide - </a:t>
            </a:r>
            <a:r>
              <a:rPr lang="en-IN" sz="1200" b="0" i="0" u="none" strike="noStrike">
                <a:solidFill>
                  <a:schemeClr val="dk1"/>
                </a:solidFill>
                <a:latin typeface="Calibri"/>
                <a:ea typeface="Calibri"/>
                <a:cs typeface="Calibri"/>
                <a:sym typeface="Calibri"/>
              </a:rPr>
              <a:t> &lt;Please provide source URL where we find the image and the license agreement&gt; </a:t>
            </a:r>
            <a:endParaRPr b="0"/>
          </a:p>
          <a:p>
            <a:pPr marL="0" lvl="0" indent="0" algn="l" rtl="0">
              <a:spcBef>
                <a:spcPts val="0"/>
              </a:spcBef>
              <a:spcAft>
                <a:spcPts val="0"/>
              </a:spcAft>
              <a:buNone/>
            </a:pPr>
            <a:endParaRPr/>
          </a:p>
        </p:txBody>
      </p:sp>
      <p:sp>
        <p:nvSpPr>
          <p:cNvPr id="44" name="Google Shape;44;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N"/>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5"/>
          <p:cNvSpPr txBox="1">
            <a:spLocks noGrp="1"/>
          </p:cNvSpPr>
          <p:nvPr>
            <p:ph type="ctrTitle"/>
          </p:nvPr>
        </p:nvSpPr>
        <p:spPr>
          <a:xfrm>
            <a:off x="879155" y="836582"/>
            <a:ext cx="10363200" cy="151229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5400"/>
              <a:buFont typeface="Calibri"/>
              <a:buNone/>
              <a:defRPr sz="5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5"/>
          <p:cNvSpPr txBox="1">
            <a:spLocks noGrp="1"/>
          </p:cNvSpPr>
          <p:nvPr>
            <p:ph type="subTitle" idx="1"/>
          </p:nvPr>
        </p:nvSpPr>
        <p:spPr>
          <a:xfrm>
            <a:off x="1828800" y="2785097"/>
            <a:ext cx="8534400" cy="1752600"/>
          </a:xfrm>
          <a:prstGeom prst="rect">
            <a:avLst/>
          </a:prstGeom>
          <a:noFill/>
          <a:ln>
            <a:noFill/>
          </a:ln>
        </p:spPr>
        <p:txBody>
          <a:bodyPr spcFirstLastPara="1" wrap="square" lIns="91425" tIns="45700" rIns="91425" bIns="45700" anchor="ctr" anchorCtr="0">
            <a:noAutofit/>
          </a:bodyPr>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4" name="Google Shape;14;p5"/>
          <p:cNvSpPr/>
          <p:nvPr/>
        </p:nvSpPr>
        <p:spPr>
          <a:xfrm>
            <a:off x="7635686" y="6509319"/>
            <a:ext cx="4467257" cy="41260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8482B"/>
              </a:buClr>
              <a:buSzPts val="1400"/>
              <a:buFont typeface="Calibri"/>
              <a:buNone/>
            </a:pPr>
            <a:r>
              <a:rPr lang="en-IN" sz="1400" b="1" i="0" u="none" strike="noStrike" cap="none">
                <a:solidFill>
                  <a:srgbClr val="08482B"/>
                </a:solidFill>
                <a:latin typeface="Calibri"/>
                <a:ea typeface="Calibri"/>
                <a:cs typeface="Calibri"/>
                <a:sym typeface="Calibri"/>
              </a:rPr>
              <a:t>Integral Education</a:t>
            </a:r>
            <a:r>
              <a:rPr lang="en-IN" sz="1400" b="0" i="0" u="none" strike="noStrike" cap="none">
                <a:solidFill>
                  <a:srgbClr val="08482B"/>
                </a:solidFill>
                <a:latin typeface="Calibri"/>
                <a:ea typeface="Calibri"/>
                <a:cs typeface="Calibri"/>
                <a:sym typeface="Calibri"/>
              </a:rPr>
              <a:t> </a:t>
            </a:r>
            <a:r>
              <a:rPr lang="en-IN" sz="1400" b="1" i="0" u="none" strike="noStrike" cap="none">
                <a:solidFill>
                  <a:srgbClr val="002060"/>
                </a:solidFill>
                <a:latin typeface="Calibri"/>
                <a:ea typeface="Calibri"/>
                <a:cs typeface="Calibri"/>
                <a:sym typeface="Calibri"/>
              </a:rPr>
              <a:t>FOR  </a:t>
            </a:r>
            <a:r>
              <a:rPr lang="en-IN" sz="1400" b="1" i="0" u="none" strike="noStrike" cap="none">
                <a:solidFill>
                  <a:srgbClr val="C00000"/>
                </a:solidFill>
                <a:latin typeface="Calibri"/>
                <a:ea typeface="Calibri"/>
                <a:cs typeface="Calibri"/>
                <a:sym typeface="Calibri"/>
              </a:rPr>
              <a:t>ALL, </a:t>
            </a:r>
            <a:r>
              <a:rPr lang="en-IN" sz="1400" b="1" i="0" u="none" strike="noStrike" cap="none">
                <a:solidFill>
                  <a:srgbClr val="002060"/>
                </a:solidFill>
                <a:latin typeface="Calibri"/>
                <a:ea typeface="Calibri"/>
                <a:cs typeface="Calibri"/>
                <a:sym typeface="Calibri"/>
              </a:rPr>
              <a:t>BY</a:t>
            </a:r>
            <a:r>
              <a:rPr lang="en-IN" sz="1400" b="1" i="0" u="none" strike="noStrike" cap="none">
                <a:solidFill>
                  <a:srgbClr val="C00000"/>
                </a:solidFill>
                <a:latin typeface="Calibri"/>
                <a:ea typeface="Calibri"/>
                <a:cs typeface="Calibri"/>
                <a:sym typeface="Calibri"/>
              </a:rPr>
              <a:t> ALL</a:t>
            </a:r>
            <a:endParaRPr sz="1800" b="0" i="0" u="none" strike="noStrike" cap="none">
              <a:solidFill>
                <a:schemeClr val="dk1"/>
              </a:solidFill>
              <a:latin typeface="Calibri"/>
              <a:ea typeface="Calibri"/>
              <a:cs typeface="Calibri"/>
              <a:sym typeface="Calibri"/>
            </a:endParaRPr>
          </a:p>
        </p:txBody>
      </p:sp>
      <p:pic>
        <p:nvPicPr>
          <p:cNvPr id="15" name="Google Shape;15;p5" descr="A picture containing text, clock&#10;&#10;Description automatically generated"/>
          <p:cNvPicPr preferRelativeResize="0"/>
          <p:nvPr/>
        </p:nvPicPr>
        <p:blipFill rotWithShape="1">
          <a:blip r:embed="rId2">
            <a:alphaModFix/>
          </a:blip>
          <a:srcRect/>
          <a:stretch/>
        </p:blipFill>
        <p:spPr>
          <a:xfrm>
            <a:off x="140454" y="114113"/>
            <a:ext cx="678726" cy="720000"/>
          </a:xfrm>
          <a:prstGeom prst="rect">
            <a:avLst/>
          </a:prstGeom>
          <a:noFill/>
          <a:ln>
            <a:noFill/>
          </a:ln>
        </p:spPr>
      </p:pic>
      <p:pic>
        <p:nvPicPr>
          <p:cNvPr id="16" name="Google Shape;16;p5" descr="A picture containing text, night sky&#10;&#10;Description automatically generated"/>
          <p:cNvPicPr preferRelativeResize="0"/>
          <p:nvPr/>
        </p:nvPicPr>
        <p:blipFill rotWithShape="1">
          <a:blip r:embed="rId3">
            <a:alphaModFix/>
          </a:blip>
          <a:srcRect/>
          <a:stretch/>
        </p:blipFill>
        <p:spPr>
          <a:xfrm>
            <a:off x="11331546" y="6042792"/>
            <a:ext cx="720000" cy="720000"/>
          </a:xfrm>
          <a:prstGeom prst="rect">
            <a:avLst/>
          </a:prstGeom>
          <a:noFill/>
          <a:ln>
            <a:noFill/>
          </a:ln>
        </p:spPr>
      </p:pic>
      <p:pic>
        <p:nvPicPr>
          <p:cNvPr id="17" name="Google Shape;17;p5" descr="Calendar&#10;&#10;Description automatically generated with low confidence"/>
          <p:cNvPicPr preferRelativeResize="0"/>
          <p:nvPr/>
        </p:nvPicPr>
        <p:blipFill rotWithShape="1">
          <a:blip r:embed="rId4">
            <a:alphaModFix/>
          </a:blip>
          <a:srcRect/>
          <a:stretch/>
        </p:blipFill>
        <p:spPr>
          <a:xfrm>
            <a:off x="11312845" y="116582"/>
            <a:ext cx="738701" cy="720000"/>
          </a:xfrm>
          <a:prstGeom prst="rect">
            <a:avLst/>
          </a:prstGeom>
          <a:noFill/>
          <a:ln>
            <a:noFill/>
          </a:ln>
        </p:spPr>
      </p:pic>
      <p:sp>
        <p:nvSpPr>
          <p:cNvPr id="18" name="Google Shape;18;p5"/>
          <p:cNvSpPr txBox="1"/>
          <p:nvPr/>
        </p:nvSpPr>
        <p:spPr>
          <a:xfrm>
            <a:off x="1285827" y="5448685"/>
            <a:ext cx="9620345" cy="954107"/>
          </a:xfrm>
          <a:prstGeom prst="rect">
            <a:avLst/>
          </a:prstGeom>
          <a:noFill/>
          <a:ln w="19050" cap="flat" cmpd="sng">
            <a:solidFill>
              <a:srgbClr val="FF0000"/>
            </a:solidFill>
            <a:prstDash val="dash"/>
            <a:round/>
            <a:headEnd type="none" w="sm" len="sm"/>
            <a:tailEnd type="none" w="sm" len="sm"/>
          </a:ln>
        </p:spPr>
        <p:txBody>
          <a:bodyPr spcFirstLastPara="1" wrap="square" lIns="91425" tIns="45700" rIns="91425" bIns="45700" anchor="t" anchorCtr="0">
            <a:spAutoFit/>
          </a:bodyPr>
          <a:lstStyle/>
          <a:p>
            <a:pPr marL="2286000" marR="0" lvl="0" indent="0" algn="l" rtl="0">
              <a:spcBef>
                <a:spcPts val="0"/>
              </a:spcBef>
              <a:spcAft>
                <a:spcPts val="0"/>
              </a:spcAft>
              <a:buNone/>
            </a:pPr>
            <a:r>
              <a:rPr lang="en-IN" sz="800" b="0" i="0" u="none" strike="noStrike" cap="none">
                <a:solidFill>
                  <a:schemeClr val="dk1"/>
                </a:solidFill>
                <a:latin typeface="Arial"/>
                <a:ea typeface="Arial"/>
                <a:cs typeface="Arial"/>
                <a:sym typeface="Arial"/>
              </a:rPr>
              <a:t>                                    </a:t>
            </a:r>
            <a:r>
              <a:rPr lang="en-IN" sz="800" b="1" i="0" u="sng" strike="noStrike" cap="none">
                <a:solidFill>
                  <a:schemeClr val="dk1"/>
                </a:solidFill>
                <a:latin typeface="Arial"/>
                <a:ea typeface="Arial"/>
                <a:cs typeface="Arial"/>
                <a:sym typeface="Arial"/>
              </a:rPr>
              <a:t>COPYRIGHT Cum DISCLAIMER NOTICE</a:t>
            </a:r>
            <a:endParaRPr sz="800" b="1" i="0" u="sng" strike="noStrike" cap="none">
              <a:solidFill>
                <a:schemeClr val="dk1"/>
              </a:solidFill>
              <a:latin typeface="Calibri"/>
              <a:ea typeface="Calibri"/>
              <a:cs typeface="Calibri"/>
              <a:sym typeface="Calibri"/>
            </a:endParaRPr>
          </a:p>
          <a:p>
            <a:pPr marL="171450" marR="0" lvl="0" indent="-171450" algn="just" rtl="0">
              <a:spcBef>
                <a:spcPts val="0"/>
              </a:spcBef>
              <a:spcAft>
                <a:spcPts val="0"/>
              </a:spcAft>
              <a:buClr>
                <a:schemeClr val="dk1"/>
              </a:buClr>
              <a:buSzPts val="800"/>
              <a:buFont typeface="Noto Sans Symbols"/>
              <a:buChar char="✔"/>
            </a:pPr>
            <a:r>
              <a:rPr lang="en-IN" sz="800" b="0" i="0" u="none" strike="noStrike" cap="none">
                <a:solidFill>
                  <a:schemeClr val="dk1"/>
                </a:solidFill>
                <a:latin typeface="Arial"/>
                <a:ea typeface="Arial"/>
                <a:cs typeface="Arial"/>
                <a:sym typeface="Arial"/>
              </a:rPr>
              <a:t>Content owned by Sri Sathya Sai Central Trust, Prashanthi Nilayam, Puttaparthi, Sathya Sai District, Andhra Pradesh, India. </a:t>
            </a:r>
            <a:endParaRPr sz="800" b="0" i="0" u="none" strike="noStrike" cap="none">
              <a:solidFill>
                <a:schemeClr val="dk1"/>
              </a:solidFill>
              <a:latin typeface="Calibri"/>
              <a:ea typeface="Calibri"/>
              <a:cs typeface="Calibri"/>
              <a:sym typeface="Calibri"/>
            </a:endParaRPr>
          </a:p>
          <a:p>
            <a:pPr marL="171450" marR="0" lvl="0" indent="-171450" algn="just" rtl="0">
              <a:spcBef>
                <a:spcPts val="0"/>
              </a:spcBef>
              <a:spcAft>
                <a:spcPts val="0"/>
              </a:spcAft>
              <a:buClr>
                <a:schemeClr val="dk1"/>
              </a:buClr>
              <a:buSzPts val="800"/>
              <a:buFont typeface="Noto Sans Symbols"/>
              <a:buChar char="✔"/>
            </a:pPr>
            <a:r>
              <a:rPr lang="en-IN" sz="800" b="0" i="0" u="none" strike="noStrike" cap="none">
                <a:solidFill>
                  <a:schemeClr val="dk1"/>
                </a:solidFill>
                <a:latin typeface="Arial"/>
                <a:ea typeface="Arial"/>
                <a:cs typeface="Arial"/>
                <a:sym typeface="Arial"/>
              </a:rPr>
              <a:t>Strictly not for Commercial Use, excluding content that falls in Public Domain or common knowledge facts.</a:t>
            </a:r>
            <a:endParaRPr sz="800" b="0" i="0" u="none" strike="noStrike" cap="none">
              <a:solidFill>
                <a:schemeClr val="dk1"/>
              </a:solidFill>
              <a:latin typeface="Calibri"/>
              <a:ea typeface="Calibri"/>
              <a:cs typeface="Calibri"/>
              <a:sym typeface="Calibri"/>
            </a:endParaRPr>
          </a:p>
          <a:p>
            <a:pPr marL="171450" marR="0" lvl="0" indent="-171450" algn="just" rtl="0">
              <a:spcBef>
                <a:spcPts val="0"/>
              </a:spcBef>
              <a:spcAft>
                <a:spcPts val="0"/>
              </a:spcAft>
              <a:buClr>
                <a:schemeClr val="dk1"/>
              </a:buClr>
              <a:buSzPts val="800"/>
              <a:buFont typeface="Noto Sans Symbols"/>
              <a:buChar char="✔"/>
            </a:pPr>
            <a:r>
              <a:rPr lang="en-IN" sz="800" b="0" i="0" u="none" strike="noStrike" cap="none">
                <a:solidFill>
                  <a:schemeClr val="dk1"/>
                </a:solidFill>
                <a:latin typeface="Arial"/>
                <a:ea typeface="Arial"/>
                <a:cs typeface="Arial"/>
                <a:sym typeface="Arial"/>
              </a:rPr>
              <a:t>Content can be downloaded and used for personal, educational, informational and other non-commercial purposes, subject to attribution in the name of ‘Sri Sathya Sai Central Trust, Prashanthi Nilayam, Puttaparthi’ only. Any attempt to remove, alter, circumvent, or distort the data that is accessed is illegal and strictly prohibited.</a:t>
            </a:r>
            <a:endParaRPr sz="800" b="0" i="0" u="none" strike="noStrike" cap="none">
              <a:solidFill>
                <a:schemeClr val="dk1"/>
              </a:solidFill>
              <a:latin typeface="Calibri"/>
              <a:ea typeface="Calibri"/>
              <a:cs typeface="Calibri"/>
              <a:sym typeface="Calibri"/>
            </a:endParaRPr>
          </a:p>
          <a:p>
            <a:pPr marL="171450" marR="0" lvl="0" indent="-171450" algn="just" rtl="0">
              <a:spcBef>
                <a:spcPts val="0"/>
              </a:spcBef>
              <a:spcAft>
                <a:spcPts val="0"/>
              </a:spcAft>
              <a:buClr>
                <a:schemeClr val="dk1"/>
              </a:buClr>
              <a:buSzPts val="800"/>
              <a:buFont typeface="Noto Sans Symbols"/>
              <a:buChar char="✔"/>
            </a:pPr>
            <a:r>
              <a:rPr lang="en-IN" sz="800" b="0" i="0" u="none" strike="noStrike" cap="none">
                <a:solidFill>
                  <a:schemeClr val="dk1"/>
                </a:solidFill>
                <a:latin typeface="Arial"/>
                <a:ea typeface="Arial"/>
                <a:cs typeface="Arial"/>
                <a:sym typeface="Arial"/>
              </a:rPr>
              <a:t>Some of the content is owned by Third Parties and are used in compliance with their licensing conditions. Anyone infringing the Copyright of such Third Parties will be doing so at their own risks and costs.</a:t>
            </a:r>
            <a:endParaRPr sz="8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800"/>
              <a:buFont typeface="Noto Sans Symbols"/>
              <a:buNone/>
            </a:pPr>
            <a:endParaRPr sz="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
        <p:cNvGrpSpPr/>
        <p:nvPr/>
      </p:nvGrpSpPr>
      <p:grpSpPr>
        <a:xfrm>
          <a:off x="0" y="0"/>
          <a:ext cx="0" cy="0"/>
          <a:chOff x="0" y="0"/>
          <a:chExt cx="0" cy="0"/>
        </a:xfrm>
      </p:grpSpPr>
      <p:sp>
        <p:nvSpPr>
          <p:cNvPr id="20" name="Google Shape;20;p6"/>
          <p:cNvSpPr txBox="1">
            <a:spLocks noGrp="1"/>
          </p:cNvSpPr>
          <p:nvPr>
            <p:ph type="title"/>
          </p:nvPr>
        </p:nvSpPr>
        <p:spPr>
          <a:xfrm>
            <a:off x="1466856" y="71414"/>
            <a:ext cx="9296427" cy="654032"/>
          </a:xfrm>
          <a:prstGeom prst="rect">
            <a:avLst/>
          </a:prstGeom>
          <a:noFill/>
          <a:ln>
            <a:noFill/>
          </a:ln>
        </p:spPr>
        <p:txBody>
          <a:bodyPr spcFirstLastPara="1" wrap="square" lIns="91425" tIns="45700" rIns="91425" bIns="45700" anchor="t" anchorCtr="0">
            <a:normAutofit/>
          </a:bodyPr>
          <a:lstStyle>
            <a:lvl1pPr marR="0" lvl="0" algn="ctr" rtl="0">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 name="Google Shape;21;p6"/>
          <p:cNvSpPr txBox="1">
            <a:spLocks noGrp="1"/>
          </p:cNvSpPr>
          <p:nvPr>
            <p:ph type="body" idx="1"/>
          </p:nvPr>
        </p:nvSpPr>
        <p:spPr>
          <a:xfrm>
            <a:off x="857251" y="1214438"/>
            <a:ext cx="10668000" cy="478631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2" name="Google Shape;22;p6" descr="A picture containing text, night sky&#10;&#10;Description automatically generated"/>
          <p:cNvPicPr preferRelativeResize="0"/>
          <p:nvPr/>
        </p:nvPicPr>
        <p:blipFill rotWithShape="1">
          <a:blip r:embed="rId2">
            <a:alphaModFix/>
          </a:blip>
          <a:srcRect/>
          <a:stretch/>
        </p:blipFill>
        <p:spPr>
          <a:xfrm>
            <a:off x="11331546" y="6042792"/>
            <a:ext cx="720000" cy="720000"/>
          </a:xfrm>
          <a:prstGeom prst="rect">
            <a:avLst/>
          </a:prstGeom>
          <a:noFill/>
          <a:ln>
            <a:noFill/>
          </a:ln>
        </p:spPr>
      </p:pic>
      <p:pic>
        <p:nvPicPr>
          <p:cNvPr id="23" name="Google Shape;23;p6" descr="Calendar&#10;&#10;Description automatically generated with low confidence"/>
          <p:cNvPicPr preferRelativeResize="0"/>
          <p:nvPr/>
        </p:nvPicPr>
        <p:blipFill rotWithShape="1">
          <a:blip r:embed="rId3">
            <a:alphaModFix/>
          </a:blip>
          <a:srcRect/>
          <a:stretch/>
        </p:blipFill>
        <p:spPr>
          <a:xfrm>
            <a:off x="11312845" y="116582"/>
            <a:ext cx="738701" cy="720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4"/>
        <p:cNvGrpSpPr/>
        <p:nvPr/>
      </p:nvGrpSpPr>
      <p:grpSpPr>
        <a:xfrm>
          <a:off x="0" y="0"/>
          <a:ext cx="0" cy="0"/>
          <a:chOff x="0" y="0"/>
          <a:chExt cx="0" cy="0"/>
        </a:xfrm>
      </p:grpSpPr>
      <p:pic>
        <p:nvPicPr>
          <p:cNvPr id="25" name="Google Shape;25;p7" descr="A picture containing text, night sky&#10;&#10;Description automatically generated"/>
          <p:cNvPicPr preferRelativeResize="0"/>
          <p:nvPr/>
        </p:nvPicPr>
        <p:blipFill rotWithShape="1">
          <a:blip r:embed="rId2">
            <a:alphaModFix/>
          </a:blip>
          <a:srcRect/>
          <a:stretch/>
        </p:blipFill>
        <p:spPr>
          <a:xfrm>
            <a:off x="11331546" y="6042792"/>
            <a:ext cx="720000" cy="720000"/>
          </a:xfrm>
          <a:prstGeom prst="rect">
            <a:avLst/>
          </a:prstGeom>
          <a:noFill/>
          <a:ln>
            <a:noFill/>
          </a:ln>
        </p:spPr>
      </p:pic>
      <p:pic>
        <p:nvPicPr>
          <p:cNvPr id="26" name="Google Shape;26;p7" descr="Calendar&#10;&#10;Description automatically generated with low confidence"/>
          <p:cNvPicPr preferRelativeResize="0"/>
          <p:nvPr/>
        </p:nvPicPr>
        <p:blipFill rotWithShape="1">
          <a:blip r:embed="rId3">
            <a:alphaModFix/>
          </a:blip>
          <a:srcRect/>
          <a:stretch/>
        </p:blipFill>
        <p:spPr>
          <a:xfrm>
            <a:off x="11312845" y="116582"/>
            <a:ext cx="738701" cy="720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hyperlink" Target="http://www.srisathyasaividyavahini.org/" TargetMode="Externa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
            <a:hlinkClick r:id="rId5"/>
          </p:cNvPr>
          <p:cNvSpPr/>
          <p:nvPr/>
        </p:nvSpPr>
        <p:spPr>
          <a:xfrm>
            <a:off x="-406400" y="6488116"/>
            <a:ext cx="3683000" cy="377825"/>
          </a:xfrm>
          <a:prstGeom prst="rect">
            <a:avLst/>
          </a:prstGeom>
          <a:noFill/>
          <a:ln>
            <a:noFill/>
          </a:ln>
        </p:spPr>
        <p:txBody>
          <a:bodyPr spcFirstLastPara="1" wrap="square" lIns="91425" tIns="45700" rIns="91425" bIns="45700" anchor="ctr" anchorCtr="0">
            <a:noAutofit/>
          </a:bodyPr>
          <a:lstStyle/>
          <a:p>
            <a:pPr marL="457200" marR="0" lvl="1" indent="0" algn="l" rtl="0">
              <a:spcBef>
                <a:spcPts val="0"/>
              </a:spcBef>
              <a:spcAft>
                <a:spcPts val="0"/>
              </a:spcAft>
              <a:buClr>
                <a:srgbClr val="0000CC"/>
              </a:buClr>
              <a:buSzPts val="1100"/>
              <a:buFont typeface="Calibri"/>
              <a:buNone/>
            </a:pPr>
            <a:r>
              <a:rPr lang="en-IN" sz="1100" b="1" i="0" u="none" strike="noStrike" cap="none">
                <a:solidFill>
                  <a:srgbClr val="0000CC"/>
                </a:solidFill>
                <a:latin typeface="Calibri"/>
                <a:ea typeface="Calibri"/>
                <a:cs typeface="Calibri"/>
                <a:sym typeface="Calibri"/>
              </a:rPr>
              <a:t>© Sri Sathya Sai Central Trust</a:t>
            </a:r>
            <a:endParaRPr sz="1100" b="1" i="0" u="none" strike="noStrike" cap="none">
              <a:solidFill>
                <a:srgbClr val="0000CC"/>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hyperlink" Target="https://www.freepik.com/author/macrovector" TargetMode="External"/><Relationship Id="rId7"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
        <p:cNvGrpSpPr/>
        <p:nvPr/>
      </p:nvGrpSpPr>
      <p:grpSpPr>
        <a:xfrm>
          <a:off x="0" y="0"/>
          <a:ext cx="0" cy="0"/>
          <a:chOff x="0" y="0"/>
          <a:chExt cx="0" cy="0"/>
        </a:xfrm>
      </p:grpSpPr>
      <p:sp>
        <p:nvSpPr>
          <p:cNvPr id="2" name="Rectangle 1">
            <a:extLst>
              <a:ext uri="{FF2B5EF4-FFF2-40B4-BE49-F238E27FC236}">
                <a16:creationId xmlns:a16="http://schemas.microsoft.com/office/drawing/2014/main" id="{09B8E5C4-294F-F882-E28B-06626693F327}"/>
              </a:ext>
            </a:extLst>
          </p:cNvPr>
          <p:cNvSpPr/>
          <p:nvPr/>
        </p:nvSpPr>
        <p:spPr>
          <a:xfrm>
            <a:off x="1721176" y="2165373"/>
            <a:ext cx="8749647" cy="1769972"/>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32" name="Google Shape;32;p1"/>
          <p:cNvSpPr txBox="1">
            <a:spLocks noGrp="1"/>
          </p:cNvSpPr>
          <p:nvPr>
            <p:ph type="ctrTitle"/>
          </p:nvPr>
        </p:nvSpPr>
        <p:spPr>
          <a:xfrm>
            <a:off x="1976314" y="2609807"/>
            <a:ext cx="8146573" cy="80808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400"/>
              <a:buFont typeface="Calibri"/>
              <a:buNone/>
            </a:pPr>
            <a:r>
              <a:rPr lang="en-US" dirty="0"/>
              <a:t>We raise by lifting others</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3"/>
          <p:cNvSpPr txBox="1"/>
          <p:nvPr/>
        </p:nvSpPr>
        <p:spPr>
          <a:xfrm>
            <a:off x="3543717" y="196290"/>
            <a:ext cx="5092048" cy="50004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ct val="100000"/>
              <a:buFont typeface="Calibri"/>
              <a:buNone/>
            </a:pPr>
            <a:r>
              <a:rPr lang="en-IN" sz="3600" b="0" i="0" u="none" strike="noStrike" cap="none" dirty="0">
                <a:solidFill>
                  <a:schemeClr val="dk1"/>
                </a:solidFill>
                <a:latin typeface="Calibri"/>
                <a:ea typeface="Calibri"/>
                <a:cs typeface="Calibri"/>
                <a:sym typeface="Calibri"/>
              </a:rPr>
              <a:t>Attribution / Citation</a:t>
            </a:r>
            <a:endParaRPr sz="3600" b="0" i="0" u="none" strike="noStrike" cap="none" dirty="0">
              <a:solidFill>
                <a:schemeClr val="dk1"/>
              </a:solidFill>
              <a:latin typeface="Calibri"/>
              <a:ea typeface="Calibri"/>
              <a:cs typeface="Calibri"/>
              <a:sym typeface="Calibri"/>
            </a:endParaRPr>
          </a:p>
        </p:txBody>
      </p:sp>
      <p:graphicFrame>
        <p:nvGraphicFramePr>
          <p:cNvPr id="47" name="Google Shape;47;p3"/>
          <p:cNvGraphicFramePr/>
          <p:nvPr>
            <p:extLst>
              <p:ext uri="{D42A27DB-BD31-4B8C-83A1-F6EECF244321}">
                <p14:modId xmlns:p14="http://schemas.microsoft.com/office/powerpoint/2010/main" val="1439942539"/>
              </p:ext>
            </p:extLst>
          </p:nvPr>
        </p:nvGraphicFramePr>
        <p:xfrm>
          <a:off x="1127448" y="852011"/>
          <a:ext cx="9937100" cy="3853065"/>
        </p:xfrm>
        <a:graphic>
          <a:graphicData uri="http://schemas.openxmlformats.org/drawingml/2006/table">
            <a:tbl>
              <a:tblPr firstRow="1" bandRow="1">
                <a:noFill/>
                <a:tableStyleId>{EE2AF88F-C742-4FD3-A5DA-7B6B7D15D2BF}</a:tableStyleId>
              </a:tblPr>
              <a:tblGrid>
                <a:gridCol w="1008100">
                  <a:extLst>
                    <a:ext uri="{9D8B030D-6E8A-4147-A177-3AD203B41FA5}">
                      <a16:colId xmlns:a16="http://schemas.microsoft.com/office/drawing/2014/main" val="20000"/>
                    </a:ext>
                  </a:extLst>
                </a:gridCol>
                <a:gridCol w="1512175">
                  <a:extLst>
                    <a:ext uri="{9D8B030D-6E8A-4147-A177-3AD203B41FA5}">
                      <a16:colId xmlns:a16="http://schemas.microsoft.com/office/drawing/2014/main" val="20001"/>
                    </a:ext>
                  </a:extLst>
                </a:gridCol>
                <a:gridCol w="5832650">
                  <a:extLst>
                    <a:ext uri="{9D8B030D-6E8A-4147-A177-3AD203B41FA5}">
                      <a16:colId xmlns:a16="http://schemas.microsoft.com/office/drawing/2014/main" val="20002"/>
                    </a:ext>
                  </a:extLst>
                </a:gridCol>
                <a:gridCol w="1584175">
                  <a:extLst>
                    <a:ext uri="{9D8B030D-6E8A-4147-A177-3AD203B41FA5}">
                      <a16:colId xmlns:a16="http://schemas.microsoft.com/office/drawing/2014/main" val="20003"/>
                    </a:ext>
                  </a:extLst>
                </a:gridCol>
              </a:tblGrid>
              <a:tr h="389325">
                <a:tc>
                  <a:txBody>
                    <a:bodyPr/>
                    <a:lstStyle/>
                    <a:p>
                      <a:pPr marL="0" marR="0" lvl="0" indent="0" algn="ctr" rtl="0">
                        <a:spcBef>
                          <a:spcPts val="0"/>
                        </a:spcBef>
                        <a:spcAft>
                          <a:spcPts val="0"/>
                        </a:spcAft>
                        <a:buNone/>
                      </a:pPr>
                      <a:r>
                        <a:rPr lang="en-IN" sz="2000" u="none" strike="noStrike" cap="none"/>
                        <a:t>Slide #</a:t>
                      </a:r>
                      <a:endParaRPr sz="2000" u="none" strike="noStrike" cap="none"/>
                    </a:p>
                  </a:txBody>
                  <a:tcPr marL="91450" marR="91450" marT="45725" marB="45725"/>
                </a:tc>
                <a:tc>
                  <a:txBody>
                    <a:bodyPr/>
                    <a:lstStyle/>
                    <a:p>
                      <a:pPr marL="0" marR="0" lvl="0" indent="0" algn="ctr" rtl="0">
                        <a:spcBef>
                          <a:spcPts val="0"/>
                        </a:spcBef>
                        <a:spcAft>
                          <a:spcPts val="0"/>
                        </a:spcAft>
                        <a:buNone/>
                      </a:pPr>
                      <a:r>
                        <a:rPr lang="en-IN" sz="2000" u="none" strike="noStrike" cap="none"/>
                        <a:t>Thumbnail</a:t>
                      </a:r>
                      <a:endParaRPr/>
                    </a:p>
                  </a:txBody>
                  <a:tcPr marL="91450" marR="91450" marT="45725" marB="45725"/>
                </a:tc>
                <a:tc>
                  <a:txBody>
                    <a:bodyPr/>
                    <a:lstStyle/>
                    <a:p>
                      <a:pPr marL="0" marR="0" lvl="0" indent="0" algn="ctr" rtl="0">
                        <a:spcBef>
                          <a:spcPts val="0"/>
                        </a:spcBef>
                        <a:spcAft>
                          <a:spcPts val="0"/>
                        </a:spcAft>
                        <a:buNone/>
                      </a:pPr>
                      <a:r>
                        <a:rPr lang="en-IN" sz="2000" u="none" strike="noStrike" cap="none"/>
                        <a:t>Source link</a:t>
                      </a:r>
                      <a:endParaRPr/>
                    </a:p>
                  </a:txBody>
                  <a:tcPr marL="91450" marR="91450" marT="45725" marB="45725"/>
                </a:tc>
                <a:tc>
                  <a:txBody>
                    <a:bodyPr/>
                    <a:lstStyle/>
                    <a:p>
                      <a:pPr marL="0" marR="0" lvl="0" indent="0" algn="ctr" rtl="0">
                        <a:spcBef>
                          <a:spcPts val="0"/>
                        </a:spcBef>
                        <a:spcAft>
                          <a:spcPts val="0"/>
                        </a:spcAft>
                        <a:buNone/>
                      </a:pPr>
                      <a:r>
                        <a:rPr lang="en-IN" sz="2000" u="none" strike="noStrike" cap="none"/>
                        <a:t>Author </a:t>
                      </a:r>
                      <a:endParaRPr/>
                    </a:p>
                  </a:txBody>
                  <a:tcPr marL="91450" marR="91450" marT="45725" marB="45725"/>
                </a:tc>
                <a:extLst>
                  <a:ext uri="{0D108BD9-81ED-4DB2-BD59-A6C34878D82A}">
                    <a16:rowId xmlns:a16="http://schemas.microsoft.com/office/drawing/2014/main" val="10000"/>
                  </a:ext>
                </a:extLst>
              </a:tr>
              <a:tr h="249235">
                <a:tc>
                  <a:txBody>
                    <a:bodyPr/>
                    <a:lstStyle/>
                    <a:p>
                      <a:pPr marL="0" marR="0" lvl="0" indent="0" algn="l" rtl="0">
                        <a:spcBef>
                          <a:spcPts val="0"/>
                        </a:spcBef>
                        <a:spcAft>
                          <a:spcPts val="0"/>
                        </a:spcAft>
                        <a:buNone/>
                      </a:pPr>
                      <a:r>
                        <a:rPr lang="en-US" sz="900" dirty="0"/>
                        <a:t>3</a:t>
                      </a:r>
                      <a:endParaRPr sz="900" dirty="0"/>
                    </a:p>
                  </a:txBody>
                  <a:tcPr marL="91450" marR="91450" marT="45725" marB="45725"/>
                </a:tc>
                <a:tc>
                  <a:txBody>
                    <a:bodyPr/>
                    <a:lstStyle/>
                    <a:p>
                      <a:pPr marL="0" marR="0" lvl="0" indent="0" algn="l" rtl="0">
                        <a:spcBef>
                          <a:spcPts val="0"/>
                        </a:spcBef>
                        <a:spcAft>
                          <a:spcPts val="0"/>
                        </a:spcAft>
                        <a:buNone/>
                      </a:pPr>
                      <a:endParaRPr sz="900" dirty="0"/>
                    </a:p>
                  </a:txBody>
                  <a:tcPr marL="91450" marR="91450" marT="45725" marB="45725"/>
                </a:tc>
                <a:tc>
                  <a:txBody>
                    <a:bodyPr/>
                    <a:lstStyle/>
                    <a:p>
                      <a:pPr marL="0" marR="0" lvl="0" indent="0" algn="l" rtl="0">
                        <a:spcBef>
                          <a:spcPts val="0"/>
                        </a:spcBef>
                        <a:spcAft>
                          <a:spcPts val="0"/>
                        </a:spcAft>
                        <a:buNone/>
                      </a:pPr>
                      <a:r>
                        <a:rPr lang="en-US" sz="900" dirty="0"/>
                        <a:t>Scenery: https://pixabay.com/vectors/landscape-twilight-light-night-1844229/</a:t>
                      </a:r>
                      <a:endParaRPr sz="900" dirty="0"/>
                    </a:p>
                  </a:txBody>
                  <a:tcPr marL="91450" marR="91450" marT="45725" marB="45725"/>
                </a:tc>
                <a:tc>
                  <a:txBody>
                    <a:bodyPr/>
                    <a:lstStyle/>
                    <a:p>
                      <a:pPr marL="0" marR="0" lvl="0" indent="0" algn="l" rtl="0">
                        <a:spcBef>
                          <a:spcPts val="0"/>
                        </a:spcBef>
                        <a:spcAft>
                          <a:spcPts val="0"/>
                        </a:spcAft>
                        <a:buNone/>
                      </a:pPr>
                      <a:r>
                        <a:rPr lang="en-US" sz="900" dirty="0"/>
                        <a:t>Wild0ne</a:t>
                      </a:r>
                    </a:p>
                    <a:p>
                      <a:pPr marL="0" marR="0" lvl="0" indent="0" algn="l" rtl="0">
                        <a:spcBef>
                          <a:spcPts val="0"/>
                        </a:spcBef>
                        <a:spcAft>
                          <a:spcPts val="0"/>
                        </a:spcAft>
                        <a:buNone/>
                      </a:pPr>
                      <a:endParaRPr sz="900" dirty="0"/>
                    </a:p>
                  </a:txBody>
                  <a:tcPr marL="91450" marR="91450" marT="45725" marB="45725"/>
                </a:tc>
                <a:extLst>
                  <a:ext uri="{0D108BD9-81ED-4DB2-BD59-A6C34878D82A}">
                    <a16:rowId xmlns:a16="http://schemas.microsoft.com/office/drawing/2014/main" val="10001"/>
                  </a:ext>
                </a:extLst>
              </a:tr>
              <a:tr h="389325">
                <a:tc>
                  <a:txBody>
                    <a:bodyPr/>
                    <a:lstStyle/>
                    <a:p>
                      <a:pPr marL="0" marR="0" lvl="0" indent="0" algn="l" rtl="0">
                        <a:spcBef>
                          <a:spcPts val="0"/>
                        </a:spcBef>
                        <a:spcAft>
                          <a:spcPts val="0"/>
                        </a:spcAft>
                        <a:buNone/>
                      </a:pPr>
                      <a:r>
                        <a:rPr lang="en-US" sz="900" dirty="0"/>
                        <a:t>4</a:t>
                      </a:r>
                      <a:endParaRPr sz="900" dirty="0"/>
                    </a:p>
                  </a:txBody>
                  <a:tcPr marL="91450" marR="91450" marT="45725" marB="45725"/>
                </a:tc>
                <a:tc>
                  <a:txBody>
                    <a:bodyPr/>
                    <a:lstStyle/>
                    <a:p>
                      <a:pPr marL="0" marR="0" lvl="0" indent="0" algn="l" rtl="0">
                        <a:spcBef>
                          <a:spcPts val="0"/>
                        </a:spcBef>
                        <a:spcAft>
                          <a:spcPts val="0"/>
                        </a:spcAft>
                        <a:buNone/>
                      </a:pPr>
                      <a:endParaRPr sz="900" dirty="0"/>
                    </a:p>
                  </a:txBody>
                  <a:tcPr marL="91450" marR="91450" marT="45725" marB="45725"/>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900" b="0" i="0" u="none" strike="noStrike" dirty="0">
                          <a:solidFill>
                            <a:schemeClr val="dk1"/>
                          </a:solidFill>
                          <a:latin typeface="Calibri"/>
                          <a:cs typeface="Calibri"/>
                          <a:sym typeface="Calibri"/>
                        </a:rPr>
                        <a:t>Man throwing stone - https://pixabay.com/vectors/throwing-stone-cast-launching-man-154588/</a:t>
                      </a:r>
                      <a:endParaRPr lang="en-IN" sz="900" b="0" dirty="0"/>
                    </a:p>
                  </a:txBody>
                  <a:tcPr marL="91450" marR="91450" marT="45725" marB="45725"/>
                </a:tc>
                <a:tc>
                  <a:txBody>
                    <a:bodyPr/>
                    <a:lstStyle/>
                    <a:p>
                      <a:pPr marL="0" marR="0" lvl="0" indent="0" algn="l" rtl="0">
                        <a:spcBef>
                          <a:spcPts val="0"/>
                        </a:spcBef>
                        <a:spcAft>
                          <a:spcPts val="0"/>
                        </a:spcAft>
                        <a:buNone/>
                      </a:pPr>
                      <a:r>
                        <a:rPr lang="en-IN" sz="900" b="0" i="0" u="none" strike="noStrike" cap="none" dirty="0" err="1">
                          <a:solidFill>
                            <a:schemeClr val="dk1"/>
                          </a:solidFill>
                          <a:effectLst/>
                          <a:latin typeface="Calibri"/>
                          <a:cs typeface="Calibri"/>
                          <a:sym typeface="Arial"/>
                        </a:rPr>
                        <a:t>OpenClipart</a:t>
                      </a:r>
                      <a:r>
                        <a:rPr lang="en-IN" sz="900" b="0" i="0" u="none" strike="noStrike" cap="none" dirty="0">
                          <a:solidFill>
                            <a:schemeClr val="dk1"/>
                          </a:solidFill>
                          <a:effectLst/>
                          <a:latin typeface="Calibri"/>
                          <a:cs typeface="Calibri"/>
                          <a:sym typeface="Arial"/>
                        </a:rPr>
                        <a:t>-Vectors</a:t>
                      </a:r>
                    </a:p>
                    <a:p>
                      <a:pPr marL="0" marR="0" lvl="0" indent="0" algn="l" rtl="0">
                        <a:spcBef>
                          <a:spcPts val="0"/>
                        </a:spcBef>
                        <a:spcAft>
                          <a:spcPts val="0"/>
                        </a:spcAft>
                        <a:buNone/>
                      </a:pPr>
                      <a:endParaRPr lang="en-US" sz="900" dirty="0"/>
                    </a:p>
                  </a:txBody>
                  <a:tcPr marL="91450" marR="91450" marT="45725" marB="45725"/>
                </a:tc>
                <a:extLst>
                  <a:ext uri="{0D108BD9-81ED-4DB2-BD59-A6C34878D82A}">
                    <a16:rowId xmlns:a16="http://schemas.microsoft.com/office/drawing/2014/main" val="10002"/>
                  </a:ext>
                </a:extLst>
              </a:tr>
              <a:tr h="1701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dirty="0"/>
                        <a:t>3,4,5,6,7,8</a:t>
                      </a:r>
                    </a:p>
                  </a:txBody>
                  <a:tcPr marL="91450" marR="91450" marT="45725" marB="45725"/>
                </a:tc>
                <a:tc>
                  <a:txBody>
                    <a:bodyPr/>
                    <a:lstStyle/>
                    <a:p>
                      <a:pPr marL="0" marR="0" lvl="0" indent="0" algn="l" rtl="0">
                        <a:spcBef>
                          <a:spcPts val="0"/>
                        </a:spcBef>
                        <a:spcAft>
                          <a:spcPts val="0"/>
                        </a:spcAft>
                        <a:buNone/>
                      </a:pPr>
                      <a:endParaRPr sz="900"/>
                    </a:p>
                  </a:txBody>
                  <a:tcPr marL="91450" marR="91450" marT="45725" marB="45725"/>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900" b="0" i="0" u="none" strike="noStrike" dirty="0">
                          <a:solidFill>
                            <a:schemeClr val="dk1"/>
                          </a:solidFill>
                          <a:latin typeface="Calibri"/>
                          <a:cs typeface="Calibri"/>
                          <a:sym typeface="Calibri"/>
                        </a:rPr>
                        <a:t>Parrot - https://pixabay.com/vectors/bird-feathers-flying-macaw-wings-2028367/</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IN" sz="900" b="0" i="0" u="none" strike="noStrike" dirty="0">
                        <a:solidFill>
                          <a:schemeClr val="dk1"/>
                        </a:solidFill>
                        <a:latin typeface="Calibri"/>
                        <a:cs typeface="Calibri"/>
                        <a:sym typeface="Calibri"/>
                      </a:endParaRPr>
                    </a:p>
                  </a:txBody>
                  <a:tcPr marL="91450" marR="91450" marT="45725" marB="45725"/>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900" b="0" i="0" u="none" strike="noStrike" cap="none" dirty="0" err="1">
                          <a:solidFill>
                            <a:schemeClr val="dk1"/>
                          </a:solidFill>
                          <a:effectLst/>
                          <a:latin typeface="Calibri"/>
                          <a:ea typeface="Calibri"/>
                          <a:cs typeface="Calibri"/>
                          <a:sym typeface="Arial"/>
                        </a:rPr>
                        <a:t>Gustavorezende</a:t>
                      </a:r>
                      <a:endParaRPr lang="en-IN" sz="900" b="0" i="0" u="none" strike="noStrike" cap="none" dirty="0">
                        <a:solidFill>
                          <a:schemeClr val="dk1"/>
                        </a:solidFill>
                        <a:effectLst/>
                        <a:latin typeface="Calibri"/>
                        <a:ea typeface="Calibri"/>
                        <a:cs typeface="Calibri"/>
                        <a:sym typeface="Arial"/>
                      </a:endParaRPr>
                    </a:p>
                  </a:txBody>
                  <a:tcPr marL="91450" marR="91450" marT="45725" marB="45725"/>
                </a:tc>
                <a:extLst>
                  <a:ext uri="{0D108BD9-81ED-4DB2-BD59-A6C34878D82A}">
                    <a16:rowId xmlns:a16="http://schemas.microsoft.com/office/drawing/2014/main" val="10003"/>
                  </a:ext>
                </a:extLst>
              </a:tr>
              <a:tr h="389325">
                <a:tc>
                  <a:txBody>
                    <a:bodyPr/>
                    <a:lstStyle/>
                    <a:p>
                      <a:pPr marL="0" marR="0" lvl="0" indent="0" algn="l" rtl="0">
                        <a:spcBef>
                          <a:spcPts val="0"/>
                        </a:spcBef>
                        <a:spcAft>
                          <a:spcPts val="0"/>
                        </a:spcAft>
                        <a:buNone/>
                      </a:pPr>
                      <a:r>
                        <a:rPr lang="en-US" sz="900" dirty="0"/>
                        <a:t>5</a:t>
                      </a:r>
                      <a:endParaRPr sz="900" dirty="0"/>
                    </a:p>
                  </a:txBody>
                  <a:tcPr marL="91450" marR="91450" marT="45725" marB="45725"/>
                </a:tc>
                <a:tc>
                  <a:txBody>
                    <a:bodyPr/>
                    <a:lstStyle/>
                    <a:p>
                      <a:pPr marL="0" marR="0" lvl="0" indent="0" algn="l" rtl="0">
                        <a:spcBef>
                          <a:spcPts val="0"/>
                        </a:spcBef>
                        <a:spcAft>
                          <a:spcPts val="0"/>
                        </a:spcAft>
                        <a:buNone/>
                      </a:pPr>
                      <a:endParaRPr sz="900" dirty="0"/>
                    </a:p>
                  </a:txBody>
                  <a:tcPr marL="91450" marR="91450" marT="45725" marB="45725"/>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900" b="0" i="0" u="none" strike="noStrike" dirty="0">
                          <a:solidFill>
                            <a:schemeClr val="dk1"/>
                          </a:solidFill>
                          <a:latin typeface="Calibri"/>
                          <a:cs typeface="Calibri"/>
                          <a:sym typeface="Calibri"/>
                        </a:rPr>
                        <a:t>neem tree - https://pixabay.com/vectors/tree-trunk-leaves-branches-nature-576847/</a:t>
                      </a:r>
                    </a:p>
                  </a:txBody>
                  <a:tcPr marL="91450" marR="91450" marT="45725" marB="45725"/>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900" b="0" i="0" u="none" strike="noStrike" cap="none" dirty="0" err="1">
                          <a:solidFill>
                            <a:schemeClr val="dk1"/>
                          </a:solidFill>
                          <a:effectLst/>
                          <a:latin typeface="Calibri"/>
                          <a:cs typeface="Calibri"/>
                          <a:sym typeface="Arial"/>
                        </a:rPr>
                        <a:t>OpenClipart</a:t>
                      </a:r>
                      <a:r>
                        <a:rPr lang="en-IN" sz="900" b="0" i="0" u="none" strike="noStrike" cap="none" dirty="0">
                          <a:solidFill>
                            <a:schemeClr val="dk1"/>
                          </a:solidFill>
                          <a:effectLst/>
                          <a:latin typeface="Calibri"/>
                          <a:cs typeface="Calibri"/>
                          <a:sym typeface="Arial"/>
                        </a:rPr>
                        <a:t>-Vectors</a:t>
                      </a:r>
                      <a:endParaRPr lang="en-IN" sz="900" dirty="0"/>
                    </a:p>
                    <a:p>
                      <a:pPr marL="0" marR="0" lvl="0" indent="0" algn="l" rtl="0">
                        <a:spcBef>
                          <a:spcPts val="0"/>
                        </a:spcBef>
                        <a:spcAft>
                          <a:spcPts val="0"/>
                        </a:spcAft>
                        <a:buNone/>
                      </a:pPr>
                      <a:endParaRPr sz="900" dirty="0"/>
                    </a:p>
                  </a:txBody>
                  <a:tcPr marL="91450" marR="91450" marT="45725" marB="45725"/>
                </a:tc>
                <a:extLst>
                  <a:ext uri="{0D108BD9-81ED-4DB2-BD59-A6C34878D82A}">
                    <a16:rowId xmlns:a16="http://schemas.microsoft.com/office/drawing/2014/main" val="10004"/>
                  </a:ext>
                </a:extLst>
              </a:tr>
              <a:tr h="389325">
                <a:tc>
                  <a:txBody>
                    <a:bodyPr/>
                    <a:lstStyle/>
                    <a:p>
                      <a:pPr marL="0" marR="0" lvl="0" indent="0" algn="l" rtl="0">
                        <a:spcBef>
                          <a:spcPts val="0"/>
                        </a:spcBef>
                        <a:spcAft>
                          <a:spcPts val="0"/>
                        </a:spcAft>
                        <a:buNone/>
                      </a:pPr>
                      <a:r>
                        <a:rPr lang="en-US" sz="900" dirty="0"/>
                        <a:t>6</a:t>
                      </a:r>
                      <a:endParaRPr sz="900" dirty="0"/>
                    </a:p>
                  </a:txBody>
                  <a:tcPr marL="91450" marR="91450" marT="45725" marB="45725"/>
                </a:tc>
                <a:tc>
                  <a:txBody>
                    <a:bodyPr/>
                    <a:lstStyle/>
                    <a:p>
                      <a:pPr marL="0" marR="0" lvl="0" indent="0" algn="l" rtl="0">
                        <a:spcBef>
                          <a:spcPts val="0"/>
                        </a:spcBef>
                        <a:spcAft>
                          <a:spcPts val="0"/>
                        </a:spcAft>
                        <a:buNone/>
                      </a:pPr>
                      <a:endParaRPr sz="900" dirty="0"/>
                    </a:p>
                  </a:txBody>
                  <a:tcPr marL="91450" marR="91450" marT="45725" marB="45725"/>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b="0" i="0" u="none" strike="noStrike" dirty="0">
                          <a:solidFill>
                            <a:schemeClr val="dk1"/>
                          </a:solidFill>
                          <a:latin typeface="Calibri"/>
                          <a:cs typeface="Calibri"/>
                          <a:sym typeface="Calibri"/>
                        </a:rPr>
                        <a:t>coconut tree - https://www.freepik.com/free-vector/tropical-palm-tree-with-coconuts-symbol-isolated-vector-illustration_1158178.htm</a:t>
                      </a:r>
                      <a:endParaRPr lang="en-US" sz="900" dirty="0"/>
                    </a:p>
                  </a:txBody>
                  <a:tcPr marL="91450" marR="91450" marT="45725" marB="45725"/>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900" b="0" i="0" u="sng" strike="noStrike" cap="none" dirty="0">
                          <a:solidFill>
                            <a:schemeClr val="dk1"/>
                          </a:solidFill>
                          <a:effectLst/>
                          <a:latin typeface="Calibri"/>
                          <a:ea typeface="Calibri"/>
                          <a:cs typeface="Calibri"/>
                          <a:sym typeface="Arial"/>
                        </a:rPr>
                        <a:t>macrovecto</a:t>
                      </a:r>
                      <a:endParaRPr lang="en-IN" sz="900" b="0" i="0" u="sng" strike="noStrike" cap="none" dirty="0">
                        <a:solidFill>
                          <a:schemeClr val="dk1"/>
                        </a:solidFill>
                        <a:effectLst/>
                        <a:latin typeface="Calibri"/>
                        <a:ea typeface="Calibri"/>
                        <a:cs typeface="Calibri"/>
                        <a:sym typeface="Arial"/>
                        <a:hlinkClick r:id="rId3"/>
                      </a:endParaRPr>
                    </a:p>
                    <a:p>
                      <a:pPr marL="0" marR="0" lvl="0" indent="0" algn="l" rtl="0">
                        <a:spcBef>
                          <a:spcPts val="0"/>
                        </a:spcBef>
                        <a:spcAft>
                          <a:spcPts val="0"/>
                        </a:spcAft>
                        <a:buNone/>
                      </a:pPr>
                      <a:endParaRPr sz="900" dirty="0"/>
                    </a:p>
                  </a:txBody>
                  <a:tcPr marL="91450" marR="91450" marT="45725" marB="45725"/>
                </a:tc>
                <a:extLst>
                  <a:ext uri="{0D108BD9-81ED-4DB2-BD59-A6C34878D82A}">
                    <a16:rowId xmlns:a16="http://schemas.microsoft.com/office/drawing/2014/main" val="10005"/>
                  </a:ext>
                </a:extLst>
              </a:tr>
              <a:tr h="38932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dirty="0"/>
                        <a:t>7,8</a:t>
                      </a:r>
                    </a:p>
                    <a:p>
                      <a:pPr marL="0" marR="0" lvl="0" indent="0" algn="l" rtl="0">
                        <a:spcBef>
                          <a:spcPts val="0"/>
                        </a:spcBef>
                        <a:spcAft>
                          <a:spcPts val="0"/>
                        </a:spcAft>
                        <a:buNone/>
                      </a:pPr>
                      <a:endParaRPr sz="900" dirty="0"/>
                    </a:p>
                  </a:txBody>
                  <a:tcPr marL="91450" marR="91450" marT="45725" marB="45725"/>
                </a:tc>
                <a:tc>
                  <a:txBody>
                    <a:bodyPr/>
                    <a:lstStyle/>
                    <a:p>
                      <a:pPr marL="0" marR="0" lvl="0" indent="0" algn="l" rtl="0">
                        <a:spcBef>
                          <a:spcPts val="0"/>
                        </a:spcBef>
                        <a:spcAft>
                          <a:spcPts val="0"/>
                        </a:spcAft>
                        <a:buNone/>
                      </a:pPr>
                      <a:endParaRPr sz="900" dirty="0"/>
                    </a:p>
                  </a:txBody>
                  <a:tcPr marL="91450" marR="91450" marT="45725" marB="45725"/>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900" dirty="0"/>
                        <a:t>https://www.freepik.com/free-vector/cute-banyan-tree-cartoon-illustration_7038210.htm</a:t>
                      </a:r>
                    </a:p>
                    <a:p>
                      <a:pPr marL="0" marR="0" lvl="0" indent="0" algn="l" rtl="0">
                        <a:spcBef>
                          <a:spcPts val="0"/>
                        </a:spcBef>
                        <a:spcAft>
                          <a:spcPts val="0"/>
                        </a:spcAft>
                        <a:buNone/>
                      </a:pPr>
                      <a:endParaRPr sz="900" dirty="0"/>
                    </a:p>
                  </a:txBody>
                  <a:tcPr marL="91450" marR="91450" marT="45725" marB="45725"/>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900" b="0" i="0" u="none" strike="noStrike" cap="none" dirty="0">
                          <a:solidFill>
                            <a:schemeClr val="dk1"/>
                          </a:solidFill>
                          <a:effectLst/>
                          <a:latin typeface="Calibri"/>
                          <a:ea typeface="Calibri"/>
                          <a:cs typeface="Calibri"/>
                          <a:sym typeface="Arial"/>
                        </a:rPr>
                        <a:t>User2104819</a:t>
                      </a:r>
                    </a:p>
                    <a:p>
                      <a:pPr marL="0" marR="0" lvl="0" indent="0" algn="l" rtl="0">
                        <a:spcBef>
                          <a:spcPts val="0"/>
                        </a:spcBef>
                        <a:spcAft>
                          <a:spcPts val="0"/>
                        </a:spcAft>
                        <a:buNone/>
                      </a:pPr>
                      <a:endParaRPr sz="900" dirty="0"/>
                    </a:p>
                  </a:txBody>
                  <a:tcPr marL="91450" marR="91450" marT="45725" marB="45725"/>
                </a:tc>
                <a:extLst>
                  <a:ext uri="{0D108BD9-81ED-4DB2-BD59-A6C34878D82A}">
                    <a16:rowId xmlns:a16="http://schemas.microsoft.com/office/drawing/2014/main" val="10007"/>
                  </a:ext>
                </a:extLst>
              </a:tr>
              <a:tr h="38932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dirty="0"/>
                        <a:t>8</a:t>
                      </a:r>
                    </a:p>
                    <a:p>
                      <a:pPr marL="0" marR="0" lvl="0" indent="0" algn="l" rtl="0">
                        <a:spcBef>
                          <a:spcPts val="0"/>
                        </a:spcBef>
                        <a:spcAft>
                          <a:spcPts val="0"/>
                        </a:spcAft>
                        <a:buNone/>
                      </a:pPr>
                      <a:endParaRPr sz="900" dirty="0"/>
                    </a:p>
                  </a:txBody>
                  <a:tcPr marL="91450" marR="91450" marT="45725" marB="45725"/>
                </a:tc>
                <a:tc>
                  <a:txBody>
                    <a:bodyPr/>
                    <a:lstStyle/>
                    <a:p>
                      <a:pPr marL="0" marR="0" lvl="0" indent="0" algn="l" rtl="0">
                        <a:spcBef>
                          <a:spcPts val="0"/>
                        </a:spcBef>
                        <a:spcAft>
                          <a:spcPts val="0"/>
                        </a:spcAft>
                        <a:buNone/>
                      </a:pPr>
                      <a:endParaRPr sz="900" dirty="0"/>
                    </a:p>
                  </a:txBody>
                  <a:tcPr marL="91450" marR="91450" marT="45725" marB="45725"/>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IN" sz="900" dirty="0"/>
                        <a:t>https://pixabay.com/vectors/religion-india-wallpaper-goddess-42416/</a:t>
                      </a:r>
                    </a:p>
                    <a:p>
                      <a:pPr marL="0" marR="0" lvl="0" indent="0" algn="l" rtl="0">
                        <a:spcBef>
                          <a:spcPts val="0"/>
                        </a:spcBef>
                        <a:spcAft>
                          <a:spcPts val="0"/>
                        </a:spcAft>
                        <a:buNone/>
                      </a:pPr>
                      <a:endParaRPr sz="900" dirty="0"/>
                    </a:p>
                  </a:txBody>
                  <a:tcPr marL="91450" marR="91450" marT="45725" marB="45725"/>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dirty="0" err="1"/>
                        <a:t>Clker</a:t>
                      </a:r>
                      <a:r>
                        <a:rPr lang="en-US" sz="900" dirty="0"/>
                        <a:t>-free-</a:t>
                      </a:r>
                      <a:r>
                        <a:rPr lang="en-US" sz="900" dirty="0" err="1"/>
                        <a:t>vctor</a:t>
                      </a:r>
                      <a:r>
                        <a:rPr lang="en-US" sz="900" dirty="0"/>
                        <a:t>-images</a:t>
                      </a:r>
                    </a:p>
                    <a:p>
                      <a:pPr marL="0" marR="0" lvl="0" indent="0" algn="l" rtl="0">
                        <a:spcBef>
                          <a:spcPts val="0"/>
                        </a:spcBef>
                        <a:spcAft>
                          <a:spcPts val="0"/>
                        </a:spcAft>
                        <a:buNone/>
                      </a:pPr>
                      <a:endParaRPr sz="900" dirty="0"/>
                    </a:p>
                  </a:txBody>
                  <a:tcPr marL="91450" marR="91450" marT="45725" marB="45725"/>
                </a:tc>
                <a:extLst>
                  <a:ext uri="{0D108BD9-81ED-4DB2-BD59-A6C34878D82A}">
                    <a16:rowId xmlns:a16="http://schemas.microsoft.com/office/drawing/2014/main" val="10008"/>
                  </a:ext>
                </a:extLst>
              </a:tr>
              <a:tr h="389325">
                <a:tc>
                  <a:txBody>
                    <a:bodyPr/>
                    <a:lstStyle/>
                    <a:p>
                      <a:pPr marL="0" marR="0" lvl="0" indent="0" algn="l" rtl="0">
                        <a:spcBef>
                          <a:spcPts val="0"/>
                        </a:spcBef>
                        <a:spcAft>
                          <a:spcPts val="0"/>
                        </a:spcAft>
                        <a:buNone/>
                      </a:pPr>
                      <a:endParaRPr sz="900"/>
                    </a:p>
                  </a:txBody>
                  <a:tcPr marL="91450" marR="91450" marT="45725" marB="45725"/>
                </a:tc>
                <a:tc>
                  <a:txBody>
                    <a:bodyPr/>
                    <a:lstStyle/>
                    <a:p>
                      <a:pPr marL="0" marR="0" lvl="0" indent="0" algn="l" rtl="0">
                        <a:spcBef>
                          <a:spcPts val="0"/>
                        </a:spcBef>
                        <a:spcAft>
                          <a:spcPts val="0"/>
                        </a:spcAft>
                        <a:buNone/>
                      </a:pPr>
                      <a:endParaRPr sz="900"/>
                    </a:p>
                  </a:txBody>
                  <a:tcPr marL="91450" marR="91450" marT="45725" marB="45725"/>
                </a:tc>
                <a:tc>
                  <a:txBody>
                    <a:bodyPr/>
                    <a:lstStyle/>
                    <a:p>
                      <a:pPr marL="0" marR="0" lvl="0" indent="0" algn="l" rtl="0">
                        <a:spcBef>
                          <a:spcPts val="0"/>
                        </a:spcBef>
                        <a:spcAft>
                          <a:spcPts val="0"/>
                        </a:spcAft>
                        <a:buNone/>
                      </a:pPr>
                      <a:endParaRPr sz="900"/>
                    </a:p>
                  </a:txBody>
                  <a:tcPr marL="91450" marR="91450" marT="45725" marB="45725"/>
                </a:tc>
                <a:tc>
                  <a:txBody>
                    <a:bodyPr/>
                    <a:lstStyle/>
                    <a:p>
                      <a:pPr marL="0" marR="0" lvl="0" indent="0" algn="l" rtl="0">
                        <a:spcBef>
                          <a:spcPts val="0"/>
                        </a:spcBef>
                        <a:spcAft>
                          <a:spcPts val="0"/>
                        </a:spcAft>
                        <a:buNone/>
                      </a:pPr>
                      <a:endParaRPr sz="900" dirty="0"/>
                    </a:p>
                  </a:txBody>
                  <a:tcPr marL="91450" marR="91450" marT="45725" marB="45725"/>
                </a:tc>
                <a:extLst>
                  <a:ext uri="{0D108BD9-81ED-4DB2-BD59-A6C34878D82A}">
                    <a16:rowId xmlns:a16="http://schemas.microsoft.com/office/drawing/2014/main" val="10009"/>
                  </a:ext>
                </a:extLst>
              </a:tr>
              <a:tr h="389325">
                <a:tc>
                  <a:txBody>
                    <a:bodyPr/>
                    <a:lstStyle/>
                    <a:p>
                      <a:pPr marL="0" marR="0" lvl="0" indent="0" algn="l" rtl="0">
                        <a:spcBef>
                          <a:spcPts val="0"/>
                        </a:spcBef>
                        <a:spcAft>
                          <a:spcPts val="0"/>
                        </a:spcAft>
                        <a:buNone/>
                      </a:pPr>
                      <a:endParaRPr sz="900"/>
                    </a:p>
                  </a:txBody>
                  <a:tcPr marL="91450" marR="91450" marT="45725" marB="45725"/>
                </a:tc>
                <a:tc>
                  <a:txBody>
                    <a:bodyPr/>
                    <a:lstStyle/>
                    <a:p>
                      <a:pPr marL="0" marR="0" lvl="0" indent="0" algn="l" rtl="0">
                        <a:spcBef>
                          <a:spcPts val="0"/>
                        </a:spcBef>
                        <a:spcAft>
                          <a:spcPts val="0"/>
                        </a:spcAft>
                        <a:buNone/>
                      </a:pPr>
                      <a:endParaRPr sz="900"/>
                    </a:p>
                  </a:txBody>
                  <a:tcPr marL="91450" marR="91450" marT="45725" marB="45725"/>
                </a:tc>
                <a:tc>
                  <a:txBody>
                    <a:bodyPr/>
                    <a:lstStyle/>
                    <a:p>
                      <a:pPr marL="0" marR="0" lvl="0" indent="0" algn="l" rtl="0">
                        <a:spcBef>
                          <a:spcPts val="0"/>
                        </a:spcBef>
                        <a:spcAft>
                          <a:spcPts val="0"/>
                        </a:spcAft>
                        <a:buNone/>
                      </a:pPr>
                      <a:endParaRPr sz="900"/>
                    </a:p>
                  </a:txBody>
                  <a:tcPr marL="91450" marR="91450" marT="45725" marB="45725"/>
                </a:tc>
                <a:tc>
                  <a:txBody>
                    <a:bodyPr/>
                    <a:lstStyle/>
                    <a:p>
                      <a:pPr marL="0" marR="0" lvl="0" indent="0" algn="l" rtl="0">
                        <a:spcBef>
                          <a:spcPts val="0"/>
                        </a:spcBef>
                        <a:spcAft>
                          <a:spcPts val="0"/>
                        </a:spcAft>
                        <a:buNone/>
                      </a:pPr>
                      <a:endParaRPr sz="900" dirty="0"/>
                    </a:p>
                  </a:txBody>
                  <a:tcPr marL="91450" marR="91450" marT="45725" marB="45725"/>
                </a:tc>
                <a:extLst>
                  <a:ext uri="{0D108BD9-81ED-4DB2-BD59-A6C34878D82A}">
                    <a16:rowId xmlns:a16="http://schemas.microsoft.com/office/drawing/2014/main" val="10010"/>
                  </a:ext>
                </a:extLst>
              </a:tr>
            </a:tbl>
          </a:graphicData>
        </a:graphic>
      </p:graphicFrame>
      <p:sp>
        <p:nvSpPr>
          <p:cNvPr id="48" name="Google Shape;48;p3"/>
          <p:cNvSpPr txBox="1"/>
          <p:nvPr/>
        </p:nvSpPr>
        <p:spPr>
          <a:xfrm>
            <a:off x="1285827" y="5448685"/>
            <a:ext cx="9620400" cy="954300"/>
          </a:xfrm>
          <a:prstGeom prst="rect">
            <a:avLst/>
          </a:prstGeom>
          <a:noFill/>
          <a:ln w="19050" cap="flat" cmpd="sng">
            <a:solidFill>
              <a:srgbClr val="FF0000"/>
            </a:solidFill>
            <a:prstDash val="dash"/>
            <a:round/>
            <a:headEnd type="none" w="sm" len="sm"/>
            <a:tailEnd type="none" w="sm" len="sm"/>
          </a:ln>
        </p:spPr>
        <p:txBody>
          <a:bodyPr spcFirstLastPara="1" wrap="square" lIns="91425" tIns="45700" rIns="91425" bIns="45700" anchor="t" anchorCtr="0">
            <a:spAutoFit/>
          </a:bodyPr>
          <a:lstStyle/>
          <a:p>
            <a:pPr marL="2286000" marR="0" lvl="0" indent="0" algn="l" rtl="0">
              <a:spcBef>
                <a:spcPts val="0"/>
              </a:spcBef>
              <a:spcAft>
                <a:spcPts val="0"/>
              </a:spcAft>
              <a:buNone/>
            </a:pPr>
            <a:r>
              <a:rPr lang="en-IN" sz="800" b="0" i="0" u="none" strike="noStrike" cap="none">
                <a:solidFill>
                  <a:srgbClr val="000000"/>
                </a:solidFill>
                <a:latin typeface="Arial"/>
                <a:ea typeface="Arial"/>
                <a:cs typeface="Arial"/>
                <a:sym typeface="Arial"/>
              </a:rPr>
              <a:t>                                    </a:t>
            </a:r>
            <a:r>
              <a:rPr lang="en-IN" sz="800" b="1" i="0" u="sng" strike="noStrike" cap="none">
                <a:solidFill>
                  <a:srgbClr val="000000"/>
                </a:solidFill>
                <a:latin typeface="Arial"/>
                <a:ea typeface="Arial"/>
                <a:cs typeface="Arial"/>
                <a:sym typeface="Arial"/>
              </a:rPr>
              <a:t>COPYRIGHT Cum DISCLAIMER NOTICE</a:t>
            </a:r>
            <a:endParaRPr sz="800" b="1" i="0" u="sng" strike="noStrike" cap="none">
              <a:solidFill>
                <a:srgbClr val="000000"/>
              </a:solidFill>
              <a:latin typeface="Calibri"/>
              <a:ea typeface="Calibri"/>
              <a:cs typeface="Calibri"/>
              <a:sym typeface="Calibri"/>
            </a:endParaRPr>
          </a:p>
          <a:p>
            <a:pPr marL="171450" marR="0" lvl="0" indent="-171450" algn="just" rtl="0">
              <a:spcBef>
                <a:spcPts val="0"/>
              </a:spcBef>
              <a:spcAft>
                <a:spcPts val="0"/>
              </a:spcAft>
              <a:buClr>
                <a:srgbClr val="000000"/>
              </a:buClr>
              <a:buSzPts val="800"/>
              <a:buFont typeface="Noto Sans Symbols"/>
              <a:buChar char="✔"/>
            </a:pPr>
            <a:r>
              <a:rPr lang="en-IN" sz="800" b="0" i="0" u="none" strike="noStrike" cap="none">
                <a:solidFill>
                  <a:srgbClr val="000000"/>
                </a:solidFill>
                <a:latin typeface="Arial"/>
                <a:ea typeface="Arial"/>
                <a:cs typeface="Arial"/>
                <a:sym typeface="Arial"/>
              </a:rPr>
              <a:t>Content owned by Sri Sathya Sai Central Trust, Prashanthi Nilayam, Puttaparthi, Sathya Sai District, Andhra Pradesh, India. </a:t>
            </a:r>
            <a:endParaRPr sz="800" b="0" i="0" u="none" strike="noStrike" cap="none">
              <a:solidFill>
                <a:srgbClr val="000000"/>
              </a:solidFill>
              <a:latin typeface="Calibri"/>
              <a:ea typeface="Calibri"/>
              <a:cs typeface="Calibri"/>
              <a:sym typeface="Calibri"/>
            </a:endParaRPr>
          </a:p>
          <a:p>
            <a:pPr marL="171450" marR="0" lvl="0" indent="-171450" algn="just" rtl="0">
              <a:spcBef>
                <a:spcPts val="0"/>
              </a:spcBef>
              <a:spcAft>
                <a:spcPts val="0"/>
              </a:spcAft>
              <a:buClr>
                <a:srgbClr val="000000"/>
              </a:buClr>
              <a:buSzPts val="800"/>
              <a:buFont typeface="Noto Sans Symbols"/>
              <a:buChar char="✔"/>
            </a:pPr>
            <a:r>
              <a:rPr lang="en-IN" sz="800" b="0" i="0" u="none" strike="noStrike" cap="none">
                <a:solidFill>
                  <a:srgbClr val="000000"/>
                </a:solidFill>
                <a:latin typeface="Arial"/>
                <a:ea typeface="Arial"/>
                <a:cs typeface="Arial"/>
                <a:sym typeface="Arial"/>
              </a:rPr>
              <a:t>Strictly not for Commercial Use, excluding content that falls in Public Domain or common knowledge facts.</a:t>
            </a:r>
            <a:endParaRPr sz="800" b="0" i="0" u="none" strike="noStrike" cap="none">
              <a:solidFill>
                <a:srgbClr val="000000"/>
              </a:solidFill>
              <a:latin typeface="Calibri"/>
              <a:ea typeface="Calibri"/>
              <a:cs typeface="Calibri"/>
              <a:sym typeface="Calibri"/>
            </a:endParaRPr>
          </a:p>
          <a:p>
            <a:pPr marL="171450" marR="0" lvl="0" indent="-171450" algn="just" rtl="0">
              <a:spcBef>
                <a:spcPts val="0"/>
              </a:spcBef>
              <a:spcAft>
                <a:spcPts val="0"/>
              </a:spcAft>
              <a:buClr>
                <a:srgbClr val="000000"/>
              </a:buClr>
              <a:buSzPts val="800"/>
              <a:buFont typeface="Noto Sans Symbols"/>
              <a:buChar char="✔"/>
            </a:pPr>
            <a:r>
              <a:rPr lang="en-IN" sz="800" b="0" i="0" u="none" strike="noStrike" cap="none">
                <a:solidFill>
                  <a:srgbClr val="000000"/>
                </a:solidFill>
                <a:latin typeface="Arial"/>
                <a:ea typeface="Arial"/>
                <a:cs typeface="Arial"/>
                <a:sym typeface="Arial"/>
              </a:rPr>
              <a:t>Content can be downloaded and used for personal, educational, informational and other non-commercial purposes, subject to attribution in the name of ‘Sri Sathya Sai Central Trust, Prashanthi Nilayam, Puttaparthi’ only. Any attempt to remove, alter, circumvent, or distort the data that is accessed is illegal and strictly prohibited.</a:t>
            </a:r>
            <a:endParaRPr sz="800" b="0" i="0" u="none" strike="noStrike" cap="none">
              <a:solidFill>
                <a:srgbClr val="000000"/>
              </a:solidFill>
              <a:latin typeface="Calibri"/>
              <a:ea typeface="Calibri"/>
              <a:cs typeface="Calibri"/>
              <a:sym typeface="Calibri"/>
            </a:endParaRPr>
          </a:p>
          <a:p>
            <a:pPr marL="171450" marR="0" lvl="0" indent="-171450" algn="just" rtl="0">
              <a:spcBef>
                <a:spcPts val="0"/>
              </a:spcBef>
              <a:spcAft>
                <a:spcPts val="0"/>
              </a:spcAft>
              <a:buClr>
                <a:srgbClr val="000000"/>
              </a:buClr>
              <a:buSzPts val="800"/>
              <a:buFont typeface="Noto Sans Symbols"/>
              <a:buChar char="✔"/>
            </a:pPr>
            <a:r>
              <a:rPr lang="en-IN" sz="800" b="0" i="0" u="none" strike="noStrike" cap="none">
                <a:solidFill>
                  <a:srgbClr val="000000"/>
                </a:solidFill>
                <a:latin typeface="Arial"/>
                <a:ea typeface="Arial"/>
                <a:cs typeface="Arial"/>
                <a:sym typeface="Arial"/>
              </a:rPr>
              <a:t>Some of the content is owned by Third Parties and are used in compliance with their licensing conditions. Anyone infringing the Copyright of such Third Parties will be doing so at their own risks and costs.</a:t>
            </a:r>
            <a:endParaRPr sz="800" b="0" i="0" u="none" strike="noStrike" cap="none">
              <a:solidFill>
                <a:srgbClr val="000000"/>
              </a:solidFill>
              <a:latin typeface="Calibri"/>
              <a:ea typeface="Calibri"/>
              <a:cs typeface="Calibri"/>
              <a:sym typeface="Calibri"/>
            </a:endParaRPr>
          </a:p>
          <a:p>
            <a:pPr marL="0" marR="0" lvl="0" indent="0" algn="ctr" rtl="0">
              <a:spcBef>
                <a:spcPts val="0"/>
              </a:spcBef>
              <a:spcAft>
                <a:spcPts val="0"/>
              </a:spcAft>
              <a:buClr>
                <a:srgbClr val="000000"/>
              </a:buClr>
              <a:buSzPts val="800"/>
              <a:buFont typeface="Noto Sans Symbols"/>
              <a:buNone/>
            </a:pPr>
            <a:endParaRPr sz="800" b="0" i="0" u="none" strike="noStrike" cap="none">
              <a:solidFill>
                <a:srgbClr val="000000"/>
              </a:solidFill>
              <a:latin typeface="Calibri"/>
              <a:ea typeface="Calibri"/>
              <a:cs typeface="Calibri"/>
              <a:sym typeface="Calibri"/>
            </a:endParaRPr>
          </a:p>
        </p:txBody>
      </p:sp>
      <p:pic>
        <p:nvPicPr>
          <p:cNvPr id="5" name="Picture 4" descr="A colorful bird flying in the sky&#10;&#10;Description automatically generated with low confidence">
            <a:extLst>
              <a:ext uri="{FF2B5EF4-FFF2-40B4-BE49-F238E27FC236}">
                <a16:creationId xmlns:a16="http://schemas.microsoft.com/office/drawing/2014/main" id="{BB6E237F-795A-B694-4B6B-F55DA066F8C2}"/>
              </a:ext>
            </a:extLst>
          </p:cNvPr>
          <p:cNvPicPr>
            <a:picLocks noChangeAspect="1"/>
          </p:cNvPicPr>
          <p:nvPr/>
        </p:nvPicPr>
        <p:blipFill>
          <a:blip r:embed="rId4"/>
          <a:stretch>
            <a:fillRect/>
          </a:stretch>
        </p:blipFill>
        <p:spPr>
          <a:xfrm>
            <a:off x="2615901" y="2065597"/>
            <a:ext cx="255435" cy="209935"/>
          </a:xfrm>
          <a:prstGeom prst="rect">
            <a:avLst/>
          </a:prstGeom>
        </p:spPr>
      </p:pic>
      <p:pic>
        <p:nvPicPr>
          <p:cNvPr id="7" name="Picture 6" descr="A picture containing black, darkness&#10;&#10;Description automatically generated">
            <a:extLst>
              <a:ext uri="{FF2B5EF4-FFF2-40B4-BE49-F238E27FC236}">
                <a16:creationId xmlns:a16="http://schemas.microsoft.com/office/drawing/2014/main" id="{3F67DC65-FFDD-1E24-51DA-539A8993923C}"/>
              </a:ext>
            </a:extLst>
          </p:cNvPr>
          <p:cNvPicPr>
            <a:picLocks noChangeAspect="1"/>
          </p:cNvPicPr>
          <p:nvPr/>
        </p:nvPicPr>
        <p:blipFill>
          <a:blip r:embed="rId5"/>
          <a:stretch>
            <a:fillRect/>
          </a:stretch>
        </p:blipFill>
        <p:spPr>
          <a:xfrm>
            <a:off x="2596954" y="1708116"/>
            <a:ext cx="231651" cy="230929"/>
          </a:xfrm>
          <a:prstGeom prst="rect">
            <a:avLst/>
          </a:prstGeom>
        </p:spPr>
      </p:pic>
      <p:pic>
        <p:nvPicPr>
          <p:cNvPr id="9" name="Picture 8" descr="A tree with green leaves&#10;&#10;Description automatically generated with low confidence">
            <a:extLst>
              <a:ext uri="{FF2B5EF4-FFF2-40B4-BE49-F238E27FC236}">
                <a16:creationId xmlns:a16="http://schemas.microsoft.com/office/drawing/2014/main" id="{51B24635-582E-C333-7581-DF498A58B0C0}"/>
              </a:ext>
            </a:extLst>
          </p:cNvPr>
          <p:cNvPicPr>
            <a:picLocks noChangeAspect="1"/>
          </p:cNvPicPr>
          <p:nvPr/>
        </p:nvPicPr>
        <p:blipFill>
          <a:blip r:embed="rId6"/>
          <a:stretch>
            <a:fillRect/>
          </a:stretch>
        </p:blipFill>
        <p:spPr>
          <a:xfrm>
            <a:off x="2718221" y="2394888"/>
            <a:ext cx="213610" cy="230929"/>
          </a:xfrm>
          <a:prstGeom prst="rect">
            <a:avLst/>
          </a:prstGeom>
        </p:spPr>
      </p:pic>
      <p:pic>
        <p:nvPicPr>
          <p:cNvPr id="11" name="Picture 10" descr="A palm tree with coconuts&#10;&#10;Description automatically generated with low confidence">
            <a:extLst>
              <a:ext uri="{FF2B5EF4-FFF2-40B4-BE49-F238E27FC236}">
                <a16:creationId xmlns:a16="http://schemas.microsoft.com/office/drawing/2014/main" id="{0A3F142F-1BE4-1FEB-C800-9B3576F22C80}"/>
              </a:ext>
            </a:extLst>
          </p:cNvPr>
          <p:cNvPicPr>
            <a:picLocks noChangeAspect="1"/>
          </p:cNvPicPr>
          <p:nvPr/>
        </p:nvPicPr>
        <p:blipFill>
          <a:blip r:embed="rId7"/>
          <a:stretch>
            <a:fillRect/>
          </a:stretch>
        </p:blipFill>
        <p:spPr>
          <a:xfrm>
            <a:off x="2700985" y="2811538"/>
            <a:ext cx="268587" cy="268587"/>
          </a:xfrm>
          <a:prstGeom prst="rect">
            <a:avLst/>
          </a:prstGeom>
        </p:spPr>
      </p:pic>
      <p:pic>
        <p:nvPicPr>
          <p:cNvPr id="13" name="Picture 12" descr="A cartoon of a tree&#10;&#10;Description automatically generated with medium confidence">
            <a:extLst>
              <a:ext uri="{FF2B5EF4-FFF2-40B4-BE49-F238E27FC236}">
                <a16:creationId xmlns:a16="http://schemas.microsoft.com/office/drawing/2014/main" id="{BC93D35B-4943-6742-A7D7-20390A2DA97A}"/>
              </a:ext>
            </a:extLst>
          </p:cNvPr>
          <p:cNvPicPr>
            <a:picLocks noChangeAspect="1"/>
          </p:cNvPicPr>
          <p:nvPr/>
        </p:nvPicPr>
        <p:blipFill>
          <a:blip r:embed="rId8"/>
          <a:stretch>
            <a:fillRect/>
          </a:stretch>
        </p:blipFill>
        <p:spPr>
          <a:xfrm>
            <a:off x="2559636" y="3215490"/>
            <a:ext cx="384883" cy="230930"/>
          </a:xfrm>
          <a:prstGeom prst="rect">
            <a:avLst/>
          </a:prstGeom>
        </p:spPr>
      </p:pic>
      <p:pic>
        <p:nvPicPr>
          <p:cNvPr id="17" name="Picture 16" descr="A picture containing drawing, illustration, clipart, cartoon&#10;&#10;Description automatically generated">
            <a:extLst>
              <a:ext uri="{FF2B5EF4-FFF2-40B4-BE49-F238E27FC236}">
                <a16:creationId xmlns:a16="http://schemas.microsoft.com/office/drawing/2014/main" id="{15E4129A-2510-47D0-498C-7AD1818FA7BE}"/>
              </a:ext>
            </a:extLst>
          </p:cNvPr>
          <p:cNvPicPr>
            <a:picLocks noChangeAspect="1"/>
          </p:cNvPicPr>
          <p:nvPr/>
        </p:nvPicPr>
        <p:blipFill>
          <a:blip r:embed="rId9"/>
          <a:stretch>
            <a:fillRect/>
          </a:stretch>
        </p:blipFill>
        <p:spPr>
          <a:xfrm>
            <a:off x="2610237" y="3600193"/>
            <a:ext cx="266761" cy="266761"/>
          </a:xfrm>
          <a:prstGeom prst="rect">
            <a:avLst/>
          </a:prstGeom>
        </p:spPr>
      </p:pic>
      <p:pic>
        <p:nvPicPr>
          <p:cNvPr id="1026" name="Picture 2" descr="Free Landscape Twilight vector and picture">
            <a:extLst>
              <a:ext uri="{FF2B5EF4-FFF2-40B4-BE49-F238E27FC236}">
                <a16:creationId xmlns:a16="http://schemas.microsoft.com/office/drawing/2014/main" id="{34BA2EE5-50DA-02CC-668F-E893027E7FC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09187" y="1287180"/>
            <a:ext cx="237078" cy="1833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79C1F33-C5D9-3846-A779-583870536C2E}"/>
              </a:ext>
            </a:extLst>
          </p:cNvPr>
          <p:cNvGraphicFramePr/>
          <p:nvPr>
            <p:extLst>
              <p:ext uri="{D42A27DB-BD31-4B8C-83A1-F6EECF244321}">
                <p14:modId xmlns:p14="http://schemas.microsoft.com/office/powerpoint/2010/main" val="3313405856"/>
              </p:ext>
            </p:extLst>
          </p:nvPr>
        </p:nvGraphicFramePr>
        <p:xfrm>
          <a:off x="2046509" y="1741172"/>
          <a:ext cx="81280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Punched Tape 2">
            <a:extLst>
              <a:ext uri="{FF2B5EF4-FFF2-40B4-BE49-F238E27FC236}">
                <a16:creationId xmlns:a16="http://schemas.microsoft.com/office/drawing/2014/main" id="{110C3375-B8AE-5343-A2E8-AD172C8C3B18}"/>
              </a:ext>
            </a:extLst>
          </p:cNvPr>
          <p:cNvSpPr/>
          <p:nvPr/>
        </p:nvSpPr>
        <p:spPr>
          <a:xfrm>
            <a:off x="3121482" y="58690"/>
            <a:ext cx="5949034" cy="1122986"/>
          </a:xfrm>
          <a:prstGeom prst="flowChartPunchedTape">
            <a:avLst/>
          </a:prstGeom>
          <a:gradFill>
            <a:gsLst>
              <a:gs pos="0">
                <a:srgbClr val="FFFF00">
                  <a:lumMod val="95000"/>
                </a:srgbClr>
              </a:gs>
              <a:gs pos="100000">
                <a:schemeClr val="accent5">
                  <a:tint val="50000"/>
                  <a:shade val="100000"/>
                  <a:satMod val="350000"/>
                </a:schemeClr>
              </a:gs>
            </a:gsLst>
            <a:lin ang="16200000" scaled="0"/>
          </a:gra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4" name="Google Shape;39;p2">
            <a:extLst>
              <a:ext uri="{FF2B5EF4-FFF2-40B4-BE49-F238E27FC236}">
                <a16:creationId xmlns:a16="http://schemas.microsoft.com/office/drawing/2014/main" id="{2CA599D4-A6EF-4A4D-9668-68A5D0CAE16F}"/>
              </a:ext>
            </a:extLst>
          </p:cNvPr>
          <p:cNvSpPr txBox="1">
            <a:spLocks/>
          </p:cNvSpPr>
          <p:nvPr/>
        </p:nvSpPr>
        <p:spPr>
          <a:xfrm>
            <a:off x="3516412" y="377535"/>
            <a:ext cx="5159174" cy="54335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3600"/>
              <a:buFont typeface="Calibri"/>
              <a:buNone/>
            </a:pPr>
            <a:r>
              <a:rPr lang="en-US" sz="3600" dirty="0">
                <a:latin typeface="Calibri" panose="020F0502020204030204" pitchFamily="34" charset="0"/>
                <a:cs typeface="Calibri" panose="020F0502020204030204" pitchFamily="34" charset="0"/>
              </a:rPr>
              <a:t>Concept-Value Connection</a:t>
            </a:r>
          </a:p>
        </p:txBody>
      </p:sp>
    </p:spTree>
    <p:extLst>
      <p:ext uri="{BB962C8B-B14F-4D97-AF65-F5344CB8AC3E}">
        <p14:creationId xmlns:p14="http://schemas.microsoft.com/office/powerpoint/2010/main" val="30416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graphicEl>
                                              <a:dgm id="{1E9EDB45-218E-5744-ACB1-C1E7D74685D4}"/>
                                            </p:graphicEl>
                                          </p:spTgt>
                                        </p:tgtEl>
                                        <p:attrNameLst>
                                          <p:attrName>style.visibility</p:attrName>
                                        </p:attrNameLst>
                                      </p:cBhvr>
                                      <p:to>
                                        <p:strVal val="visible"/>
                                      </p:to>
                                    </p:set>
                                    <p:anim calcmode="lin" valueType="num">
                                      <p:cBhvr additive="base">
                                        <p:cTn id="7" dur="500"/>
                                        <p:tgtEl>
                                          <p:spTgt spid="2">
                                            <p:graphicEl>
                                              <a:dgm id="{1E9EDB45-218E-5744-ACB1-C1E7D74685D4}"/>
                                            </p:graphicEl>
                                          </p:spTgt>
                                        </p:tgtEl>
                                        <p:attrNameLst>
                                          <p:attrName>ppt_y</p:attrName>
                                        </p:attrNameLst>
                                      </p:cBhvr>
                                      <p:tavLst>
                                        <p:tav tm="0">
                                          <p:val>
                                            <p:strVal val="#ppt_y+#ppt_h*1.125000"/>
                                          </p:val>
                                        </p:tav>
                                        <p:tav tm="100000">
                                          <p:val>
                                            <p:strVal val="#ppt_y"/>
                                          </p:val>
                                        </p:tav>
                                      </p:tavLst>
                                    </p:anim>
                                    <p:animEffect transition="in" filter="wipe(up)">
                                      <p:cBhvr>
                                        <p:cTn id="8" dur="500"/>
                                        <p:tgtEl>
                                          <p:spTgt spid="2">
                                            <p:graphicEl>
                                              <a:dgm id="{1E9EDB45-218E-5744-ACB1-C1E7D74685D4}"/>
                                            </p:graphicEl>
                                          </p:spTgt>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
                                            <p:graphicEl>
                                              <a:dgm id="{72610EF4-96C2-8745-A8D2-FCA7429A547E}"/>
                                            </p:graphicEl>
                                          </p:spTgt>
                                        </p:tgtEl>
                                        <p:attrNameLst>
                                          <p:attrName>style.visibility</p:attrName>
                                        </p:attrNameLst>
                                      </p:cBhvr>
                                      <p:to>
                                        <p:strVal val="visible"/>
                                      </p:to>
                                    </p:set>
                                    <p:anim calcmode="lin" valueType="num">
                                      <p:cBhvr additive="base">
                                        <p:cTn id="11" dur="500"/>
                                        <p:tgtEl>
                                          <p:spTgt spid="2">
                                            <p:graphicEl>
                                              <a:dgm id="{72610EF4-96C2-8745-A8D2-FCA7429A547E}"/>
                                            </p:graphicEl>
                                          </p:spTgt>
                                        </p:tgtEl>
                                        <p:attrNameLst>
                                          <p:attrName>ppt_y</p:attrName>
                                        </p:attrNameLst>
                                      </p:cBhvr>
                                      <p:tavLst>
                                        <p:tav tm="0">
                                          <p:val>
                                            <p:strVal val="#ppt_y+#ppt_h*1.125000"/>
                                          </p:val>
                                        </p:tav>
                                        <p:tav tm="100000">
                                          <p:val>
                                            <p:strVal val="#ppt_y"/>
                                          </p:val>
                                        </p:tav>
                                      </p:tavLst>
                                    </p:anim>
                                    <p:animEffect transition="in" filter="wipe(up)">
                                      <p:cBhvr>
                                        <p:cTn id="12" dur="500"/>
                                        <p:tgtEl>
                                          <p:spTgt spid="2">
                                            <p:graphicEl>
                                              <a:dgm id="{72610EF4-96C2-8745-A8D2-FCA7429A547E}"/>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
                                            <p:graphicEl>
                                              <a:dgm id="{BC9878E2-524B-AE4C-8B17-58EB489A83AB}"/>
                                            </p:graphicEl>
                                          </p:spTgt>
                                        </p:tgtEl>
                                        <p:attrNameLst>
                                          <p:attrName>style.visibility</p:attrName>
                                        </p:attrNameLst>
                                      </p:cBhvr>
                                      <p:to>
                                        <p:strVal val="visible"/>
                                      </p:to>
                                    </p:set>
                                    <p:anim calcmode="lin" valueType="num">
                                      <p:cBhvr additive="base">
                                        <p:cTn id="17" dur="500"/>
                                        <p:tgtEl>
                                          <p:spTgt spid="2">
                                            <p:graphicEl>
                                              <a:dgm id="{BC9878E2-524B-AE4C-8B17-58EB489A83AB}"/>
                                            </p:graphicEl>
                                          </p:spTgt>
                                        </p:tgtEl>
                                        <p:attrNameLst>
                                          <p:attrName>ppt_y</p:attrName>
                                        </p:attrNameLst>
                                      </p:cBhvr>
                                      <p:tavLst>
                                        <p:tav tm="0">
                                          <p:val>
                                            <p:strVal val="#ppt_y+#ppt_h*1.125000"/>
                                          </p:val>
                                        </p:tav>
                                        <p:tav tm="100000">
                                          <p:val>
                                            <p:strVal val="#ppt_y"/>
                                          </p:val>
                                        </p:tav>
                                      </p:tavLst>
                                    </p:anim>
                                    <p:animEffect transition="in" filter="wipe(up)">
                                      <p:cBhvr>
                                        <p:cTn id="18" dur="500"/>
                                        <p:tgtEl>
                                          <p:spTgt spid="2">
                                            <p:graphicEl>
                                              <a:dgm id="{BC9878E2-524B-AE4C-8B17-58EB489A83AB}"/>
                                            </p:graphicEl>
                                          </p:spTgt>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2">
                                            <p:graphicEl>
                                              <a:dgm id="{CBFE7A1E-36DE-5A42-B364-218869B379CC}"/>
                                            </p:graphicEl>
                                          </p:spTgt>
                                        </p:tgtEl>
                                        <p:attrNameLst>
                                          <p:attrName>style.visibility</p:attrName>
                                        </p:attrNameLst>
                                      </p:cBhvr>
                                      <p:to>
                                        <p:strVal val="visible"/>
                                      </p:to>
                                    </p:set>
                                    <p:anim calcmode="lin" valueType="num">
                                      <p:cBhvr additive="base">
                                        <p:cTn id="21" dur="500"/>
                                        <p:tgtEl>
                                          <p:spTgt spid="2">
                                            <p:graphicEl>
                                              <a:dgm id="{CBFE7A1E-36DE-5A42-B364-218869B379CC}"/>
                                            </p:graphicEl>
                                          </p:spTgt>
                                        </p:tgtEl>
                                        <p:attrNameLst>
                                          <p:attrName>ppt_y</p:attrName>
                                        </p:attrNameLst>
                                      </p:cBhvr>
                                      <p:tavLst>
                                        <p:tav tm="0">
                                          <p:val>
                                            <p:strVal val="#ppt_y+#ppt_h*1.125000"/>
                                          </p:val>
                                        </p:tav>
                                        <p:tav tm="100000">
                                          <p:val>
                                            <p:strVal val="#ppt_y"/>
                                          </p:val>
                                        </p:tav>
                                      </p:tavLst>
                                    </p:anim>
                                    <p:animEffect transition="in" filter="wipe(up)">
                                      <p:cBhvr>
                                        <p:cTn id="22" dur="500"/>
                                        <p:tgtEl>
                                          <p:spTgt spid="2">
                                            <p:graphicEl>
                                              <a:dgm id="{CBFE7A1E-36DE-5A42-B364-218869B379C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614B9805-135D-B08F-428F-DBA3EBF576CC}"/>
              </a:ext>
            </a:extLst>
          </p:cNvPr>
          <p:cNvPicPr>
            <a:picLocks noChangeAspect="1"/>
          </p:cNvPicPr>
          <p:nvPr/>
        </p:nvPicPr>
        <p:blipFill rotWithShape="1">
          <a:blip r:embed="rId3"/>
          <a:srcRect l="2271" t="1203" r="3124" b="42504"/>
          <a:stretch/>
        </p:blipFill>
        <p:spPr>
          <a:xfrm>
            <a:off x="1030209" y="1264078"/>
            <a:ext cx="10160456" cy="4671272"/>
          </a:xfrm>
          <a:prstGeom prst="rect">
            <a:avLst/>
          </a:prstGeom>
        </p:spPr>
      </p:pic>
      <p:sp>
        <p:nvSpPr>
          <p:cNvPr id="2" name="Punched Tape 1">
            <a:extLst>
              <a:ext uri="{FF2B5EF4-FFF2-40B4-BE49-F238E27FC236}">
                <a16:creationId xmlns:a16="http://schemas.microsoft.com/office/drawing/2014/main" id="{9F11520F-A657-D9C0-C4D9-2845A7650F56}"/>
              </a:ext>
            </a:extLst>
          </p:cNvPr>
          <p:cNvSpPr/>
          <p:nvPr/>
        </p:nvSpPr>
        <p:spPr>
          <a:xfrm>
            <a:off x="3637721" y="54334"/>
            <a:ext cx="4916557" cy="1122986"/>
          </a:xfrm>
          <a:prstGeom prst="flowChartPunchedTap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9" name="Google Shape;39;p2"/>
          <p:cNvSpPr txBox="1">
            <a:spLocks noGrp="1"/>
          </p:cNvSpPr>
          <p:nvPr>
            <p:ph type="title"/>
          </p:nvPr>
        </p:nvSpPr>
        <p:spPr>
          <a:xfrm>
            <a:off x="4892603" y="317579"/>
            <a:ext cx="2406793" cy="657456"/>
          </a:xfrm>
          <a:prstGeom prst="rect">
            <a:avLst/>
          </a:prstGeom>
          <a:noFill/>
          <a:ln>
            <a:noFill/>
          </a:ln>
        </p:spPr>
        <p:txBody>
          <a:bodyPr spcFirstLastPara="1" wrap="square" lIns="91425" tIns="45700" rIns="91425" bIns="45700" anchor="t" anchorCtr="0">
            <a:normAutofit fontScale="90000"/>
          </a:bodyPr>
          <a:lstStyle/>
          <a:p>
            <a:pPr marL="0" lvl="0" indent="0" algn="ctr" rtl="0">
              <a:spcBef>
                <a:spcPts val="0"/>
              </a:spcBef>
              <a:spcAft>
                <a:spcPts val="0"/>
              </a:spcAft>
              <a:buClr>
                <a:schemeClr val="dk1"/>
              </a:buClr>
              <a:buSzPts val="3600"/>
              <a:buFont typeface="Calibri"/>
              <a:buNone/>
            </a:pPr>
            <a:r>
              <a:rPr lang="en-US" dirty="0"/>
              <a:t>Happy Parrot</a:t>
            </a:r>
            <a:endParaRPr dirty="0"/>
          </a:p>
        </p:txBody>
      </p:sp>
      <p:pic>
        <p:nvPicPr>
          <p:cNvPr id="4" name="Picture 3" descr="A colorful bird flying in the sky&#10;&#10;Description automatically generated with low confidence">
            <a:extLst>
              <a:ext uri="{FF2B5EF4-FFF2-40B4-BE49-F238E27FC236}">
                <a16:creationId xmlns:a16="http://schemas.microsoft.com/office/drawing/2014/main" id="{8EED9A65-1BAA-F42E-C87D-0D419D392C99}"/>
              </a:ext>
            </a:extLst>
          </p:cNvPr>
          <p:cNvPicPr>
            <a:picLocks noChangeAspect="1"/>
          </p:cNvPicPr>
          <p:nvPr/>
        </p:nvPicPr>
        <p:blipFill>
          <a:blip r:embed="rId4"/>
          <a:stretch>
            <a:fillRect/>
          </a:stretch>
        </p:blipFill>
        <p:spPr>
          <a:xfrm>
            <a:off x="3919884" y="2396158"/>
            <a:ext cx="2881848" cy="2368522"/>
          </a:xfrm>
          <a:prstGeom prst="rect">
            <a:avLst/>
          </a:prstGeom>
        </p:spPr>
      </p:pic>
      <p:sp>
        <p:nvSpPr>
          <p:cNvPr id="40" name="Google Shape;40;p2"/>
          <p:cNvSpPr txBox="1">
            <a:spLocks noGrp="1"/>
          </p:cNvSpPr>
          <p:nvPr>
            <p:ph type="body" idx="1"/>
          </p:nvPr>
        </p:nvSpPr>
        <p:spPr>
          <a:xfrm>
            <a:off x="2293053" y="5718691"/>
            <a:ext cx="7633701" cy="484139"/>
          </a:xfrm>
          <a:prstGeom prst="rect">
            <a:avLst/>
          </a:prstGeom>
          <a:ln/>
        </p:spPr>
        <p:style>
          <a:lnRef idx="1">
            <a:schemeClr val="dk1"/>
          </a:lnRef>
          <a:fillRef idx="2">
            <a:schemeClr val="dk1"/>
          </a:fillRef>
          <a:effectRef idx="1">
            <a:schemeClr val="dk1"/>
          </a:effectRef>
          <a:fontRef idx="minor">
            <a:schemeClr val="dk1"/>
          </a:fontRef>
        </p:style>
        <p:txBody>
          <a:bodyPr spcFirstLastPara="1" wrap="square" lIns="91425" tIns="45700" rIns="91425" bIns="45700" anchor="t" anchorCtr="0">
            <a:noAutofit/>
          </a:bodyPr>
          <a:lstStyle/>
          <a:p>
            <a:pPr marL="342900" indent="-139700" algn="ctr">
              <a:spcBef>
                <a:spcPts val="0"/>
              </a:spcBef>
              <a:buNone/>
            </a:pPr>
            <a:r>
              <a:rPr lang="en-IE" sz="2500" dirty="0">
                <a:effectLst/>
                <a:latin typeface="Calibri" panose="020F0502020204030204" pitchFamily="34" charset="0"/>
                <a:ea typeface="Calibri" panose="020F0502020204030204" pitchFamily="34" charset="0"/>
              </a:rPr>
              <a:t>   One day a little parrot was flying happily in the sky. </a:t>
            </a:r>
            <a:endParaRPr sz="25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2" name="Punched Tape 1">
            <a:extLst>
              <a:ext uri="{FF2B5EF4-FFF2-40B4-BE49-F238E27FC236}">
                <a16:creationId xmlns:a16="http://schemas.microsoft.com/office/drawing/2014/main" id="{9F11520F-A657-D9C0-C4D9-2845A7650F56}"/>
              </a:ext>
            </a:extLst>
          </p:cNvPr>
          <p:cNvSpPr/>
          <p:nvPr/>
        </p:nvSpPr>
        <p:spPr>
          <a:xfrm>
            <a:off x="3637721" y="161014"/>
            <a:ext cx="4916557" cy="1122986"/>
          </a:xfrm>
          <a:prstGeom prst="flowChartPunchedTap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9" name="Google Shape;39;p2"/>
          <p:cNvSpPr txBox="1">
            <a:spLocks noGrp="1"/>
          </p:cNvSpPr>
          <p:nvPr>
            <p:ph type="title"/>
          </p:nvPr>
        </p:nvSpPr>
        <p:spPr>
          <a:xfrm>
            <a:off x="3964109" y="378539"/>
            <a:ext cx="4263780" cy="657456"/>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600"/>
              <a:buFont typeface="Calibri"/>
              <a:buNone/>
            </a:pPr>
            <a:r>
              <a:rPr lang="en-US" dirty="0"/>
              <a:t>Attacked by a hunter</a:t>
            </a:r>
            <a:endParaRPr dirty="0"/>
          </a:p>
        </p:txBody>
      </p:sp>
      <p:sp>
        <p:nvSpPr>
          <p:cNvPr id="40" name="Google Shape;40;p2"/>
          <p:cNvSpPr txBox="1">
            <a:spLocks noGrp="1"/>
          </p:cNvSpPr>
          <p:nvPr>
            <p:ph type="body" idx="1"/>
          </p:nvPr>
        </p:nvSpPr>
        <p:spPr>
          <a:xfrm>
            <a:off x="2624800" y="4961405"/>
            <a:ext cx="6939727" cy="833696"/>
          </a:xfrm>
          <a:prstGeom prst="rect">
            <a:avLst/>
          </a:prstGeom>
          <a:ln/>
        </p:spPr>
        <p:style>
          <a:lnRef idx="1">
            <a:schemeClr val="dk1"/>
          </a:lnRef>
          <a:fillRef idx="2">
            <a:schemeClr val="dk1"/>
          </a:fillRef>
          <a:effectRef idx="1">
            <a:schemeClr val="dk1"/>
          </a:effectRef>
          <a:fontRef idx="minor">
            <a:schemeClr val="dk1"/>
          </a:fontRef>
        </p:style>
        <p:txBody>
          <a:bodyPr spcFirstLastPara="1" wrap="square" lIns="91425" tIns="45700" rIns="91425" bIns="45700" anchor="t" anchorCtr="0">
            <a:noAutofit/>
          </a:bodyPr>
          <a:lstStyle/>
          <a:p>
            <a:pPr marL="342900" indent="-139700" algn="ctr">
              <a:spcBef>
                <a:spcPts val="0"/>
              </a:spcBef>
              <a:buNone/>
            </a:pPr>
            <a:r>
              <a:rPr lang="en-IE" sz="2500" dirty="0">
                <a:effectLst/>
                <a:latin typeface="Calibri" panose="020F0502020204030204" pitchFamily="34" charset="0"/>
                <a:ea typeface="Calibri" panose="020F0502020204030204" pitchFamily="34" charset="0"/>
              </a:rPr>
              <a:t>Suddenly a hunter hit her with a stone. One of her wing’s was injured and she was unable to fly. </a:t>
            </a:r>
            <a:endParaRPr lang="en-IN" sz="2500" dirty="0">
              <a:effectLst/>
              <a:latin typeface="Calibri" panose="020F0502020204030204" pitchFamily="34" charset="0"/>
              <a:ea typeface="Calibri" panose="020F0502020204030204" pitchFamily="34" charset="0"/>
            </a:endParaRPr>
          </a:p>
          <a:p>
            <a:pPr marL="342900" marR="0" lvl="0" indent="-139700" algn="ctr" rtl="0">
              <a:lnSpc>
                <a:spcPct val="100000"/>
              </a:lnSpc>
              <a:spcBef>
                <a:spcPts val="0"/>
              </a:spcBef>
              <a:spcAft>
                <a:spcPts val="0"/>
              </a:spcAft>
              <a:buClr>
                <a:schemeClr val="dk1"/>
              </a:buClr>
              <a:buSzPts val="3200"/>
              <a:buFont typeface="Arial"/>
              <a:buNone/>
            </a:pPr>
            <a:endParaRPr sz="2500" dirty="0"/>
          </a:p>
        </p:txBody>
      </p:sp>
      <p:pic>
        <p:nvPicPr>
          <p:cNvPr id="4" name="Picture 3" descr="A colorful bird flying in the sky&#10;&#10;Description automatically generated with low confidence">
            <a:extLst>
              <a:ext uri="{FF2B5EF4-FFF2-40B4-BE49-F238E27FC236}">
                <a16:creationId xmlns:a16="http://schemas.microsoft.com/office/drawing/2014/main" id="{8EED9A65-1BAA-F42E-C87D-0D419D392C99}"/>
              </a:ext>
            </a:extLst>
          </p:cNvPr>
          <p:cNvPicPr>
            <a:picLocks noChangeAspect="1"/>
          </p:cNvPicPr>
          <p:nvPr/>
        </p:nvPicPr>
        <p:blipFill>
          <a:blip r:embed="rId3"/>
          <a:stretch>
            <a:fillRect/>
          </a:stretch>
        </p:blipFill>
        <p:spPr>
          <a:xfrm>
            <a:off x="8612360" y="1425752"/>
            <a:ext cx="1789401" cy="1470665"/>
          </a:xfrm>
          <a:prstGeom prst="rect">
            <a:avLst/>
          </a:prstGeom>
        </p:spPr>
      </p:pic>
      <p:pic>
        <p:nvPicPr>
          <p:cNvPr id="6" name="Picture 5" descr="A picture containing black, darkness&#10;&#10;Description automatically generated">
            <a:extLst>
              <a:ext uri="{FF2B5EF4-FFF2-40B4-BE49-F238E27FC236}">
                <a16:creationId xmlns:a16="http://schemas.microsoft.com/office/drawing/2014/main" id="{9B22F564-9611-E777-E7BD-F11DF6804316}"/>
              </a:ext>
            </a:extLst>
          </p:cNvPr>
          <p:cNvPicPr>
            <a:picLocks noChangeAspect="1"/>
          </p:cNvPicPr>
          <p:nvPr/>
        </p:nvPicPr>
        <p:blipFill>
          <a:blip r:embed="rId4"/>
          <a:stretch>
            <a:fillRect/>
          </a:stretch>
        </p:blipFill>
        <p:spPr>
          <a:xfrm>
            <a:off x="630896" y="3000939"/>
            <a:ext cx="2222950" cy="2216004"/>
          </a:xfrm>
          <a:prstGeom prst="rect">
            <a:avLst/>
          </a:prstGeom>
        </p:spPr>
      </p:pic>
      <p:pic>
        <p:nvPicPr>
          <p:cNvPr id="5" name="Graphic 4" descr="Stacked Rocks with solid fill">
            <a:extLst>
              <a:ext uri="{FF2B5EF4-FFF2-40B4-BE49-F238E27FC236}">
                <a16:creationId xmlns:a16="http://schemas.microsoft.com/office/drawing/2014/main" id="{0A643052-A517-58A3-91E1-FCC7D8AF5758}"/>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1712" b="57986"/>
          <a:stretch/>
        </p:blipFill>
        <p:spPr>
          <a:xfrm>
            <a:off x="381419" y="3008312"/>
            <a:ext cx="624421" cy="384176"/>
          </a:xfrm>
          <a:prstGeom prst="rect">
            <a:avLst/>
          </a:prstGeom>
        </p:spPr>
      </p:pic>
    </p:spTree>
    <p:extLst>
      <p:ext uri="{BB962C8B-B14F-4D97-AF65-F5344CB8AC3E}">
        <p14:creationId xmlns:p14="http://schemas.microsoft.com/office/powerpoint/2010/main" val="357589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afterEffect">
                                  <p:stCondLst>
                                    <p:cond delay="1750"/>
                                  </p:stCondLst>
                                  <p:childTnLst>
                                    <p:animMotion origin="layout" path="M -1.04167E-6 3.33333E-6 L 0.67565 -0.16366 " pathEditMode="relative" rAng="0" ptsTypes="AA">
                                      <p:cBhvr>
                                        <p:cTn id="6" dur="2000" fill="hold"/>
                                        <p:tgtEl>
                                          <p:spTgt spid="5"/>
                                        </p:tgtEl>
                                        <p:attrNameLst>
                                          <p:attrName>ppt_x</p:attrName>
                                          <p:attrName>ppt_y</p:attrName>
                                        </p:attrNameLst>
                                      </p:cBhvr>
                                      <p:rCtr x="33776" y="-81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2" name="Punched Tape 1">
            <a:extLst>
              <a:ext uri="{FF2B5EF4-FFF2-40B4-BE49-F238E27FC236}">
                <a16:creationId xmlns:a16="http://schemas.microsoft.com/office/drawing/2014/main" id="{9F11520F-A657-D9C0-C4D9-2845A7650F56}"/>
              </a:ext>
            </a:extLst>
          </p:cNvPr>
          <p:cNvSpPr/>
          <p:nvPr/>
        </p:nvSpPr>
        <p:spPr>
          <a:xfrm>
            <a:off x="3637721" y="145774"/>
            <a:ext cx="4916557" cy="1122986"/>
          </a:xfrm>
          <a:prstGeom prst="flowChartPunchedTap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9" name="Google Shape;39;p2"/>
          <p:cNvSpPr txBox="1">
            <a:spLocks noGrp="1"/>
          </p:cNvSpPr>
          <p:nvPr>
            <p:ph type="title"/>
          </p:nvPr>
        </p:nvSpPr>
        <p:spPr>
          <a:xfrm>
            <a:off x="4494279" y="439499"/>
            <a:ext cx="3203441" cy="657456"/>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600"/>
              <a:buFont typeface="Calibri"/>
              <a:buNone/>
            </a:pPr>
            <a:r>
              <a:rPr lang="en-US" dirty="0"/>
              <a:t>Looking for help</a:t>
            </a:r>
            <a:endParaRPr dirty="0"/>
          </a:p>
        </p:txBody>
      </p:sp>
      <p:pic>
        <p:nvPicPr>
          <p:cNvPr id="8" name="Picture 7" descr="A tree with green leaves&#10;&#10;Description automatically generated with low confidence">
            <a:extLst>
              <a:ext uri="{FF2B5EF4-FFF2-40B4-BE49-F238E27FC236}">
                <a16:creationId xmlns:a16="http://schemas.microsoft.com/office/drawing/2014/main" id="{96F3D11C-23DB-687D-E752-43FD9DDD9454}"/>
              </a:ext>
            </a:extLst>
          </p:cNvPr>
          <p:cNvPicPr>
            <a:picLocks noChangeAspect="1"/>
          </p:cNvPicPr>
          <p:nvPr/>
        </p:nvPicPr>
        <p:blipFill>
          <a:blip r:embed="rId3"/>
          <a:stretch>
            <a:fillRect/>
          </a:stretch>
        </p:blipFill>
        <p:spPr>
          <a:xfrm>
            <a:off x="4191296" y="1372022"/>
            <a:ext cx="3773919" cy="4079910"/>
          </a:xfrm>
          <a:prstGeom prst="rect">
            <a:avLst/>
          </a:prstGeom>
        </p:spPr>
      </p:pic>
      <p:pic>
        <p:nvPicPr>
          <p:cNvPr id="11" name="Picture 10" descr="A colorful bird flying in the sky&#10;&#10;Description automatically generated with low confidence">
            <a:extLst>
              <a:ext uri="{FF2B5EF4-FFF2-40B4-BE49-F238E27FC236}">
                <a16:creationId xmlns:a16="http://schemas.microsoft.com/office/drawing/2014/main" id="{72074EAF-538F-F65B-9E34-757720F217A3}"/>
              </a:ext>
            </a:extLst>
          </p:cNvPr>
          <p:cNvPicPr>
            <a:picLocks noChangeAspect="1"/>
          </p:cNvPicPr>
          <p:nvPr/>
        </p:nvPicPr>
        <p:blipFill>
          <a:blip r:embed="rId4"/>
          <a:stretch>
            <a:fillRect/>
          </a:stretch>
        </p:blipFill>
        <p:spPr>
          <a:xfrm>
            <a:off x="203248" y="2658604"/>
            <a:ext cx="1000926" cy="822637"/>
          </a:xfrm>
          <a:prstGeom prst="rect">
            <a:avLst/>
          </a:prstGeom>
        </p:spPr>
      </p:pic>
      <p:sp>
        <p:nvSpPr>
          <p:cNvPr id="13" name="TextBox 12">
            <a:extLst>
              <a:ext uri="{FF2B5EF4-FFF2-40B4-BE49-F238E27FC236}">
                <a16:creationId xmlns:a16="http://schemas.microsoft.com/office/drawing/2014/main" id="{CF413695-D2AE-3BB3-4B30-057ABF41B56F}"/>
              </a:ext>
            </a:extLst>
          </p:cNvPr>
          <p:cNvSpPr txBox="1"/>
          <p:nvPr/>
        </p:nvSpPr>
        <p:spPr>
          <a:xfrm>
            <a:off x="1681307" y="5599098"/>
            <a:ext cx="8836277" cy="86177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IE" sz="2500" dirty="0">
                <a:effectLst/>
                <a:latin typeface="Calibri" panose="020F0502020204030204" pitchFamily="34" charset="0"/>
                <a:ea typeface="Calibri" panose="020F0502020204030204" pitchFamily="34" charset="0"/>
              </a:rPr>
              <a:t>She saw a tree nearby and decided to stay there, but when she approached the tree, it didn’t allow her to stay in its branch. </a:t>
            </a:r>
          </a:p>
        </p:txBody>
      </p:sp>
    </p:spTree>
    <p:extLst>
      <p:ext uri="{BB962C8B-B14F-4D97-AF65-F5344CB8AC3E}">
        <p14:creationId xmlns:p14="http://schemas.microsoft.com/office/powerpoint/2010/main" val="217381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4.81481E-6 L 0.25 4.81481E-6 " pathEditMode="relative" rAng="0" ptsTypes="AA">
                                      <p:cBhvr>
                                        <p:cTn id="6" dur="4000" fill="hold"/>
                                        <p:tgtEl>
                                          <p:spTgt spid="11"/>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pic>
        <p:nvPicPr>
          <p:cNvPr id="14" name="Picture 13" descr="A palm tree with coconuts&#10;&#10;Description automatically generated with low confidence">
            <a:extLst>
              <a:ext uri="{FF2B5EF4-FFF2-40B4-BE49-F238E27FC236}">
                <a16:creationId xmlns:a16="http://schemas.microsoft.com/office/drawing/2014/main" id="{37903910-5605-111D-3B6C-17A93A6AC3E6}"/>
              </a:ext>
            </a:extLst>
          </p:cNvPr>
          <p:cNvPicPr>
            <a:picLocks noChangeAspect="1"/>
          </p:cNvPicPr>
          <p:nvPr/>
        </p:nvPicPr>
        <p:blipFill>
          <a:blip r:embed="rId3"/>
          <a:stretch>
            <a:fillRect/>
          </a:stretch>
        </p:blipFill>
        <p:spPr>
          <a:xfrm>
            <a:off x="4217194" y="1547712"/>
            <a:ext cx="3762575" cy="3762575"/>
          </a:xfrm>
          <a:prstGeom prst="rect">
            <a:avLst/>
          </a:prstGeom>
        </p:spPr>
      </p:pic>
      <p:sp>
        <p:nvSpPr>
          <p:cNvPr id="2" name="Punched Tape 1">
            <a:extLst>
              <a:ext uri="{FF2B5EF4-FFF2-40B4-BE49-F238E27FC236}">
                <a16:creationId xmlns:a16="http://schemas.microsoft.com/office/drawing/2014/main" id="{9F11520F-A657-D9C0-C4D9-2845A7650F56}"/>
              </a:ext>
            </a:extLst>
          </p:cNvPr>
          <p:cNvSpPr/>
          <p:nvPr/>
        </p:nvSpPr>
        <p:spPr>
          <a:xfrm>
            <a:off x="3637721" y="145774"/>
            <a:ext cx="4916557" cy="1122986"/>
          </a:xfrm>
          <a:prstGeom prst="flowChartPunchedTap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EDF3849-CAB0-278E-1518-9547CF21473B}"/>
              </a:ext>
            </a:extLst>
          </p:cNvPr>
          <p:cNvSpPr txBox="1"/>
          <p:nvPr/>
        </p:nvSpPr>
        <p:spPr>
          <a:xfrm>
            <a:off x="2081990" y="5553443"/>
            <a:ext cx="8032980" cy="94465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457200" algn="ctr">
              <a:lnSpc>
                <a:spcPct val="114000"/>
              </a:lnSpc>
            </a:pPr>
            <a:r>
              <a:rPr lang="en-IE" sz="2500" dirty="0">
                <a:effectLst/>
                <a:latin typeface="Calibri" panose="020F0502020204030204" pitchFamily="34" charset="0"/>
                <a:ea typeface="Calibri" panose="020F0502020204030204" pitchFamily="34" charset="0"/>
              </a:rPr>
              <a:t>She, then with great difficulty flew to the next tree, a coconut tree</a:t>
            </a:r>
            <a:r>
              <a:rPr lang="en-IE" sz="2500" dirty="0">
                <a:latin typeface="Calibri" panose="020F0502020204030204" pitchFamily="34" charset="0"/>
                <a:ea typeface="Calibri" panose="020F0502020204030204" pitchFamily="34" charset="0"/>
              </a:rPr>
              <a:t> and he also refused to help her.</a:t>
            </a:r>
            <a:endParaRPr lang="en-IN" sz="2500" dirty="0">
              <a:effectLst/>
              <a:latin typeface="Calibri" panose="020F0502020204030204" pitchFamily="34" charset="0"/>
              <a:ea typeface="Calibri" panose="020F0502020204030204" pitchFamily="34" charset="0"/>
            </a:endParaRPr>
          </a:p>
        </p:txBody>
      </p:sp>
      <p:pic>
        <p:nvPicPr>
          <p:cNvPr id="3" name="Picture 2" descr="A colorful bird flying in the sky&#10;&#10;Description automatically generated with low confidence">
            <a:extLst>
              <a:ext uri="{FF2B5EF4-FFF2-40B4-BE49-F238E27FC236}">
                <a16:creationId xmlns:a16="http://schemas.microsoft.com/office/drawing/2014/main" id="{34296099-9873-5F8B-170C-5CEB141061BE}"/>
              </a:ext>
            </a:extLst>
          </p:cNvPr>
          <p:cNvPicPr>
            <a:picLocks noChangeAspect="1"/>
          </p:cNvPicPr>
          <p:nvPr/>
        </p:nvPicPr>
        <p:blipFill>
          <a:blip r:embed="rId4"/>
          <a:stretch>
            <a:fillRect/>
          </a:stretch>
        </p:blipFill>
        <p:spPr>
          <a:xfrm>
            <a:off x="203248" y="2658604"/>
            <a:ext cx="1000926" cy="822637"/>
          </a:xfrm>
          <a:prstGeom prst="rect">
            <a:avLst/>
          </a:prstGeom>
        </p:spPr>
      </p:pic>
      <p:sp>
        <p:nvSpPr>
          <p:cNvPr id="6" name="Google Shape;39;p2">
            <a:extLst>
              <a:ext uri="{FF2B5EF4-FFF2-40B4-BE49-F238E27FC236}">
                <a16:creationId xmlns:a16="http://schemas.microsoft.com/office/drawing/2014/main" id="{B492D593-ED6C-C900-B2D4-A31206E4A662}"/>
              </a:ext>
            </a:extLst>
          </p:cNvPr>
          <p:cNvSpPr txBox="1">
            <a:spLocks noGrp="1"/>
          </p:cNvSpPr>
          <p:nvPr>
            <p:ph type="title"/>
          </p:nvPr>
        </p:nvSpPr>
        <p:spPr>
          <a:xfrm>
            <a:off x="4494279" y="439499"/>
            <a:ext cx="3203441" cy="657456"/>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600"/>
              <a:buFont typeface="Calibri"/>
              <a:buNone/>
            </a:pPr>
            <a:r>
              <a:rPr lang="en-US" dirty="0"/>
              <a:t>Looking for help</a:t>
            </a:r>
            <a:endParaRPr dirty="0"/>
          </a:p>
        </p:txBody>
      </p:sp>
    </p:spTree>
    <p:extLst>
      <p:ext uri="{BB962C8B-B14F-4D97-AF65-F5344CB8AC3E}">
        <p14:creationId xmlns:p14="http://schemas.microsoft.com/office/powerpoint/2010/main" val="289618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4.81481E-6 L 0.25 4.81481E-6 " pathEditMode="relative" rAng="0" ptsTypes="AA">
                                      <p:cBhvr>
                                        <p:cTn id="6" dur="4000" fill="hold"/>
                                        <p:tgtEl>
                                          <p:spTgt spid="3"/>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pic>
        <p:nvPicPr>
          <p:cNvPr id="4" name="Picture 3" descr="A cartoon of a tree&#10;&#10;Description automatically generated with medium confidence">
            <a:extLst>
              <a:ext uri="{FF2B5EF4-FFF2-40B4-BE49-F238E27FC236}">
                <a16:creationId xmlns:a16="http://schemas.microsoft.com/office/drawing/2014/main" id="{4658CF4A-9FEB-A9EE-3A47-D5A14AF63594}"/>
              </a:ext>
            </a:extLst>
          </p:cNvPr>
          <p:cNvPicPr>
            <a:picLocks noChangeAspect="1"/>
          </p:cNvPicPr>
          <p:nvPr/>
        </p:nvPicPr>
        <p:blipFill rotWithShape="1">
          <a:blip r:embed="rId3"/>
          <a:srcRect l="17134" t="6358" r="17504"/>
          <a:stretch/>
        </p:blipFill>
        <p:spPr>
          <a:xfrm>
            <a:off x="3696361" y="1366313"/>
            <a:ext cx="4799275" cy="4125374"/>
          </a:xfrm>
          <a:prstGeom prst="rect">
            <a:avLst/>
          </a:prstGeom>
        </p:spPr>
      </p:pic>
      <p:sp>
        <p:nvSpPr>
          <p:cNvPr id="2" name="Punched Tape 1">
            <a:extLst>
              <a:ext uri="{FF2B5EF4-FFF2-40B4-BE49-F238E27FC236}">
                <a16:creationId xmlns:a16="http://schemas.microsoft.com/office/drawing/2014/main" id="{9F11520F-A657-D9C0-C4D9-2845A7650F56}"/>
              </a:ext>
            </a:extLst>
          </p:cNvPr>
          <p:cNvSpPr/>
          <p:nvPr/>
        </p:nvSpPr>
        <p:spPr>
          <a:xfrm>
            <a:off x="3637721" y="145774"/>
            <a:ext cx="4916557" cy="1122986"/>
          </a:xfrm>
          <a:prstGeom prst="flowChartPunchedTap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9" name="Google Shape;39;p2"/>
          <p:cNvSpPr txBox="1">
            <a:spLocks noGrp="1"/>
          </p:cNvSpPr>
          <p:nvPr>
            <p:ph type="title"/>
          </p:nvPr>
        </p:nvSpPr>
        <p:spPr>
          <a:xfrm>
            <a:off x="4494279" y="460289"/>
            <a:ext cx="3203441" cy="493956"/>
          </a:xfrm>
          <a:prstGeom prst="rect">
            <a:avLst/>
          </a:prstGeom>
          <a:noFill/>
          <a:ln>
            <a:noFill/>
          </a:ln>
        </p:spPr>
        <p:txBody>
          <a:bodyPr spcFirstLastPara="1" wrap="square" lIns="91425" tIns="45700" rIns="91425" bIns="45700" anchor="t" anchorCtr="0">
            <a:normAutofit fontScale="90000"/>
          </a:bodyPr>
          <a:lstStyle/>
          <a:p>
            <a:pPr marL="0" lvl="0" indent="0" algn="ctr" rtl="0">
              <a:spcBef>
                <a:spcPts val="0"/>
              </a:spcBef>
              <a:spcAft>
                <a:spcPts val="0"/>
              </a:spcAft>
              <a:buClr>
                <a:schemeClr val="dk1"/>
              </a:buClr>
              <a:buSzPts val="3600"/>
              <a:buFont typeface="Calibri"/>
              <a:buNone/>
            </a:pPr>
            <a:r>
              <a:rPr lang="en-US" dirty="0"/>
              <a:t>Kind Banyan Tree</a:t>
            </a:r>
            <a:endParaRPr dirty="0"/>
          </a:p>
        </p:txBody>
      </p:sp>
      <p:sp>
        <p:nvSpPr>
          <p:cNvPr id="40" name="Google Shape;40;p2"/>
          <p:cNvSpPr txBox="1">
            <a:spLocks noGrp="1"/>
          </p:cNvSpPr>
          <p:nvPr>
            <p:ph type="body" idx="1"/>
          </p:nvPr>
        </p:nvSpPr>
        <p:spPr>
          <a:xfrm>
            <a:off x="2021450" y="5437173"/>
            <a:ext cx="8185957" cy="1056245"/>
          </a:xfrm>
          <a:prstGeom prst="rect">
            <a:avLst/>
          </a:prstGeom>
          <a:ln/>
        </p:spPr>
        <p:style>
          <a:lnRef idx="1">
            <a:schemeClr val="accent4"/>
          </a:lnRef>
          <a:fillRef idx="2">
            <a:schemeClr val="accent4"/>
          </a:fillRef>
          <a:effectRef idx="1">
            <a:schemeClr val="accent4"/>
          </a:effectRef>
          <a:fontRef idx="minor">
            <a:schemeClr val="dk1"/>
          </a:fontRef>
        </p:style>
        <p:txBody>
          <a:bodyPr spcFirstLastPara="1" wrap="square" lIns="91425" tIns="45700" rIns="91425" bIns="45700" anchor="t" anchorCtr="0">
            <a:noAutofit/>
          </a:bodyPr>
          <a:lstStyle/>
          <a:p>
            <a:pPr marL="25400" indent="0" algn="ctr">
              <a:lnSpc>
                <a:spcPct val="114000"/>
              </a:lnSpc>
              <a:buNone/>
            </a:pPr>
            <a:r>
              <a:rPr lang="en-IE" sz="2500" dirty="0">
                <a:effectLst/>
                <a:latin typeface="Calibri" panose="020F0502020204030204" pitchFamily="34" charset="0"/>
                <a:ea typeface="Calibri" panose="020F0502020204030204" pitchFamily="34" charset="0"/>
              </a:rPr>
              <a:t>The poor bird was heartbroken and was crying and then suddenly she heard a voice.</a:t>
            </a:r>
            <a:r>
              <a:rPr lang="en-IN" sz="2500" dirty="0">
                <a:latin typeface="Calibri" panose="020F0502020204030204" pitchFamily="34" charset="0"/>
                <a:ea typeface="Calibri" panose="020F0502020204030204" pitchFamily="34" charset="0"/>
              </a:rPr>
              <a:t> </a:t>
            </a:r>
            <a:r>
              <a:rPr lang="en-IE" sz="2500" dirty="0">
                <a:effectLst/>
                <a:latin typeface="Calibri" panose="020F0502020204030204" pitchFamily="34" charset="0"/>
                <a:ea typeface="Calibri" panose="020F0502020204030204" pitchFamily="34" charset="0"/>
              </a:rPr>
              <a:t>It was a Banyan tree. He told her, </a:t>
            </a:r>
            <a:endParaRPr lang="en-IN" sz="2500" dirty="0">
              <a:effectLst/>
              <a:latin typeface="Calibri" panose="020F0502020204030204" pitchFamily="34" charset="0"/>
              <a:ea typeface="Calibri" panose="020F0502020204030204" pitchFamily="34" charset="0"/>
            </a:endParaRPr>
          </a:p>
          <a:p>
            <a:pPr marL="25400" indent="0" algn="ctr">
              <a:lnSpc>
                <a:spcPct val="114000"/>
              </a:lnSpc>
              <a:buNone/>
            </a:pPr>
            <a:r>
              <a:rPr lang="en-IE" sz="2500" dirty="0">
                <a:effectLst/>
                <a:latin typeface="Calibri" panose="020F0502020204030204" pitchFamily="34" charset="0"/>
                <a:ea typeface="Calibri" panose="020F0502020204030204" pitchFamily="34" charset="0"/>
              </a:rPr>
              <a:t> </a:t>
            </a:r>
            <a:endParaRPr lang="en-IN" sz="2500" dirty="0">
              <a:effectLst/>
              <a:latin typeface="Calibri" panose="020F0502020204030204" pitchFamily="34" charset="0"/>
              <a:ea typeface="Calibri" panose="020F0502020204030204" pitchFamily="34" charset="0"/>
            </a:endParaRPr>
          </a:p>
          <a:p>
            <a:pPr marL="203200" indent="0" algn="ctr">
              <a:spcBef>
                <a:spcPts val="0"/>
              </a:spcBef>
              <a:buNone/>
            </a:pPr>
            <a:endParaRPr sz="2500" dirty="0"/>
          </a:p>
        </p:txBody>
      </p:sp>
      <p:sp>
        <p:nvSpPr>
          <p:cNvPr id="7" name="Oval Callout 6">
            <a:extLst>
              <a:ext uri="{FF2B5EF4-FFF2-40B4-BE49-F238E27FC236}">
                <a16:creationId xmlns:a16="http://schemas.microsoft.com/office/drawing/2014/main" id="{6D5E1458-E245-85FD-CAE9-E3AD835F544B}"/>
              </a:ext>
            </a:extLst>
          </p:cNvPr>
          <p:cNvSpPr/>
          <p:nvPr/>
        </p:nvSpPr>
        <p:spPr>
          <a:xfrm>
            <a:off x="6948297" y="1356814"/>
            <a:ext cx="5136827" cy="1813107"/>
          </a:xfrm>
          <a:prstGeom prst="wedgeEllipseCallout">
            <a:avLst>
              <a:gd name="adj1" fmla="val -60586"/>
              <a:gd name="adj2" fmla="val 7895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IE" sz="2400" dirty="0">
                <a:effectLst/>
                <a:latin typeface="Calibri" panose="020F0502020204030204" pitchFamily="34" charset="0"/>
                <a:ea typeface="Calibri" panose="020F0502020204030204" pitchFamily="34" charset="0"/>
              </a:rPr>
              <a:t>“Don’t worry dear little bird, I have plenty of space in my branches and you can comfortably stay here”</a:t>
            </a:r>
            <a:endParaRPr lang="en-US" sz="2400" dirty="0"/>
          </a:p>
        </p:txBody>
      </p:sp>
      <p:pic>
        <p:nvPicPr>
          <p:cNvPr id="3" name="Picture 2" descr="A colorful bird flying in the sky&#10;&#10;Description automatically generated with low confidence">
            <a:extLst>
              <a:ext uri="{FF2B5EF4-FFF2-40B4-BE49-F238E27FC236}">
                <a16:creationId xmlns:a16="http://schemas.microsoft.com/office/drawing/2014/main" id="{1F54E470-682B-FD8A-3294-9CDD890CDAF9}"/>
              </a:ext>
            </a:extLst>
          </p:cNvPr>
          <p:cNvPicPr>
            <a:picLocks noChangeAspect="1"/>
          </p:cNvPicPr>
          <p:nvPr/>
        </p:nvPicPr>
        <p:blipFill>
          <a:blip r:embed="rId4"/>
          <a:stretch>
            <a:fillRect/>
          </a:stretch>
        </p:blipFill>
        <p:spPr>
          <a:xfrm>
            <a:off x="2199688" y="2643756"/>
            <a:ext cx="1000926" cy="822637"/>
          </a:xfrm>
          <a:prstGeom prst="rect">
            <a:avLst/>
          </a:prstGeom>
        </p:spPr>
      </p:pic>
    </p:spTree>
    <p:extLst>
      <p:ext uri="{BB962C8B-B14F-4D97-AF65-F5344CB8AC3E}">
        <p14:creationId xmlns:p14="http://schemas.microsoft.com/office/powerpoint/2010/main" val="409791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pic>
        <p:nvPicPr>
          <p:cNvPr id="5" name="Picture 4" descr="A cartoon of a tree&#10;&#10;Description automatically generated with medium confidence">
            <a:extLst>
              <a:ext uri="{FF2B5EF4-FFF2-40B4-BE49-F238E27FC236}">
                <a16:creationId xmlns:a16="http://schemas.microsoft.com/office/drawing/2014/main" id="{04A9B4F9-8B4C-FC6E-5FB5-057A20C8B78C}"/>
              </a:ext>
            </a:extLst>
          </p:cNvPr>
          <p:cNvPicPr>
            <a:picLocks noChangeAspect="1"/>
          </p:cNvPicPr>
          <p:nvPr/>
        </p:nvPicPr>
        <p:blipFill rotWithShape="1">
          <a:blip r:embed="rId3"/>
          <a:srcRect l="17134" t="6358" r="17504"/>
          <a:stretch/>
        </p:blipFill>
        <p:spPr>
          <a:xfrm>
            <a:off x="420986" y="1501525"/>
            <a:ext cx="4680471" cy="4023252"/>
          </a:xfrm>
          <a:prstGeom prst="rect">
            <a:avLst/>
          </a:prstGeom>
        </p:spPr>
      </p:pic>
      <p:sp>
        <p:nvSpPr>
          <p:cNvPr id="2" name="Punched Tape 1">
            <a:extLst>
              <a:ext uri="{FF2B5EF4-FFF2-40B4-BE49-F238E27FC236}">
                <a16:creationId xmlns:a16="http://schemas.microsoft.com/office/drawing/2014/main" id="{9F11520F-A657-D9C0-C4D9-2845A7650F56}"/>
              </a:ext>
            </a:extLst>
          </p:cNvPr>
          <p:cNvSpPr/>
          <p:nvPr/>
        </p:nvSpPr>
        <p:spPr>
          <a:xfrm>
            <a:off x="3637721" y="145774"/>
            <a:ext cx="4916557" cy="1122986"/>
          </a:xfrm>
          <a:prstGeom prst="flowChartPunchedTap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9" name="Google Shape;39;p2"/>
          <p:cNvSpPr txBox="1">
            <a:spLocks noGrp="1"/>
          </p:cNvSpPr>
          <p:nvPr>
            <p:ph type="title"/>
          </p:nvPr>
        </p:nvSpPr>
        <p:spPr>
          <a:xfrm>
            <a:off x="4639890" y="435591"/>
            <a:ext cx="2912219" cy="543352"/>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600"/>
              <a:buFont typeface="Calibri"/>
              <a:buNone/>
            </a:pPr>
            <a:r>
              <a:rPr lang="en-US" dirty="0"/>
              <a:t>Angel’s Voice</a:t>
            </a:r>
            <a:endParaRPr dirty="0"/>
          </a:p>
        </p:txBody>
      </p:sp>
      <p:sp>
        <p:nvSpPr>
          <p:cNvPr id="40" name="Google Shape;40;p2"/>
          <p:cNvSpPr txBox="1">
            <a:spLocks noGrp="1"/>
          </p:cNvSpPr>
          <p:nvPr>
            <p:ph type="body" idx="1"/>
          </p:nvPr>
        </p:nvSpPr>
        <p:spPr>
          <a:xfrm>
            <a:off x="1738136" y="5668470"/>
            <a:ext cx="8776686" cy="859696"/>
          </a:xfrm>
          <a:prstGeom prst="rect">
            <a:avLst/>
          </a:prstGeom>
          <a:ln/>
        </p:spPr>
        <p:style>
          <a:lnRef idx="1">
            <a:schemeClr val="dk1"/>
          </a:lnRef>
          <a:fillRef idx="2">
            <a:schemeClr val="dk1"/>
          </a:fillRef>
          <a:effectRef idx="1">
            <a:schemeClr val="dk1"/>
          </a:effectRef>
          <a:fontRef idx="minor">
            <a:schemeClr val="dk1"/>
          </a:fontRef>
        </p:style>
        <p:txBody>
          <a:bodyPr spcFirstLastPara="1" wrap="square" lIns="91425" tIns="45700" rIns="91425" bIns="45700" anchor="t" anchorCtr="0">
            <a:noAutofit/>
          </a:bodyPr>
          <a:lstStyle/>
          <a:p>
            <a:pPr marL="342900" indent="-139700" algn="ctr">
              <a:spcBef>
                <a:spcPts val="0"/>
              </a:spcBef>
              <a:buNone/>
            </a:pPr>
            <a:r>
              <a:rPr lang="en-IE" sz="2500" dirty="0">
                <a:effectLst/>
                <a:latin typeface="Calibri" panose="020F0502020204030204" pitchFamily="34" charset="0"/>
                <a:ea typeface="Calibri" panose="020F0502020204030204" pitchFamily="34" charset="0"/>
              </a:rPr>
              <a:t>The parrot felt relieved and happy to stay in the branches of the Banyan tree. Just then they heard an angel's voice from the sky, </a:t>
            </a:r>
            <a:endParaRPr sz="2500" dirty="0"/>
          </a:p>
        </p:txBody>
      </p:sp>
      <p:grpSp>
        <p:nvGrpSpPr>
          <p:cNvPr id="8" name="Group 7">
            <a:extLst>
              <a:ext uri="{FF2B5EF4-FFF2-40B4-BE49-F238E27FC236}">
                <a16:creationId xmlns:a16="http://schemas.microsoft.com/office/drawing/2014/main" id="{3891DCB0-0BAC-A42B-7BFB-0431092B49C3}"/>
              </a:ext>
            </a:extLst>
          </p:cNvPr>
          <p:cNvGrpSpPr/>
          <p:nvPr/>
        </p:nvGrpSpPr>
        <p:grpSpPr>
          <a:xfrm>
            <a:off x="8973584" y="1389524"/>
            <a:ext cx="2804984" cy="2625673"/>
            <a:chOff x="7809470" y="2730802"/>
            <a:chExt cx="2804984" cy="2625673"/>
          </a:xfrm>
        </p:grpSpPr>
        <p:sp>
          <p:nvSpPr>
            <p:cNvPr id="7" name="Oval 6">
              <a:extLst>
                <a:ext uri="{FF2B5EF4-FFF2-40B4-BE49-F238E27FC236}">
                  <a16:creationId xmlns:a16="http://schemas.microsoft.com/office/drawing/2014/main" id="{3AB28713-1779-FCBD-9F70-4DBE1C469256}"/>
                </a:ext>
              </a:extLst>
            </p:cNvPr>
            <p:cNvSpPr/>
            <p:nvPr/>
          </p:nvSpPr>
          <p:spPr>
            <a:xfrm>
              <a:off x="7809470" y="2730802"/>
              <a:ext cx="2804984" cy="262567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drawing, illustration, clipart, cartoon&#10;&#10;Description automatically generated">
              <a:extLst>
                <a:ext uri="{FF2B5EF4-FFF2-40B4-BE49-F238E27FC236}">
                  <a16:creationId xmlns:a16="http://schemas.microsoft.com/office/drawing/2014/main" id="{D20D9BA2-968D-2D31-E9B0-C21C4CFF07A4}"/>
                </a:ext>
              </a:extLst>
            </p:cNvPr>
            <p:cNvPicPr>
              <a:picLocks noChangeAspect="1"/>
            </p:cNvPicPr>
            <p:nvPr/>
          </p:nvPicPr>
          <p:blipFill>
            <a:blip r:embed="rId4"/>
            <a:stretch>
              <a:fillRect/>
            </a:stretch>
          </p:blipFill>
          <p:spPr>
            <a:xfrm>
              <a:off x="8342576" y="3210287"/>
              <a:ext cx="1707702" cy="1707702"/>
            </a:xfrm>
            <a:prstGeom prst="rect">
              <a:avLst/>
            </a:prstGeom>
          </p:spPr>
        </p:pic>
      </p:grpSp>
      <p:sp>
        <p:nvSpPr>
          <p:cNvPr id="9" name="Rounded Rectangular Callout 8">
            <a:extLst>
              <a:ext uri="{FF2B5EF4-FFF2-40B4-BE49-F238E27FC236}">
                <a16:creationId xmlns:a16="http://schemas.microsoft.com/office/drawing/2014/main" id="{DDAFDDDC-466B-1000-8D41-0DFF18647062}"/>
              </a:ext>
            </a:extLst>
          </p:cNvPr>
          <p:cNvSpPr/>
          <p:nvPr/>
        </p:nvSpPr>
        <p:spPr>
          <a:xfrm>
            <a:off x="4957638" y="1549213"/>
            <a:ext cx="3657600" cy="3053267"/>
          </a:xfrm>
          <a:prstGeom prst="wedgeRoundRectCallout">
            <a:avLst>
              <a:gd name="adj1" fmla="val 89327"/>
              <a:gd name="adj2" fmla="val 9788"/>
              <a:gd name="adj3" fmla="val 16667"/>
            </a:avLst>
          </a:prstGeom>
          <a:gradFill flip="none" rotWithShape="1">
            <a:gsLst>
              <a:gs pos="0">
                <a:srgbClr val="FF6975">
                  <a:tint val="66000"/>
                  <a:satMod val="160000"/>
                </a:srgbClr>
              </a:gs>
              <a:gs pos="50000">
                <a:srgbClr val="FF6975">
                  <a:tint val="44500"/>
                  <a:satMod val="160000"/>
                </a:srgbClr>
              </a:gs>
              <a:gs pos="100000">
                <a:srgbClr val="FF6975">
                  <a:tint val="23500"/>
                  <a:satMod val="160000"/>
                </a:srgbClr>
              </a:gs>
            </a:gsLst>
            <a:lin ang="27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nSpc>
                <a:spcPct val="114000"/>
              </a:lnSpc>
            </a:pPr>
            <a:r>
              <a:rPr lang="en-IE" sz="2000" dirty="0">
                <a:solidFill>
                  <a:srgbClr val="002060"/>
                </a:solidFill>
                <a:effectLst/>
                <a:latin typeface="Calibri" panose="020F0502020204030204" pitchFamily="34" charset="0"/>
                <a:ea typeface="Calibri" panose="020F0502020204030204" pitchFamily="34" charset="0"/>
              </a:rPr>
              <a:t>“I am very happy to see your act of empathy and kindness. I want to reward you for it, you will be strongest of all the trees and will live a very long life and will provide shelter for many birds.”</a:t>
            </a:r>
            <a:endParaRPr lang="en-IN" sz="2000" dirty="0">
              <a:solidFill>
                <a:srgbClr val="002060"/>
              </a:solidFill>
              <a:effectLst/>
              <a:latin typeface="Calibri" panose="020F0502020204030204" pitchFamily="34" charset="0"/>
              <a:ea typeface="Calibri" panose="020F0502020204030204" pitchFamily="34" charset="0"/>
            </a:endParaRPr>
          </a:p>
        </p:txBody>
      </p:sp>
      <p:pic>
        <p:nvPicPr>
          <p:cNvPr id="11" name="Picture 10" descr="A colorful bird flying in the sky&#10;&#10;Description automatically generated with low confidence">
            <a:extLst>
              <a:ext uri="{FF2B5EF4-FFF2-40B4-BE49-F238E27FC236}">
                <a16:creationId xmlns:a16="http://schemas.microsoft.com/office/drawing/2014/main" id="{26F9F727-B5C7-9A4B-02FF-1930EF290742}"/>
              </a:ext>
            </a:extLst>
          </p:cNvPr>
          <p:cNvPicPr>
            <a:picLocks noChangeAspect="1"/>
          </p:cNvPicPr>
          <p:nvPr/>
        </p:nvPicPr>
        <p:blipFill>
          <a:blip r:embed="rId5"/>
          <a:stretch>
            <a:fillRect/>
          </a:stretch>
        </p:blipFill>
        <p:spPr>
          <a:xfrm>
            <a:off x="452555" y="2414882"/>
            <a:ext cx="1460508" cy="1200355"/>
          </a:xfrm>
          <a:prstGeom prst="rect">
            <a:avLst/>
          </a:prstGeom>
        </p:spPr>
      </p:pic>
    </p:spTree>
    <p:extLst>
      <p:ext uri="{BB962C8B-B14F-4D97-AF65-F5344CB8AC3E}">
        <p14:creationId xmlns:p14="http://schemas.microsoft.com/office/powerpoint/2010/main" val="52881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5000"/>
                            </p:stCondLst>
                            <p:childTnLst>
                              <p:par>
                                <p:cTn id="9" presetID="10" presetClass="entr" presetSubtype="0" fill="hold" grpId="0" nodeType="afterEffect">
                                  <p:stCondLst>
                                    <p:cond delay="1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79C1F33-C5D9-3846-A779-583870536C2E}"/>
              </a:ext>
            </a:extLst>
          </p:cNvPr>
          <p:cNvGraphicFramePr/>
          <p:nvPr>
            <p:extLst>
              <p:ext uri="{D42A27DB-BD31-4B8C-83A1-F6EECF244321}">
                <p14:modId xmlns:p14="http://schemas.microsoft.com/office/powerpoint/2010/main" val="1149070750"/>
              </p:ext>
            </p:extLst>
          </p:nvPr>
        </p:nvGraphicFramePr>
        <p:xfrm>
          <a:off x="2046509" y="2403325"/>
          <a:ext cx="81280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Punched Tape 2">
            <a:extLst>
              <a:ext uri="{FF2B5EF4-FFF2-40B4-BE49-F238E27FC236}">
                <a16:creationId xmlns:a16="http://schemas.microsoft.com/office/drawing/2014/main" id="{110C3375-B8AE-5343-A2E8-AD172C8C3B18}"/>
              </a:ext>
            </a:extLst>
          </p:cNvPr>
          <p:cNvSpPr/>
          <p:nvPr/>
        </p:nvSpPr>
        <p:spPr>
          <a:xfrm>
            <a:off x="3637721" y="58690"/>
            <a:ext cx="4916557" cy="1122986"/>
          </a:xfrm>
          <a:prstGeom prst="flowChartPunchedTape">
            <a:avLst/>
          </a:prstGeom>
          <a:gradFill>
            <a:gsLst>
              <a:gs pos="0">
                <a:srgbClr val="FFFF00">
                  <a:lumMod val="95000"/>
                </a:srgbClr>
              </a:gs>
              <a:gs pos="100000">
                <a:schemeClr val="accent5">
                  <a:tint val="50000"/>
                  <a:shade val="100000"/>
                  <a:satMod val="350000"/>
                </a:schemeClr>
              </a:gs>
            </a:gsLst>
            <a:lin ang="16200000" scaled="0"/>
          </a:gra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4" name="Google Shape;39;p2">
            <a:extLst>
              <a:ext uri="{FF2B5EF4-FFF2-40B4-BE49-F238E27FC236}">
                <a16:creationId xmlns:a16="http://schemas.microsoft.com/office/drawing/2014/main" id="{2CA599D4-A6EF-4A4D-9668-68A5D0CAE16F}"/>
              </a:ext>
            </a:extLst>
          </p:cNvPr>
          <p:cNvSpPr txBox="1">
            <a:spLocks/>
          </p:cNvSpPr>
          <p:nvPr/>
        </p:nvSpPr>
        <p:spPr>
          <a:xfrm>
            <a:off x="4334107" y="377535"/>
            <a:ext cx="3523785" cy="54335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3600"/>
              <a:buFont typeface="Calibri"/>
              <a:buNone/>
            </a:pPr>
            <a:r>
              <a:rPr lang="en-US" sz="3600" dirty="0">
                <a:latin typeface="Calibri" panose="020F0502020204030204" pitchFamily="34" charset="0"/>
                <a:cs typeface="Calibri" panose="020F0502020204030204" pitchFamily="34" charset="0"/>
              </a:rPr>
              <a:t>Points to Ponder</a:t>
            </a:r>
          </a:p>
        </p:txBody>
      </p:sp>
      <p:sp>
        <p:nvSpPr>
          <p:cNvPr id="5" name="Google Shape;40;p2">
            <a:extLst>
              <a:ext uri="{FF2B5EF4-FFF2-40B4-BE49-F238E27FC236}">
                <a16:creationId xmlns:a16="http://schemas.microsoft.com/office/drawing/2014/main" id="{F04CC4B2-0D26-4E4E-882A-70714C3A0613}"/>
              </a:ext>
            </a:extLst>
          </p:cNvPr>
          <p:cNvSpPr txBox="1">
            <a:spLocks/>
          </p:cNvSpPr>
          <p:nvPr/>
        </p:nvSpPr>
        <p:spPr>
          <a:xfrm>
            <a:off x="652163" y="1448920"/>
            <a:ext cx="10895509" cy="542021"/>
          </a:xfrm>
          <a:prstGeom prst="rect">
            <a:avLst/>
          </a:prstGeom>
        </p:spPr>
        <p:style>
          <a:lnRef idx="1">
            <a:schemeClr val="accent4"/>
          </a:lnRef>
          <a:fillRef idx="2">
            <a:schemeClr val="accent4"/>
          </a:fillRef>
          <a:effectRef idx="1">
            <a:schemeClr val="accent4"/>
          </a:effectRef>
          <a:fontRef idx="minor">
            <a:schemeClr val="dk1"/>
          </a:fontRef>
        </p:style>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marL="25400" algn="ctr">
              <a:lnSpc>
                <a:spcPct val="114000"/>
              </a:lnSpc>
            </a:pPr>
            <a:r>
              <a:rPr lang="en-IE" sz="2500" dirty="0">
                <a:latin typeface="Calibri" panose="020F0502020204030204" pitchFamily="34" charset="0"/>
                <a:ea typeface="Calibri" panose="020F0502020204030204" pitchFamily="34" charset="0"/>
              </a:rPr>
              <a:t>Being empathetic towards everyone and everything is crucial for us as it:</a:t>
            </a:r>
          </a:p>
          <a:p>
            <a:pPr marL="25400" algn="ctr">
              <a:lnSpc>
                <a:spcPct val="114000"/>
              </a:lnSpc>
            </a:pPr>
            <a:r>
              <a:rPr lang="en-IE" sz="2500" dirty="0">
                <a:latin typeface="Calibri" panose="020F0502020204030204" pitchFamily="34" charset="0"/>
                <a:ea typeface="Calibri" panose="020F0502020204030204" pitchFamily="34" charset="0"/>
              </a:rPr>
              <a:t> </a:t>
            </a:r>
          </a:p>
          <a:p>
            <a:pPr marL="203200" algn="ctr"/>
            <a:endParaRPr lang="en-IE" sz="2500" dirty="0"/>
          </a:p>
        </p:txBody>
      </p:sp>
    </p:spTree>
    <p:extLst>
      <p:ext uri="{BB962C8B-B14F-4D97-AF65-F5344CB8AC3E}">
        <p14:creationId xmlns:p14="http://schemas.microsoft.com/office/powerpoint/2010/main" val="8489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1" nodeType="withEffect">
                                  <p:stCondLst>
                                    <p:cond delay="2000"/>
                                  </p:stCondLst>
                                  <p:childTnLst>
                                    <p:set>
                                      <p:cBhvr>
                                        <p:cTn id="6" dur="1" fill="hold">
                                          <p:stCondLst>
                                            <p:cond delay="0"/>
                                          </p:stCondLst>
                                        </p:cTn>
                                        <p:tgtEl>
                                          <p:spTgt spid="2">
                                            <p:graphicEl>
                                              <a:dgm id="{1E9EDB45-218E-5744-ACB1-C1E7D74685D4}"/>
                                            </p:graphicEl>
                                          </p:spTgt>
                                        </p:tgtEl>
                                        <p:attrNameLst>
                                          <p:attrName>style.visibility</p:attrName>
                                        </p:attrNameLst>
                                      </p:cBhvr>
                                      <p:to>
                                        <p:strVal val="visible"/>
                                      </p:to>
                                    </p:set>
                                    <p:anim calcmode="lin" valueType="num">
                                      <p:cBhvr additive="base">
                                        <p:cTn id="7" dur="500"/>
                                        <p:tgtEl>
                                          <p:spTgt spid="2">
                                            <p:graphicEl>
                                              <a:dgm id="{1E9EDB45-218E-5744-ACB1-C1E7D74685D4}"/>
                                            </p:graphicEl>
                                          </p:spTgt>
                                        </p:tgtEl>
                                        <p:attrNameLst>
                                          <p:attrName>ppt_y</p:attrName>
                                        </p:attrNameLst>
                                      </p:cBhvr>
                                      <p:tavLst>
                                        <p:tav tm="0">
                                          <p:val>
                                            <p:strVal val="#ppt_y+#ppt_h*1.125000"/>
                                          </p:val>
                                        </p:tav>
                                        <p:tav tm="100000">
                                          <p:val>
                                            <p:strVal val="#ppt_y"/>
                                          </p:val>
                                        </p:tav>
                                      </p:tavLst>
                                    </p:anim>
                                    <p:animEffect transition="in" filter="wipe(up)">
                                      <p:cBhvr>
                                        <p:cTn id="8" dur="500"/>
                                        <p:tgtEl>
                                          <p:spTgt spid="2">
                                            <p:graphicEl>
                                              <a:dgm id="{1E9EDB45-218E-5744-ACB1-C1E7D74685D4}"/>
                                            </p:graphicEl>
                                          </p:spTgt>
                                        </p:tgtEl>
                                      </p:cBhvr>
                                    </p:animEffect>
                                  </p:childTnLst>
                                </p:cTn>
                              </p:par>
                              <p:par>
                                <p:cTn id="9" presetID="12" presetClass="entr" presetSubtype="4" fill="hold" grpId="1" nodeType="withEffect">
                                  <p:stCondLst>
                                    <p:cond delay="2000"/>
                                  </p:stCondLst>
                                  <p:childTnLst>
                                    <p:set>
                                      <p:cBhvr>
                                        <p:cTn id="10" dur="1" fill="hold">
                                          <p:stCondLst>
                                            <p:cond delay="0"/>
                                          </p:stCondLst>
                                        </p:cTn>
                                        <p:tgtEl>
                                          <p:spTgt spid="2">
                                            <p:graphicEl>
                                              <a:dgm id="{72610EF4-96C2-8745-A8D2-FCA7429A547E}"/>
                                            </p:graphicEl>
                                          </p:spTgt>
                                        </p:tgtEl>
                                        <p:attrNameLst>
                                          <p:attrName>style.visibility</p:attrName>
                                        </p:attrNameLst>
                                      </p:cBhvr>
                                      <p:to>
                                        <p:strVal val="visible"/>
                                      </p:to>
                                    </p:set>
                                    <p:anim calcmode="lin" valueType="num">
                                      <p:cBhvr additive="base">
                                        <p:cTn id="11" dur="500"/>
                                        <p:tgtEl>
                                          <p:spTgt spid="2">
                                            <p:graphicEl>
                                              <a:dgm id="{72610EF4-96C2-8745-A8D2-FCA7429A547E}"/>
                                            </p:graphicEl>
                                          </p:spTgt>
                                        </p:tgtEl>
                                        <p:attrNameLst>
                                          <p:attrName>ppt_y</p:attrName>
                                        </p:attrNameLst>
                                      </p:cBhvr>
                                      <p:tavLst>
                                        <p:tav tm="0">
                                          <p:val>
                                            <p:strVal val="#ppt_y+#ppt_h*1.125000"/>
                                          </p:val>
                                        </p:tav>
                                        <p:tav tm="100000">
                                          <p:val>
                                            <p:strVal val="#ppt_y"/>
                                          </p:val>
                                        </p:tav>
                                      </p:tavLst>
                                    </p:anim>
                                    <p:animEffect transition="in" filter="wipe(up)">
                                      <p:cBhvr>
                                        <p:cTn id="12" dur="500"/>
                                        <p:tgtEl>
                                          <p:spTgt spid="2">
                                            <p:graphicEl>
                                              <a:dgm id="{72610EF4-96C2-8745-A8D2-FCA7429A547E}"/>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1" nodeType="clickEffect">
                                  <p:stCondLst>
                                    <p:cond delay="0"/>
                                  </p:stCondLst>
                                  <p:childTnLst>
                                    <p:set>
                                      <p:cBhvr>
                                        <p:cTn id="16" dur="1" fill="hold">
                                          <p:stCondLst>
                                            <p:cond delay="0"/>
                                          </p:stCondLst>
                                        </p:cTn>
                                        <p:tgtEl>
                                          <p:spTgt spid="2">
                                            <p:graphicEl>
                                              <a:dgm id="{BC9878E2-524B-AE4C-8B17-58EB489A83AB}"/>
                                            </p:graphicEl>
                                          </p:spTgt>
                                        </p:tgtEl>
                                        <p:attrNameLst>
                                          <p:attrName>style.visibility</p:attrName>
                                        </p:attrNameLst>
                                      </p:cBhvr>
                                      <p:to>
                                        <p:strVal val="visible"/>
                                      </p:to>
                                    </p:set>
                                    <p:anim calcmode="lin" valueType="num">
                                      <p:cBhvr additive="base">
                                        <p:cTn id="17" dur="500"/>
                                        <p:tgtEl>
                                          <p:spTgt spid="2">
                                            <p:graphicEl>
                                              <a:dgm id="{BC9878E2-524B-AE4C-8B17-58EB489A83AB}"/>
                                            </p:graphicEl>
                                          </p:spTgt>
                                        </p:tgtEl>
                                        <p:attrNameLst>
                                          <p:attrName>ppt_y</p:attrName>
                                        </p:attrNameLst>
                                      </p:cBhvr>
                                      <p:tavLst>
                                        <p:tav tm="0">
                                          <p:val>
                                            <p:strVal val="#ppt_y+#ppt_h*1.125000"/>
                                          </p:val>
                                        </p:tav>
                                        <p:tav tm="100000">
                                          <p:val>
                                            <p:strVal val="#ppt_y"/>
                                          </p:val>
                                        </p:tav>
                                      </p:tavLst>
                                    </p:anim>
                                    <p:animEffect transition="in" filter="wipe(up)">
                                      <p:cBhvr>
                                        <p:cTn id="18" dur="500"/>
                                        <p:tgtEl>
                                          <p:spTgt spid="2">
                                            <p:graphicEl>
                                              <a:dgm id="{BC9878E2-524B-AE4C-8B17-58EB489A83AB}"/>
                                            </p:graphicEl>
                                          </p:spTgt>
                                        </p:tgtEl>
                                      </p:cBhvr>
                                    </p:animEffect>
                                  </p:childTnLst>
                                </p:cTn>
                              </p:par>
                              <p:par>
                                <p:cTn id="19" presetID="12" presetClass="entr" presetSubtype="4" fill="hold" grpId="1" nodeType="withEffect">
                                  <p:stCondLst>
                                    <p:cond delay="0"/>
                                  </p:stCondLst>
                                  <p:childTnLst>
                                    <p:set>
                                      <p:cBhvr>
                                        <p:cTn id="20" dur="1" fill="hold">
                                          <p:stCondLst>
                                            <p:cond delay="0"/>
                                          </p:stCondLst>
                                        </p:cTn>
                                        <p:tgtEl>
                                          <p:spTgt spid="2">
                                            <p:graphicEl>
                                              <a:dgm id="{CBFE7A1E-36DE-5A42-B364-218869B379CC}"/>
                                            </p:graphicEl>
                                          </p:spTgt>
                                        </p:tgtEl>
                                        <p:attrNameLst>
                                          <p:attrName>style.visibility</p:attrName>
                                        </p:attrNameLst>
                                      </p:cBhvr>
                                      <p:to>
                                        <p:strVal val="visible"/>
                                      </p:to>
                                    </p:set>
                                    <p:anim calcmode="lin" valueType="num">
                                      <p:cBhvr additive="base">
                                        <p:cTn id="21" dur="500"/>
                                        <p:tgtEl>
                                          <p:spTgt spid="2">
                                            <p:graphicEl>
                                              <a:dgm id="{CBFE7A1E-36DE-5A42-B364-218869B379CC}"/>
                                            </p:graphicEl>
                                          </p:spTgt>
                                        </p:tgtEl>
                                        <p:attrNameLst>
                                          <p:attrName>ppt_y</p:attrName>
                                        </p:attrNameLst>
                                      </p:cBhvr>
                                      <p:tavLst>
                                        <p:tav tm="0">
                                          <p:val>
                                            <p:strVal val="#ppt_y+#ppt_h*1.125000"/>
                                          </p:val>
                                        </p:tav>
                                        <p:tav tm="100000">
                                          <p:val>
                                            <p:strVal val="#ppt_y"/>
                                          </p:val>
                                        </p:tav>
                                      </p:tavLst>
                                    </p:anim>
                                    <p:animEffect transition="in" filter="wipe(up)">
                                      <p:cBhvr>
                                        <p:cTn id="22" dur="500"/>
                                        <p:tgtEl>
                                          <p:spTgt spid="2">
                                            <p:graphicEl>
                                              <a:dgm id="{CBFE7A1E-36DE-5A42-B364-218869B379CC}"/>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1" nodeType="clickEffect">
                                  <p:stCondLst>
                                    <p:cond delay="0"/>
                                  </p:stCondLst>
                                  <p:childTnLst>
                                    <p:set>
                                      <p:cBhvr>
                                        <p:cTn id="26" dur="1" fill="hold">
                                          <p:stCondLst>
                                            <p:cond delay="0"/>
                                          </p:stCondLst>
                                        </p:cTn>
                                        <p:tgtEl>
                                          <p:spTgt spid="2">
                                            <p:graphicEl>
                                              <a:dgm id="{0A42DE29-04A8-984F-9EBD-6342375A3E49}"/>
                                            </p:graphicEl>
                                          </p:spTgt>
                                        </p:tgtEl>
                                        <p:attrNameLst>
                                          <p:attrName>style.visibility</p:attrName>
                                        </p:attrNameLst>
                                      </p:cBhvr>
                                      <p:to>
                                        <p:strVal val="visible"/>
                                      </p:to>
                                    </p:set>
                                    <p:anim calcmode="lin" valueType="num">
                                      <p:cBhvr additive="base">
                                        <p:cTn id="27" dur="500"/>
                                        <p:tgtEl>
                                          <p:spTgt spid="2">
                                            <p:graphicEl>
                                              <a:dgm id="{0A42DE29-04A8-984F-9EBD-6342375A3E49}"/>
                                            </p:graphicEl>
                                          </p:spTgt>
                                        </p:tgtEl>
                                        <p:attrNameLst>
                                          <p:attrName>ppt_y</p:attrName>
                                        </p:attrNameLst>
                                      </p:cBhvr>
                                      <p:tavLst>
                                        <p:tav tm="0">
                                          <p:val>
                                            <p:strVal val="#ppt_y+#ppt_h*1.125000"/>
                                          </p:val>
                                        </p:tav>
                                        <p:tav tm="100000">
                                          <p:val>
                                            <p:strVal val="#ppt_y"/>
                                          </p:val>
                                        </p:tav>
                                      </p:tavLst>
                                    </p:anim>
                                    <p:animEffect transition="in" filter="wipe(up)">
                                      <p:cBhvr>
                                        <p:cTn id="28" dur="500"/>
                                        <p:tgtEl>
                                          <p:spTgt spid="2">
                                            <p:graphicEl>
                                              <a:dgm id="{0A42DE29-04A8-984F-9EBD-6342375A3E49}"/>
                                            </p:graphicEl>
                                          </p:spTgt>
                                        </p:tgtEl>
                                      </p:cBhvr>
                                    </p:animEffect>
                                  </p:childTnLst>
                                </p:cTn>
                              </p:par>
                              <p:par>
                                <p:cTn id="29" presetID="12" presetClass="entr" presetSubtype="4" fill="hold" grpId="1" nodeType="withEffect">
                                  <p:stCondLst>
                                    <p:cond delay="0"/>
                                  </p:stCondLst>
                                  <p:childTnLst>
                                    <p:set>
                                      <p:cBhvr>
                                        <p:cTn id="30" dur="1" fill="hold">
                                          <p:stCondLst>
                                            <p:cond delay="0"/>
                                          </p:stCondLst>
                                        </p:cTn>
                                        <p:tgtEl>
                                          <p:spTgt spid="2">
                                            <p:graphicEl>
                                              <a:dgm id="{9571ADD7-DDA8-734A-A938-49D97DB55194}"/>
                                            </p:graphicEl>
                                          </p:spTgt>
                                        </p:tgtEl>
                                        <p:attrNameLst>
                                          <p:attrName>style.visibility</p:attrName>
                                        </p:attrNameLst>
                                      </p:cBhvr>
                                      <p:to>
                                        <p:strVal val="visible"/>
                                      </p:to>
                                    </p:set>
                                    <p:anim calcmode="lin" valueType="num">
                                      <p:cBhvr additive="base">
                                        <p:cTn id="31" dur="500"/>
                                        <p:tgtEl>
                                          <p:spTgt spid="2">
                                            <p:graphicEl>
                                              <a:dgm id="{9571ADD7-DDA8-734A-A938-49D97DB55194}"/>
                                            </p:graphicEl>
                                          </p:spTgt>
                                        </p:tgtEl>
                                        <p:attrNameLst>
                                          <p:attrName>ppt_y</p:attrName>
                                        </p:attrNameLst>
                                      </p:cBhvr>
                                      <p:tavLst>
                                        <p:tav tm="0">
                                          <p:val>
                                            <p:strVal val="#ppt_y+#ppt_h*1.125000"/>
                                          </p:val>
                                        </p:tav>
                                        <p:tav tm="100000">
                                          <p:val>
                                            <p:strVal val="#ppt_y"/>
                                          </p:val>
                                        </p:tav>
                                      </p:tavLst>
                                    </p:anim>
                                    <p:animEffect transition="in" filter="wipe(up)">
                                      <p:cBhvr>
                                        <p:cTn id="32" dur="500"/>
                                        <p:tgtEl>
                                          <p:spTgt spid="2">
                                            <p:graphicEl>
                                              <a:dgm id="{9571ADD7-DDA8-734A-A938-49D97DB55194}"/>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1" nodeType="clickEffect">
                                  <p:stCondLst>
                                    <p:cond delay="0"/>
                                  </p:stCondLst>
                                  <p:childTnLst>
                                    <p:set>
                                      <p:cBhvr>
                                        <p:cTn id="36" dur="1" fill="hold">
                                          <p:stCondLst>
                                            <p:cond delay="0"/>
                                          </p:stCondLst>
                                        </p:cTn>
                                        <p:tgtEl>
                                          <p:spTgt spid="2">
                                            <p:graphicEl>
                                              <a:dgm id="{0A2F081E-D674-DD4C-9D93-E1D01F8CDD80}"/>
                                            </p:graphicEl>
                                          </p:spTgt>
                                        </p:tgtEl>
                                        <p:attrNameLst>
                                          <p:attrName>style.visibility</p:attrName>
                                        </p:attrNameLst>
                                      </p:cBhvr>
                                      <p:to>
                                        <p:strVal val="visible"/>
                                      </p:to>
                                    </p:set>
                                    <p:anim calcmode="lin" valueType="num">
                                      <p:cBhvr additive="base">
                                        <p:cTn id="37" dur="500"/>
                                        <p:tgtEl>
                                          <p:spTgt spid="2">
                                            <p:graphicEl>
                                              <a:dgm id="{0A2F081E-D674-DD4C-9D93-E1D01F8CDD80}"/>
                                            </p:graphicEl>
                                          </p:spTgt>
                                        </p:tgtEl>
                                        <p:attrNameLst>
                                          <p:attrName>ppt_y</p:attrName>
                                        </p:attrNameLst>
                                      </p:cBhvr>
                                      <p:tavLst>
                                        <p:tav tm="0">
                                          <p:val>
                                            <p:strVal val="#ppt_y+#ppt_h*1.125000"/>
                                          </p:val>
                                        </p:tav>
                                        <p:tav tm="100000">
                                          <p:val>
                                            <p:strVal val="#ppt_y"/>
                                          </p:val>
                                        </p:tav>
                                      </p:tavLst>
                                    </p:anim>
                                    <p:animEffect transition="in" filter="wipe(up)">
                                      <p:cBhvr>
                                        <p:cTn id="38" dur="500"/>
                                        <p:tgtEl>
                                          <p:spTgt spid="2">
                                            <p:graphicEl>
                                              <a:dgm id="{0A2F081E-D674-DD4C-9D93-E1D01F8CDD80}"/>
                                            </p:graphicEl>
                                          </p:spTgt>
                                        </p:tgtEl>
                                      </p:cBhvr>
                                    </p:animEffect>
                                  </p:childTnLst>
                                </p:cTn>
                              </p:par>
                              <p:par>
                                <p:cTn id="39" presetID="12" presetClass="entr" presetSubtype="4" fill="hold" grpId="1" nodeType="withEffect">
                                  <p:stCondLst>
                                    <p:cond delay="0"/>
                                  </p:stCondLst>
                                  <p:childTnLst>
                                    <p:set>
                                      <p:cBhvr>
                                        <p:cTn id="40" dur="1" fill="hold">
                                          <p:stCondLst>
                                            <p:cond delay="0"/>
                                          </p:stCondLst>
                                        </p:cTn>
                                        <p:tgtEl>
                                          <p:spTgt spid="2">
                                            <p:graphicEl>
                                              <a:dgm id="{02E805B3-3851-034A-942C-429B7DFF0009}"/>
                                            </p:graphicEl>
                                          </p:spTgt>
                                        </p:tgtEl>
                                        <p:attrNameLst>
                                          <p:attrName>style.visibility</p:attrName>
                                        </p:attrNameLst>
                                      </p:cBhvr>
                                      <p:to>
                                        <p:strVal val="visible"/>
                                      </p:to>
                                    </p:set>
                                    <p:anim calcmode="lin" valueType="num">
                                      <p:cBhvr additive="base">
                                        <p:cTn id="41" dur="500"/>
                                        <p:tgtEl>
                                          <p:spTgt spid="2">
                                            <p:graphicEl>
                                              <a:dgm id="{02E805B3-3851-034A-942C-429B7DFF0009}"/>
                                            </p:graphicEl>
                                          </p:spTgt>
                                        </p:tgtEl>
                                        <p:attrNameLst>
                                          <p:attrName>ppt_y</p:attrName>
                                        </p:attrNameLst>
                                      </p:cBhvr>
                                      <p:tavLst>
                                        <p:tav tm="0">
                                          <p:val>
                                            <p:strVal val="#ppt_y+#ppt_h*1.125000"/>
                                          </p:val>
                                        </p:tav>
                                        <p:tav tm="100000">
                                          <p:val>
                                            <p:strVal val="#ppt_y"/>
                                          </p:val>
                                        </p:tav>
                                      </p:tavLst>
                                    </p:anim>
                                    <p:animEffect transition="in" filter="wipe(up)">
                                      <p:cBhvr>
                                        <p:cTn id="42" dur="500"/>
                                        <p:tgtEl>
                                          <p:spTgt spid="2">
                                            <p:graphicEl>
                                              <a:dgm id="{02E805B3-3851-034A-942C-429B7DFF000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1" uiExpand="1">
        <p:bldSub>
          <a:bldDgm bld="one"/>
        </p:bldSub>
      </p:bldGraphic>
    </p:bldLst>
  </p:timing>
</p:sld>
</file>

<file path=ppt/theme/theme1.xml><?xml version="1.0" encoding="utf-8"?>
<a:theme xmlns:a="http://schemas.openxmlformats.org/drawingml/2006/main" name="DD">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1367</TotalTime>
  <Words>1534</Words>
  <Application>Microsoft Macintosh PowerPoint</Application>
  <PresentationFormat>Widescreen</PresentationFormat>
  <Paragraphs>111</Paragraphs>
  <Slides>10</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Noto Sans Symbols</vt:lpstr>
      <vt:lpstr>DD</vt:lpstr>
      <vt:lpstr>We raise by lifting others</vt:lpstr>
      <vt:lpstr>PowerPoint Presentation</vt:lpstr>
      <vt:lpstr>Happy Parrot</vt:lpstr>
      <vt:lpstr>Attacked by a hunter</vt:lpstr>
      <vt:lpstr>Looking for help</vt:lpstr>
      <vt:lpstr>Looking for help</vt:lpstr>
      <vt:lpstr>Kind Banyan Tree</vt:lpstr>
      <vt:lpstr>Angel’s Voice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 are Equal</dc:title>
  <dc:creator>sssvv</dc:creator>
  <cp:lastModifiedBy>Mahesh Mahadevan</cp:lastModifiedBy>
  <cp:revision>40</cp:revision>
  <dcterms:created xsi:type="dcterms:W3CDTF">2020-08-28T09:38:22Z</dcterms:created>
  <dcterms:modified xsi:type="dcterms:W3CDTF">2023-05-10T13:08:42Z</dcterms:modified>
</cp:coreProperties>
</file>