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9" r:id="rId4"/>
    <p:sldId id="260" r:id="rId5"/>
    <p:sldId id="261" r:id="rId6"/>
    <p:sldId id="262" r:id="rId7"/>
    <p:sldId id="263" r:id="rId8"/>
    <p:sldId id="264" r:id="rId9"/>
    <p:sldId id="265" r:id="rId10"/>
    <p:sldId id="258"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3" roundtripDataSignature="AMtx7miJ4rOdSqJNP1lUqIB0d59/VwxLU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357"/>
    <a:srgbClr val="FFA8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B8E9C30-D15C-4CDC-B725-13DA61E5DA65}">
  <a:tblStyle styleId="{0B8E9C30-D15C-4CDC-B725-13DA61E5DA6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2982" autoAdjust="0"/>
  </p:normalViewPr>
  <p:slideViewPr>
    <p:cSldViewPr snapToGrid="0">
      <p:cViewPr>
        <p:scale>
          <a:sx n="57" d="100"/>
          <a:sy n="57" d="100"/>
        </p:scale>
        <p:origin x="928" y="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&lt;</a:t>
            </a:r>
            <a:r>
              <a:rPr lang="en-US" sz="1200" b="0" i="0" u="none" strike="noStrike" dirty="0">
                <a:solidFill>
                  <a:schemeClr val="dk1"/>
                </a:solidFill>
                <a:latin typeface="Calibri"/>
                <a:ea typeface="Calibri"/>
                <a:cs typeface="Calibri"/>
                <a:sym typeface="Calibri"/>
              </a:rPr>
              <a:t>The teacher could use the following exercise as- </a:t>
            </a:r>
          </a:p>
          <a:p>
            <a:pPr marL="0" lvl="0" indent="0" algn="l" rtl="0">
              <a:spcBef>
                <a:spcPts val="0"/>
              </a:spcBef>
              <a:spcAft>
                <a:spcPts val="0"/>
              </a:spcAft>
              <a:buNone/>
            </a:pPr>
            <a:r>
              <a:rPr lang="en-US" sz="1200" b="0" i="0" u="none" strike="noStrike" dirty="0">
                <a:solidFill>
                  <a:schemeClr val="dk1"/>
                </a:solidFill>
                <a:latin typeface="Calibri"/>
                <a:ea typeface="Calibri"/>
                <a:cs typeface="Calibri"/>
                <a:sym typeface="Calibri"/>
              </a:rPr>
              <a:t>● Giving a printout of the same to all the students to work on, independently. </a:t>
            </a:r>
          </a:p>
          <a:p>
            <a:pPr marL="0" lvl="0" indent="0" algn="l" rtl="0">
              <a:spcBef>
                <a:spcPts val="0"/>
              </a:spcBef>
              <a:spcAft>
                <a:spcPts val="0"/>
              </a:spcAft>
              <a:buNone/>
            </a:pPr>
            <a:r>
              <a:rPr lang="en-US" sz="1200" b="0" i="0" u="none" strike="noStrike" dirty="0">
                <a:solidFill>
                  <a:schemeClr val="dk1"/>
                </a:solidFill>
                <a:latin typeface="Calibri"/>
                <a:ea typeface="Calibri"/>
                <a:cs typeface="Calibri"/>
                <a:sym typeface="Calibri"/>
              </a:rPr>
              <a:t>● Eliciting answers individually, using the ppt. </a:t>
            </a:r>
            <a:r>
              <a:rPr lang="en-IN" sz="1200" b="0" i="0" u="none" strike="noStrike" dirty="0">
                <a:solidFill>
                  <a:schemeClr val="dk1"/>
                </a:solidFill>
                <a:latin typeface="Calibri"/>
                <a:ea typeface="Calibri"/>
                <a:cs typeface="Calibri"/>
                <a:sym typeface="Calibri"/>
              </a:rPr>
              <a:t>&gt;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a:t>
            </a:r>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&lt;Pointing Boy- https://pixabay.com/illustrations/child-boy-little-boy-pointing-5507695/ &gt; </a:t>
            </a:r>
            <a:endParaRPr b="0" dirty="0"/>
          </a:p>
          <a:p>
            <a:pPr marL="0" lvl="0" indent="0" algn="l" rtl="0">
              <a:spcBef>
                <a:spcPts val="0"/>
              </a:spcBef>
              <a:spcAft>
                <a:spcPts val="0"/>
              </a:spcAft>
              <a:buNone/>
            </a:pPr>
            <a:endParaRPr dirty="0"/>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extLst>
      <p:ext uri="{BB962C8B-B14F-4D97-AF65-F5344CB8AC3E}">
        <p14:creationId xmlns:p14="http://schemas.microsoft.com/office/powerpoint/2010/main" val="2775191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extLst>
      <p:ext uri="{BB962C8B-B14F-4D97-AF65-F5344CB8AC3E}">
        <p14:creationId xmlns:p14="http://schemas.microsoft.com/office/powerpoint/2010/main" val="2349014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a:t>
            </a:r>
          </a:p>
          <a:p>
            <a:pPr marL="0" lvl="0" indent="0" algn="l" rtl="0">
              <a:spcBef>
                <a:spcPts val="0"/>
              </a:spcBef>
              <a:spcAft>
                <a:spcPts val="0"/>
              </a:spcAft>
              <a:buNone/>
            </a:pPr>
            <a:r>
              <a:rPr lang="en-IN" sz="1200" b="0" i="0" u="none" strike="noStrike" dirty="0">
                <a:solidFill>
                  <a:schemeClr val="dk1"/>
                </a:solidFill>
                <a:latin typeface="Calibri"/>
                <a:ea typeface="Calibri"/>
                <a:cs typeface="Calibri"/>
                <a:sym typeface="Calibri"/>
              </a:rPr>
              <a:t>&lt;Light Bulb- https://pixabay.com/illustrations/bulb-idea-bright-lamp-light-3118633/ &gt;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extLst>
      <p:ext uri="{BB962C8B-B14F-4D97-AF65-F5344CB8AC3E}">
        <p14:creationId xmlns:p14="http://schemas.microsoft.com/office/powerpoint/2010/main" val="1512205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Notes for Teacher</a:t>
            </a:r>
            <a:r>
              <a:rPr lang="en-US" sz="1200" b="0" i="0" u="none" strike="noStrike" dirty="0">
                <a:solidFill>
                  <a:schemeClr val="dk1"/>
                </a:solidFill>
                <a:latin typeface="Calibri"/>
                <a:ea typeface="Calibri"/>
                <a:cs typeface="Calibri"/>
                <a:sym typeface="Calibri"/>
              </a:rPr>
              <a:t> - &lt; Information for further reference or explanation &gt;</a:t>
            </a:r>
            <a:endParaRPr lang="en-US" b="0" dirty="0"/>
          </a:p>
          <a:p>
            <a:pPr marL="0" lvl="0" indent="0" algn="l" rtl="0">
              <a:spcBef>
                <a:spcPts val="0"/>
              </a:spcBef>
              <a:spcAft>
                <a:spcPts val="0"/>
              </a:spcAft>
              <a:buNone/>
            </a:pPr>
            <a:br>
              <a:rPr lang="en-US" b="0" dirty="0"/>
            </a:br>
            <a:r>
              <a:rPr lang="en-US" sz="1200" b="1" i="0" u="none" strike="noStrike" dirty="0">
                <a:solidFill>
                  <a:schemeClr val="dk1"/>
                </a:solidFill>
                <a:latin typeface="Calibri"/>
                <a:ea typeface="Calibri"/>
                <a:cs typeface="Calibri"/>
                <a:sym typeface="Calibri"/>
              </a:rPr>
              <a:t>Suggestions: </a:t>
            </a:r>
            <a:r>
              <a:rPr lang="en-US" sz="1200" b="0" i="0" u="none" strike="noStrike" dirty="0">
                <a:solidFill>
                  <a:schemeClr val="dk1"/>
                </a:solidFill>
                <a:latin typeface="Calibri"/>
                <a:ea typeface="Calibri"/>
                <a:cs typeface="Calibri"/>
                <a:sym typeface="Calibri"/>
              </a:rPr>
              <a:t>&lt;Ideas/ Images/ Animations / Others – To make better representation of the content &gt;</a:t>
            </a:r>
            <a:br>
              <a:rPr lang="en-US" sz="1200" b="0" i="0" u="none" strike="noStrike" dirty="0">
                <a:solidFill>
                  <a:schemeClr val="dk1"/>
                </a:solidFill>
                <a:latin typeface="Calibri"/>
                <a:ea typeface="Calibri"/>
                <a:cs typeface="Calibri"/>
                <a:sym typeface="Calibri"/>
              </a:rPr>
            </a:br>
            <a:endParaRPr lang="en-US" b="0" dirty="0"/>
          </a:p>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Source of Multimedia used in this slide - </a:t>
            </a:r>
            <a:r>
              <a:rPr lang="en-US" sz="1200" b="0" i="0" u="none" strike="noStrike" dirty="0">
                <a:solidFill>
                  <a:schemeClr val="dk1"/>
                </a:solidFill>
                <a:latin typeface="Calibri"/>
                <a:ea typeface="Calibri"/>
                <a:cs typeface="Calibri"/>
                <a:sym typeface="Calibri"/>
              </a:rPr>
              <a:t> &lt;Please provide source URL where we find the image and the license agreement&gt; </a:t>
            </a:r>
            <a:endParaRPr lang="en-US" b="0" dirty="0"/>
          </a:p>
          <a:p>
            <a:pPr marL="0" lvl="0" indent="0" algn="l" rtl="0">
              <a:spcBef>
                <a:spcPts val="0"/>
              </a:spcBef>
              <a:spcAft>
                <a:spcPts val="0"/>
              </a:spcAft>
              <a:buNone/>
            </a:pPr>
            <a:endParaRPr lang="en-US"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a:p>
        </p:txBody>
      </p:sp>
    </p:spTree>
    <p:extLst>
      <p:ext uri="{BB962C8B-B14F-4D97-AF65-F5344CB8AC3E}">
        <p14:creationId xmlns:p14="http://schemas.microsoft.com/office/powerpoint/2010/main" val="174618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Notes for Teacher</a:t>
            </a:r>
            <a:r>
              <a:rPr lang="en-US" sz="1200" b="0" i="0" u="none" strike="noStrike" dirty="0">
                <a:solidFill>
                  <a:schemeClr val="dk1"/>
                </a:solidFill>
                <a:latin typeface="Calibri"/>
                <a:ea typeface="Calibri"/>
                <a:cs typeface="Calibri"/>
                <a:sym typeface="Calibri"/>
              </a:rPr>
              <a:t> - &lt; Information for further reference or explanation &gt;</a:t>
            </a:r>
            <a:endParaRPr lang="en-US" b="0" dirty="0"/>
          </a:p>
          <a:p>
            <a:pPr marL="0" lvl="0" indent="0" algn="l" rtl="0">
              <a:spcBef>
                <a:spcPts val="0"/>
              </a:spcBef>
              <a:spcAft>
                <a:spcPts val="0"/>
              </a:spcAft>
              <a:buNone/>
            </a:pPr>
            <a:br>
              <a:rPr lang="en-US" b="0" dirty="0"/>
            </a:br>
            <a:r>
              <a:rPr lang="en-US" sz="1200" b="1" i="0" u="none" strike="noStrike" dirty="0">
                <a:solidFill>
                  <a:schemeClr val="dk1"/>
                </a:solidFill>
                <a:latin typeface="Calibri"/>
                <a:ea typeface="Calibri"/>
                <a:cs typeface="Calibri"/>
                <a:sym typeface="Calibri"/>
              </a:rPr>
              <a:t>Suggestions: </a:t>
            </a:r>
            <a:r>
              <a:rPr lang="en-US" sz="1200" b="0" i="0" u="none" strike="noStrike" dirty="0">
                <a:solidFill>
                  <a:schemeClr val="dk1"/>
                </a:solidFill>
                <a:latin typeface="Calibri"/>
                <a:ea typeface="Calibri"/>
                <a:cs typeface="Calibri"/>
                <a:sym typeface="Calibri"/>
              </a:rPr>
              <a:t>&lt;Ideas/ Images/ Animations / Others – To make better representation of the content &gt;</a:t>
            </a:r>
            <a:br>
              <a:rPr lang="en-US" sz="1200" b="0" i="0" u="none" strike="noStrike" dirty="0">
                <a:solidFill>
                  <a:schemeClr val="dk1"/>
                </a:solidFill>
                <a:latin typeface="Calibri"/>
                <a:ea typeface="Calibri"/>
                <a:cs typeface="Calibri"/>
                <a:sym typeface="Calibri"/>
              </a:rPr>
            </a:br>
            <a:endParaRPr lang="en-US" b="0" dirty="0"/>
          </a:p>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Source of Multimedia used in this slide - </a:t>
            </a:r>
            <a:r>
              <a:rPr lang="en-US" sz="1200" b="0" i="0" u="none" strike="noStrike" dirty="0">
                <a:solidFill>
                  <a:schemeClr val="dk1"/>
                </a:solidFill>
                <a:latin typeface="Calibri"/>
                <a:ea typeface="Calibri"/>
                <a:cs typeface="Calibri"/>
                <a:sym typeface="Calibri"/>
              </a:rPr>
              <a:t> &lt;Please provide source URL where we find the image and the license agreement&gt; </a:t>
            </a:r>
            <a:endParaRPr lang="en-US" b="0" dirty="0"/>
          </a:p>
          <a:p>
            <a:pPr marL="0" lvl="0" indent="0" algn="l" rtl="0">
              <a:spcBef>
                <a:spcPts val="0"/>
              </a:spcBef>
              <a:spcAft>
                <a:spcPts val="0"/>
              </a:spcAft>
              <a:buNone/>
            </a:pPr>
            <a:endParaRPr lang="en-US"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7</a:t>
            </a:fld>
            <a:endParaRPr/>
          </a:p>
        </p:txBody>
      </p:sp>
    </p:spTree>
    <p:extLst>
      <p:ext uri="{BB962C8B-B14F-4D97-AF65-F5344CB8AC3E}">
        <p14:creationId xmlns:p14="http://schemas.microsoft.com/office/powerpoint/2010/main" val="1556982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Notes for Teacher</a:t>
            </a:r>
            <a:r>
              <a:rPr lang="en-US" sz="1200" b="0" i="0" u="none" strike="noStrike" dirty="0">
                <a:solidFill>
                  <a:schemeClr val="dk1"/>
                </a:solidFill>
                <a:latin typeface="Calibri"/>
                <a:ea typeface="Calibri"/>
                <a:cs typeface="Calibri"/>
                <a:sym typeface="Calibri"/>
              </a:rPr>
              <a:t> - &lt; Information for further reference or explanation &gt;</a:t>
            </a:r>
            <a:endParaRPr lang="en-US" b="0" dirty="0"/>
          </a:p>
          <a:p>
            <a:pPr marL="0" lvl="0" indent="0" algn="l" rtl="0">
              <a:spcBef>
                <a:spcPts val="0"/>
              </a:spcBef>
              <a:spcAft>
                <a:spcPts val="0"/>
              </a:spcAft>
              <a:buNone/>
            </a:pPr>
            <a:br>
              <a:rPr lang="en-US" b="0" dirty="0"/>
            </a:br>
            <a:r>
              <a:rPr lang="en-US" sz="1200" b="1" i="0" u="none" strike="noStrike" dirty="0">
                <a:solidFill>
                  <a:schemeClr val="dk1"/>
                </a:solidFill>
                <a:latin typeface="Calibri"/>
                <a:ea typeface="Calibri"/>
                <a:cs typeface="Calibri"/>
                <a:sym typeface="Calibri"/>
              </a:rPr>
              <a:t>Suggestions: </a:t>
            </a:r>
            <a:r>
              <a:rPr lang="en-US" sz="1200" b="0" i="0" u="none" strike="noStrike" dirty="0">
                <a:solidFill>
                  <a:schemeClr val="dk1"/>
                </a:solidFill>
                <a:latin typeface="Calibri"/>
                <a:ea typeface="Calibri"/>
                <a:cs typeface="Calibri"/>
                <a:sym typeface="Calibri"/>
              </a:rPr>
              <a:t>&lt;Ideas/ Images/ Animations / Others – To make better representation of the content &gt;</a:t>
            </a:r>
            <a:br>
              <a:rPr lang="en-US" sz="1200" b="0" i="0" u="none" strike="noStrike" dirty="0">
                <a:solidFill>
                  <a:schemeClr val="dk1"/>
                </a:solidFill>
                <a:latin typeface="Calibri"/>
                <a:ea typeface="Calibri"/>
                <a:cs typeface="Calibri"/>
                <a:sym typeface="Calibri"/>
              </a:rPr>
            </a:br>
            <a:endParaRPr lang="en-US" b="0" dirty="0"/>
          </a:p>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Source of Multimedia used in this slide - </a:t>
            </a:r>
            <a:r>
              <a:rPr lang="en-US" sz="1200" b="0" i="0" u="none" strike="noStrike" dirty="0">
                <a:solidFill>
                  <a:schemeClr val="dk1"/>
                </a:solidFill>
                <a:latin typeface="Calibri"/>
                <a:ea typeface="Calibri"/>
                <a:cs typeface="Calibri"/>
                <a:sym typeface="Calibri"/>
              </a:rPr>
              <a:t> &lt;Please provide source URL where we find the image and the license agreement&gt; </a:t>
            </a:r>
            <a:endParaRPr lang="en-US" b="0" dirty="0"/>
          </a:p>
          <a:p>
            <a:pPr marL="0" lvl="0" indent="0" algn="l" rtl="0">
              <a:spcBef>
                <a:spcPts val="0"/>
              </a:spcBef>
              <a:spcAft>
                <a:spcPts val="0"/>
              </a:spcAft>
              <a:buNone/>
            </a:pPr>
            <a:endParaRPr lang="en-US"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8</a:t>
            </a:fld>
            <a:endParaRPr/>
          </a:p>
        </p:txBody>
      </p:sp>
    </p:spTree>
    <p:extLst>
      <p:ext uri="{BB962C8B-B14F-4D97-AF65-F5344CB8AC3E}">
        <p14:creationId xmlns:p14="http://schemas.microsoft.com/office/powerpoint/2010/main" val="48186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Notes for Teacher</a:t>
            </a:r>
            <a:r>
              <a:rPr lang="en-US" sz="1200" b="0" i="0" u="none" strike="noStrike" dirty="0">
                <a:solidFill>
                  <a:schemeClr val="dk1"/>
                </a:solidFill>
                <a:latin typeface="Calibri"/>
                <a:ea typeface="Calibri"/>
                <a:cs typeface="Calibri"/>
                <a:sym typeface="Calibri"/>
              </a:rPr>
              <a:t> - &lt; Information for further reference or explanation &gt;</a:t>
            </a:r>
            <a:endParaRPr lang="en-US" b="0" dirty="0"/>
          </a:p>
          <a:p>
            <a:pPr marL="0" lvl="0" indent="0" algn="l" rtl="0">
              <a:spcBef>
                <a:spcPts val="0"/>
              </a:spcBef>
              <a:spcAft>
                <a:spcPts val="0"/>
              </a:spcAft>
              <a:buNone/>
            </a:pPr>
            <a:br>
              <a:rPr lang="en-US" b="0" dirty="0"/>
            </a:br>
            <a:r>
              <a:rPr lang="en-US" sz="1200" b="1" i="0" u="none" strike="noStrike" dirty="0">
                <a:solidFill>
                  <a:schemeClr val="dk1"/>
                </a:solidFill>
                <a:latin typeface="Calibri"/>
                <a:ea typeface="Calibri"/>
                <a:cs typeface="Calibri"/>
                <a:sym typeface="Calibri"/>
              </a:rPr>
              <a:t>Suggestions: </a:t>
            </a:r>
            <a:r>
              <a:rPr lang="en-US" sz="1200" b="0" i="0" u="none" strike="noStrike" dirty="0">
                <a:solidFill>
                  <a:schemeClr val="dk1"/>
                </a:solidFill>
                <a:latin typeface="Calibri"/>
                <a:ea typeface="Calibri"/>
                <a:cs typeface="Calibri"/>
                <a:sym typeface="Calibri"/>
              </a:rPr>
              <a:t>&lt;Ideas/ Images/ Animations / Others – To make better representation of the content &gt;</a:t>
            </a:r>
            <a:br>
              <a:rPr lang="en-US" sz="1200" b="0" i="0" u="none" strike="noStrike" dirty="0">
                <a:solidFill>
                  <a:schemeClr val="dk1"/>
                </a:solidFill>
                <a:latin typeface="Calibri"/>
                <a:ea typeface="Calibri"/>
                <a:cs typeface="Calibri"/>
                <a:sym typeface="Calibri"/>
              </a:rPr>
            </a:br>
            <a:endParaRPr lang="en-US" b="0" dirty="0"/>
          </a:p>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Source of Multimedia used in this slide - </a:t>
            </a:r>
            <a:r>
              <a:rPr lang="en-US" sz="1200" b="0" i="0" u="none" strike="noStrike" dirty="0">
                <a:solidFill>
                  <a:schemeClr val="dk1"/>
                </a:solidFill>
                <a:latin typeface="Calibri"/>
                <a:ea typeface="Calibri"/>
                <a:cs typeface="Calibri"/>
                <a:sym typeface="Calibri"/>
              </a:rPr>
              <a:t> &lt;Please provide source URL where we find the image and the license agreement&gt; </a:t>
            </a:r>
            <a:endParaRPr lang="en-US" b="0" dirty="0"/>
          </a:p>
          <a:p>
            <a:pPr marL="0" lvl="0" indent="0" algn="l" rtl="0">
              <a:spcBef>
                <a:spcPts val="0"/>
              </a:spcBef>
              <a:spcAft>
                <a:spcPts val="0"/>
              </a:spcAft>
              <a:buNone/>
            </a:pPr>
            <a:endParaRPr lang="en-US"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9</a:t>
            </a:fld>
            <a:endParaRPr/>
          </a:p>
        </p:txBody>
      </p:sp>
    </p:spTree>
    <p:extLst>
      <p:ext uri="{BB962C8B-B14F-4D97-AF65-F5344CB8AC3E}">
        <p14:creationId xmlns:p14="http://schemas.microsoft.com/office/powerpoint/2010/main" val="8148981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860701" y="899649"/>
            <a:ext cx="1036320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29519" y="95208"/>
            <a:ext cx="678726" cy="720000"/>
          </a:xfrm>
          <a:prstGeom prst="rect">
            <a:avLst/>
          </a:prstGeom>
          <a:noFill/>
          <a:ln>
            <a:noFill/>
          </a:ln>
        </p:spPr>
      </p:pic>
      <p:pic>
        <p:nvPicPr>
          <p:cNvPr id="16" name="Google Shape;16;p5" descr="Graphical user interface, application&#10;&#10;Description automatically generated"/>
          <p:cNvPicPr preferRelativeResize="0"/>
          <p:nvPr/>
        </p:nvPicPr>
        <p:blipFill rotWithShape="1">
          <a:blip r:embed="rId3">
            <a:alphaModFix/>
          </a:blip>
          <a:srcRect/>
          <a:stretch/>
        </p:blipFill>
        <p:spPr>
          <a:xfrm>
            <a:off x="11331299" y="604279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12598" y="95208"/>
            <a:ext cx="738701"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Graphical user interface, application&#10;&#10;Description automatically generated"/>
          <p:cNvPicPr preferRelativeResize="0"/>
          <p:nvPr/>
        </p:nvPicPr>
        <p:blipFill rotWithShape="1">
          <a:blip r:embed="rId2">
            <a:alphaModFix/>
          </a:blip>
          <a:srcRect/>
          <a:stretch/>
        </p:blipFill>
        <p:spPr>
          <a:xfrm>
            <a:off x="11331299" y="604279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12598"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Graphical user interface, application&#10;&#10;Description automatically generated"/>
          <p:cNvPicPr preferRelativeResize="0"/>
          <p:nvPr/>
        </p:nvPicPr>
        <p:blipFill rotWithShape="1">
          <a:blip r:embed="rId2">
            <a:alphaModFix/>
          </a:blip>
          <a:srcRect/>
          <a:stretch/>
        </p:blipFill>
        <p:spPr>
          <a:xfrm>
            <a:off x="11331299" y="604279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12598"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5"/>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7.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7.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7.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p:cNvSpPr txBox="1">
            <a:spLocks noGrp="1"/>
          </p:cNvSpPr>
          <p:nvPr>
            <p:ph type="ctrTitle"/>
          </p:nvPr>
        </p:nvSpPr>
        <p:spPr>
          <a:xfrm>
            <a:off x="2766009" y="248388"/>
            <a:ext cx="6659982" cy="1655656"/>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IN" b="1" dirty="0"/>
              <a:t>Demonstrative and Relative Pronouns</a:t>
            </a:r>
            <a:endParaRPr b="1" dirty="0"/>
          </a:p>
        </p:txBody>
      </p:sp>
      <p:pic>
        <p:nvPicPr>
          <p:cNvPr id="37" name="Picture 36">
            <a:extLst>
              <a:ext uri="{FF2B5EF4-FFF2-40B4-BE49-F238E27FC236}">
                <a16:creationId xmlns:a16="http://schemas.microsoft.com/office/drawing/2014/main" id="{482FFFEA-9000-0B1F-E961-9FA5DE9BBB28}"/>
              </a:ext>
            </a:extLst>
          </p:cNvPr>
          <p:cNvPicPr>
            <a:picLocks noChangeAspect="1"/>
          </p:cNvPicPr>
          <p:nvPr/>
        </p:nvPicPr>
        <p:blipFill>
          <a:blip r:embed="rId3"/>
          <a:stretch>
            <a:fillRect/>
          </a:stretch>
        </p:blipFill>
        <p:spPr>
          <a:xfrm>
            <a:off x="964890" y="2209801"/>
            <a:ext cx="3602238" cy="2629856"/>
          </a:xfrm>
          <a:custGeom>
            <a:avLst/>
            <a:gdLst>
              <a:gd name="connsiteX0" fmla="*/ 0 w 3602238"/>
              <a:gd name="connsiteY0" fmla="*/ 0 h 2629856"/>
              <a:gd name="connsiteX1" fmla="*/ 406538 w 3602238"/>
              <a:gd name="connsiteY1" fmla="*/ 0 h 2629856"/>
              <a:gd name="connsiteX2" fmla="*/ 921144 w 3602238"/>
              <a:gd name="connsiteY2" fmla="*/ 0 h 2629856"/>
              <a:gd name="connsiteX3" fmla="*/ 1327682 w 3602238"/>
              <a:gd name="connsiteY3" fmla="*/ 0 h 2629856"/>
              <a:gd name="connsiteX4" fmla="*/ 1770243 w 3602238"/>
              <a:gd name="connsiteY4" fmla="*/ 0 h 2629856"/>
              <a:gd name="connsiteX5" fmla="*/ 2212803 w 3602238"/>
              <a:gd name="connsiteY5" fmla="*/ 0 h 2629856"/>
              <a:gd name="connsiteX6" fmla="*/ 2727409 w 3602238"/>
              <a:gd name="connsiteY6" fmla="*/ 0 h 2629856"/>
              <a:gd name="connsiteX7" fmla="*/ 3602238 w 3602238"/>
              <a:gd name="connsiteY7" fmla="*/ 0 h 2629856"/>
              <a:gd name="connsiteX8" fmla="*/ 3602238 w 3602238"/>
              <a:gd name="connsiteY8" fmla="*/ 525971 h 2629856"/>
              <a:gd name="connsiteX9" fmla="*/ 3602238 w 3602238"/>
              <a:gd name="connsiteY9" fmla="*/ 1104540 h 2629856"/>
              <a:gd name="connsiteX10" fmla="*/ 3602238 w 3602238"/>
              <a:gd name="connsiteY10" fmla="*/ 1604212 h 2629856"/>
              <a:gd name="connsiteX11" fmla="*/ 3602238 w 3602238"/>
              <a:gd name="connsiteY11" fmla="*/ 2077586 h 2629856"/>
              <a:gd name="connsiteX12" fmla="*/ 3602238 w 3602238"/>
              <a:gd name="connsiteY12" fmla="*/ 2629856 h 2629856"/>
              <a:gd name="connsiteX13" fmla="*/ 3195700 w 3602238"/>
              <a:gd name="connsiteY13" fmla="*/ 2629856 h 2629856"/>
              <a:gd name="connsiteX14" fmla="*/ 2717117 w 3602238"/>
              <a:gd name="connsiteY14" fmla="*/ 2629856 h 2629856"/>
              <a:gd name="connsiteX15" fmla="*/ 2166489 w 3602238"/>
              <a:gd name="connsiteY15" fmla="*/ 2629856 h 2629856"/>
              <a:gd name="connsiteX16" fmla="*/ 1723928 w 3602238"/>
              <a:gd name="connsiteY16" fmla="*/ 2629856 h 2629856"/>
              <a:gd name="connsiteX17" fmla="*/ 1137278 w 3602238"/>
              <a:gd name="connsiteY17" fmla="*/ 2629856 h 2629856"/>
              <a:gd name="connsiteX18" fmla="*/ 730740 w 3602238"/>
              <a:gd name="connsiteY18" fmla="*/ 2629856 h 2629856"/>
              <a:gd name="connsiteX19" fmla="*/ 0 w 3602238"/>
              <a:gd name="connsiteY19" fmla="*/ 2629856 h 2629856"/>
              <a:gd name="connsiteX20" fmla="*/ 0 w 3602238"/>
              <a:gd name="connsiteY20" fmla="*/ 2156482 h 2629856"/>
              <a:gd name="connsiteX21" fmla="*/ 0 w 3602238"/>
              <a:gd name="connsiteY21" fmla="*/ 1604212 h 2629856"/>
              <a:gd name="connsiteX22" fmla="*/ 0 w 3602238"/>
              <a:gd name="connsiteY22" fmla="*/ 1025644 h 2629856"/>
              <a:gd name="connsiteX23" fmla="*/ 0 w 3602238"/>
              <a:gd name="connsiteY23" fmla="*/ 525971 h 2629856"/>
              <a:gd name="connsiteX24" fmla="*/ 0 w 3602238"/>
              <a:gd name="connsiteY24" fmla="*/ 0 h 2629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602238" h="2629856" fill="none" extrusionOk="0">
                <a:moveTo>
                  <a:pt x="0" y="0"/>
                </a:moveTo>
                <a:cubicBezTo>
                  <a:pt x="88827" y="-3743"/>
                  <a:pt x="245226" y="41049"/>
                  <a:pt x="406538" y="0"/>
                </a:cubicBezTo>
                <a:cubicBezTo>
                  <a:pt x="567850" y="-41049"/>
                  <a:pt x="682265" y="32798"/>
                  <a:pt x="921144" y="0"/>
                </a:cubicBezTo>
                <a:cubicBezTo>
                  <a:pt x="1160023" y="-32798"/>
                  <a:pt x="1205799" y="17693"/>
                  <a:pt x="1327682" y="0"/>
                </a:cubicBezTo>
                <a:cubicBezTo>
                  <a:pt x="1449565" y="-17693"/>
                  <a:pt x="1629147" y="41847"/>
                  <a:pt x="1770243" y="0"/>
                </a:cubicBezTo>
                <a:cubicBezTo>
                  <a:pt x="1911339" y="-41847"/>
                  <a:pt x="2095228" y="51886"/>
                  <a:pt x="2212803" y="0"/>
                </a:cubicBezTo>
                <a:cubicBezTo>
                  <a:pt x="2330378" y="-51886"/>
                  <a:pt x="2602711" y="45994"/>
                  <a:pt x="2727409" y="0"/>
                </a:cubicBezTo>
                <a:cubicBezTo>
                  <a:pt x="2852107" y="-45994"/>
                  <a:pt x="3390734" y="23009"/>
                  <a:pt x="3602238" y="0"/>
                </a:cubicBezTo>
                <a:cubicBezTo>
                  <a:pt x="3642992" y="186904"/>
                  <a:pt x="3553147" y="290849"/>
                  <a:pt x="3602238" y="525971"/>
                </a:cubicBezTo>
                <a:cubicBezTo>
                  <a:pt x="3651329" y="761093"/>
                  <a:pt x="3551239" y="906832"/>
                  <a:pt x="3602238" y="1104540"/>
                </a:cubicBezTo>
                <a:cubicBezTo>
                  <a:pt x="3653237" y="1302248"/>
                  <a:pt x="3558214" y="1497513"/>
                  <a:pt x="3602238" y="1604212"/>
                </a:cubicBezTo>
                <a:cubicBezTo>
                  <a:pt x="3646262" y="1710911"/>
                  <a:pt x="3552091" y="1846573"/>
                  <a:pt x="3602238" y="2077586"/>
                </a:cubicBezTo>
                <a:cubicBezTo>
                  <a:pt x="3652385" y="2308599"/>
                  <a:pt x="3596342" y="2452754"/>
                  <a:pt x="3602238" y="2629856"/>
                </a:cubicBezTo>
                <a:cubicBezTo>
                  <a:pt x="3478085" y="2631393"/>
                  <a:pt x="3310049" y="2603310"/>
                  <a:pt x="3195700" y="2629856"/>
                </a:cubicBezTo>
                <a:cubicBezTo>
                  <a:pt x="3081351" y="2656402"/>
                  <a:pt x="2885134" y="2609518"/>
                  <a:pt x="2717117" y="2629856"/>
                </a:cubicBezTo>
                <a:cubicBezTo>
                  <a:pt x="2549100" y="2650194"/>
                  <a:pt x="2293197" y="2616165"/>
                  <a:pt x="2166489" y="2629856"/>
                </a:cubicBezTo>
                <a:cubicBezTo>
                  <a:pt x="2039781" y="2643547"/>
                  <a:pt x="1829526" y="2612074"/>
                  <a:pt x="1723928" y="2629856"/>
                </a:cubicBezTo>
                <a:cubicBezTo>
                  <a:pt x="1618330" y="2647638"/>
                  <a:pt x="1285654" y="2593119"/>
                  <a:pt x="1137278" y="2629856"/>
                </a:cubicBezTo>
                <a:cubicBezTo>
                  <a:pt x="988902" y="2666593"/>
                  <a:pt x="851052" y="2625936"/>
                  <a:pt x="730740" y="2629856"/>
                </a:cubicBezTo>
                <a:cubicBezTo>
                  <a:pt x="610428" y="2633776"/>
                  <a:pt x="251254" y="2585445"/>
                  <a:pt x="0" y="2629856"/>
                </a:cubicBezTo>
                <a:cubicBezTo>
                  <a:pt x="-42081" y="2393983"/>
                  <a:pt x="14644" y="2268038"/>
                  <a:pt x="0" y="2156482"/>
                </a:cubicBezTo>
                <a:cubicBezTo>
                  <a:pt x="-14644" y="2044926"/>
                  <a:pt x="37522" y="1795284"/>
                  <a:pt x="0" y="1604212"/>
                </a:cubicBezTo>
                <a:cubicBezTo>
                  <a:pt x="-37522" y="1413140"/>
                  <a:pt x="29880" y="1304613"/>
                  <a:pt x="0" y="1025644"/>
                </a:cubicBezTo>
                <a:cubicBezTo>
                  <a:pt x="-29880" y="746675"/>
                  <a:pt x="21172" y="737195"/>
                  <a:pt x="0" y="525971"/>
                </a:cubicBezTo>
                <a:cubicBezTo>
                  <a:pt x="-21172" y="314747"/>
                  <a:pt x="48692" y="252335"/>
                  <a:pt x="0" y="0"/>
                </a:cubicBezTo>
                <a:close/>
              </a:path>
              <a:path w="3602238" h="2629856" stroke="0" extrusionOk="0">
                <a:moveTo>
                  <a:pt x="0" y="0"/>
                </a:moveTo>
                <a:cubicBezTo>
                  <a:pt x="130017" y="-45955"/>
                  <a:pt x="234189" y="10930"/>
                  <a:pt x="406538" y="0"/>
                </a:cubicBezTo>
                <a:cubicBezTo>
                  <a:pt x="578887" y="-10930"/>
                  <a:pt x="684548" y="24575"/>
                  <a:pt x="921144" y="0"/>
                </a:cubicBezTo>
                <a:cubicBezTo>
                  <a:pt x="1157740" y="-24575"/>
                  <a:pt x="1149567" y="4964"/>
                  <a:pt x="1363704" y="0"/>
                </a:cubicBezTo>
                <a:cubicBezTo>
                  <a:pt x="1577841" y="-4964"/>
                  <a:pt x="1700832" y="63363"/>
                  <a:pt x="1914332" y="0"/>
                </a:cubicBezTo>
                <a:cubicBezTo>
                  <a:pt x="2127832" y="-63363"/>
                  <a:pt x="2234154" y="2242"/>
                  <a:pt x="2464960" y="0"/>
                </a:cubicBezTo>
                <a:cubicBezTo>
                  <a:pt x="2695766" y="-2242"/>
                  <a:pt x="2749090" y="33712"/>
                  <a:pt x="3015588" y="0"/>
                </a:cubicBezTo>
                <a:cubicBezTo>
                  <a:pt x="3282086" y="-33712"/>
                  <a:pt x="3447930" y="37385"/>
                  <a:pt x="3602238" y="0"/>
                </a:cubicBezTo>
                <a:cubicBezTo>
                  <a:pt x="3626560" y="131716"/>
                  <a:pt x="3567796" y="318069"/>
                  <a:pt x="3602238" y="578568"/>
                </a:cubicBezTo>
                <a:cubicBezTo>
                  <a:pt x="3636680" y="839067"/>
                  <a:pt x="3591611" y="1020494"/>
                  <a:pt x="3602238" y="1157137"/>
                </a:cubicBezTo>
                <a:cubicBezTo>
                  <a:pt x="3612865" y="1293780"/>
                  <a:pt x="3547540" y="1418378"/>
                  <a:pt x="3602238" y="1630511"/>
                </a:cubicBezTo>
                <a:cubicBezTo>
                  <a:pt x="3656936" y="1842644"/>
                  <a:pt x="3549287" y="1935283"/>
                  <a:pt x="3602238" y="2130183"/>
                </a:cubicBezTo>
                <a:cubicBezTo>
                  <a:pt x="3655189" y="2325083"/>
                  <a:pt x="3542660" y="2381383"/>
                  <a:pt x="3602238" y="2629856"/>
                </a:cubicBezTo>
                <a:cubicBezTo>
                  <a:pt x="3319813" y="2633512"/>
                  <a:pt x="3206672" y="2564710"/>
                  <a:pt x="3015588" y="2629856"/>
                </a:cubicBezTo>
                <a:cubicBezTo>
                  <a:pt x="2824504" y="2695002"/>
                  <a:pt x="2604835" y="2612481"/>
                  <a:pt x="2500982" y="2629856"/>
                </a:cubicBezTo>
                <a:cubicBezTo>
                  <a:pt x="2397129" y="2647231"/>
                  <a:pt x="2207245" y="2608617"/>
                  <a:pt x="1914332" y="2629856"/>
                </a:cubicBezTo>
                <a:cubicBezTo>
                  <a:pt x="1621419" y="2651095"/>
                  <a:pt x="1593911" y="2619336"/>
                  <a:pt x="1471772" y="2629856"/>
                </a:cubicBezTo>
                <a:cubicBezTo>
                  <a:pt x="1349633" y="2640376"/>
                  <a:pt x="1139591" y="2591390"/>
                  <a:pt x="885121" y="2629856"/>
                </a:cubicBezTo>
                <a:cubicBezTo>
                  <a:pt x="630651" y="2668322"/>
                  <a:pt x="622119" y="2584543"/>
                  <a:pt x="442561" y="2629856"/>
                </a:cubicBezTo>
                <a:cubicBezTo>
                  <a:pt x="263003" y="2675169"/>
                  <a:pt x="178505" y="2592727"/>
                  <a:pt x="0" y="2629856"/>
                </a:cubicBezTo>
                <a:cubicBezTo>
                  <a:pt x="-15832" y="2386585"/>
                  <a:pt x="39828" y="2276936"/>
                  <a:pt x="0" y="2130183"/>
                </a:cubicBezTo>
                <a:cubicBezTo>
                  <a:pt x="-39828" y="1983430"/>
                  <a:pt x="46846" y="1836900"/>
                  <a:pt x="0" y="1604212"/>
                </a:cubicBezTo>
                <a:cubicBezTo>
                  <a:pt x="-46846" y="1371524"/>
                  <a:pt x="41833" y="1224446"/>
                  <a:pt x="0" y="1104540"/>
                </a:cubicBezTo>
                <a:cubicBezTo>
                  <a:pt x="-41833" y="984634"/>
                  <a:pt x="36230" y="850731"/>
                  <a:pt x="0" y="631165"/>
                </a:cubicBezTo>
                <a:cubicBezTo>
                  <a:pt x="-36230" y="411600"/>
                  <a:pt x="64815" y="197895"/>
                  <a:pt x="0" y="0"/>
                </a:cubicBezTo>
                <a:close/>
              </a:path>
            </a:pathLst>
          </a:custGeom>
          <a:ln w="38100">
            <a:solidFill>
              <a:schemeClr val="tx1"/>
            </a:solidFill>
            <a:extLst>
              <a:ext uri="{C807C97D-BFC1-408E-A445-0C87EB9F89A2}">
                <ask:lineSketchStyleProps xmlns:ask="http://schemas.microsoft.com/office/drawing/2018/sketchyshapes" sd="2932213334">
                  <a:prstGeom prst="rect">
                    <a:avLst/>
                  </a:prstGeom>
                  <ask:type>
                    <ask:lineSketchScribble/>
                  </ask:type>
                </ask:lineSketchStyleProps>
              </a:ext>
            </a:extLst>
          </a:ln>
        </p:spPr>
      </p:pic>
      <p:pic>
        <p:nvPicPr>
          <p:cNvPr id="42" name="Picture 41">
            <a:extLst>
              <a:ext uri="{FF2B5EF4-FFF2-40B4-BE49-F238E27FC236}">
                <a16:creationId xmlns:a16="http://schemas.microsoft.com/office/drawing/2014/main" id="{82A4D60C-F60B-A969-FDF0-F6039D3A2AB7}"/>
              </a:ext>
            </a:extLst>
          </p:cNvPr>
          <p:cNvPicPr>
            <a:picLocks noChangeAspect="1"/>
          </p:cNvPicPr>
          <p:nvPr/>
        </p:nvPicPr>
        <p:blipFill rotWithShape="1">
          <a:blip r:embed="rId4"/>
          <a:srcRect t="641" r="406" b="3159"/>
          <a:stretch/>
        </p:blipFill>
        <p:spPr>
          <a:xfrm>
            <a:off x="5149403" y="2209800"/>
            <a:ext cx="6077707" cy="26298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3"/>
          <p:cNvSpPr txBox="1">
            <a:spLocks noGrp="1"/>
          </p:cNvSpPr>
          <p:nvPr>
            <p:ph type="title"/>
          </p:nvPr>
        </p:nvSpPr>
        <p:spPr>
          <a:xfrm>
            <a:off x="3287688" y="44623"/>
            <a:ext cx="5092048" cy="677271"/>
          </a:xfrm>
          <a:prstGeom prst="rect">
            <a:avLst/>
          </a:prstGeom>
          <a:noFill/>
          <a:ln>
            <a:noFill/>
          </a:ln>
        </p:spPr>
        <p:txBody>
          <a:bodyPr spcFirstLastPara="1" wrap="square" lIns="91425" tIns="45700" rIns="91425" bIns="45700" anchor="t" anchorCtr="0">
            <a:normAutofit fontScale="90000"/>
          </a:bodyPr>
          <a:lstStyle/>
          <a:p>
            <a:pPr marL="0" marR="0" lvl="0" indent="0" algn="ctr" rtl="0">
              <a:spcBef>
                <a:spcPts val="0"/>
              </a:spcBef>
              <a:spcAft>
                <a:spcPts val="0"/>
              </a:spcAft>
              <a:buClr>
                <a:schemeClr val="dk1"/>
              </a:buClr>
              <a:buSzPct val="100000"/>
              <a:buFont typeface="Calibri"/>
              <a:buNone/>
            </a:pPr>
            <a:r>
              <a:rPr lang="en-IN" sz="4400" b="0" i="0" u="none" strike="noStrike" cap="none" dirty="0">
                <a:solidFill>
                  <a:schemeClr val="dk1"/>
                </a:solidFill>
                <a:latin typeface="Calibri"/>
                <a:ea typeface="Calibri"/>
                <a:cs typeface="Calibri"/>
                <a:sym typeface="Calibri"/>
              </a:rPr>
              <a:t>Attribution / Citation</a:t>
            </a:r>
            <a:endParaRPr dirty="0"/>
          </a:p>
        </p:txBody>
      </p:sp>
      <p:graphicFrame>
        <p:nvGraphicFramePr>
          <p:cNvPr id="47" name="Google Shape;47;p3"/>
          <p:cNvGraphicFramePr/>
          <p:nvPr>
            <p:extLst>
              <p:ext uri="{D42A27DB-BD31-4B8C-83A1-F6EECF244321}">
                <p14:modId xmlns:p14="http://schemas.microsoft.com/office/powerpoint/2010/main" val="3970112466"/>
              </p:ext>
            </p:extLst>
          </p:nvPr>
        </p:nvGraphicFramePr>
        <p:xfrm>
          <a:off x="930436" y="1091956"/>
          <a:ext cx="10331127" cy="3163667"/>
        </p:xfrm>
        <a:graphic>
          <a:graphicData uri="http://schemas.openxmlformats.org/drawingml/2006/table">
            <a:tbl>
              <a:tblPr firstRow="1" bandRow="1">
                <a:noFill/>
                <a:tableStyleId>{0B8E9C30-D15C-4CDC-B725-13DA61E5DA65}</a:tableStyleId>
              </a:tblPr>
              <a:tblGrid>
                <a:gridCol w="1048073">
                  <a:extLst>
                    <a:ext uri="{9D8B030D-6E8A-4147-A177-3AD203B41FA5}">
                      <a16:colId xmlns:a16="http://schemas.microsoft.com/office/drawing/2014/main" val="20000"/>
                    </a:ext>
                  </a:extLst>
                </a:gridCol>
                <a:gridCol w="1572136">
                  <a:extLst>
                    <a:ext uri="{9D8B030D-6E8A-4147-A177-3AD203B41FA5}">
                      <a16:colId xmlns:a16="http://schemas.microsoft.com/office/drawing/2014/main" val="20001"/>
                    </a:ext>
                  </a:extLst>
                </a:gridCol>
                <a:gridCol w="6063927">
                  <a:extLst>
                    <a:ext uri="{9D8B030D-6E8A-4147-A177-3AD203B41FA5}">
                      <a16:colId xmlns:a16="http://schemas.microsoft.com/office/drawing/2014/main" val="20002"/>
                    </a:ext>
                  </a:extLst>
                </a:gridCol>
                <a:gridCol w="1646991">
                  <a:extLst>
                    <a:ext uri="{9D8B030D-6E8A-4147-A177-3AD203B41FA5}">
                      <a16:colId xmlns:a16="http://schemas.microsoft.com/office/drawing/2014/main" val="20003"/>
                    </a:ext>
                  </a:extLst>
                </a:gridCol>
              </a:tblGrid>
              <a:tr h="729722">
                <a:tc>
                  <a:txBody>
                    <a:bodyPr/>
                    <a:lstStyle/>
                    <a:p>
                      <a:pPr marL="0" marR="0" lvl="0" indent="0" algn="ctr" rtl="0">
                        <a:spcBef>
                          <a:spcPts val="0"/>
                        </a:spcBef>
                        <a:spcAft>
                          <a:spcPts val="0"/>
                        </a:spcAft>
                        <a:buNone/>
                      </a:pPr>
                      <a:r>
                        <a:rPr lang="en-IN" sz="2400" u="none" strike="noStrike" cap="none" dirty="0"/>
                        <a:t>Slide #</a:t>
                      </a:r>
                      <a:endParaRPr sz="2400" u="none" strike="noStrike" cap="none" dirty="0"/>
                    </a:p>
                  </a:txBody>
                  <a:tcPr marL="91450" marR="91450" marT="45725" marB="45725"/>
                </a:tc>
                <a:tc>
                  <a:txBody>
                    <a:bodyPr/>
                    <a:lstStyle/>
                    <a:p>
                      <a:pPr marL="0" marR="0" lvl="0" indent="0" algn="ctr" rtl="0">
                        <a:spcBef>
                          <a:spcPts val="0"/>
                        </a:spcBef>
                        <a:spcAft>
                          <a:spcPts val="0"/>
                        </a:spcAft>
                        <a:buNone/>
                      </a:pPr>
                      <a:r>
                        <a:rPr lang="en-IN" sz="2400" u="none" strike="noStrike" cap="none"/>
                        <a:t>Thumbnail</a:t>
                      </a:r>
                      <a:endParaRPr sz="1600"/>
                    </a:p>
                  </a:txBody>
                  <a:tcPr marL="91450" marR="91450" marT="45725" marB="45725"/>
                </a:tc>
                <a:tc>
                  <a:txBody>
                    <a:bodyPr/>
                    <a:lstStyle/>
                    <a:p>
                      <a:pPr marL="0" marR="0" lvl="0" indent="0" algn="ctr" rtl="0">
                        <a:spcBef>
                          <a:spcPts val="0"/>
                        </a:spcBef>
                        <a:spcAft>
                          <a:spcPts val="0"/>
                        </a:spcAft>
                        <a:buNone/>
                      </a:pPr>
                      <a:r>
                        <a:rPr lang="en-IN" sz="2400" u="none" strike="noStrike" cap="none"/>
                        <a:t>Source link</a:t>
                      </a:r>
                      <a:endParaRPr sz="1600"/>
                    </a:p>
                  </a:txBody>
                  <a:tcPr marL="91450" marR="91450" marT="45725" marB="45725"/>
                </a:tc>
                <a:tc>
                  <a:txBody>
                    <a:bodyPr/>
                    <a:lstStyle/>
                    <a:p>
                      <a:pPr marL="0" marR="0" lvl="0" indent="0" algn="ctr" rtl="0">
                        <a:spcBef>
                          <a:spcPts val="0"/>
                        </a:spcBef>
                        <a:spcAft>
                          <a:spcPts val="0"/>
                        </a:spcAft>
                        <a:buNone/>
                      </a:pPr>
                      <a:r>
                        <a:rPr lang="en-IN" sz="2400" u="none" strike="noStrike" cap="none" dirty="0"/>
                        <a:t>Author </a:t>
                      </a:r>
                      <a:endParaRPr sz="1600" dirty="0"/>
                    </a:p>
                  </a:txBody>
                  <a:tcPr marL="91450" marR="91450" marT="45725" marB="45725"/>
                </a:tc>
                <a:extLst>
                  <a:ext uri="{0D108BD9-81ED-4DB2-BD59-A6C34878D82A}">
                    <a16:rowId xmlns:a16="http://schemas.microsoft.com/office/drawing/2014/main" val="10000"/>
                  </a:ext>
                </a:extLst>
              </a:tr>
              <a:tr h="716969">
                <a:tc>
                  <a:txBody>
                    <a:bodyPr/>
                    <a:lstStyle/>
                    <a:p>
                      <a:pPr marL="0" marR="0" lvl="0" indent="0" algn="l" rtl="0">
                        <a:spcBef>
                          <a:spcPts val="0"/>
                        </a:spcBef>
                        <a:spcAft>
                          <a:spcPts val="0"/>
                        </a:spcAft>
                        <a:buNone/>
                      </a:pPr>
                      <a:r>
                        <a:rPr lang="en-IN" sz="900" dirty="0"/>
                        <a:t>1</a:t>
                      </a:r>
                      <a:endParaRPr sz="900"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r>
                        <a:rPr lang="en-IN" sz="900" b="0" i="0" u="none" strike="noStrike" dirty="0">
                          <a:solidFill>
                            <a:schemeClr val="dk1"/>
                          </a:solidFill>
                          <a:latin typeface="Calibri"/>
                          <a:ea typeface="Calibri"/>
                          <a:cs typeface="Calibri"/>
                          <a:sym typeface="Calibri"/>
                        </a:rPr>
                        <a:t>https://pixabay.com/illustrations/child-boy-little-boy-pointing-5507695/ </a:t>
                      </a:r>
                      <a:endParaRPr sz="900" dirty="0"/>
                    </a:p>
                  </a:txBody>
                  <a:tcPr marL="91450" marR="91450" marT="45725" marB="45725"/>
                </a:tc>
                <a:tc>
                  <a:txBody>
                    <a:bodyPr/>
                    <a:lstStyle/>
                    <a:p>
                      <a:pPr marL="0" marR="0" lvl="0" indent="0" algn="l" rtl="0">
                        <a:spcBef>
                          <a:spcPts val="0"/>
                        </a:spcBef>
                        <a:spcAft>
                          <a:spcPts val="0"/>
                        </a:spcAft>
                        <a:buNone/>
                      </a:pPr>
                      <a:r>
                        <a:rPr lang="en-US" sz="900" dirty="0" err="1"/>
                        <a:t>Felixmh</a:t>
                      </a:r>
                      <a:endParaRPr sz="900" dirty="0"/>
                    </a:p>
                  </a:txBody>
                  <a:tcPr marL="91450" marR="91450" marT="45725" marB="45725"/>
                </a:tc>
                <a:extLst>
                  <a:ext uri="{0D108BD9-81ED-4DB2-BD59-A6C34878D82A}">
                    <a16:rowId xmlns:a16="http://schemas.microsoft.com/office/drawing/2014/main" val="10001"/>
                  </a:ext>
                </a:extLst>
              </a:tr>
              <a:tr h="405275">
                <a:tc>
                  <a:txBody>
                    <a:bodyPr/>
                    <a:lstStyle/>
                    <a:p>
                      <a:pPr marL="0" marR="0" lvl="0" indent="0" algn="l" rtl="0">
                        <a:spcBef>
                          <a:spcPts val="0"/>
                        </a:spcBef>
                        <a:spcAft>
                          <a:spcPts val="0"/>
                        </a:spcAft>
                        <a:buNone/>
                      </a:pPr>
                      <a:r>
                        <a:rPr lang="en-IN" sz="900" dirty="0"/>
                        <a:t>2</a:t>
                      </a:r>
                      <a:endParaRPr sz="900"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r>
                        <a:rPr lang="en-IN" sz="900" dirty="0"/>
                        <a:t>Self-Made</a:t>
                      </a:r>
                      <a:endParaRPr sz="900" dirty="0"/>
                    </a:p>
                  </a:txBody>
                  <a:tcPr marL="91450" marR="91450" marT="45725" marB="45725"/>
                </a:tc>
                <a:tc>
                  <a:txBody>
                    <a:bodyPr/>
                    <a:lstStyle/>
                    <a:p>
                      <a:pPr marL="0" marR="0" lvl="0" indent="0" algn="l" rtl="0">
                        <a:spcBef>
                          <a:spcPts val="0"/>
                        </a:spcBef>
                        <a:spcAft>
                          <a:spcPts val="0"/>
                        </a:spcAft>
                        <a:buNone/>
                      </a:pPr>
                      <a:endParaRPr sz="2400" dirty="0"/>
                    </a:p>
                  </a:txBody>
                  <a:tcPr marL="91450" marR="91450" marT="45725" marB="45725"/>
                </a:tc>
                <a:extLst>
                  <a:ext uri="{0D108BD9-81ED-4DB2-BD59-A6C34878D82A}">
                    <a16:rowId xmlns:a16="http://schemas.microsoft.com/office/drawing/2014/main" val="10002"/>
                  </a:ext>
                </a:extLst>
              </a:tr>
              <a:tr h="542797">
                <a:tc>
                  <a:txBody>
                    <a:bodyPr/>
                    <a:lstStyle/>
                    <a:p>
                      <a:pPr marL="0" marR="0" lvl="0" indent="0" algn="l" rtl="0">
                        <a:spcBef>
                          <a:spcPts val="0"/>
                        </a:spcBef>
                        <a:spcAft>
                          <a:spcPts val="0"/>
                        </a:spcAft>
                        <a:buNone/>
                      </a:pPr>
                      <a:r>
                        <a:rPr lang="en-IN" sz="900" dirty="0"/>
                        <a:t>5</a:t>
                      </a:r>
                      <a:endParaRPr sz="900"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r>
                        <a:rPr lang="en-IN" sz="900" dirty="0"/>
                        <a:t>https://pixabay.com/illustrations/bulb-idea-bright-lamp-light-3118633/ </a:t>
                      </a:r>
                      <a:endParaRPr sz="900" dirty="0"/>
                    </a:p>
                  </a:txBody>
                  <a:tcPr marL="91450" marR="91450" marT="45725" marB="45725"/>
                </a:tc>
                <a:tc>
                  <a:txBody>
                    <a:bodyPr/>
                    <a:lstStyle/>
                    <a:p>
                      <a:pPr marL="0" marR="0" lvl="0" indent="0" algn="l" rtl="0">
                        <a:spcBef>
                          <a:spcPts val="0"/>
                        </a:spcBef>
                        <a:spcAft>
                          <a:spcPts val="0"/>
                        </a:spcAft>
                        <a:buNone/>
                      </a:pPr>
                      <a:r>
                        <a:rPr lang="en-US" sz="900" dirty="0"/>
                        <a:t>dapple-designers</a:t>
                      </a:r>
                      <a:endParaRPr sz="900" dirty="0"/>
                    </a:p>
                  </a:txBody>
                  <a:tcPr marL="91450" marR="91450" marT="45725" marB="45725"/>
                </a:tc>
                <a:extLst>
                  <a:ext uri="{0D108BD9-81ED-4DB2-BD59-A6C34878D82A}">
                    <a16:rowId xmlns:a16="http://schemas.microsoft.com/office/drawing/2014/main" val="10003"/>
                  </a:ext>
                </a:extLst>
              </a:tr>
              <a:tr h="716969">
                <a:tc>
                  <a:txBody>
                    <a:bodyPr/>
                    <a:lstStyle/>
                    <a:p>
                      <a:pPr marL="0" marR="0" lvl="0" indent="0" algn="l" rtl="0">
                        <a:spcBef>
                          <a:spcPts val="0"/>
                        </a:spcBef>
                        <a:spcAft>
                          <a:spcPts val="0"/>
                        </a:spcAft>
                        <a:buNone/>
                      </a:pPr>
                      <a:endParaRPr sz="2400"/>
                    </a:p>
                  </a:txBody>
                  <a:tcPr marL="91450" marR="91450" marT="45725" marB="45725"/>
                </a:tc>
                <a:tc>
                  <a:txBody>
                    <a:bodyPr/>
                    <a:lstStyle/>
                    <a:p>
                      <a:pPr marL="0" marR="0" lvl="0" indent="0" algn="l" rtl="0">
                        <a:spcBef>
                          <a:spcPts val="0"/>
                        </a:spcBef>
                        <a:spcAft>
                          <a:spcPts val="0"/>
                        </a:spcAft>
                        <a:buNone/>
                      </a:pPr>
                      <a:endParaRPr sz="2400"/>
                    </a:p>
                  </a:txBody>
                  <a:tcPr marL="91450" marR="91450" marT="45725" marB="45725"/>
                </a:tc>
                <a:tc>
                  <a:txBody>
                    <a:bodyPr/>
                    <a:lstStyle/>
                    <a:p>
                      <a:pPr marL="0" marR="0" lvl="0" indent="0" algn="l" rtl="0">
                        <a:spcBef>
                          <a:spcPts val="0"/>
                        </a:spcBef>
                        <a:spcAft>
                          <a:spcPts val="0"/>
                        </a:spcAft>
                        <a:buNone/>
                      </a:pPr>
                      <a:endParaRPr sz="2400"/>
                    </a:p>
                  </a:txBody>
                  <a:tcPr marL="91450" marR="91450" marT="45725" marB="45725"/>
                </a:tc>
                <a:tc>
                  <a:txBody>
                    <a:bodyPr/>
                    <a:lstStyle/>
                    <a:p>
                      <a:pPr marL="0" marR="0" lvl="0" indent="0" algn="l" rtl="0">
                        <a:spcBef>
                          <a:spcPts val="0"/>
                        </a:spcBef>
                        <a:spcAft>
                          <a:spcPts val="0"/>
                        </a:spcAft>
                        <a:buNone/>
                      </a:pPr>
                      <a:endParaRPr sz="2400" dirty="0"/>
                    </a:p>
                  </a:txBody>
                  <a:tcPr marL="91450" marR="91450" marT="45725" marB="45725"/>
                </a:tc>
                <a:extLst>
                  <a:ext uri="{0D108BD9-81ED-4DB2-BD59-A6C34878D82A}">
                    <a16:rowId xmlns:a16="http://schemas.microsoft.com/office/drawing/2014/main" val="10004"/>
                  </a:ext>
                </a:extLst>
              </a:tr>
            </a:tbl>
          </a:graphicData>
        </a:graphic>
      </p:graphicFrame>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DD369BE2-0645-A130-D59F-6398F25E3938}"/>
              </a:ext>
            </a:extLst>
          </p:cNvPr>
          <p:cNvPicPr>
            <a:picLocks noChangeAspect="1"/>
          </p:cNvPicPr>
          <p:nvPr/>
        </p:nvPicPr>
        <p:blipFill>
          <a:blip r:embed="rId3"/>
          <a:stretch>
            <a:fillRect/>
          </a:stretch>
        </p:blipFill>
        <p:spPr>
          <a:xfrm>
            <a:off x="2520309" y="1974957"/>
            <a:ext cx="448568" cy="327483"/>
          </a:xfrm>
          <a:custGeom>
            <a:avLst/>
            <a:gdLst>
              <a:gd name="connsiteX0" fmla="*/ 0 w 448568"/>
              <a:gd name="connsiteY0" fmla="*/ 0 h 327483"/>
              <a:gd name="connsiteX1" fmla="*/ 448568 w 448568"/>
              <a:gd name="connsiteY1" fmla="*/ 0 h 327483"/>
              <a:gd name="connsiteX2" fmla="*/ 448568 w 448568"/>
              <a:gd name="connsiteY2" fmla="*/ 327483 h 327483"/>
              <a:gd name="connsiteX3" fmla="*/ 0 w 448568"/>
              <a:gd name="connsiteY3" fmla="*/ 327483 h 327483"/>
              <a:gd name="connsiteX4" fmla="*/ 0 w 448568"/>
              <a:gd name="connsiteY4" fmla="*/ 0 h 327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568" h="327483" fill="none" extrusionOk="0">
                <a:moveTo>
                  <a:pt x="0" y="0"/>
                </a:moveTo>
                <a:cubicBezTo>
                  <a:pt x="100627" y="-2397"/>
                  <a:pt x="301403" y="46242"/>
                  <a:pt x="448568" y="0"/>
                </a:cubicBezTo>
                <a:cubicBezTo>
                  <a:pt x="461133" y="110747"/>
                  <a:pt x="416313" y="206832"/>
                  <a:pt x="448568" y="327483"/>
                </a:cubicBezTo>
                <a:cubicBezTo>
                  <a:pt x="343476" y="328733"/>
                  <a:pt x="137015" y="274847"/>
                  <a:pt x="0" y="327483"/>
                </a:cubicBezTo>
                <a:cubicBezTo>
                  <a:pt x="-8848" y="204133"/>
                  <a:pt x="38654" y="137357"/>
                  <a:pt x="0" y="0"/>
                </a:cubicBezTo>
                <a:close/>
              </a:path>
              <a:path w="448568" h="327483" stroke="0" extrusionOk="0">
                <a:moveTo>
                  <a:pt x="0" y="0"/>
                </a:moveTo>
                <a:cubicBezTo>
                  <a:pt x="206287" y="-12165"/>
                  <a:pt x="275131" y="49501"/>
                  <a:pt x="448568" y="0"/>
                </a:cubicBezTo>
                <a:cubicBezTo>
                  <a:pt x="460060" y="141438"/>
                  <a:pt x="423569" y="211355"/>
                  <a:pt x="448568" y="327483"/>
                </a:cubicBezTo>
                <a:cubicBezTo>
                  <a:pt x="248303" y="365068"/>
                  <a:pt x="206197" y="276976"/>
                  <a:pt x="0" y="327483"/>
                </a:cubicBezTo>
                <a:cubicBezTo>
                  <a:pt x="-35" y="204854"/>
                  <a:pt x="12504" y="78896"/>
                  <a:pt x="0" y="0"/>
                </a:cubicBezTo>
                <a:close/>
              </a:path>
            </a:pathLst>
          </a:custGeom>
          <a:ln w="38100">
            <a:solidFill>
              <a:schemeClr val="tx1"/>
            </a:solidFill>
            <a:extLst>
              <a:ext uri="{C807C97D-BFC1-408E-A445-0C87EB9F89A2}">
                <ask:lineSketchStyleProps xmlns:ask="http://schemas.microsoft.com/office/drawing/2018/sketchyshapes" sd="2932213334">
                  <a:prstGeom prst="rect">
                    <a:avLst/>
                  </a:prstGeom>
                  <ask:type>
                    <ask:lineSketchScribble/>
                  </ask:type>
                </ask:lineSketchStyleProps>
              </a:ext>
            </a:extLst>
          </a:ln>
        </p:spPr>
      </p:pic>
      <p:pic>
        <p:nvPicPr>
          <p:cNvPr id="3" name="Picture 2">
            <a:extLst>
              <a:ext uri="{FF2B5EF4-FFF2-40B4-BE49-F238E27FC236}">
                <a16:creationId xmlns:a16="http://schemas.microsoft.com/office/drawing/2014/main" id="{078A5366-251C-43CB-F81B-2C2EF3FAC097}"/>
              </a:ext>
            </a:extLst>
          </p:cNvPr>
          <p:cNvPicPr>
            <a:picLocks noChangeAspect="1"/>
          </p:cNvPicPr>
          <p:nvPr/>
        </p:nvPicPr>
        <p:blipFill rotWithShape="1">
          <a:blip r:embed="rId4"/>
          <a:srcRect t="641" r="406" b="3159"/>
          <a:stretch/>
        </p:blipFill>
        <p:spPr>
          <a:xfrm>
            <a:off x="2315803" y="2588628"/>
            <a:ext cx="857578" cy="371078"/>
          </a:xfrm>
          <a:prstGeom prst="rect">
            <a:avLst/>
          </a:prstGeom>
        </p:spPr>
      </p:pic>
      <p:pic>
        <p:nvPicPr>
          <p:cNvPr id="1026" name="Picture 2" descr="Free Bulb Idea illustration and picture">
            <a:extLst>
              <a:ext uri="{FF2B5EF4-FFF2-40B4-BE49-F238E27FC236}">
                <a16:creationId xmlns:a16="http://schemas.microsoft.com/office/drawing/2014/main" id="{8CD45C97-3807-BC09-8D53-46584BD516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0309" y="3034074"/>
            <a:ext cx="564851" cy="4236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Exercise 1</a:t>
            </a:r>
            <a:endParaRPr b="1" u="sng" dirty="0"/>
          </a:p>
        </p:txBody>
      </p:sp>
      <p:sp>
        <p:nvSpPr>
          <p:cNvPr id="40" name="Google Shape;40;p2"/>
          <p:cNvSpPr txBox="1">
            <a:spLocks noGrp="1"/>
          </p:cNvSpPr>
          <p:nvPr>
            <p:ph type="body" idx="1"/>
          </p:nvPr>
        </p:nvSpPr>
        <p:spPr>
          <a:xfrm>
            <a:off x="1227714" y="961067"/>
            <a:ext cx="9759949" cy="581544"/>
          </a:xfrm>
          <a:prstGeom prst="rect">
            <a:avLst/>
          </a:prstGeom>
          <a:noFill/>
          <a:ln>
            <a:noFill/>
          </a:ln>
        </p:spPr>
        <p:txBody>
          <a:bodyPr spcFirstLastPara="1" wrap="square" lIns="91425" tIns="45700" rIns="91425" bIns="45700" anchor="t" anchorCtr="0">
            <a:noAutofit/>
          </a:bodyPr>
          <a:lstStyle/>
          <a:p>
            <a:pPr marL="342900" marR="0" lvl="0" indent="-139700" algn="ctr" rtl="0">
              <a:lnSpc>
                <a:spcPct val="100000"/>
              </a:lnSpc>
              <a:spcBef>
                <a:spcPts val="0"/>
              </a:spcBef>
              <a:spcAft>
                <a:spcPts val="0"/>
              </a:spcAft>
              <a:buClr>
                <a:schemeClr val="dk1"/>
              </a:buClr>
              <a:buSzPts val="3200"/>
              <a:buFont typeface="Arial"/>
              <a:buNone/>
            </a:pPr>
            <a:r>
              <a:rPr lang="en-IN" b="1" i="1" dirty="0"/>
              <a:t>Instructions: </a:t>
            </a:r>
            <a:r>
              <a:rPr lang="en-IN" b="1" dirty="0"/>
              <a:t> </a:t>
            </a:r>
            <a:r>
              <a:rPr lang="en-US" b="1" dirty="0"/>
              <a:t>Circle the Pronouns given in brackets. </a:t>
            </a:r>
            <a:endParaRPr b="1" i="1" dirty="0"/>
          </a:p>
        </p:txBody>
      </p:sp>
      <p:sp>
        <p:nvSpPr>
          <p:cNvPr id="2" name="Google Shape;40;p2">
            <a:extLst>
              <a:ext uri="{FF2B5EF4-FFF2-40B4-BE49-F238E27FC236}">
                <a16:creationId xmlns:a16="http://schemas.microsoft.com/office/drawing/2014/main" id="{B70CD280-E7CF-95A6-DC7A-C9B2BCD84F3E}"/>
              </a:ext>
            </a:extLst>
          </p:cNvPr>
          <p:cNvSpPr txBox="1">
            <a:spLocks/>
          </p:cNvSpPr>
          <p:nvPr/>
        </p:nvSpPr>
        <p:spPr>
          <a:xfrm>
            <a:off x="603250" y="2017742"/>
            <a:ext cx="9201149"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dirty="0"/>
              <a:t>1.       That book belongs to me. (Demonstrative)</a:t>
            </a:r>
          </a:p>
        </p:txBody>
      </p:sp>
      <p:sp>
        <p:nvSpPr>
          <p:cNvPr id="5" name="that">
            <a:extLst>
              <a:ext uri="{FF2B5EF4-FFF2-40B4-BE49-F238E27FC236}">
                <a16:creationId xmlns:a16="http://schemas.microsoft.com/office/drawing/2014/main" id="{31ACC2B6-1060-E4BA-CE71-70276BB5D9C1}"/>
              </a:ext>
            </a:extLst>
          </p:cNvPr>
          <p:cNvSpPr txBox="1">
            <a:spLocks/>
          </p:cNvSpPr>
          <p:nvPr/>
        </p:nvSpPr>
        <p:spPr>
          <a:xfrm>
            <a:off x="1974850" y="3109966"/>
            <a:ext cx="1227872" cy="654032"/>
          </a:xfrm>
          <a:prstGeom prst="roundRect">
            <a:avLst/>
          </a:prstGeom>
          <a:ln/>
        </p:spPr>
        <p:style>
          <a:lnRef idx="0">
            <a:schemeClr val="accent5"/>
          </a:lnRef>
          <a:fillRef idx="3">
            <a:schemeClr val="accent5"/>
          </a:fillRef>
          <a:effectRef idx="3">
            <a:schemeClr val="accent5"/>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That</a:t>
            </a:r>
          </a:p>
        </p:txBody>
      </p:sp>
      <p:sp>
        <p:nvSpPr>
          <p:cNvPr id="6" name="book">
            <a:extLst>
              <a:ext uri="{FF2B5EF4-FFF2-40B4-BE49-F238E27FC236}">
                <a16:creationId xmlns:a16="http://schemas.microsoft.com/office/drawing/2014/main" id="{87DB936E-821C-197F-87FF-163C6463079E}"/>
              </a:ext>
            </a:extLst>
          </p:cNvPr>
          <p:cNvSpPr txBox="1">
            <a:spLocks/>
          </p:cNvSpPr>
          <p:nvPr/>
        </p:nvSpPr>
        <p:spPr>
          <a:xfrm>
            <a:off x="3510369" y="3109966"/>
            <a:ext cx="1304614" cy="654032"/>
          </a:xfrm>
          <a:prstGeom prst="roundRect">
            <a:avLst/>
          </a:prstGeom>
          <a:ln/>
        </p:spPr>
        <p:style>
          <a:lnRef idx="0">
            <a:schemeClr val="accent5"/>
          </a:lnRef>
          <a:fillRef idx="3">
            <a:schemeClr val="accent5"/>
          </a:fillRef>
          <a:effectRef idx="3">
            <a:schemeClr val="accent5"/>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book</a:t>
            </a:r>
          </a:p>
        </p:txBody>
      </p:sp>
      <p:sp>
        <p:nvSpPr>
          <p:cNvPr id="7" name="belong">
            <a:extLst>
              <a:ext uri="{FF2B5EF4-FFF2-40B4-BE49-F238E27FC236}">
                <a16:creationId xmlns:a16="http://schemas.microsoft.com/office/drawing/2014/main" id="{1C947E66-CEE2-9B56-F3C3-3F6A12B5F9B3}"/>
              </a:ext>
            </a:extLst>
          </p:cNvPr>
          <p:cNvSpPr txBox="1">
            <a:spLocks/>
          </p:cNvSpPr>
          <p:nvPr/>
        </p:nvSpPr>
        <p:spPr>
          <a:xfrm>
            <a:off x="5117888" y="3109966"/>
            <a:ext cx="1765066" cy="654032"/>
          </a:xfrm>
          <a:prstGeom prst="roundRect">
            <a:avLst/>
          </a:prstGeom>
          <a:ln/>
        </p:spPr>
        <p:style>
          <a:lnRef idx="0">
            <a:schemeClr val="accent5"/>
          </a:lnRef>
          <a:fillRef idx="3">
            <a:schemeClr val="accent5"/>
          </a:fillRef>
          <a:effectRef idx="3">
            <a:schemeClr val="accent5"/>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belongs</a:t>
            </a:r>
          </a:p>
        </p:txBody>
      </p:sp>
      <p:sp>
        <p:nvSpPr>
          <p:cNvPr id="8" name="to">
            <a:extLst>
              <a:ext uri="{FF2B5EF4-FFF2-40B4-BE49-F238E27FC236}">
                <a16:creationId xmlns:a16="http://schemas.microsoft.com/office/drawing/2014/main" id="{857D2ECA-0245-5AFF-B3EB-EEC54AC398B2}"/>
              </a:ext>
            </a:extLst>
          </p:cNvPr>
          <p:cNvSpPr txBox="1">
            <a:spLocks/>
          </p:cNvSpPr>
          <p:nvPr/>
        </p:nvSpPr>
        <p:spPr>
          <a:xfrm>
            <a:off x="7157407" y="3109966"/>
            <a:ext cx="767420" cy="654032"/>
          </a:xfrm>
          <a:prstGeom prst="roundRect">
            <a:avLst/>
          </a:prstGeom>
          <a:ln/>
        </p:spPr>
        <p:style>
          <a:lnRef idx="0">
            <a:schemeClr val="accent5"/>
          </a:lnRef>
          <a:fillRef idx="3">
            <a:schemeClr val="accent5"/>
          </a:fillRef>
          <a:effectRef idx="3">
            <a:schemeClr val="accent5"/>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to</a:t>
            </a:r>
          </a:p>
        </p:txBody>
      </p:sp>
      <p:sp>
        <p:nvSpPr>
          <p:cNvPr id="9" name="me">
            <a:extLst>
              <a:ext uri="{FF2B5EF4-FFF2-40B4-BE49-F238E27FC236}">
                <a16:creationId xmlns:a16="http://schemas.microsoft.com/office/drawing/2014/main" id="{9BC6E648-E472-4AAE-4729-C8E78ACFF73D}"/>
              </a:ext>
            </a:extLst>
          </p:cNvPr>
          <p:cNvSpPr txBox="1">
            <a:spLocks/>
          </p:cNvSpPr>
          <p:nvPr/>
        </p:nvSpPr>
        <p:spPr>
          <a:xfrm>
            <a:off x="8260924" y="3109966"/>
            <a:ext cx="959275" cy="654032"/>
          </a:xfrm>
          <a:prstGeom prst="roundRect">
            <a:avLst/>
          </a:prstGeom>
          <a:ln/>
        </p:spPr>
        <p:style>
          <a:lnRef idx="0">
            <a:schemeClr val="accent5"/>
          </a:lnRef>
          <a:fillRef idx="3">
            <a:schemeClr val="accent5"/>
          </a:fillRef>
          <a:effectRef idx="3">
            <a:schemeClr val="accent5"/>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me</a:t>
            </a:r>
          </a:p>
        </p:txBody>
      </p:sp>
      <p:sp>
        <p:nvSpPr>
          <p:cNvPr id="3" name="Google Shape;40;p2">
            <a:extLst>
              <a:ext uri="{FF2B5EF4-FFF2-40B4-BE49-F238E27FC236}">
                <a16:creationId xmlns:a16="http://schemas.microsoft.com/office/drawing/2014/main" id="{24644BE3-E54D-34AE-56C6-DA92A2D4CF24}"/>
              </a:ext>
            </a:extLst>
          </p:cNvPr>
          <p:cNvSpPr txBox="1">
            <a:spLocks/>
          </p:cNvSpPr>
          <p:nvPr/>
        </p:nvSpPr>
        <p:spPr>
          <a:xfrm>
            <a:off x="603250" y="4472373"/>
            <a:ext cx="9201149"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dirty="0"/>
              <a:t>2.       To whom did you give the ball? (Relative)</a:t>
            </a:r>
          </a:p>
        </p:txBody>
      </p:sp>
      <p:sp>
        <p:nvSpPr>
          <p:cNvPr id="4" name="to2">
            <a:extLst>
              <a:ext uri="{FF2B5EF4-FFF2-40B4-BE49-F238E27FC236}">
                <a16:creationId xmlns:a16="http://schemas.microsoft.com/office/drawing/2014/main" id="{21AAD7FC-06EE-798F-7AAA-84EA0676B39D}"/>
              </a:ext>
            </a:extLst>
          </p:cNvPr>
          <p:cNvSpPr txBox="1">
            <a:spLocks/>
          </p:cNvSpPr>
          <p:nvPr/>
        </p:nvSpPr>
        <p:spPr>
          <a:xfrm>
            <a:off x="1974850" y="5538737"/>
            <a:ext cx="863593" cy="654032"/>
          </a:xfrm>
          <a:prstGeom prst="roundRect">
            <a:avLst/>
          </a:prstGeom>
          <a:ln/>
        </p:spPr>
        <p:style>
          <a:lnRef idx="0">
            <a:schemeClr val="accent6"/>
          </a:lnRef>
          <a:fillRef idx="3">
            <a:schemeClr val="accent6"/>
          </a:fillRef>
          <a:effectRef idx="3">
            <a:schemeClr val="accent6"/>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To</a:t>
            </a:r>
          </a:p>
        </p:txBody>
      </p:sp>
      <p:sp>
        <p:nvSpPr>
          <p:cNvPr id="10" name="whom">
            <a:extLst>
              <a:ext uri="{FF2B5EF4-FFF2-40B4-BE49-F238E27FC236}">
                <a16:creationId xmlns:a16="http://schemas.microsoft.com/office/drawing/2014/main" id="{8703744B-77A8-12E1-7E49-59A1EFAA4BC1}"/>
              </a:ext>
            </a:extLst>
          </p:cNvPr>
          <p:cNvSpPr txBox="1">
            <a:spLocks/>
          </p:cNvSpPr>
          <p:nvPr/>
        </p:nvSpPr>
        <p:spPr>
          <a:xfrm>
            <a:off x="3097303" y="5538737"/>
            <a:ext cx="1404781" cy="654032"/>
          </a:xfrm>
          <a:prstGeom prst="roundRect">
            <a:avLst/>
          </a:prstGeom>
          <a:ln/>
        </p:spPr>
        <p:style>
          <a:lnRef idx="0">
            <a:schemeClr val="accent6"/>
          </a:lnRef>
          <a:fillRef idx="3">
            <a:schemeClr val="accent6"/>
          </a:fillRef>
          <a:effectRef idx="3">
            <a:schemeClr val="accent6"/>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whom</a:t>
            </a:r>
          </a:p>
        </p:txBody>
      </p:sp>
      <p:sp>
        <p:nvSpPr>
          <p:cNvPr id="11" name="did">
            <a:extLst>
              <a:ext uri="{FF2B5EF4-FFF2-40B4-BE49-F238E27FC236}">
                <a16:creationId xmlns:a16="http://schemas.microsoft.com/office/drawing/2014/main" id="{517154B7-FA38-612F-4BFB-FE02AC750A2D}"/>
              </a:ext>
            </a:extLst>
          </p:cNvPr>
          <p:cNvSpPr txBox="1">
            <a:spLocks/>
          </p:cNvSpPr>
          <p:nvPr/>
        </p:nvSpPr>
        <p:spPr>
          <a:xfrm>
            <a:off x="4760944" y="5538737"/>
            <a:ext cx="978112" cy="654032"/>
          </a:xfrm>
          <a:prstGeom prst="roundRect">
            <a:avLst/>
          </a:prstGeom>
          <a:ln/>
        </p:spPr>
        <p:style>
          <a:lnRef idx="0">
            <a:schemeClr val="accent6"/>
          </a:lnRef>
          <a:fillRef idx="3">
            <a:schemeClr val="accent6"/>
          </a:fillRef>
          <a:effectRef idx="3">
            <a:schemeClr val="accent6"/>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did</a:t>
            </a:r>
          </a:p>
        </p:txBody>
      </p:sp>
      <p:sp>
        <p:nvSpPr>
          <p:cNvPr id="12" name="you">
            <a:extLst>
              <a:ext uri="{FF2B5EF4-FFF2-40B4-BE49-F238E27FC236}">
                <a16:creationId xmlns:a16="http://schemas.microsoft.com/office/drawing/2014/main" id="{3D53E3BC-389E-BAAE-592B-7DD81788E18B}"/>
              </a:ext>
            </a:extLst>
          </p:cNvPr>
          <p:cNvSpPr txBox="1">
            <a:spLocks/>
          </p:cNvSpPr>
          <p:nvPr/>
        </p:nvSpPr>
        <p:spPr>
          <a:xfrm>
            <a:off x="5997916" y="5538737"/>
            <a:ext cx="1092632" cy="654032"/>
          </a:xfrm>
          <a:prstGeom prst="roundRect">
            <a:avLst/>
          </a:prstGeom>
          <a:ln/>
        </p:spPr>
        <p:style>
          <a:lnRef idx="0">
            <a:schemeClr val="accent6"/>
          </a:lnRef>
          <a:fillRef idx="3">
            <a:schemeClr val="accent6"/>
          </a:fillRef>
          <a:effectRef idx="3">
            <a:schemeClr val="accent6"/>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you</a:t>
            </a:r>
          </a:p>
        </p:txBody>
      </p:sp>
      <p:sp>
        <p:nvSpPr>
          <p:cNvPr id="13" name="give">
            <a:extLst>
              <a:ext uri="{FF2B5EF4-FFF2-40B4-BE49-F238E27FC236}">
                <a16:creationId xmlns:a16="http://schemas.microsoft.com/office/drawing/2014/main" id="{870FB4F3-B174-9719-4231-4D92C8C51F99}"/>
              </a:ext>
            </a:extLst>
          </p:cNvPr>
          <p:cNvSpPr txBox="1">
            <a:spLocks/>
          </p:cNvSpPr>
          <p:nvPr/>
        </p:nvSpPr>
        <p:spPr>
          <a:xfrm>
            <a:off x="7349408" y="5538737"/>
            <a:ext cx="1092633" cy="654032"/>
          </a:xfrm>
          <a:prstGeom prst="roundRect">
            <a:avLst/>
          </a:prstGeom>
          <a:ln/>
        </p:spPr>
        <p:style>
          <a:lnRef idx="0">
            <a:schemeClr val="accent6"/>
          </a:lnRef>
          <a:fillRef idx="3">
            <a:schemeClr val="accent6"/>
          </a:fillRef>
          <a:effectRef idx="3">
            <a:schemeClr val="accent6"/>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give</a:t>
            </a:r>
          </a:p>
        </p:txBody>
      </p:sp>
      <p:sp>
        <p:nvSpPr>
          <p:cNvPr id="14" name="the2">
            <a:extLst>
              <a:ext uri="{FF2B5EF4-FFF2-40B4-BE49-F238E27FC236}">
                <a16:creationId xmlns:a16="http://schemas.microsoft.com/office/drawing/2014/main" id="{4F0036CD-DB22-21E8-BCDF-34C25B7024B9}"/>
              </a:ext>
            </a:extLst>
          </p:cNvPr>
          <p:cNvSpPr txBox="1">
            <a:spLocks/>
          </p:cNvSpPr>
          <p:nvPr/>
        </p:nvSpPr>
        <p:spPr>
          <a:xfrm>
            <a:off x="8700901" y="5538737"/>
            <a:ext cx="959275" cy="654032"/>
          </a:xfrm>
          <a:prstGeom prst="roundRect">
            <a:avLst/>
          </a:prstGeom>
          <a:ln/>
        </p:spPr>
        <p:style>
          <a:lnRef idx="0">
            <a:schemeClr val="accent6"/>
          </a:lnRef>
          <a:fillRef idx="3">
            <a:schemeClr val="accent6"/>
          </a:fillRef>
          <a:effectRef idx="3">
            <a:schemeClr val="accent6"/>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the</a:t>
            </a:r>
          </a:p>
        </p:txBody>
      </p:sp>
      <p:sp>
        <p:nvSpPr>
          <p:cNvPr id="15" name="ball">
            <a:extLst>
              <a:ext uri="{FF2B5EF4-FFF2-40B4-BE49-F238E27FC236}">
                <a16:creationId xmlns:a16="http://schemas.microsoft.com/office/drawing/2014/main" id="{60F9C389-AF12-D4FC-D82C-19AD507752B8}"/>
              </a:ext>
            </a:extLst>
          </p:cNvPr>
          <p:cNvSpPr txBox="1">
            <a:spLocks/>
          </p:cNvSpPr>
          <p:nvPr/>
        </p:nvSpPr>
        <p:spPr>
          <a:xfrm>
            <a:off x="9919034" y="5538737"/>
            <a:ext cx="1092633" cy="654032"/>
          </a:xfrm>
          <a:prstGeom prst="roundRect">
            <a:avLst/>
          </a:prstGeom>
          <a:ln/>
        </p:spPr>
        <p:style>
          <a:lnRef idx="0">
            <a:schemeClr val="accent6"/>
          </a:lnRef>
          <a:fillRef idx="3">
            <a:schemeClr val="accent6"/>
          </a:fillRef>
          <a:effectRef idx="3">
            <a:schemeClr val="accent6"/>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ball</a:t>
            </a:r>
          </a:p>
        </p:txBody>
      </p:sp>
      <p:sp>
        <p:nvSpPr>
          <p:cNvPr id="16" name="TextBox 15">
            <a:extLst>
              <a:ext uri="{FF2B5EF4-FFF2-40B4-BE49-F238E27FC236}">
                <a16:creationId xmlns:a16="http://schemas.microsoft.com/office/drawing/2014/main" id="{B2471DE2-31B7-A2E5-0003-DADBB7B95ACD}"/>
              </a:ext>
            </a:extLst>
          </p:cNvPr>
          <p:cNvSpPr txBox="1"/>
          <p:nvPr/>
        </p:nvSpPr>
        <p:spPr>
          <a:xfrm>
            <a:off x="489178" y="3206149"/>
            <a:ext cx="1250663" cy="461665"/>
          </a:xfrm>
          <a:prstGeom prst="rect">
            <a:avLst/>
          </a:prstGeom>
          <a:noFill/>
        </p:spPr>
        <p:txBody>
          <a:bodyPr wrap="none" rtlCol="0">
            <a:spAutoFit/>
          </a:bodyPr>
          <a:lstStyle/>
          <a:p>
            <a:r>
              <a:rPr lang="en-IN" sz="2400" i="1" u="sng" dirty="0">
                <a:latin typeface="Calibri" panose="020F0502020204030204" pitchFamily="34" charset="0"/>
                <a:cs typeface="Calibri" panose="020F0502020204030204" pitchFamily="34" charset="0"/>
              </a:rPr>
              <a:t>Options-</a:t>
            </a:r>
          </a:p>
        </p:txBody>
      </p:sp>
      <p:sp>
        <p:nvSpPr>
          <p:cNvPr id="17" name="TextBox 16">
            <a:extLst>
              <a:ext uri="{FF2B5EF4-FFF2-40B4-BE49-F238E27FC236}">
                <a16:creationId xmlns:a16="http://schemas.microsoft.com/office/drawing/2014/main" id="{4F47283D-2E42-C9D5-1DDC-785A4E62686D}"/>
              </a:ext>
            </a:extLst>
          </p:cNvPr>
          <p:cNvSpPr txBox="1"/>
          <p:nvPr/>
        </p:nvSpPr>
        <p:spPr>
          <a:xfrm>
            <a:off x="489178" y="5634920"/>
            <a:ext cx="1250663" cy="461665"/>
          </a:xfrm>
          <a:prstGeom prst="rect">
            <a:avLst/>
          </a:prstGeom>
          <a:noFill/>
        </p:spPr>
        <p:txBody>
          <a:bodyPr wrap="none" rtlCol="0">
            <a:spAutoFit/>
          </a:bodyPr>
          <a:lstStyle/>
          <a:p>
            <a:r>
              <a:rPr lang="en-IN" sz="2400" i="1" u="sng" dirty="0">
                <a:latin typeface="Calibri" panose="020F0502020204030204" pitchFamily="34" charset="0"/>
                <a:cs typeface="Calibri" panose="020F0502020204030204" pitchFamily="34" charset="0"/>
              </a:rPr>
              <a:t>Options-</a:t>
            </a:r>
          </a:p>
        </p:txBody>
      </p:sp>
      <p:pic>
        <p:nvPicPr>
          <p:cNvPr id="18" name="Picture 17">
            <a:extLst>
              <a:ext uri="{FF2B5EF4-FFF2-40B4-BE49-F238E27FC236}">
                <a16:creationId xmlns:a16="http://schemas.microsoft.com/office/drawing/2014/main" id="{5B530693-261E-BA9B-8B73-28B8D865D0B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3705013" y="3025323"/>
            <a:ext cx="959275" cy="892125"/>
          </a:xfrm>
          <a:prstGeom prst="rect">
            <a:avLst/>
          </a:prstGeom>
        </p:spPr>
      </p:pic>
      <p:pic>
        <p:nvPicPr>
          <p:cNvPr id="19" name="Picture 18">
            <a:extLst>
              <a:ext uri="{FF2B5EF4-FFF2-40B4-BE49-F238E27FC236}">
                <a16:creationId xmlns:a16="http://schemas.microsoft.com/office/drawing/2014/main" id="{11F9143B-8F2E-4E8F-5684-3B472DA2EDA7}"/>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5616362" y="3021744"/>
            <a:ext cx="959275" cy="892125"/>
          </a:xfrm>
          <a:prstGeom prst="rect">
            <a:avLst/>
          </a:prstGeom>
        </p:spPr>
      </p:pic>
      <p:pic>
        <p:nvPicPr>
          <p:cNvPr id="20" name="Picture 19">
            <a:extLst>
              <a:ext uri="{FF2B5EF4-FFF2-40B4-BE49-F238E27FC236}">
                <a16:creationId xmlns:a16="http://schemas.microsoft.com/office/drawing/2014/main" id="{39EA0A5B-C15F-C2B9-D14A-241BF1C8BE9C}"/>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7061479" y="3021744"/>
            <a:ext cx="959275" cy="892125"/>
          </a:xfrm>
          <a:prstGeom prst="rect">
            <a:avLst/>
          </a:prstGeom>
        </p:spPr>
      </p:pic>
      <p:pic>
        <p:nvPicPr>
          <p:cNvPr id="21" name="Picture 20">
            <a:extLst>
              <a:ext uri="{FF2B5EF4-FFF2-40B4-BE49-F238E27FC236}">
                <a16:creationId xmlns:a16="http://schemas.microsoft.com/office/drawing/2014/main" id="{51E031BF-0C82-F7D1-3FFD-C5F68A9FA16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8260924" y="3052924"/>
            <a:ext cx="959275" cy="892125"/>
          </a:xfrm>
          <a:prstGeom prst="rect">
            <a:avLst/>
          </a:prstGeom>
        </p:spPr>
      </p:pic>
      <p:pic>
        <p:nvPicPr>
          <p:cNvPr id="22" name="Picture 21">
            <a:extLst>
              <a:ext uri="{FF2B5EF4-FFF2-40B4-BE49-F238E27FC236}">
                <a16:creationId xmlns:a16="http://schemas.microsoft.com/office/drawing/2014/main" id="{1F683D7D-976B-77DC-095D-DD297BB30A96}"/>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1927008" y="5446506"/>
            <a:ext cx="959275" cy="892125"/>
          </a:xfrm>
          <a:prstGeom prst="rect">
            <a:avLst/>
          </a:prstGeom>
        </p:spPr>
      </p:pic>
      <p:pic>
        <p:nvPicPr>
          <p:cNvPr id="23" name="Picture 22">
            <a:extLst>
              <a:ext uri="{FF2B5EF4-FFF2-40B4-BE49-F238E27FC236}">
                <a16:creationId xmlns:a16="http://schemas.microsoft.com/office/drawing/2014/main" id="{CFB54334-C0B6-D950-DE92-0BB718B057DD}"/>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4797306" y="5446506"/>
            <a:ext cx="959275" cy="892125"/>
          </a:xfrm>
          <a:prstGeom prst="rect">
            <a:avLst/>
          </a:prstGeom>
        </p:spPr>
      </p:pic>
      <p:pic>
        <p:nvPicPr>
          <p:cNvPr id="24" name="Picture 23">
            <a:extLst>
              <a:ext uri="{FF2B5EF4-FFF2-40B4-BE49-F238E27FC236}">
                <a16:creationId xmlns:a16="http://schemas.microsoft.com/office/drawing/2014/main" id="{BDD505E2-5F54-F6A3-30B0-7845EDFA5F0D}"/>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6087089" y="5446506"/>
            <a:ext cx="959275" cy="892125"/>
          </a:xfrm>
          <a:prstGeom prst="rect">
            <a:avLst/>
          </a:prstGeom>
        </p:spPr>
      </p:pic>
      <p:pic>
        <p:nvPicPr>
          <p:cNvPr id="25" name="Picture 24">
            <a:extLst>
              <a:ext uri="{FF2B5EF4-FFF2-40B4-BE49-F238E27FC236}">
                <a16:creationId xmlns:a16="http://schemas.microsoft.com/office/drawing/2014/main" id="{7472CE9A-F21A-1424-967D-FAF770FD09DB}"/>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7416086" y="5446506"/>
            <a:ext cx="959275" cy="892125"/>
          </a:xfrm>
          <a:prstGeom prst="rect">
            <a:avLst/>
          </a:prstGeom>
        </p:spPr>
      </p:pic>
      <p:pic>
        <p:nvPicPr>
          <p:cNvPr id="28" name="Picture 27">
            <a:extLst>
              <a:ext uri="{FF2B5EF4-FFF2-40B4-BE49-F238E27FC236}">
                <a16:creationId xmlns:a16="http://schemas.microsoft.com/office/drawing/2014/main" id="{7F413F62-75A6-8F4E-1DED-4D607636D62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8700901" y="5446505"/>
            <a:ext cx="959275" cy="892125"/>
          </a:xfrm>
          <a:prstGeom prst="rect">
            <a:avLst/>
          </a:prstGeom>
        </p:spPr>
      </p:pic>
      <p:pic>
        <p:nvPicPr>
          <p:cNvPr id="29" name="Picture 28">
            <a:extLst>
              <a:ext uri="{FF2B5EF4-FFF2-40B4-BE49-F238E27FC236}">
                <a16:creationId xmlns:a16="http://schemas.microsoft.com/office/drawing/2014/main" id="{23070C6F-098D-817B-FE29-21C0E75136D8}"/>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9985712" y="5446504"/>
            <a:ext cx="959275" cy="892125"/>
          </a:xfrm>
          <a:prstGeom prst="rect">
            <a:avLst/>
          </a:prstGeom>
        </p:spPr>
      </p:pic>
      <p:sp>
        <p:nvSpPr>
          <p:cNvPr id="26" name="TextBox 25">
            <a:extLst>
              <a:ext uri="{FF2B5EF4-FFF2-40B4-BE49-F238E27FC236}">
                <a16:creationId xmlns:a16="http://schemas.microsoft.com/office/drawing/2014/main" id="{52858521-6DB6-74FC-0316-4F84C3C83DD0}"/>
              </a:ext>
            </a:extLst>
          </p:cNvPr>
          <p:cNvSpPr txBox="1"/>
          <p:nvPr/>
        </p:nvSpPr>
        <p:spPr>
          <a:xfrm>
            <a:off x="10154221" y="3052924"/>
            <a:ext cx="1681612" cy="1015663"/>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IN" sz="3000" dirty="0">
                <a:solidFill>
                  <a:schemeClr val="dk1"/>
                </a:solidFill>
                <a:latin typeface="Calibri"/>
                <a:cs typeface="Calibri"/>
                <a:sym typeface="Calibri"/>
              </a:rPr>
              <a:t>Show Solution</a:t>
            </a:r>
          </a:p>
        </p:txBody>
      </p:sp>
      <p:pic>
        <p:nvPicPr>
          <p:cNvPr id="30" name="Picture 29">
            <a:extLst>
              <a:ext uri="{FF2B5EF4-FFF2-40B4-BE49-F238E27FC236}">
                <a16:creationId xmlns:a16="http://schemas.microsoft.com/office/drawing/2014/main" id="{A502A1FE-5274-0C3A-C25F-E2FD15F9F70C}"/>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6832" b="89441" l="7669" r="90491">
                        <a14:foregroundMark x1="8589" y1="45342" x2="8589" y2="45342"/>
                        <a14:foregroundMark x1="37117" y1="11801" x2="37117" y2="11801"/>
                        <a14:foregroundMark x1="72086" y1="15528" x2="72086" y2="15528"/>
                        <a14:foregroundMark x1="72086" y1="10559" x2="72086" y2="10559"/>
                        <a14:foregroundMark x1="75460" y1="14286" x2="75460" y2="14286"/>
                        <a14:foregroundMark x1="87423" y1="32919" x2="87423" y2="32919"/>
                        <a14:foregroundMark x1="89264" y1="38509" x2="89264" y2="38509"/>
                        <a14:foregroundMark x1="90491" y1="49689" x2="90491" y2="49689"/>
                        <a14:foregroundMark x1="87423" y1="51553" x2="87423" y2="51553"/>
                        <a14:foregroundMark x1="84969" y1="60870" x2="84969" y2="60870"/>
                        <a14:foregroundMark x1="80061" y1="68944" x2="80061" y2="68944"/>
                        <a14:foregroundMark x1="70859" y1="77640" x2="70859" y2="77640"/>
                        <a14:foregroundMark x1="56442" y1="83851" x2="80061" y2="74534"/>
                        <a14:foregroundMark x1="80061" y1="74534" x2="85276" y2="63354"/>
                        <a14:foregroundMark x1="73926" y1="77019" x2="86503" y2="58385"/>
                        <a14:foregroundMark x1="87423" y1="51553" x2="87730" y2="42857"/>
                        <a14:foregroundMark x1="59202" y1="9317" x2="59202" y2="9317"/>
                        <a14:foregroundMark x1="68712" y1="14907" x2="68712" y2="14907"/>
                        <a14:foregroundMark x1="22086" y1="16149" x2="38037" y2="9317"/>
                        <a14:foregroundMark x1="38037" y1="9317" x2="38650" y2="9317"/>
                        <a14:foregroundMark x1="34663" y1="8075" x2="34663" y2="8075"/>
                        <a14:foregroundMark x1="32515" y1="8075" x2="32515" y2="8075"/>
                        <a14:foregroundMark x1="35276" y1="7453" x2="35276" y2="7453"/>
                        <a14:foregroundMark x1="7669" y1="42236" x2="7669" y2="42236"/>
                        <a14:foregroundMark x1="11656" y1="42236" x2="11656" y2="42236"/>
                        <a14:foregroundMark x1="11350" y1="52795" x2="11350" y2="52795"/>
                        <a14:foregroundMark x1="15337" y1="64596" x2="15337" y2="64596"/>
                        <a14:foregroundMark x1="19325" y1="70186" x2="19325" y2="70186"/>
                        <a14:foregroundMark x1="14724" y1="72671" x2="14724" y2="72671"/>
                        <a14:foregroundMark x1="26074" y1="83851" x2="26074" y2="83851"/>
                        <a14:foregroundMark x1="21779" y1="80124" x2="21779" y2="80124"/>
                        <a14:foregroundMark x1="46933" y1="85714" x2="46933" y2="85714"/>
                        <a14:foregroundMark x1="44172" y1="84472" x2="44172" y2="84472"/>
                        <a14:foregroundMark x1="38344" y1="81988" x2="38344" y2="81988"/>
                        <a14:foregroundMark x1="34356" y1="80745" x2="34356" y2="80745"/>
                        <a14:foregroundMark x1="31902" y1="78882" x2="30675" y2="78882"/>
                        <a14:foregroundMark x1="36196" y1="81988" x2="36196" y2="81988"/>
                      </a14:backgroundRemoval>
                    </a14:imgEffect>
                    <a14:imgEffect>
                      <a14:sharpenSoften amount="50000"/>
                    </a14:imgEffect>
                    <a14:imgEffect>
                      <a14:saturation sat="66000"/>
                    </a14:imgEffect>
                  </a14:imgLayer>
                </a14:imgProps>
              </a:ext>
            </a:extLst>
          </a:blip>
          <a:stretch>
            <a:fillRect/>
          </a:stretch>
        </p:blipFill>
        <p:spPr>
          <a:xfrm>
            <a:off x="1660566" y="2890100"/>
            <a:ext cx="1924362" cy="1155412"/>
          </a:xfrm>
          <a:prstGeom prst="rect">
            <a:avLst/>
          </a:prstGeom>
        </p:spPr>
      </p:pic>
      <p:pic>
        <p:nvPicPr>
          <p:cNvPr id="31" name="Picture 30">
            <a:extLst>
              <a:ext uri="{FF2B5EF4-FFF2-40B4-BE49-F238E27FC236}">
                <a16:creationId xmlns:a16="http://schemas.microsoft.com/office/drawing/2014/main" id="{12655D94-6679-5C0C-9894-02F948A36C0F}"/>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6832" b="89441" l="7669" r="90491">
                        <a14:foregroundMark x1="8589" y1="45342" x2="8589" y2="45342"/>
                        <a14:foregroundMark x1="37117" y1="11801" x2="37117" y2="11801"/>
                        <a14:foregroundMark x1="72086" y1="15528" x2="72086" y2="15528"/>
                        <a14:foregroundMark x1="72086" y1="10559" x2="72086" y2="10559"/>
                        <a14:foregroundMark x1="75460" y1="14286" x2="75460" y2="14286"/>
                        <a14:foregroundMark x1="87423" y1="32919" x2="87423" y2="32919"/>
                        <a14:foregroundMark x1="89264" y1="38509" x2="89264" y2="38509"/>
                        <a14:foregroundMark x1="90491" y1="49689" x2="90491" y2="49689"/>
                        <a14:foregroundMark x1="87423" y1="51553" x2="87423" y2="51553"/>
                        <a14:foregroundMark x1="84969" y1="60870" x2="84969" y2="60870"/>
                        <a14:foregroundMark x1="80061" y1="68944" x2="80061" y2="68944"/>
                        <a14:foregroundMark x1="70859" y1="77640" x2="70859" y2="77640"/>
                        <a14:foregroundMark x1="56442" y1="83851" x2="80061" y2="74534"/>
                        <a14:foregroundMark x1="80061" y1="74534" x2="85276" y2="63354"/>
                        <a14:foregroundMark x1="73926" y1="77019" x2="86503" y2="58385"/>
                        <a14:foregroundMark x1="87423" y1="51553" x2="87730" y2="42857"/>
                        <a14:foregroundMark x1="59202" y1="9317" x2="59202" y2="9317"/>
                        <a14:foregroundMark x1="68712" y1="14907" x2="68712" y2="14907"/>
                        <a14:foregroundMark x1="22086" y1="16149" x2="38037" y2="9317"/>
                        <a14:foregroundMark x1="38037" y1="9317" x2="38650" y2="9317"/>
                        <a14:foregroundMark x1="34663" y1="8075" x2="34663" y2="8075"/>
                        <a14:foregroundMark x1="32515" y1="8075" x2="32515" y2="8075"/>
                        <a14:foregroundMark x1="35276" y1="7453" x2="35276" y2="7453"/>
                        <a14:foregroundMark x1="7669" y1="42236" x2="7669" y2="42236"/>
                        <a14:foregroundMark x1="11656" y1="42236" x2="11656" y2="42236"/>
                        <a14:foregroundMark x1="11350" y1="52795" x2="11350" y2="52795"/>
                        <a14:foregroundMark x1="15337" y1="64596" x2="15337" y2="64596"/>
                        <a14:foregroundMark x1="19325" y1="70186" x2="19325" y2="70186"/>
                        <a14:foregroundMark x1="14724" y1="72671" x2="14724" y2="72671"/>
                        <a14:foregroundMark x1="26074" y1="83851" x2="26074" y2="83851"/>
                        <a14:foregroundMark x1="21779" y1="80124" x2="21779" y2="80124"/>
                        <a14:foregroundMark x1="46933" y1="85714" x2="46933" y2="85714"/>
                        <a14:foregroundMark x1="44172" y1="84472" x2="44172" y2="84472"/>
                        <a14:foregroundMark x1="38344" y1="81988" x2="38344" y2="81988"/>
                        <a14:foregroundMark x1="34356" y1="80745" x2="34356" y2="80745"/>
                        <a14:foregroundMark x1="31902" y1="78882" x2="30675" y2="78882"/>
                        <a14:foregroundMark x1="36196" y1="81988" x2="36196" y2="81988"/>
                      </a14:backgroundRemoval>
                    </a14:imgEffect>
                    <a14:imgEffect>
                      <a14:sharpenSoften amount="50000"/>
                    </a14:imgEffect>
                    <a14:imgEffect>
                      <a14:saturation sat="66000"/>
                    </a14:imgEffect>
                  </a14:imgLayer>
                </a14:imgProps>
              </a:ext>
            </a:extLst>
          </a:blip>
          <a:stretch>
            <a:fillRect/>
          </a:stretch>
        </p:blipFill>
        <p:spPr>
          <a:xfrm>
            <a:off x="2771343" y="5337009"/>
            <a:ext cx="2121500" cy="11554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wipe(left)">
                                      <p:cBhvr>
                                        <p:cTn id="7" dur="500"/>
                                        <p:tgtEl>
                                          <p:spTgt spid="40">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10" presetClass="entr" presetSubtype="0" fill="hold" grpId="0" nodeType="withEffect">
                                  <p:stCondLst>
                                    <p:cond delay="25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childTnLst>
                          </p:cTn>
                        </p:par>
                        <p:par>
                          <p:cTn id="15" fill="hold">
                            <p:stCondLst>
                              <p:cond delay="1500"/>
                            </p:stCondLst>
                            <p:childTnLst>
                              <p:par>
                                <p:cTn id="16" presetID="2" presetClass="entr" presetSubtype="4" fill="hold" grpId="0" nodeType="afterEffect">
                                  <p:stCondLst>
                                    <p:cond delay="25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400" fill="hold"/>
                                        <p:tgtEl>
                                          <p:spTgt spid="5"/>
                                        </p:tgtEl>
                                        <p:attrNameLst>
                                          <p:attrName>ppt_x</p:attrName>
                                        </p:attrNameLst>
                                      </p:cBhvr>
                                      <p:tavLst>
                                        <p:tav tm="0">
                                          <p:val>
                                            <p:strVal val="#ppt_x"/>
                                          </p:val>
                                        </p:tav>
                                        <p:tav tm="100000">
                                          <p:val>
                                            <p:strVal val="#ppt_x"/>
                                          </p:val>
                                        </p:tav>
                                      </p:tavLst>
                                    </p:anim>
                                    <p:anim calcmode="lin" valueType="num">
                                      <p:cBhvr additive="base">
                                        <p:cTn id="19" dur="400" fill="hold"/>
                                        <p:tgtEl>
                                          <p:spTgt spid="5"/>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50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400" fill="hold"/>
                                        <p:tgtEl>
                                          <p:spTgt spid="6"/>
                                        </p:tgtEl>
                                        <p:attrNameLst>
                                          <p:attrName>ppt_x</p:attrName>
                                        </p:attrNameLst>
                                      </p:cBhvr>
                                      <p:tavLst>
                                        <p:tav tm="0">
                                          <p:val>
                                            <p:strVal val="#ppt_x"/>
                                          </p:val>
                                        </p:tav>
                                        <p:tav tm="100000">
                                          <p:val>
                                            <p:strVal val="#ppt_x"/>
                                          </p:val>
                                        </p:tav>
                                      </p:tavLst>
                                    </p:anim>
                                    <p:anim calcmode="lin" valueType="num">
                                      <p:cBhvr additive="base">
                                        <p:cTn id="23" dur="400" fill="hold"/>
                                        <p:tgtEl>
                                          <p:spTgt spid="6"/>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75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400" fill="hold"/>
                                        <p:tgtEl>
                                          <p:spTgt spid="7"/>
                                        </p:tgtEl>
                                        <p:attrNameLst>
                                          <p:attrName>ppt_x</p:attrName>
                                        </p:attrNameLst>
                                      </p:cBhvr>
                                      <p:tavLst>
                                        <p:tav tm="0">
                                          <p:val>
                                            <p:strVal val="#ppt_x"/>
                                          </p:val>
                                        </p:tav>
                                        <p:tav tm="100000">
                                          <p:val>
                                            <p:strVal val="#ppt_x"/>
                                          </p:val>
                                        </p:tav>
                                      </p:tavLst>
                                    </p:anim>
                                    <p:anim calcmode="lin" valueType="num">
                                      <p:cBhvr additive="base">
                                        <p:cTn id="27" dur="400" fill="hold"/>
                                        <p:tgtEl>
                                          <p:spTgt spid="7"/>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100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400" fill="hold"/>
                                        <p:tgtEl>
                                          <p:spTgt spid="8"/>
                                        </p:tgtEl>
                                        <p:attrNameLst>
                                          <p:attrName>ppt_x</p:attrName>
                                        </p:attrNameLst>
                                      </p:cBhvr>
                                      <p:tavLst>
                                        <p:tav tm="0">
                                          <p:val>
                                            <p:strVal val="#ppt_x"/>
                                          </p:val>
                                        </p:tav>
                                        <p:tav tm="100000">
                                          <p:val>
                                            <p:strVal val="#ppt_x"/>
                                          </p:val>
                                        </p:tav>
                                      </p:tavLst>
                                    </p:anim>
                                    <p:anim calcmode="lin" valueType="num">
                                      <p:cBhvr additive="base">
                                        <p:cTn id="31" dur="400" fill="hold"/>
                                        <p:tgtEl>
                                          <p:spTgt spid="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125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400" fill="hold"/>
                                        <p:tgtEl>
                                          <p:spTgt spid="9"/>
                                        </p:tgtEl>
                                        <p:attrNameLst>
                                          <p:attrName>ppt_x</p:attrName>
                                        </p:attrNameLst>
                                      </p:cBhvr>
                                      <p:tavLst>
                                        <p:tav tm="0">
                                          <p:val>
                                            <p:strVal val="#ppt_x"/>
                                          </p:val>
                                        </p:tav>
                                        <p:tav tm="100000">
                                          <p:val>
                                            <p:strVal val="#ppt_x"/>
                                          </p:val>
                                        </p:tav>
                                      </p:tavLst>
                                    </p:anim>
                                    <p:anim calcmode="lin" valueType="num">
                                      <p:cBhvr additive="base">
                                        <p:cTn id="35" dur="400" fill="hold"/>
                                        <p:tgtEl>
                                          <p:spTgt spid="9"/>
                                        </p:tgtEl>
                                        <p:attrNameLst>
                                          <p:attrName>ppt_y</p:attrName>
                                        </p:attrNameLst>
                                      </p:cBhvr>
                                      <p:tavLst>
                                        <p:tav tm="0">
                                          <p:val>
                                            <p:strVal val="1+#ppt_h/2"/>
                                          </p:val>
                                        </p:tav>
                                        <p:tav tm="100000">
                                          <p:val>
                                            <p:strVal val="#ppt_y"/>
                                          </p:val>
                                        </p:tav>
                                      </p:tavLst>
                                    </p:anim>
                                  </p:childTnLst>
                                </p:cTn>
                              </p:par>
                            </p:childTnLst>
                          </p:cTn>
                        </p:par>
                        <p:par>
                          <p:cTn id="36" fill="hold">
                            <p:stCondLst>
                              <p:cond delay="3150"/>
                            </p:stCondLst>
                            <p:childTnLst>
                              <p:par>
                                <p:cTn id="37" presetID="10" presetClass="entr" presetSubtype="0" fill="hold" grpId="0" nodeType="afterEffect">
                                  <p:stCondLst>
                                    <p:cond delay="25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childTnLst>
                          </p:cTn>
                        </p:par>
                        <p:par>
                          <p:cTn id="40" fill="hold">
                            <p:stCondLst>
                              <p:cond delay="3900"/>
                            </p:stCondLst>
                            <p:childTnLst>
                              <p:par>
                                <p:cTn id="41" presetID="26" presetClass="emph" presetSubtype="0" repeatCount="10000" fill="hold" grpId="1" nodeType="afterEffect">
                                  <p:stCondLst>
                                    <p:cond delay="0"/>
                                  </p:stCondLst>
                                  <p:childTnLst>
                                    <p:animEffect transition="out" filter="fade">
                                      <p:cBhvr>
                                        <p:cTn id="42" dur="1000" tmFilter="0, 0; .2, .5; .8, .5; 1, 0"/>
                                        <p:tgtEl>
                                          <p:spTgt spid="26"/>
                                        </p:tgtEl>
                                      </p:cBhvr>
                                    </p:animEffect>
                                    <p:animScale>
                                      <p:cBhvr>
                                        <p:cTn id="43" dur="50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44" restart="whenNotActive" fill="hold" evtFilter="cancelBubble" nodeType="interactiveSeq">
                <p:stCondLst>
                  <p:cond evt="onClick" delay="0">
                    <p:tgtEl>
                      <p:spTgt spid="26"/>
                    </p:tgtEl>
                  </p:cond>
                </p:stCondLst>
                <p:endSync evt="end" delay="0">
                  <p:rtn val="all"/>
                </p:endSync>
                <p:childTnLst>
                  <p:par>
                    <p:cTn id="45" fill="hold">
                      <p:stCondLst>
                        <p:cond delay="0"/>
                      </p:stCondLst>
                      <p:childTnLst>
                        <p:par>
                          <p:cTn id="46" fill="hold">
                            <p:stCondLst>
                              <p:cond delay="0"/>
                            </p:stCondLst>
                            <p:childTnLst>
                              <p:par>
                                <p:cTn id="47" presetID="53" presetClass="entr" presetSubtype="16" fill="hold" nodeType="with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500" fill="hold"/>
                                        <p:tgtEl>
                                          <p:spTgt spid="18"/>
                                        </p:tgtEl>
                                        <p:attrNameLst>
                                          <p:attrName>ppt_w</p:attrName>
                                        </p:attrNameLst>
                                      </p:cBhvr>
                                      <p:tavLst>
                                        <p:tav tm="0">
                                          <p:val>
                                            <p:fltVal val="0"/>
                                          </p:val>
                                        </p:tav>
                                        <p:tav tm="100000">
                                          <p:val>
                                            <p:strVal val="#ppt_w"/>
                                          </p:val>
                                        </p:tav>
                                      </p:tavLst>
                                    </p:anim>
                                    <p:anim calcmode="lin" valueType="num">
                                      <p:cBhvr>
                                        <p:cTn id="50" dur="500" fill="hold"/>
                                        <p:tgtEl>
                                          <p:spTgt spid="18"/>
                                        </p:tgtEl>
                                        <p:attrNameLst>
                                          <p:attrName>ppt_h</p:attrName>
                                        </p:attrNameLst>
                                      </p:cBhvr>
                                      <p:tavLst>
                                        <p:tav tm="0">
                                          <p:val>
                                            <p:fltVal val="0"/>
                                          </p:val>
                                        </p:tav>
                                        <p:tav tm="100000">
                                          <p:val>
                                            <p:strVal val="#ppt_h"/>
                                          </p:val>
                                        </p:tav>
                                      </p:tavLst>
                                    </p:anim>
                                    <p:animEffect transition="in" filter="fade">
                                      <p:cBhvr>
                                        <p:cTn id="51" dur="500"/>
                                        <p:tgtEl>
                                          <p:spTgt spid="18"/>
                                        </p:tgtEl>
                                      </p:cBhvr>
                                    </p:animEffect>
                                  </p:childTnLst>
                                </p:cTn>
                              </p:par>
                              <p:par>
                                <p:cTn id="52" presetID="53" presetClass="entr" presetSubtype="16" fill="hold" nodeType="with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par>
                                <p:cTn id="57" presetID="53" presetClass="entr" presetSubtype="16" fill="hold" nodeType="with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500" fill="hold"/>
                                        <p:tgtEl>
                                          <p:spTgt spid="20"/>
                                        </p:tgtEl>
                                        <p:attrNameLst>
                                          <p:attrName>ppt_w</p:attrName>
                                        </p:attrNameLst>
                                      </p:cBhvr>
                                      <p:tavLst>
                                        <p:tav tm="0">
                                          <p:val>
                                            <p:fltVal val="0"/>
                                          </p:val>
                                        </p:tav>
                                        <p:tav tm="100000">
                                          <p:val>
                                            <p:strVal val="#ppt_w"/>
                                          </p:val>
                                        </p:tav>
                                      </p:tavLst>
                                    </p:anim>
                                    <p:anim calcmode="lin" valueType="num">
                                      <p:cBhvr>
                                        <p:cTn id="60" dur="500" fill="hold"/>
                                        <p:tgtEl>
                                          <p:spTgt spid="20"/>
                                        </p:tgtEl>
                                        <p:attrNameLst>
                                          <p:attrName>ppt_h</p:attrName>
                                        </p:attrNameLst>
                                      </p:cBhvr>
                                      <p:tavLst>
                                        <p:tav tm="0">
                                          <p:val>
                                            <p:fltVal val="0"/>
                                          </p:val>
                                        </p:tav>
                                        <p:tav tm="100000">
                                          <p:val>
                                            <p:strVal val="#ppt_h"/>
                                          </p:val>
                                        </p:tav>
                                      </p:tavLst>
                                    </p:anim>
                                    <p:animEffect transition="in" filter="fade">
                                      <p:cBhvr>
                                        <p:cTn id="61" dur="500"/>
                                        <p:tgtEl>
                                          <p:spTgt spid="20"/>
                                        </p:tgtEl>
                                      </p:cBhvr>
                                    </p:animEffect>
                                  </p:childTnLst>
                                </p:cTn>
                              </p:par>
                              <p:par>
                                <p:cTn id="62" presetID="53" presetClass="entr" presetSubtype="16" fill="hold" nodeType="with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500" fill="hold"/>
                                        <p:tgtEl>
                                          <p:spTgt spid="21"/>
                                        </p:tgtEl>
                                        <p:attrNameLst>
                                          <p:attrName>ppt_w</p:attrName>
                                        </p:attrNameLst>
                                      </p:cBhvr>
                                      <p:tavLst>
                                        <p:tav tm="0">
                                          <p:val>
                                            <p:fltVal val="0"/>
                                          </p:val>
                                        </p:tav>
                                        <p:tav tm="100000">
                                          <p:val>
                                            <p:strVal val="#ppt_w"/>
                                          </p:val>
                                        </p:tav>
                                      </p:tavLst>
                                    </p:anim>
                                    <p:anim calcmode="lin" valueType="num">
                                      <p:cBhvr>
                                        <p:cTn id="65" dur="500" fill="hold"/>
                                        <p:tgtEl>
                                          <p:spTgt spid="21"/>
                                        </p:tgtEl>
                                        <p:attrNameLst>
                                          <p:attrName>ppt_h</p:attrName>
                                        </p:attrNameLst>
                                      </p:cBhvr>
                                      <p:tavLst>
                                        <p:tav tm="0">
                                          <p:val>
                                            <p:fltVal val="0"/>
                                          </p:val>
                                        </p:tav>
                                        <p:tav tm="100000">
                                          <p:val>
                                            <p:strVal val="#ppt_h"/>
                                          </p:val>
                                        </p:tav>
                                      </p:tavLst>
                                    </p:anim>
                                    <p:animEffect transition="in" filter="fade">
                                      <p:cBhvr>
                                        <p:cTn id="66" dur="500"/>
                                        <p:tgtEl>
                                          <p:spTgt spid="21"/>
                                        </p:tgtEl>
                                      </p:cBhvr>
                                    </p:animEffect>
                                  </p:childTnLst>
                                </p:cTn>
                              </p:par>
                              <p:par>
                                <p:cTn id="67" presetID="14" presetClass="entr" presetSubtype="10" fill="hold"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randombar(horizontal)">
                                      <p:cBhvr>
                                        <p:cTn id="69" dur="500"/>
                                        <p:tgtEl>
                                          <p:spTgt spid="30"/>
                                        </p:tgtEl>
                                      </p:cBhvr>
                                    </p:animEffect>
                                  </p:childTnLst>
                                </p:cTn>
                              </p:par>
                              <p:par>
                                <p:cTn id="70" presetID="10" presetClass="entr" presetSubtype="0" fill="hold" grpId="0" nodeType="withEffect">
                                  <p:stCondLst>
                                    <p:cond delay="1000"/>
                                  </p:stCondLst>
                                  <p:childTnLst>
                                    <p:set>
                                      <p:cBhvr>
                                        <p:cTn id="71" dur="1" fill="hold">
                                          <p:stCondLst>
                                            <p:cond delay="0"/>
                                          </p:stCondLst>
                                        </p:cTn>
                                        <p:tgtEl>
                                          <p:spTgt spid="3"/>
                                        </p:tgtEl>
                                        <p:attrNameLst>
                                          <p:attrName>style.visibility</p:attrName>
                                        </p:attrNameLst>
                                      </p:cBhvr>
                                      <p:to>
                                        <p:strVal val="visible"/>
                                      </p:to>
                                    </p:set>
                                    <p:animEffect transition="in" filter="fade">
                                      <p:cBhvr>
                                        <p:cTn id="72" dur="500"/>
                                        <p:tgtEl>
                                          <p:spTgt spid="3"/>
                                        </p:tgtEl>
                                      </p:cBhvr>
                                    </p:animEffect>
                                  </p:childTnLst>
                                </p:cTn>
                              </p:par>
                              <p:par>
                                <p:cTn id="73" presetID="10" presetClass="entr" presetSubtype="0" fill="hold" grpId="0" nodeType="withEffect">
                                  <p:stCondLst>
                                    <p:cond delay="100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500"/>
                                        <p:tgtEl>
                                          <p:spTgt spid="17"/>
                                        </p:tgtEl>
                                      </p:cBhvr>
                                    </p:animEffect>
                                  </p:childTnLst>
                                </p:cTn>
                              </p:par>
                            </p:childTnLst>
                          </p:cTn>
                        </p:par>
                        <p:par>
                          <p:cTn id="76" fill="hold">
                            <p:stCondLst>
                              <p:cond delay="1500"/>
                            </p:stCondLst>
                            <p:childTnLst>
                              <p:par>
                                <p:cTn id="77" presetID="2" presetClass="entr" presetSubtype="4" fill="hold" grpId="0" nodeType="afterEffect">
                                  <p:stCondLst>
                                    <p:cond delay="250"/>
                                  </p:stCondLst>
                                  <p:childTnLst>
                                    <p:set>
                                      <p:cBhvr>
                                        <p:cTn id="78" dur="1" fill="hold">
                                          <p:stCondLst>
                                            <p:cond delay="0"/>
                                          </p:stCondLst>
                                        </p:cTn>
                                        <p:tgtEl>
                                          <p:spTgt spid="4"/>
                                        </p:tgtEl>
                                        <p:attrNameLst>
                                          <p:attrName>style.visibility</p:attrName>
                                        </p:attrNameLst>
                                      </p:cBhvr>
                                      <p:to>
                                        <p:strVal val="visible"/>
                                      </p:to>
                                    </p:set>
                                    <p:anim calcmode="lin" valueType="num">
                                      <p:cBhvr additive="base">
                                        <p:cTn id="79" dur="400" fill="hold"/>
                                        <p:tgtEl>
                                          <p:spTgt spid="4"/>
                                        </p:tgtEl>
                                        <p:attrNameLst>
                                          <p:attrName>ppt_x</p:attrName>
                                        </p:attrNameLst>
                                      </p:cBhvr>
                                      <p:tavLst>
                                        <p:tav tm="0">
                                          <p:val>
                                            <p:strVal val="#ppt_x"/>
                                          </p:val>
                                        </p:tav>
                                        <p:tav tm="100000">
                                          <p:val>
                                            <p:strVal val="#ppt_x"/>
                                          </p:val>
                                        </p:tav>
                                      </p:tavLst>
                                    </p:anim>
                                    <p:anim calcmode="lin" valueType="num">
                                      <p:cBhvr additive="base">
                                        <p:cTn id="80" dur="400" fill="hold"/>
                                        <p:tgtEl>
                                          <p:spTgt spid="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500"/>
                                  </p:stCondLst>
                                  <p:childTnLst>
                                    <p:set>
                                      <p:cBhvr>
                                        <p:cTn id="82" dur="1" fill="hold">
                                          <p:stCondLst>
                                            <p:cond delay="0"/>
                                          </p:stCondLst>
                                        </p:cTn>
                                        <p:tgtEl>
                                          <p:spTgt spid="10"/>
                                        </p:tgtEl>
                                        <p:attrNameLst>
                                          <p:attrName>style.visibility</p:attrName>
                                        </p:attrNameLst>
                                      </p:cBhvr>
                                      <p:to>
                                        <p:strVal val="visible"/>
                                      </p:to>
                                    </p:set>
                                    <p:anim calcmode="lin" valueType="num">
                                      <p:cBhvr additive="base">
                                        <p:cTn id="83" dur="400" fill="hold"/>
                                        <p:tgtEl>
                                          <p:spTgt spid="10"/>
                                        </p:tgtEl>
                                        <p:attrNameLst>
                                          <p:attrName>ppt_x</p:attrName>
                                        </p:attrNameLst>
                                      </p:cBhvr>
                                      <p:tavLst>
                                        <p:tav tm="0">
                                          <p:val>
                                            <p:strVal val="#ppt_x"/>
                                          </p:val>
                                        </p:tav>
                                        <p:tav tm="100000">
                                          <p:val>
                                            <p:strVal val="#ppt_x"/>
                                          </p:val>
                                        </p:tav>
                                      </p:tavLst>
                                    </p:anim>
                                    <p:anim calcmode="lin" valueType="num">
                                      <p:cBhvr additive="base">
                                        <p:cTn id="84" dur="400" fill="hold"/>
                                        <p:tgtEl>
                                          <p:spTgt spid="1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750"/>
                                  </p:stCondLst>
                                  <p:childTnLst>
                                    <p:set>
                                      <p:cBhvr>
                                        <p:cTn id="86" dur="1" fill="hold">
                                          <p:stCondLst>
                                            <p:cond delay="0"/>
                                          </p:stCondLst>
                                        </p:cTn>
                                        <p:tgtEl>
                                          <p:spTgt spid="11"/>
                                        </p:tgtEl>
                                        <p:attrNameLst>
                                          <p:attrName>style.visibility</p:attrName>
                                        </p:attrNameLst>
                                      </p:cBhvr>
                                      <p:to>
                                        <p:strVal val="visible"/>
                                      </p:to>
                                    </p:set>
                                    <p:anim calcmode="lin" valueType="num">
                                      <p:cBhvr additive="base">
                                        <p:cTn id="87" dur="400" fill="hold"/>
                                        <p:tgtEl>
                                          <p:spTgt spid="11"/>
                                        </p:tgtEl>
                                        <p:attrNameLst>
                                          <p:attrName>ppt_x</p:attrName>
                                        </p:attrNameLst>
                                      </p:cBhvr>
                                      <p:tavLst>
                                        <p:tav tm="0">
                                          <p:val>
                                            <p:strVal val="#ppt_x"/>
                                          </p:val>
                                        </p:tav>
                                        <p:tav tm="100000">
                                          <p:val>
                                            <p:strVal val="#ppt_x"/>
                                          </p:val>
                                        </p:tav>
                                      </p:tavLst>
                                    </p:anim>
                                    <p:anim calcmode="lin" valueType="num">
                                      <p:cBhvr additive="base">
                                        <p:cTn id="88" dur="400" fill="hold"/>
                                        <p:tgtEl>
                                          <p:spTgt spid="1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1000"/>
                                  </p:stCondLst>
                                  <p:childTnLst>
                                    <p:set>
                                      <p:cBhvr>
                                        <p:cTn id="90" dur="1" fill="hold">
                                          <p:stCondLst>
                                            <p:cond delay="0"/>
                                          </p:stCondLst>
                                        </p:cTn>
                                        <p:tgtEl>
                                          <p:spTgt spid="12"/>
                                        </p:tgtEl>
                                        <p:attrNameLst>
                                          <p:attrName>style.visibility</p:attrName>
                                        </p:attrNameLst>
                                      </p:cBhvr>
                                      <p:to>
                                        <p:strVal val="visible"/>
                                      </p:to>
                                    </p:set>
                                    <p:anim calcmode="lin" valueType="num">
                                      <p:cBhvr additive="base">
                                        <p:cTn id="91" dur="400" fill="hold"/>
                                        <p:tgtEl>
                                          <p:spTgt spid="12"/>
                                        </p:tgtEl>
                                        <p:attrNameLst>
                                          <p:attrName>ppt_x</p:attrName>
                                        </p:attrNameLst>
                                      </p:cBhvr>
                                      <p:tavLst>
                                        <p:tav tm="0">
                                          <p:val>
                                            <p:strVal val="#ppt_x"/>
                                          </p:val>
                                        </p:tav>
                                        <p:tav tm="100000">
                                          <p:val>
                                            <p:strVal val="#ppt_x"/>
                                          </p:val>
                                        </p:tav>
                                      </p:tavLst>
                                    </p:anim>
                                    <p:anim calcmode="lin" valueType="num">
                                      <p:cBhvr additive="base">
                                        <p:cTn id="92" dur="400" fill="hold"/>
                                        <p:tgtEl>
                                          <p:spTgt spid="12"/>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1250"/>
                                  </p:stCondLst>
                                  <p:childTnLst>
                                    <p:set>
                                      <p:cBhvr>
                                        <p:cTn id="94" dur="1" fill="hold">
                                          <p:stCondLst>
                                            <p:cond delay="0"/>
                                          </p:stCondLst>
                                        </p:cTn>
                                        <p:tgtEl>
                                          <p:spTgt spid="13"/>
                                        </p:tgtEl>
                                        <p:attrNameLst>
                                          <p:attrName>style.visibility</p:attrName>
                                        </p:attrNameLst>
                                      </p:cBhvr>
                                      <p:to>
                                        <p:strVal val="visible"/>
                                      </p:to>
                                    </p:set>
                                    <p:anim calcmode="lin" valueType="num">
                                      <p:cBhvr additive="base">
                                        <p:cTn id="95" dur="400" fill="hold"/>
                                        <p:tgtEl>
                                          <p:spTgt spid="13"/>
                                        </p:tgtEl>
                                        <p:attrNameLst>
                                          <p:attrName>ppt_x</p:attrName>
                                        </p:attrNameLst>
                                      </p:cBhvr>
                                      <p:tavLst>
                                        <p:tav tm="0">
                                          <p:val>
                                            <p:strVal val="#ppt_x"/>
                                          </p:val>
                                        </p:tav>
                                        <p:tav tm="100000">
                                          <p:val>
                                            <p:strVal val="#ppt_x"/>
                                          </p:val>
                                        </p:tav>
                                      </p:tavLst>
                                    </p:anim>
                                    <p:anim calcmode="lin" valueType="num">
                                      <p:cBhvr additive="base">
                                        <p:cTn id="96" dur="400" fill="hold"/>
                                        <p:tgtEl>
                                          <p:spTgt spid="13"/>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1500"/>
                                  </p:stCondLst>
                                  <p:childTnLst>
                                    <p:set>
                                      <p:cBhvr>
                                        <p:cTn id="98" dur="1" fill="hold">
                                          <p:stCondLst>
                                            <p:cond delay="0"/>
                                          </p:stCondLst>
                                        </p:cTn>
                                        <p:tgtEl>
                                          <p:spTgt spid="14"/>
                                        </p:tgtEl>
                                        <p:attrNameLst>
                                          <p:attrName>style.visibility</p:attrName>
                                        </p:attrNameLst>
                                      </p:cBhvr>
                                      <p:to>
                                        <p:strVal val="visible"/>
                                      </p:to>
                                    </p:set>
                                    <p:anim calcmode="lin" valueType="num">
                                      <p:cBhvr additive="base">
                                        <p:cTn id="99" dur="400" fill="hold"/>
                                        <p:tgtEl>
                                          <p:spTgt spid="14"/>
                                        </p:tgtEl>
                                        <p:attrNameLst>
                                          <p:attrName>ppt_x</p:attrName>
                                        </p:attrNameLst>
                                      </p:cBhvr>
                                      <p:tavLst>
                                        <p:tav tm="0">
                                          <p:val>
                                            <p:strVal val="#ppt_x"/>
                                          </p:val>
                                        </p:tav>
                                        <p:tav tm="100000">
                                          <p:val>
                                            <p:strVal val="#ppt_x"/>
                                          </p:val>
                                        </p:tav>
                                      </p:tavLst>
                                    </p:anim>
                                    <p:anim calcmode="lin" valueType="num">
                                      <p:cBhvr additive="base">
                                        <p:cTn id="100" dur="400" fill="hold"/>
                                        <p:tgtEl>
                                          <p:spTgt spid="14"/>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1750"/>
                                  </p:stCondLst>
                                  <p:childTnLst>
                                    <p:set>
                                      <p:cBhvr>
                                        <p:cTn id="102" dur="1" fill="hold">
                                          <p:stCondLst>
                                            <p:cond delay="0"/>
                                          </p:stCondLst>
                                        </p:cTn>
                                        <p:tgtEl>
                                          <p:spTgt spid="15"/>
                                        </p:tgtEl>
                                        <p:attrNameLst>
                                          <p:attrName>style.visibility</p:attrName>
                                        </p:attrNameLst>
                                      </p:cBhvr>
                                      <p:to>
                                        <p:strVal val="visible"/>
                                      </p:to>
                                    </p:set>
                                    <p:anim calcmode="lin" valueType="num">
                                      <p:cBhvr additive="base">
                                        <p:cTn id="103" dur="400" fill="hold"/>
                                        <p:tgtEl>
                                          <p:spTgt spid="15"/>
                                        </p:tgtEl>
                                        <p:attrNameLst>
                                          <p:attrName>ppt_x</p:attrName>
                                        </p:attrNameLst>
                                      </p:cBhvr>
                                      <p:tavLst>
                                        <p:tav tm="0">
                                          <p:val>
                                            <p:strVal val="#ppt_x"/>
                                          </p:val>
                                        </p:tav>
                                        <p:tav tm="100000">
                                          <p:val>
                                            <p:strVal val="#ppt_x"/>
                                          </p:val>
                                        </p:tav>
                                      </p:tavLst>
                                    </p:anim>
                                    <p:anim calcmode="lin" valueType="num">
                                      <p:cBhvr additive="base">
                                        <p:cTn id="104" dur="4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53" presetClass="entr" presetSubtype="16" fill="hold" nodeType="clickEffect">
                                  <p:stCondLst>
                                    <p:cond delay="0"/>
                                  </p:stCondLst>
                                  <p:childTnLst>
                                    <p:set>
                                      <p:cBhvr>
                                        <p:cTn id="108" dur="1" fill="hold">
                                          <p:stCondLst>
                                            <p:cond delay="0"/>
                                          </p:stCondLst>
                                        </p:cTn>
                                        <p:tgtEl>
                                          <p:spTgt spid="22"/>
                                        </p:tgtEl>
                                        <p:attrNameLst>
                                          <p:attrName>style.visibility</p:attrName>
                                        </p:attrNameLst>
                                      </p:cBhvr>
                                      <p:to>
                                        <p:strVal val="visible"/>
                                      </p:to>
                                    </p:set>
                                    <p:anim calcmode="lin" valueType="num">
                                      <p:cBhvr>
                                        <p:cTn id="109" dur="500" fill="hold"/>
                                        <p:tgtEl>
                                          <p:spTgt spid="22"/>
                                        </p:tgtEl>
                                        <p:attrNameLst>
                                          <p:attrName>ppt_w</p:attrName>
                                        </p:attrNameLst>
                                      </p:cBhvr>
                                      <p:tavLst>
                                        <p:tav tm="0">
                                          <p:val>
                                            <p:fltVal val="0"/>
                                          </p:val>
                                        </p:tav>
                                        <p:tav tm="100000">
                                          <p:val>
                                            <p:strVal val="#ppt_w"/>
                                          </p:val>
                                        </p:tav>
                                      </p:tavLst>
                                    </p:anim>
                                    <p:anim calcmode="lin" valueType="num">
                                      <p:cBhvr>
                                        <p:cTn id="110" dur="500" fill="hold"/>
                                        <p:tgtEl>
                                          <p:spTgt spid="22"/>
                                        </p:tgtEl>
                                        <p:attrNameLst>
                                          <p:attrName>ppt_h</p:attrName>
                                        </p:attrNameLst>
                                      </p:cBhvr>
                                      <p:tavLst>
                                        <p:tav tm="0">
                                          <p:val>
                                            <p:fltVal val="0"/>
                                          </p:val>
                                        </p:tav>
                                        <p:tav tm="100000">
                                          <p:val>
                                            <p:strVal val="#ppt_h"/>
                                          </p:val>
                                        </p:tav>
                                      </p:tavLst>
                                    </p:anim>
                                    <p:animEffect transition="in" filter="fade">
                                      <p:cBhvr>
                                        <p:cTn id="111" dur="500"/>
                                        <p:tgtEl>
                                          <p:spTgt spid="22"/>
                                        </p:tgtEl>
                                      </p:cBhvr>
                                    </p:animEffect>
                                  </p:childTnLst>
                                </p:cTn>
                              </p:par>
                              <p:par>
                                <p:cTn id="112" presetID="53" presetClass="entr" presetSubtype="16" fill="hold" nodeType="with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500" fill="hold"/>
                                        <p:tgtEl>
                                          <p:spTgt spid="24"/>
                                        </p:tgtEl>
                                        <p:attrNameLst>
                                          <p:attrName>ppt_w</p:attrName>
                                        </p:attrNameLst>
                                      </p:cBhvr>
                                      <p:tavLst>
                                        <p:tav tm="0">
                                          <p:val>
                                            <p:fltVal val="0"/>
                                          </p:val>
                                        </p:tav>
                                        <p:tav tm="100000">
                                          <p:val>
                                            <p:strVal val="#ppt_w"/>
                                          </p:val>
                                        </p:tav>
                                      </p:tavLst>
                                    </p:anim>
                                    <p:anim calcmode="lin" valueType="num">
                                      <p:cBhvr>
                                        <p:cTn id="115" dur="500" fill="hold"/>
                                        <p:tgtEl>
                                          <p:spTgt spid="24"/>
                                        </p:tgtEl>
                                        <p:attrNameLst>
                                          <p:attrName>ppt_h</p:attrName>
                                        </p:attrNameLst>
                                      </p:cBhvr>
                                      <p:tavLst>
                                        <p:tav tm="0">
                                          <p:val>
                                            <p:fltVal val="0"/>
                                          </p:val>
                                        </p:tav>
                                        <p:tav tm="100000">
                                          <p:val>
                                            <p:strVal val="#ppt_h"/>
                                          </p:val>
                                        </p:tav>
                                      </p:tavLst>
                                    </p:anim>
                                    <p:animEffect transition="in" filter="fade">
                                      <p:cBhvr>
                                        <p:cTn id="116" dur="500"/>
                                        <p:tgtEl>
                                          <p:spTgt spid="24"/>
                                        </p:tgtEl>
                                      </p:cBhvr>
                                    </p:animEffect>
                                  </p:childTnLst>
                                </p:cTn>
                              </p:par>
                              <p:par>
                                <p:cTn id="117" presetID="53" presetClass="entr" presetSubtype="16" fill="hold" nodeType="withEffect">
                                  <p:stCondLst>
                                    <p:cond delay="0"/>
                                  </p:stCondLst>
                                  <p:childTnLst>
                                    <p:set>
                                      <p:cBhvr>
                                        <p:cTn id="118" dur="1" fill="hold">
                                          <p:stCondLst>
                                            <p:cond delay="0"/>
                                          </p:stCondLst>
                                        </p:cTn>
                                        <p:tgtEl>
                                          <p:spTgt spid="23"/>
                                        </p:tgtEl>
                                        <p:attrNameLst>
                                          <p:attrName>style.visibility</p:attrName>
                                        </p:attrNameLst>
                                      </p:cBhvr>
                                      <p:to>
                                        <p:strVal val="visible"/>
                                      </p:to>
                                    </p:set>
                                    <p:anim calcmode="lin" valueType="num">
                                      <p:cBhvr>
                                        <p:cTn id="119" dur="500" fill="hold"/>
                                        <p:tgtEl>
                                          <p:spTgt spid="23"/>
                                        </p:tgtEl>
                                        <p:attrNameLst>
                                          <p:attrName>ppt_w</p:attrName>
                                        </p:attrNameLst>
                                      </p:cBhvr>
                                      <p:tavLst>
                                        <p:tav tm="0">
                                          <p:val>
                                            <p:fltVal val="0"/>
                                          </p:val>
                                        </p:tav>
                                        <p:tav tm="100000">
                                          <p:val>
                                            <p:strVal val="#ppt_w"/>
                                          </p:val>
                                        </p:tav>
                                      </p:tavLst>
                                    </p:anim>
                                    <p:anim calcmode="lin" valueType="num">
                                      <p:cBhvr>
                                        <p:cTn id="120" dur="500" fill="hold"/>
                                        <p:tgtEl>
                                          <p:spTgt spid="23"/>
                                        </p:tgtEl>
                                        <p:attrNameLst>
                                          <p:attrName>ppt_h</p:attrName>
                                        </p:attrNameLst>
                                      </p:cBhvr>
                                      <p:tavLst>
                                        <p:tav tm="0">
                                          <p:val>
                                            <p:fltVal val="0"/>
                                          </p:val>
                                        </p:tav>
                                        <p:tav tm="100000">
                                          <p:val>
                                            <p:strVal val="#ppt_h"/>
                                          </p:val>
                                        </p:tav>
                                      </p:tavLst>
                                    </p:anim>
                                    <p:animEffect transition="in" filter="fade">
                                      <p:cBhvr>
                                        <p:cTn id="121" dur="500"/>
                                        <p:tgtEl>
                                          <p:spTgt spid="23"/>
                                        </p:tgtEl>
                                      </p:cBhvr>
                                    </p:animEffect>
                                  </p:childTnLst>
                                </p:cTn>
                              </p:par>
                              <p:par>
                                <p:cTn id="122" presetID="53" presetClass="entr" presetSubtype="16" fill="hold" nodeType="with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Effect transition="in" filter="fade">
                                      <p:cBhvr>
                                        <p:cTn id="126" dur="500"/>
                                        <p:tgtEl>
                                          <p:spTgt spid="25"/>
                                        </p:tgtEl>
                                      </p:cBhvr>
                                    </p:animEffect>
                                  </p:childTnLst>
                                </p:cTn>
                              </p:par>
                              <p:par>
                                <p:cTn id="127" presetID="53" presetClass="entr" presetSubtype="16" fill="hold" nodeType="withEffect">
                                  <p:stCondLst>
                                    <p:cond delay="0"/>
                                  </p:stCondLst>
                                  <p:childTnLst>
                                    <p:set>
                                      <p:cBhvr>
                                        <p:cTn id="128" dur="1" fill="hold">
                                          <p:stCondLst>
                                            <p:cond delay="0"/>
                                          </p:stCondLst>
                                        </p:cTn>
                                        <p:tgtEl>
                                          <p:spTgt spid="28"/>
                                        </p:tgtEl>
                                        <p:attrNameLst>
                                          <p:attrName>style.visibility</p:attrName>
                                        </p:attrNameLst>
                                      </p:cBhvr>
                                      <p:to>
                                        <p:strVal val="visible"/>
                                      </p:to>
                                    </p:set>
                                    <p:anim calcmode="lin" valueType="num">
                                      <p:cBhvr>
                                        <p:cTn id="129" dur="500" fill="hold"/>
                                        <p:tgtEl>
                                          <p:spTgt spid="28"/>
                                        </p:tgtEl>
                                        <p:attrNameLst>
                                          <p:attrName>ppt_w</p:attrName>
                                        </p:attrNameLst>
                                      </p:cBhvr>
                                      <p:tavLst>
                                        <p:tav tm="0">
                                          <p:val>
                                            <p:fltVal val="0"/>
                                          </p:val>
                                        </p:tav>
                                        <p:tav tm="100000">
                                          <p:val>
                                            <p:strVal val="#ppt_w"/>
                                          </p:val>
                                        </p:tav>
                                      </p:tavLst>
                                    </p:anim>
                                    <p:anim calcmode="lin" valueType="num">
                                      <p:cBhvr>
                                        <p:cTn id="130" dur="500" fill="hold"/>
                                        <p:tgtEl>
                                          <p:spTgt spid="28"/>
                                        </p:tgtEl>
                                        <p:attrNameLst>
                                          <p:attrName>ppt_h</p:attrName>
                                        </p:attrNameLst>
                                      </p:cBhvr>
                                      <p:tavLst>
                                        <p:tav tm="0">
                                          <p:val>
                                            <p:fltVal val="0"/>
                                          </p:val>
                                        </p:tav>
                                        <p:tav tm="100000">
                                          <p:val>
                                            <p:strVal val="#ppt_h"/>
                                          </p:val>
                                        </p:tav>
                                      </p:tavLst>
                                    </p:anim>
                                    <p:animEffect transition="in" filter="fade">
                                      <p:cBhvr>
                                        <p:cTn id="131" dur="500"/>
                                        <p:tgtEl>
                                          <p:spTgt spid="28"/>
                                        </p:tgtEl>
                                      </p:cBhvr>
                                    </p:animEffect>
                                  </p:childTnLst>
                                </p:cTn>
                              </p:par>
                              <p:par>
                                <p:cTn id="132" presetID="53" presetClass="entr" presetSubtype="16" fill="hold" nodeType="withEffect">
                                  <p:stCondLst>
                                    <p:cond delay="0"/>
                                  </p:stCondLst>
                                  <p:childTnLst>
                                    <p:set>
                                      <p:cBhvr>
                                        <p:cTn id="133" dur="1" fill="hold">
                                          <p:stCondLst>
                                            <p:cond delay="0"/>
                                          </p:stCondLst>
                                        </p:cTn>
                                        <p:tgtEl>
                                          <p:spTgt spid="29"/>
                                        </p:tgtEl>
                                        <p:attrNameLst>
                                          <p:attrName>style.visibility</p:attrName>
                                        </p:attrNameLst>
                                      </p:cBhvr>
                                      <p:to>
                                        <p:strVal val="visible"/>
                                      </p:to>
                                    </p:set>
                                    <p:anim calcmode="lin" valueType="num">
                                      <p:cBhvr>
                                        <p:cTn id="134" dur="500" fill="hold"/>
                                        <p:tgtEl>
                                          <p:spTgt spid="29"/>
                                        </p:tgtEl>
                                        <p:attrNameLst>
                                          <p:attrName>ppt_w</p:attrName>
                                        </p:attrNameLst>
                                      </p:cBhvr>
                                      <p:tavLst>
                                        <p:tav tm="0">
                                          <p:val>
                                            <p:fltVal val="0"/>
                                          </p:val>
                                        </p:tav>
                                        <p:tav tm="100000">
                                          <p:val>
                                            <p:strVal val="#ppt_w"/>
                                          </p:val>
                                        </p:tav>
                                      </p:tavLst>
                                    </p:anim>
                                    <p:anim calcmode="lin" valueType="num">
                                      <p:cBhvr>
                                        <p:cTn id="135" dur="500" fill="hold"/>
                                        <p:tgtEl>
                                          <p:spTgt spid="29"/>
                                        </p:tgtEl>
                                        <p:attrNameLst>
                                          <p:attrName>ppt_h</p:attrName>
                                        </p:attrNameLst>
                                      </p:cBhvr>
                                      <p:tavLst>
                                        <p:tav tm="0">
                                          <p:val>
                                            <p:fltVal val="0"/>
                                          </p:val>
                                        </p:tav>
                                        <p:tav tm="100000">
                                          <p:val>
                                            <p:strVal val="#ppt_h"/>
                                          </p:val>
                                        </p:tav>
                                      </p:tavLst>
                                    </p:anim>
                                    <p:animEffect transition="in" filter="fade">
                                      <p:cBhvr>
                                        <p:cTn id="136" dur="500"/>
                                        <p:tgtEl>
                                          <p:spTgt spid="29"/>
                                        </p:tgtEl>
                                      </p:cBhvr>
                                    </p:animEffect>
                                  </p:childTnLst>
                                </p:cTn>
                              </p:par>
                              <p:par>
                                <p:cTn id="137" presetID="14" presetClass="entr" presetSubtype="10" fill="hold" nodeType="withEffect">
                                  <p:stCondLst>
                                    <p:cond delay="0"/>
                                  </p:stCondLst>
                                  <p:childTnLst>
                                    <p:set>
                                      <p:cBhvr>
                                        <p:cTn id="138" dur="1" fill="hold">
                                          <p:stCondLst>
                                            <p:cond delay="0"/>
                                          </p:stCondLst>
                                        </p:cTn>
                                        <p:tgtEl>
                                          <p:spTgt spid="31"/>
                                        </p:tgtEl>
                                        <p:attrNameLst>
                                          <p:attrName>style.visibility</p:attrName>
                                        </p:attrNameLst>
                                      </p:cBhvr>
                                      <p:to>
                                        <p:strVal val="visible"/>
                                      </p:to>
                                    </p:set>
                                    <p:animEffect transition="in" filter="randombar(horizontal)">
                                      <p:cBhvr>
                                        <p:cTn id="139" dur="500"/>
                                        <p:tgtEl>
                                          <p:spTgt spid="31"/>
                                        </p:tgtEl>
                                      </p:cBhvr>
                                    </p:animEffect>
                                  </p:childTnLst>
                                </p:cTn>
                              </p:par>
                            </p:childTnLst>
                          </p:cTn>
                        </p:par>
                      </p:childTnLst>
                    </p:cTn>
                  </p:par>
                </p:childTnLst>
              </p:cTn>
              <p:nextCondLst>
                <p:cond evt="onClick" delay="0">
                  <p:tgtEl>
                    <p:spTgt spid="26"/>
                  </p:tgtEl>
                </p:cond>
              </p:nextCondLst>
            </p:seq>
          </p:childTnLst>
        </p:cTn>
      </p:par>
    </p:tnLst>
    <p:bldLst>
      <p:bldP spid="40" grpId="0" build="p"/>
      <p:bldP spid="2" grpId="0"/>
      <p:bldP spid="5" grpId="0" animBg="1"/>
      <p:bldP spid="6" grpId="0" animBg="1"/>
      <p:bldP spid="7" grpId="0" animBg="1"/>
      <p:bldP spid="8" grpId="0" animBg="1"/>
      <p:bldP spid="9" grpId="0" animBg="1"/>
      <p:bldP spid="3" grpId="0"/>
      <p:bldP spid="4" grpId="0" animBg="1"/>
      <p:bldP spid="10" grpId="0" animBg="1"/>
      <p:bldP spid="11" grpId="0" animBg="1"/>
      <p:bldP spid="12" grpId="0" animBg="1"/>
      <p:bldP spid="13" grpId="0" animBg="1"/>
      <p:bldP spid="14" grpId="0" animBg="1"/>
      <p:bldP spid="15" grpId="0" animBg="1"/>
      <p:bldP spid="16" grpId="0"/>
      <p:bldP spid="17" grpId="0"/>
      <p:bldP spid="26" grpId="0" animBg="1"/>
      <p:bldP spid="2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4" name="those">
            <a:extLst>
              <a:ext uri="{FF2B5EF4-FFF2-40B4-BE49-F238E27FC236}">
                <a16:creationId xmlns:a16="http://schemas.microsoft.com/office/drawing/2014/main" id="{21AAD7FC-06EE-798F-7AAA-84EA0676B39D}"/>
              </a:ext>
            </a:extLst>
          </p:cNvPr>
          <p:cNvSpPr txBox="1">
            <a:spLocks/>
          </p:cNvSpPr>
          <p:nvPr/>
        </p:nvSpPr>
        <p:spPr>
          <a:xfrm>
            <a:off x="1900606" y="2219408"/>
            <a:ext cx="1432827" cy="654032"/>
          </a:xfrm>
          <a:prstGeom prst="roundRect">
            <a:avLst/>
          </a:prstGeom>
          <a:ln/>
        </p:spPr>
        <p:style>
          <a:lnRef idx="0">
            <a:schemeClr val="accent1"/>
          </a:lnRef>
          <a:fillRef idx="3">
            <a:schemeClr val="accent1"/>
          </a:fillRef>
          <a:effectRef idx="3">
            <a:schemeClr val="accent1"/>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Those</a:t>
            </a:r>
          </a:p>
        </p:txBody>
      </p:sp>
      <p:sp>
        <p:nvSpPr>
          <p:cNvPr id="12" name="are">
            <a:extLst>
              <a:ext uri="{FF2B5EF4-FFF2-40B4-BE49-F238E27FC236}">
                <a16:creationId xmlns:a16="http://schemas.microsoft.com/office/drawing/2014/main" id="{3D53E3BC-389E-BAAE-592B-7DD81788E18B}"/>
              </a:ext>
            </a:extLst>
          </p:cNvPr>
          <p:cNvSpPr txBox="1">
            <a:spLocks/>
          </p:cNvSpPr>
          <p:nvPr/>
        </p:nvSpPr>
        <p:spPr>
          <a:xfrm>
            <a:off x="6984133" y="2219408"/>
            <a:ext cx="1050325" cy="654032"/>
          </a:xfrm>
          <a:prstGeom prst="roundRect">
            <a:avLst/>
          </a:prstGeom>
          <a:ln/>
        </p:spPr>
        <p:style>
          <a:lnRef idx="0">
            <a:schemeClr val="accent1"/>
          </a:lnRef>
          <a:fillRef idx="3">
            <a:schemeClr val="accent1"/>
          </a:fillRef>
          <a:effectRef idx="3">
            <a:schemeClr val="accent1"/>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are</a:t>
            </a:r>
          </a:p>
        </p:txBody>
      </p:sp>
      <p:sp>
        <p:nvSpPr>
          <p:cNvPr id="39" name="Google Shape;39;p2"/>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Exercise 1</a:t>
            </a:r>
            <a:endParaRPr b="1" u="sng" dirty="0"/>
          </a:p>
        </p:txBody>
      </p:sp>
      <p:sp>
        <p:nvSpPr>
          <p:cNvPr id="2" name="Google Shape;40;p2">
            <a:extLst>
              <a:ext uri="{FF2B5EF4-FFF2-40B4-BE49-F238E27FC236}">
                <a16:creationId xmlns:a16="http://schemas.microsoft.com/office/drawing/2014/main" id="{B70CD280-E7CF-95A6-DC7A-C9B2BCD84F3E}"/>
              </a:ext>
            </a:extLst>
          </p:cNvPr>
          <p:cNvSpPr txBox="1">
            <a:spLocks/>
          </p:cNvSpPr>
          <p:nvPr/>
        </p:nvSpPr>
        <p:spPr>
          <a:xfrm>
            <a:off x="529006" y="3866993"/>
            <a:ext cx="9201149"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dirty="0"/>
              <a:t>4.       John is the boy who got me flowers. (Relative)</a:t>
            </a:r>
          </a:p>
        </p:txBody>
      </p:sp>
      <p:sp>
        <p:nvSpPr>
          <p:cNvPr id="5" name="john">
            <a:extLst>
              <a:ext uri="{FF2B5EF4-FFF2-40B4-BE49-F238E27FC236}">
                <a16:creationId xmlns:a16="http://schemas.microsoft.com/office/drawing/2014/main" id="{31ACC2B6-1060-E4BA-CE71-70276BB5D9C1}"/>
              </a:ext>
            </a:extLst>
          </p:cNvPr>
          <p:cNvSpPr txBox="1">
            <a:spLocks/>
          </p:cNvSpPr>
          <p:nvPr/>
        </p:nvSpPr>
        <p:spPr>
          <a:xfrm>
            <a:off x="2105561" y="4852575"/>
            <a:ext cx="1227872" cy="654032"/>
          </a:xfrm>
          <a:prstGeom prst="roundRect">
            <a:avLst/>
          </a:prstGeom>
          <a:ln/>
        </p:spPr>
        <p:style>
          <a:lnRef idx="0">
            <a:schemeClr val="accent2"/>
          </a:lnRef>
          <a:fillRef idx="3">
            <a:schemeClr val="accent2"/>
          </a:fillRef>
          <a:effectRef idx="3">
            <a:schemeClr val="accent2"/>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John</a:t>
            </a:r>
          </a:p>
        </p:txBody>
      </p:sp>
      <p:sp>
        <p:nvSpPr>
          <p:cNvPr id="6" name="is">
            <a:extLst>
              <a:ext uri="{FF2B5EF4-FFF2-40B4-BE49-F238E27FC236}">
                <a16:creationId xmlns:a16="http://schemas.microsoft.com/office/drawing/2014/main" id="{87DB936E-821C-197F-87FF-163C6463079E}"/>
              </a:ext>
            </a:extLst>
          </p:cNvPr>
          <p:cNvSpPr txBox="1">
            <a:spLocks/>
          </p:cNvSpPr>
          <p:nvPr/>
        </p:nvSpPr>
        <p:spPr>
          <a:xfrm>
            <a:off x="3605903" y="4852575"/>
            <a:ext cx="737539" cy="654032"/>
          </a:xfrm>
          <a:prstGeom prst="roundRect">
            <a:avLst/>
          </a:prstGeom>
          <a:ln/>
        </p:spPr>
        <p:style>
          <a:lnRef idx="0">
            <a:schemeClr val="accent2"/>
          </a:lnRef>
          <a:fillRef idx="3">
            <a:schemeClr val="accent2"/>
          </a:fillRef>
          <a:effectRef idx="3">
            <a:schemeClr val="accent2"/>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is</a:t>
            </a:r>
          </a:p>
        </p:txBody>
      </p:sp>
      <p:sp>
        <p:nvSpPr>
          <p:cNvPr id="7" name="the">
            <a:extLst>
              <a:ext uri="{FF2B5EF4-FFF2-40B4-BE49-F238E27FC236}">
                <a16:creationId xmlns:a16="http://schemas.microsoft.com/office/drawing/2014/main" id="{1C947E66-CEE2-9B56-F3C3-3F6A12B5F9B3}"/>
              </a:ext>
            </a:extLst>
          </p:cNvPr>
          <p:cNvSpPr txBox="1">
            <a:spLocks/>
          </p:cNvSpPr>
          <p:nvPr/>
        </p:nvSpPr>
        <p:spPr>
          <a:xfrm>
            <a:off x="4615912" y="4852575"/>
            <a:ext cx="959275" cy="654032"/>
          </a:xfrm>
          <a:prstGeom prst="roundRect">
            <a:avLst/>
          </a:prstGeom>
          <a:ln/>
        </p:spPr>
        <p:style>
          <a:lnRef idx="0">
            <a:schemeClr val="accent2"/>
          </a:lnRef>
          <a:fillRef idx="3">
            <a:schemeClr val="accent2"/>
          </a:fillRef>
          <a:effectRef idx="3">
            <a:schemeClr val="accent2"/>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the</a:t>
            </a:r>
          </a:p>
        </p:txBody>
      </p:sp>
      <p:sp>
        <p:nvSpPr>
          <p:cNvPr id="8" name="boy">
            <a:extLst>
              <a:ext uri="{FF2B5EF4-FFF2-40B4-BE49-F238E27FC236}">
                <a16:creationId xmlns:a16="http://schemas.microsoft.com/office/drawing/2014/main" id="{857D2ECA-0245-5AFF-B3EB-EEC54AC398B2}"/>
              </a:ext>
            </a:extLst>
          </p:cNvPr>
          <p:cNvSpPr txBox="1">
            <a:spLocks/>
          </p:cNvSpPr>
          <p:nvPr/>
        </p:nvSpPr>
        <p:spPr>
          <a:xfrm>
            <a:off x="5847657" y="4852575"/>
            <a:ext cx="1066420" cy="654032"/>
          </a:xfrm>
          <a:prstGeom prst="roundRect">
            <a:avLst/>
          </a:prstGeom>
          <a:ln/>
        </p:spPr>
        <p:style>
          <a:lnRef idx="0">
            <a:schemeClr val="accent2"/>
          </a:lnRef>
          <a:fillRef idx="3">
            <a:schemeClr val="accent2"/>
          </a:fillRef>
          <a:effectRef idx="3">
            <a:schemeClr val="accent2"/>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boy</a:t>
            </a:r>
          </a:p>
        </p:txBody>
      </p:sp>
      <p:sp>
        <p:nvSpPr>
          <p:cNvPr id="9" name="who">
            <a:extLst>
              <a:ext uri="{FF2B5EF4-FFF2-40B4-BE49-F238E27FC236}">
                <a16:creationId xmlns:a16="http://schemas.microsoft.com/office/drawing/2014/main" id="{9BC6E648-E472-4AAE-4729-C8E78ACFF73D}"/>
              </a:ext>
            </a:extLst>
          </p:cNvPr>
          <p:cNvSpPr txBox="1">
            <a:spLocks/>
          </p:cNvSpPr>
          <p:nvPr/>
        </p:nvSpPr>
        <p:spPr>
          <a:xfrm>
            <a:off x="7186547" y="4852575"/>
            <a:ext cx="1159428" cy="654032"/>
          </a:xfrm>
          <a:prstGeom prst="roundRect">
            <a:avLst/>
          </a:prstGeom>
          <a:ln/>
        </p:spPr>
        <p:style>
          <a:lnRef idx="0">
            <a:schemeClr val="accent2"/>
          </a:lnRef>
          <a:fillRef idx="3">
            <a:schemeClr val="accent2"/>
          </a:fillRef>
          <a:effectRef idx="3">
            <a:schemeClr val="accent2"/>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who</a:t>
            </a:r>
          </a:p>
        </p:txBody>
      </p:sp>
      <p:sp>
        <p:nvSpPr>
          <p:cNvPr id="3" name="Google Shape;40;p2">
            <a:extLst>
              <a:ext uri="{FF2B5EF4-FFF2-40B4-BE49-F238E27FC236}">
                <a16:creationId xmlns:a16="http://schemas.microsoft.com/office/drawing/2014/main" id="{24644BE3-E54D-34AE-56C6-DA92A2D4CF24}"/>
              </a:ext>
            </a:extLst>
          </p:cNvPr>
          <p:cNvSpPr txBox="1">
            <a:spLocks/>
          </p:cNvSpPr>
          <p:nvPr/>
        </p:nvSpPr>
        <p:spPr>
          <a:xfrm>
            <a:off x="529006" y="1127184"/>
            <a:ext cx="9201149"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dirty="0"/>
              <a:t>3.       Those red flowers are mine. (Demonstrative)</a:t>
            </a:r>
          </a:p>
        </p:txBody>
      </p:sp>
      <p:sp>
        <p:nvSpPr>
          <p:cNvPr id="10" name="red">
            <a:extLst>
              <a:ext uri="{FF2B5EF4-FFF2-40B4-BE49-F238E27FC236}">
                <a16:creationId xmlns:a16="http://schemas.microsoft.com/office/drawing/2014/main" id="{8703744B-77A8-12E1-7E49-59A1EFAA4BC1}"/>
              </a:ext>
            </a:extLst>
          </p:cNvPr>
          <p:cNvSpPr txBox="1">
            <a:spLocks/>
          </p:cNvSpPr>
          <p:nvPr/>
        </p:nvSpPr>
        <p:spPr>
          <a:xfrm>
            <a:off x="3644951" y="2219408"/>
            <a:ext cx="1050325" cy="654032"/>
          </a:xfrm>
          <a:prstGeom prst="roundRect">
            <a:avLst/>
          </a:prstGeom>
          <a:ln/>
        </p:spPr>
        <p:style>
          <a:lnRef idx="0">
            <a:schemeClr val="accent1"/>
          </a:lnRef>
          <a:fillRef idx="3">
            <a:schemeClr val="accent1"/>
          </a:fillRef>
          <a:effectRef idx="3">
            <a:schemeClr val="accent1"/>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red</a:t>
            </a:r>
          </a:p>
        </p:txBody>
      </p:sp>
      <p:sp>
        <p:nvSpPr>
          <p:cNvPr id="11" name="flowers">
            <a:extLst>
              <a:ext uri="{FF2B5EF4-FFF2-40B4-BE49-F238E27FC236}">
                <a16:creationId xmlns:a16="http://schemas.microsoft.com/office/drawing/2014/main" id="{517154B7-FA38-612F-4BFB-FE02AC750A2D}"/>
              </a:ext>
            </a:extLst>
          </p:cNvPr>
          <p:cNvSpPr txBox="1">
            <a:spLocks/>
          </p:cNvSpPr>
          <p:nvPr/>
        </p:nvSpPr>
        <p:spPr>
          <a:xfrm>
            <a:off x="5006794" y="2219408"/>
            <a:ext cx="1665822" cy="654032"/>
          </a:xfrm>
          <a:prstGeom prst="roundRect">
            <a:avLst/>
          </a:prstGeom>
          <a:ln/>
        </p:spPr>
        <p:style>
          <a:lnRef idx="0">
            <a:schemeClr val="accent1"/>
          </a:lnRef>
          <a:fillRef idx="3">
            <a:schemeClr val="accent1"/>
          </a:fillRef>
          <a:effectRef idx="3">
            <a:schemeClr val="accent1"/>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flowers</a:t>
            </a:r>
          </a:p>
        </p:txBody>
      </p:sp>
      <p:sp>
        <p:nvSpPr>
          <p:cNvPr id="13" name="Mine">
            <a:extLst>
              <a:ext uri="{FF2B5EF4-FFF2-40B4-BE49-F238E27FC236}">
                <a16:creationId xmlns:a16="http://schemas.microsoft.com/office/drawing/2014/main" id="{870FB4F3-B174-9719-4231-4D92C8C51F99}"/>
              </a:ext>
            </a:extLst>
          </p:cNvPr>
          <p:cNvSpPr txBox="1">
            <a:spLocks/>
          </p:cNvSpPr>
          <p:nvPr/>
        </p:nvSpPr>
        <p:spPr>
          <a:xfrm>
            <a:off x="8345975" y="2219408"/>
            <a:ext cx="1292003" cy="654032"/>
          </a:xfrm>
          <a:prstGeom prst="roundRect">
            <a:avLst/>
          </a:prstGeom>
          <a:ln/>
        </p:spPr>
        <p:style>
          <a:lnRef idx="0">
            <a:schemeClr val="accent1"/>
          </a:lnRef>
          <a:fillRef idx="3">
            <a:schemeClr val="accent1"/>
          </a:fillRef>
          <a:effectRef idx="3">
            <a:schemeClr val="accent1"/>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mine</a:t>
            </a:r>
          </a:p>
        </p:txBody>
      </p:sp>
      <p:sp>
        <p:nvSpPr>
          <p:cNvPr id="20" name="got">
            <a:extLst>
              <a:ext uri="{FF2B5EF4-FFF2-40B4-BE49-F238E27FC236}">
                <a16:creationId xmlns:a16="http://schemas.microsoft.com/office/drawing/2014/main" id="{3FEF55EF-3CC3-9B47-27A4-6BF017C3F8C1}"/>
              </a:ext>
            </a:extLst>
          </p:cNvPr>
          <p:cNvSpPr txBox="1">
            <a:spLocks/>
          </p:cNvSpPr>
          <p:nvPr/>
        </p:nvSpPr>
        <p:spPr>
          <a:xfrm>
            <a:off x="8611369" y="4852575"/>
            <a:ext cx="959275" cy="654032"/>
          </a:xfrm>
          <a:prstGeom prst="roundRect">
            <a:avLst/>
          </a:prstGeom>
          <a:ln/>
        </p:spPr>
        <p:style>
          <a:lnRef idx="0">
            <a:schemeClr val="accent2"/>
          </a:lnRef>
          <a:fillRef idx="3">
            <a:schemeClr val="accent2"/>
          </a:fillRef>
          <a:effectRef idx="3">
            <a:schemeClr val="accent2"/>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got</a:t>
            </a:r>
          </a:p>
        </p:txBody>
      </p:sp>
      <p:sp>
        <p:nvSpPr>
          <p:cNvPr id="21" name="me">
            <a:extLst>
              <a:ext uri="{FF2B5EF4-FFF2-40B4-BE49-F238E27FC236}">
                <a16:creationId xmlns:a16="http://schemas.microsoft.com/office/drawing/2014/main" id="{BEA6EB18-BB31-3ADC-0EA7-51122CC8AD46}"/>
              </a:ext>
            </a:extLst>
          </p:cNvPr>
          <p:cNvSpPr txBox="1">
            <a:spLocks/>
          </p:cNvSpPr>
          <p:nvPr/>
        </p:nvSpPr>
        <p:spPr>
          <a:xfrm>
            <a:off x="4271668" y="5730816"/>
            <a:ext cx="959275" cy="654032"/>
          </a:xfrm>
          <a:prstGeom prst="roundRect">
            <a:avLst/>
          </a:prstGeom>
          <a:ln/>
        </p:spPr>
        <p:style>
          <a:lnRef idx="0">
            <a:schemeClr val="accent2"/>
          </a:lnRef>
          <a:fillRef idx="3">
            <a:schemeClr val="accent2"/>
          </a:fillRef>
          <a:effectRef idx="3">
            <a:schemeClr val="accent2"/>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me</a:t>
            </a:r>
          </a:p>
        </p:txBody>
      </p:sp>
      <p:sp>
        <p:nvSpPr>
          <p:cNvPr id="22" name="flowers2">
            <a:extLst>
              <a:ext uri="{FF2B5EF4-FFF2-40B4-BE49-F238E27FC236}">
                <a16:creationId xmlns:a16="http://schemas.microsoft.com/office/drawing/2014/main" id="{90D658C0-F919-4B8E-6C3A-084E2A23D299}"/>
              </a:ext>
            </a:extLst>
          </p:cNvPr>
          <p:cNvSpPr txBox="1">
            <a:spLocks/>
          </p:cNvSpPr>
          <p:nvPr/>
        </p:nvSpPr>
        <p:spPr>
          <a:xfrm>
            <a:off x="5503416" y="5730816"/>
            <a:ext cx="1595077" cy="654032"/>
          </a:xfrm>
          <a:prstGeom prst="roundRect">
            <a:avLst/>
          </a:prstGeom>
          <a:ln/>
        </p:spPr>
        <p:style>
          <a:lnRef idx="0">
            <a:schemeClr val="accent2"/>
          </a:lnRef>
          <a:fillRef idx="3">
            <a:schemeClr val="accent2"/>
          </a:fillRef>
          <a:effectRef idx="3">
            <a:schemeClr val="accent2"/>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flowers</a:t>
            </a:r>
          </a:p>
        </p:txBody>
      </p:sp>
      <p:sp>
        <p:nvSpPr>
          <p:cNvPr id="23" name="TextBox 22">
            <a:extLst>
              <a:ext uri="{FF2B5EF4-FFF2-40B4-BE49-F238E27FC236}">
                <a16:creationId xmlns:a16="http://schemas.microsoft.com/office/drawing/2014/main" id="{20192E48-2878-FF56-618E-5FFEA2A4913F}"/>
              </a:ext>
            </a:extLst>
          </p:cNvPr>
          <p:cNvSpPr txBox="1"/>
          <p:nvPr/>
        </p:nvSpPr>
        <p:spPr>
          <a:xfrm>
            <a:off x="291441" y="2305133"/>
            <a:ext cx="1250663" cy="461665"/>
          </a:xfrm>
          <a:prstGeom prst="rect">
            <a:avLst/>
          </a:prstGeom>
          <a:noFill/>
        </p:spPr>
        <p:txBody>
          <a:bodyPr wrap="none" rtlCol="0">
            <a:spAutoFit/>
          </a:bodyPr>
          <a:lstStyle/>
          <a:p>
            <a:r>
              <a:rPr lang="en-IN" sz="2400" i="1" u="sng" dirty="0">
                <a:latin typeface="Calibri" panose="020F0502020204030204" pitchFamily="34" charset="0"/>
                <a:cs typeface="Calibri" panose="020F0502020204030204" pitchFamily="34" charset="0"/>
              </a:rPr>
              <a:t>Options-</a:t>
            </a:r>
          </a:p>
        </p:txBody>
      </p:sp>
      <p:sp>
        <p:nvSpPr>
          <p:cNvPr id="24" name="TextBox 23">
            <a:extLst>
              <a:ext uri="{FF2B5EF4-FFF2-40B4-BE49-F238E27FC236}">
                <a16:creationId xmlns:a16="http://schemas.microsoft.com/office/drawing/2014/main" id="{54A96735-FA07-4BAA-CB55-9CEDB4755160}"/>
              </a:ext>
            </a:extLst>
          </p:cNvPr>
          <p:cNvSpPr txBox="1"/>
          <p:nvPr/>
        </p:nvSpPr>
        <p:spPr>
          <a:xfrm>
            <a:off x="518511" y="4948758"/>
            <a:ext cx="1250663" cy="461665"/>
          </a:xfrm>
          <a:prstGeom prst="rect">
            <a:avLst/>
          </a:prstGeom>
          <a:noFill/>
        </p:spPr>
        <p:txBody>
          <a:bodyPr wrap="none" rtlCol="0">
            <a:spAutoFit/>
          </a:bodyPr>
          <a:lstStyle/>
          <a:p>
            <a:r>
              <a:rPr lang="en-IN" sz="2400" i="1" u="sng" dirty="0">
                <a:latin typeface="Calibri" panose="020F0502020204030204" pitchFamily="34" charset="0"/>
                <a:cs typeface="Calibri" panose="020F0502020204030204" pitchFamily="34" charset="0"/>
              </a:rPr>
              <a:t>Options-</a:t>
            </a:r>
          </a:p>
        </p:txBody>
      </p:sp>
      <p:pic>
        <p:nvPicPr>
          <p:cNvPr id="25" name="Picture 24">
            <a:extLst>
              <a:ext uri="{FF2B5EF4-FFF2-40B4-BE49-F238E27FC236}">
                <a16:creationId xmlns:a16="http://schemas.microsoft.com/office/drawing/2014/main" id="{A7ECD6B1-B1A5-82D1-7BCA-6F52B09A0E2E}"/>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3698506" y="2130947"/>
            <a:ext cx="959275" cy="892125"/>
          </a:xfrm>
          <a:prstGeom prst="rect">
            <a:avLst/>
          </a:prstGeom>
        </p:spPr>
      </p:pic>
      <p:pic>
        <p:nvPicPr>
          <p:cNvPr id="26" name="Picture 25">
            <a:extLst>
              <a:ext uri="{FF2B5EF4-FFF2-40B4-BE49-F238E27FC236}">
                <a16:creationId xmlns:a16="http://schemas.microsoft.com/office/drawing/2014/main" id="{0A8C357C-ADFB-647E-B882-557673694BB4}"/>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5432080" y="2130947"/>
            <a:ext cx="959275" cy="892125"/>
          </a:xfrm>
          <a:prstGeom prst="rect">
            <a:avLst/>
          </a:prstGeom>
        </p:spPr>
      </p:pic>
      <p:pic>
        <p:nvPicPr>
          <p:cNvPr id="27" name="Picture 26">
            <a:extLst>
              <a:ext uri="{FF2B5EF4-FFF2-40B4-BE49-F238E27FC236}">
                <a16:creationId xmlns:a16="http://schemas.microsoft.com/office/drawing/2014/main" id="{4DCFDDD0-EBC3-B19D-0570-15B4D4ED68BB}"/>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7029657" y="2130947"/>
            <a:ext cx="959275" cy="892125"/>
          </a:xfrm>
          <a:prstGeom prst="rect">
            <a:avLst/>
          </a:prstGeom>
        </p:spPr>
      </p:pic>
      <p:pic>
        <p:nvPicPr>
          <p:cNvPr id="28" name="Picture 27">
            <a:extLst>
              <a:ext uri="{FF2B5EF4-FFF2-40B4-BE49-F238E27FC236}">
                <a16:creationId xmlns:a16="http://schemas.microsoft.com/office/drawing/2014/main" id="{C36D9BCB-CE0A-A19E-837D-092E0EE33D0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8548216" y="2118478"/>
            <a:ext cx="959275" cy="892125"/>
          </a:xfrm>
          <a:prstGeom prst="rect">
            <a:avLst/>
          </a:prstGeom>
        </p:spPr>
      </p:pic>
      <p:pic>
        <p:nvPicPr>
          <p:cNvPr id="35" name="Picture 34">
            <a:extLst>
              <a:ext uri="{FF2B5EF4-FFF2-40B4-BE49-F238E27FC236}">
                <a16:creationId xmlns:a16="http://schemas.microsoft.com/office/drawing/2014/main" id="{B0C4CC06-C9BE-15DF-6B5F-336E85BE6784}"/>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4622897" y="4752400"/>
            <a:ext cx="959275" cy="892125"/>
          </a:xfrm>
          <a:prstGeom prst="rect">
            <a:avLst/>
          </a:prstGeom>
        </p:spPr>
      </p:pic>
      <p:pic>
        <p:nvPicPr>
          <p:cNvPr id="36" name="Picture 35">
            <a:extLst>
              <a:ext uri="{FF2B5EF4-FFF2-40B4-BE49-F238E27FC236}">
                <a16:creationId xmlns:a16="http://schemas.microsoft.com/office/drawing/2014/main" id="{A113ACC5-F9A6-6938-5107-B1EB7F44BF72}"/>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2286409" y="4771480"/>
            <a:ext cx="959275" cy="892125"/>
          </a:xfrm>
          <a:prstGeom prst="rect">
            <a:avLst/>
          </a:prstGeom>
        </p:spPr>
      </p:pic>
      <p:pic>
        <p:nvPicPr>
          <p:cNvPr id="37" name="Picture 36">
            <a:extLst>
              <a:ext uri="{FF2B5EF4-FFF2-40B4-BE49-F238E27FC236}">
                <a16:creationId xmlns:a16="http://schemas.microsoft.com/office/drawing/2014/main" id="{76B40A9D-98AC-B0CF-C4E3-41BB0115298E}"/>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8618354" y="4771481"/>
            <a:ext cx="959275" cy="892125"/>
          </a:xfrm>
          <a:prstGeom prst="rect">
            <a:avLst/>
          </a:prstGeom>
        </p:spPr>
      </p:pic>
      <p:pic>
        <p:nvPicPr>
          <p:cNvPr id="38" name="Picture 37">
            <a:extLst>
              <a:ext uri="{FF2B5EF4-FFF2-40B4-BE49-F238E27FC236}">
                <a16:creationId xmlns:a16="http://schemas.microsoft.com/office/drawing/2014/main" id="{1F23FEF7-D591-84A2-BB8A-22D743D3DD0F}"/>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5914630" y="4771481"/>
            <a:ext cx="959275" cy="892125"/>
          </a:xfrm>
          <a:prstGeom prst="rect">
            <a:avLst/>
          </a:prstGeom>
        </p:spPr>
      </p:pic>
      <p:pic>
        <p:nvPicPr>
          <p:cNvPr id="41" name="Picture 40">
            <a:extLst>
              <a:ext uri="{FF2B5EF4-FFF2-40B4-BE49-F238E27FC236}">
                <a16:creationId xmlns:a16="http://schemas.microsoft.com/office/drawing/2014/main" id="{ABD97379-3312-641E-D4A3-67161F245247}"/>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3497393" y="4765441"/>
            <a:ext cx="959275" cy="892125"/>
          </a:xfrm>
          <a:prstGeom prst="rect">
            <a:avLst/>
          </a:prstGeom>
        </p:spPr>
      </p:pic>
      <p:pic>
        <p:nvPicPr>
          <p:cNvPr id="42" name="Picture 41">
            <a:extLst>
              <a:ext uri="{FF2B5EF4-FFF2-40B4-BE49-F238E27FC236}">
                <a16:creationId xmlns:a16="http://schemas.microsoft.com/office/drawing/2014/main" id="{607839B0-5BA3-0156-C85C-616E66D2D97E}"/>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4285955" y="5644128"/>
            <a:ext cx="959275" cy="892125"/>
          </a:xfrm>
          <a:prstGeom prst="rect">
            <a:avLst/>
          </a:prstGeom>
        </p:spPr>
      </p:pic>
      <p:pic>
        <p:nvPicPr>
          <p:cNvPr id="43" name="Picture 42">
            <a:extLst>
              <a:ext uri="{FF2B5EF4-FFF2-40B4-BE49-F238E27FC236}">
                <a16:creationId xmlns:a16="http://schemas.microsoft.com/office/drawing/2014/main" id="{C7CF9B18-CC6C-6F29-094A-769D08B2E3EB}"/>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5847657" y="5642995"/>
            <a:ext cx="959275" cy="892125"/>
          </a:xfrm>
          <a:prstGeom prst="rect">
            <a:avLst/>
          </a:prstGeom>
        </p:spPr>
      </p:pic>
      <p:sp>
        <p:nvSpPr>
          <p:cNvPr id="14" name="TextBox 13">
            <a:extLst>
              <a:ext uri="{FF2B5EF4-FFF2-40B4-BE49-F238E27FC236}">
                <a16:creationId xmlns:a16="http://schemas.microsoft.com/office/drawing/2014/main" id="{89501D72-7362-6DE4-F0BC-43B41AD99A3D}"/>
              </a:ext>
            </a:extLst>
          </p:cNvPr>
          <p:cNvSpPr txBox="1"/>
          <p:nvPr/>
        </p:nvSpPr>
        <p:spPr>
          <a:xfrm>
            <a:off x="10172054" y="2895187"/>
            <a:ext cx="1634101" cy="110993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IN" sz="3000" dirty="0">
                <a:solidFill>
                  <a:schemeClr val="dk1"/>
                </a:solidFill>
                <a:latin typeface="Calibri"/>
                <a:cs typeface="Calibri"/>
                <a:sym typeface="Calibri"/>
              </a:rPr>
              <a:t>Show </a:t>
            </a:r>
            <a:br>
              <a:rPr lang="en-IN" sz="3000" dirty="0">
                <a:solidFill>
                  <a:schemeClr val="dk1"/>
                </a:solidFill>
                <a:latin typeface="Calibri"/>
                <a:cs typeface="Calibri"/>
                <a:sym typeface="Calibri"/>
              </a:rPr>
            </a:br>
            <a:r>
              <a:rPr lang="en-IN" sz="3000" dirty="0">
                <a:solidFill>
                  <a:schemeClr val="dk1"/>
                </a:solidFill>
                <a:latin typeface="Calibri"/>
                <a:cs typeface="Calibri"/>
                <a:sym typeface="Calibri"/>
              </a:rPr>
              <a:t>Solution</a:t>
            </a:r>
          </a:p>
        </p:txBody>
      </p:sp>
      <p:pic>
        <p:nvPicPr>
          <p:cNvPr id="15" name="Picture 14">
            <a:extLst>
              <a:ext uri="{FF2B5EF4-FFF2-40B4-BE49-F238E27FC236}">
                <a16:creationId xmlns:a16="http://schemas.microsoft.com/office/drawing/2014/main" id="{40417C66-CADD-22BC-0552-7A8892364BD2}"/>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6832" b="89441" l="7669" r="90491">
                        <a14:foregroundMark x1="8589" y1="45342" x2="8589" y2="45342"/>
                        <a14:foregroundMark x1="37117" y1="11801" x2="37117" y2="11801"/>
                        <a14:foregroundMark x1="72086" y1="15528" x2="72086" y2="15528"/>
                        <a14:foregroundMark x1="72086" y1="10559" x2="72086" y2="10559"/>
                        <a14:foregroundMark x1="75460" y1="14286" x2="75460" y2="14286"/>
                        <a14:foregroundMark x1="87423" y1="32919" x2="87423" y2="32919"/>
                        <a14:foregroundMark x1="89264" y1="38509" x2="89264" y2="38509"/>
                        <a14:foregroundMark x1="90491" y1="49689" x2="90491" y2="49689"/>
                        <a14:foregroundMark x1="87423" y1="51553" x2="87423" y2="51553"/>
                        <a14:foregroundMark x1="84969" y1="60870" x2="84969" y2="60870"/>
                        <a14:foregroundMark x1="80061" y1="68944" x2="80061" y2="68944"/>
                        <a14:foregroundMark x1="70859" y1="77640" x2="70859" y2="77640"/>
                        <a14:foregroundMark x1="56442" y1="83851" x2="80061" y2="74534"/>
                        <a14:foregroundMark x1="80061" y1="74534" x2="85276" y2="63354"/>
                        <a14:foregroundMark x1="73926" y1="77019" x2="86503" y2="58385"/>
                        <a14:foregroundMark x1="87423" y1="51553" x2="87730" y2="42857"/>
                        <a14:foregroundMark x1="59202" y1="9317" x2="59202" y2="9317"/>
                        <a14:foregroundMark x1="68712" y1="14907" x2="68712" y2="14907"/>
                        <a14:foregroundMark x1="22086" y1="16149" x2="38037" y2="9317"/>
                        <a14:foregroundMark x1="38037" y1="9317" x2="38650" y2="9317"/>
                        <a14:foregroundMark x1="34663" y1="8075" x2="34663" y2="8075"/>
                        <a14:foregroundMark x1="32515" y1="8075" x2="32515" y2="8075"/>
                        <a14:foregroundMark x1="35276" y1="7453" x2="35276" y2="7453"/>
                        <a14:foregroundMark x1="7669" y1="42236" x2="7669" y2="42236"/>
                        <a14:foregroundMark x1="11656" y1="42236" x2="11656" y2="42236"/>
                        <a14:foregroundMark x1="11350" y1="52795" x2="11350" y2="52795"/>
                        <a14:foregroundMark x1="15337" y1="64596" x2="15337" y2="64596"/>
                        <a14:foregroundMark x1="19325" y1="70186" x2="19325" y2="70186"/>
                        <a14:foregroundMark x1="14724" y1="72671" x2="14724" y2="72671"/>
                        <a14:foregroundMark x1="26074" y1="83851" x2="26074" y2="83851"/>
                        <a14:foregroundMark x1="21779" y1="80124" x2="21779" y2="80124"/>
                        <a14:foregroundMark x1="46933" y1="85714" x2="46933" y2="85714"/>
                        <a14:foregroundMark x1="44172" y1="84472" x2="44172" y2="84472"/>
                        <a14:foregroundMark x1="38344" y1="81988" x2="38344" y2="81988"/>
                        <a14:foregroundMark x1="34356" y1="80745" x2="34356" y2="80745"/>
                        <a14:foregroundMark x1="31902" y1="78882" x2="30675" y2="78882"/>
                        <a14:foregroundMark x1="36196" y1="81988" x2="36196" y2="81988"/>
                      </a14:backgroundRemoval>
                    </a14:imgEffect>
                    <a14:imgEffect>
                      <a14:sharpenSoften amount="50000"/>
                    </a14:imgEffect>
                    <a14:imgEffect>
                      <a14:saturation sat="66000"/>
                    </a14:imgEffect>
                  </a14:imgLayer>
                </a14:imgProps>
              </a:ext>
            </a:extLst>
          </a:blip>
          <a:stretch>
            <a:fillRect/>
          </a:stretch>
        </p:blipFill>
        <p:spPr>
          <a:xfrm>
            <a:off x="1657895" y="2028477"/>
            <a:ext cx="1924362" cy="1155412"/>
          </a:xfrm>
          <a:prstGeom prst="rect">
            <a:avLst/>
          </a:prstGeom>
        </p:spPr>
      </p:pic>
      <p:pic>
        <p:nvPicPr>
          <p:cNvPr id="16" name="Picture 15">
            <a:extLst>
              <a:ext uri="{FF2B5EF4-FFF2-40B4-BE49-F238E27FC236}">
                <a16:creationId xmlns:a16="http://schemas.microsoft.com/office/drawing/2014/main" id="{68359E92-2C4C-B215-F117-A300E0174DA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6832" b="89441" l="7669" r="90491">
                        <a14:foregroundMark x1="8589" y1="45342" x2="8589" y2="45342"/>
                        <a14:foregroundMark x1="37117" y1="11801" x2="37117" y2="11801"/>
                        <a14:foregroundMark x1="72086" y1="15528" x2="72086" y2="15528"/>
                        <a14:foregroundMark x1="72086" y1="10559" x2="72086" y2="10559"/>
                        <a14:foregroundMark x1="75460" y1="14286" x2="75460" y2="14286"/>
                        <a14:foregroundMark x1="87423" y1="32919" x2="87423" y2="32919"/>
                        <a14:foregroundMark x1="89264" y1="38509" x2="89264" y2="38509"/>
                        <a14:foregroundMark x1="90491" y1="49689" x2="90491" y2="49689"/>
                        <a14:foregroundMark x1="87423" y1="51553" x2="87423" y2="51553"/>
                        <a14:foregroundMark x1="84969" y1="60870" x2="84969" y2="60870"/>
                        <a14:foregroundMark x1="80061" y1="68944" x2="80061" y2="68944"/>
                        <a14:foregroundMark x1="70859" y1="77640" x2="70859" y2="77640"/>
                        <a14:foregroundMark x1="56442" y1="83851" x2="80061" y2="74534"/>
                        <a14:foregroundMark x1="80061" y1="74534" x2="85276" y2="63354"/>
                        <a14:foregroundMark x1="73926" y1="77019" x2="86503" y2="58385"/>
                        <a14:foregroundMark x1="87423" y1="51553" x2="87730" y2="42857"/>
                        <a14:foregroundMark x1="59202" y1="9317" x2="59202" y2="9317"/>
                        <a14:foregroundMark x1="68712" y1="14907" x2="68712" y2="14907"/>
                        <a14:foregroundMark x1="22086" y1="16149" x2="38037" y2="9317"/>
                        <a14:foregroundMark x1="38037" y1="9317" x2="38650" y2="9317"/>
                        <a14:foregroundMark x1="34663" y1="8075" x2="34663" y2="8075"/>
                        <a14:foregroundMark x1="32515" y1="8075" x2="32515" y2="8075"/>
                        <a14:foregroundMark x1="35276" y1="7453" x2="35276" y2="7453"/>
                        <a14:foregroundMark x1="7669" y1="42236" x2="7669" y2="42236"/>
                        <a14:foregroundMark x1="11656" y1="42236" x2="11656" y2="42236"/>
                        <a14:foregroundMark x1="11350" y1="52795" x2="11350" y2="52795"/>
                        <a14:foregroundMark x1="15337" y1="64596" x2="15337" y2="64596"/>
                        <a14:foregroundMark x1="19325" y1="70186" x2="19325" y2="70186"/>
                        <a14:foregroundMark x1="14724" y1="72671" x2="14724" y2="72671"/>
                        <a14:foregroundMark x1="26074" y1="83851" x2="26074" y2="83851"/>
                        <a14:foregroundMark x1="21779" y1="80124" x2="21779" y2="80124"/>
                        <a14:foregroundMark x1="46933" y1="85714" x2="46933" y2="85714"/>
                        <a14:foregroundMark x1="44172" y1="84472" x2="44172" y2="84472"/>
                        <a14:foregroundMark x1="38344" y1="81988" x2="38344" y2="81988"/>
                        <a14:foregroundMark x1="34356" y1="80745" x2="34356" y2="80745"/>
                        <a14:foregroundMark x1="31902" y1="78882" x2="30675" y2="78882"/>
                        <a14:foregroundMark x1="36196" y1="81988" x2="36196" y2="81988"/>
                      </a14:backgroundRemoval>
                    </a14:imgEffect>
                    <a14:imgEffect>
                      <a14:sharpenSoften amount="50000"/>
                    </a14:imgEffect>
                    <a14:imgEffect>
                      <a14:saturation sat="66000"/>
                    </a14:imgEffect>
                  </a14:imgLayer>
                </a14:imgProps>
              </a:ext>
            </a:extLst>
          </a:blip>
          <a:stretch>
            <a:fillRect/>
          </a:stretch>
        </p:blipFill>
        <p:spPr>
          <a:xfrm>
            <a:off x="6928760" y="4633797"/>
            <a:ext cx="1708098" cy="1155412"/>
          </a:xfrm>
          <a:prstGeom prst="rect">
            <a:avLst/>
          </a:prstGeom>
        </p:spPr>
      </p:pic>
    </p:spTree>
    <p:extLst>
      <p:ext uri="{BB962C8B-B14F-4D97-AF65-F5344CB8AC3E}">
        <p14:creationId xmlns:p14="http://schemas.microsoft.com/office/powerpoint/2010/main" val="192617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par>
                          <p:cTn id="11" fill="hold">
                            <p:stCondLst>
                              <p:cond delay="750"/>
                            </p:stCondLst>
                            <p:childTnLst>
                              <p:par>
                                <p:cTn id="12" presetID="2" presetClass="entr" presetSubtype="4" fill="hold" grpId="0" nodeType="afterEffect">
                                  <p:stCondLst>
                                    <p:cond delay="25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400" fill="hold"/>
                                        <p:tgtEl>
                                          <p:spTgt spid="4"/>
                                        </p:tgtEl>
                                        <p:attrNameLst>
                                          <p:attrName>ppt_x</p:attrName>
                                        </p:attrNameLst>
                                      </p:cBhvr>
                                      <p:tavLst>
                                        <p:tav tm="0">
                                          <p:val>
                                            <p:strVal val="#ppt_x"/>
                                          </p:val>
                                        </p:tav>
                                        <p:tav tm="100000">
                                          <p:val>
                                            <p:strVal val="#ppt_x"/>
                                          </p:val>
                                        </p:tav>
                                      </p:tavLst>
                                    </p:anim>
                                    <p:anim calcmode="lin" valueType="num">
                                      <p:cBhvr additive="base">
                                        <p:cTn id="15" dur="400" fill="hold"/>
                                        <p:tgtEl>
                                          <p:spTgt spid="4"/>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50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400" fill="hold"/>
                                        <p:tgtEl>
                                          <p:spTgt spid="10"/>
                                        </p:tgtEl>
                                        <p:attrNameLst>
                                          <p:attrName>ppt_x</p:attrName>
                                        </p:attrNameLst>
                                      </p:cBhvr>
                                      <p:tavLst>
                                        <p:tav tm="0">
                                          <p:val>
                                            <p:strVal val="#ppt_x"/>
                                          </p:val>
                                        </p:tav>
                                        <p:tav tm="100000">
                                          <p:val>
                                            <p:strVal val="#ppt_x"/>
                                          </p:val>
                                        </p:tav>
                                      </p:tavLst>
                                    </p:anim>
                                    <p:anim calcmode="lin" valueType="num">
                                      <p:cBhvr additive="base">
                                        <p:cTn id="19" dur="40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75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400" fill="hold"/>
                                        <p:tgtEl>
                                          <p:spTgt spid="11"/>
                                        </p:tgtEl>
                                        <p:attrNameLst>
                                          <p:attrName>ppt_x</p:attrName>
                                        </p:attrNameLst>
                                      </p:cBhvr>
                                      <p:tavLst>
                                        <p:tav tm="0">
                                          <p:val>
                                            <p:strVal val="#ppt_x"/>
                                          </p:val>
                                        </p:tav>
                                        <p:tav tm="100000">
                                          <p:val>
                                            <p:strVal val="#ppt_x"/>
                                          </p:val>
                                        </p:tav>
                                      </p:tavLst>
                                    </p:anim>
                                    <p:anim calcmode="lin" valueType="num">
                                      <p:cBhvr additive="base">
                                        <p:cTn id="23" dur="400" fill="hold"/>
                                        <p:tgtEl>
                                          <p:spTgt spid="1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00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400" fill="hold"/>
                                        <p:tgtEl>
                                          <p:spTgt spid="12"/>
                                        </p:tgtEl>
                                        <p:attrNameLst>
                                          <p:attrName>ppt_x</p:attrName>
                                        </p:attrNameLst>
                                      </p:cBhvr>
                                      <p:tavLst>
                                        <p:tav tm="0">
                                          <p:val>
                                            <p:strVal val="#ppt_x"/>
                                          </p:val>
                                        </p:tav>
                                        <p:tav tm="100000">
                                          <p:val>
                                            <p:strVal val="#ppt_x"/>
                                          </p:val>
                                        </p:tav>
                                      </p:tavLst>
                                    </p:anim>
                                    <p:anim calcmode="lin" valueType="num">
                                      <p:cBhvr additive="base">
                                        <p:cTn id="27" dur="400" fill="hold"/>
                                        <p:tgtEl>
                                          <p:spTgt spid="1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125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400" fill="hold"/>
                                        <p:tgtEl>
                                          <p:spTgt spid="13"/>
                                        </p:tgtEl>
                                        <p:attrNameLst>
                                          <p:attrName>ppt_x</p:attrName>
                                        </p:attrNameLst>
                                      </p:cBhvr>
                                      <p:tavLst>
                                        <p:tav tm="0">
                                          <p:val>
                                            <p:strVal val="#ppt_x"/>
                                          </p:val>
                                        </p:tav>
                                        <p:tav tm="100000">
                                          <p:val>
                                            <p:strVal val="#ppt_x"/>
                                          </p:val>
                                        </p:tav>
                                      </p:tavLst>
                                    </p:anim>
                                    <p:anim calcmode="lin" valueType="num">
                                      <p:cBhvr additive="base">
                                        <p:cTn id="31" dur="400" fill="hold"/>
                                        <p:tgtEl>
                                          <p:spTgt spid="13"/>
                                        </p:tgtEl>
                                        <p:attrNameLst>
                                          <p:attrName>ppt_y</p:attrName>
                                        </p:attrNameLst>
                                      </p:cBhvr>
                                      <p:tavLst>
                                        <p:tav tm="0">
                                          <p:val>
                                            <p:strVal val="1+#ppt_h/2"/>
                                          </p:val>
                                        </p:tav>
                                        <p:tav tm="100000">
                                          <p:val>
                                            <p:strVal val="#ppt_y"/>
                                          </p:val>
                                        </p:tav>
                                      </p:tavLst>
                                    </p:anim>
                                  </p:childTnLst>
                                </p:cTn>
                              </p:par>
                            </p:childTnLst>
                          </p:cTn>
                        </p:par>
                        <p:par>
                          <p:cTn id="32" fill="hold">
                            <p:stCondLst>
                              <p:cond delay="2900"/>
                            </p:stCondLst>
                            <p:childTnLst>
                              <p:par>
                                <p:cTn id="33" presetID="10" presetClass="entr" presetSubtype="0" fill="hold" grpId="0" nodeType="afterEffect">
                                  <p:stCondLst>
                                    <p:cond delay="25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p:stCondLst>
                              <p:cond delay="3650"/>
                            </p:stCondLst>
                            <p:childTnLst>
                              <p:par>
                                <p:cTn id="37" presetID="26" presetClass="emph" presetSubtype="0" repeatCount="10000" fill="hold" grpId="1" nodeType="afterEffect">
                                  <p:stCondLst>
                                    <p:cond delay="0"/>
                                  </p:stCondLst>
                                  <p:childTnLst>
                                    <p:animEffect transition="out" filter="fade">
                                      <p:cBhvr>
                                        <p:cTn id="38" dur="1000" tmFilter="0, 0; .2, .5; .8, .5; 1, 0"/>
                                        <p:tgtEl>
                                          <p:spTgt spid="14"/>
                                        </p:tgtEl>
                                      </p:cBhvr>
                                    </p:animEffect>
                                    <p:animScale>
                                      <p:cBhvr>
                                        <p:cTn id="39" dur="50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40" restart="whenNotActive" fill="hold" evtFilter="cancelBubble" nodeType="interactiveSeq">
                <p:stCondLst>
                  <p:cond evt="onClick" delay="0">
                    <p:tgtEl>
                      <p:spTgt spid="14"/>
                    </p:tgtEl>
                  </p:cond>
                </p:stCondLst>
                <p:endSync evt="end" delay="0">
                  <p:rtn val="all"/>
                </p:endSync>
                <p:childTnLst>
                  <p:par>
                    <p:cTn id="41" fill="hold">
                      <p:stCondLst>
                        <p:cond delay="0"/>
                      </p:stCondLst>
                      <p:childTnLst>
                        <p:par>
                          <p:cTn id="42" fill="hold">
                            <p:stCondLst>
                              <p:cond delay="0"/>
                            </p:stCondLst>
                            <p:childTnLst>
                              <p:par>
                                <p:cTn id="43" presetID="53" presetClass="entr" presetSubtype="16"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500" fill="hold"/>
                                        <p:tgtEl>
                                          <p:spTgt spid="25"/>
                                        </p:tgtEl>
                                        <p:attrNameLst>
                                          <p:attrName>ppt_w</p:attrName>
                                        </p:attrNameLst>
                                      </p:cBhvr>
                                      <p:tavLst>
                                        <p:tav tm="0">
                                          <p:val>
                                            <p:fltVal val="0"/>
                                          </p:val>
                                        </p:tav>
                                        <p:tav tm="100000">
                                          <p:val>
                                            <p:strVal val="#ppt_w"/>
                                          </p:val>
                                        </p:tav>
                                      </p:tavLst>
                                    </p:anim>
                                    <p:anim calcmode="lin" valueType="num">
                                      <p:cBhvr>
                                        <p:cTn id="46" dur="500" fill="hold"/>
                                        <p:tgtEl>
                                          <p:spTgt spid="25"/>
                                        </p:tgtEl>
                                        <p:attrNameLst>
                                          <p:attrName>ppt_h</p:attrName>
                                        </p:attrNameLst>
                                      </p:cBhvr>
                                      <p:tavLst>
                                        <p:tav tm="0">
                                          <p:val>
                                            <p:fltVal val="0"/>
                                          </p:val>
                                        </p:tav>
                                        <p:tav tm="100000">
                                          <p:val>
                                            <p:strVal val="#ppt_h"/>
                                          </p:val>
                                        </p:tav>
                                      </p:tavLst>
                                    </p:anim>
                                    <p:animEffect transition="in" filter="fade">
                                      <p:cBhvr>
                                        <p:cTn id="47" dur="500"/>
                                        <p:tgtEl>
                                          <p:spTgt spid="25"/>
                                        </p:tgtEl>
                                      </p:cBhvr>
                                    </p:animEffect>
                                  </p:childTnLst>
                                </p:cTn>
                              </p:par>
                              <p:par>
                                <p:cTn id="48" presetID="53" presetClass="entr" presetSubtype="16" fill="hold" nodeType="with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animEffect transition="in" filter="fade">
                                      <p:cBhvr>
                                        <p:cTn id="52" dur="500"/>
                                        <p:tgtEl>
                                          <p:spTgt spid="26"/>
                                        </p:tgtEl>
                                      </p:cBhvr>
                                    </p:animEffect>
                                  </p:childTnLst>
                                </p:cTn>
                              </p:par>
                              <p:par>
                                <p:cTn id="53" presetID="53" presetClass="entr" presetSubtype="16"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Effect transition="in" filter="fade">
                                      <p:cBhvr>
                                        <p:cTn id="57" dur="500"/>
                                        <p:tgtEl>
                                          <p:spTgt spid="27"/>
                                        </p:tgtEl>
                                      </p:cBhvr>
                                    </p:animEffect>
                                  </p:childTnLst>
                                </p:cTn>
                              </p:par>
                              <p:par>
                                <p:cTn id="58" presetID="53" presetClass="entr" presetSubtype="16" fill="hold" nodeType="with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fltVal val="0"/>
                                          </p:val>
                                        </p:tav>
                                        <p:tav tm="100000">
                                          <p:val>
                                            <p:strVal val="#ppt_h"/>
                                          </p:val>
                                        </p:tav>
                                      </p:tavLst>
                                    </p:anim>
                                    <p:animEffect transition="in" filter="fade">
                                      <p:cBhvr>
                                        <p:cTn id="62" dur="500"/>
                                        <p:tgtEl>
                                          <p:spTgt spid="28"/>
                                        </p:tgtEl>
                                      </p:cBhvr>
                                    </p:animEffect>
                                  </p:childTnLst>
                                </p:cTn>
                              </p:par>
                              <p:par>
                                <p:cTn id="63" presetID="14" presetClass="entr" presetSubtype="10" fill="hold"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randombar(horizontal)">
                                      <p:cBhvr>
                                        <p:cTn id="65" dur="500"/>
                                        <p:tgtEl>
                                          <p:spTgt spid="15"/>
                                        </p:tgtEl>
                                      </p:cBhvr>
                                    </p:animEffect>
                                  </p:childTnLst>
                                </p:cTn>
                              </p:par>
                              <p:par>
                                <p:cTn id="66" presetID="10" presetClass="entr" presetSubtype="0" fill="hold" grpId="0" nodeType="withEffect">
                                  <p:stCondLst>
                                    <p:cond delay="1000"/>
                                  </p:stCondLst>
                                  <p:childTnLst>
                                    <p:set>
                                      <p:cBhvr>
                                        <p:cTn id="67" dur="1" fill="hold">
                                          <p:stCondLst>
                                            <p:cond delay="0"/>
                                          </p:stCondLst>
                                        </p:cTn>
                                        <p:tgtEl>
                                          <p:spTgt spid="2"/>
                                        </p:tgtEl>
                                        <p:attrNameLst>
                                          <p:attrName>style.visibility</p:attrName>
                                        </p:attrNameLst>
                                      </p:cBhvr>
                                      <p:to>
                                        <p:strVal val="visible"/>
                                      </p:to>
                                    </p:set>
                                    <p:animEffect transition="in" filter="fade">
                                      <p:cBhvr>
                                        <p:cTn id="68" dur="500"/>
                                        <p:tgtEl>
                                          <p:spTgt spid="2"/>
                                        </p:tgtEl>
                                      </p:cBhvr>
                                    </p:animEffect>
                                  </p:childTnLst>
                                </p:cTn>
                              </p:par>
                              <p:par>
                                <p:cTn id="69" presetID="10" presetClass="entr" presetSubtype="0" fill="hold" grpId="0" nodeType="withEffect">
                                  <p:stCondLst>
                                    <p:cond delay="100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500"/>
                                        <p:tgtEl>
                                          <p:spTgt spid="24"/>
                                        </p:tgtEl>
                                      </p:cBhvr>
                                    </p:animEffect>
                                  </p:childTnLst>
                                </p:cTn>
                              </p:par>
                            </p:childTnLst>
                          </p:cTn>
                        </p:par>
                        <p:par>
                          <p:cTn id="72" fill="hold">
                            <p:stCondLst>
                              <p:cond delay="1500"/>
                            </p:stCondLst>
                            <p:childTnLst>
                              <p:par>
                                <p:cTn id="73" presetID="2" presetClass="entr" presetSubtype="4" fill="hold" grpId="0" nodeType="afterEffect">
                                  <p:stCondLst>
                                    <p:cond delay="250"/>
                                  </p:stCondLst>
                                  <p:childTnLst>
                                    <p:set>
                                      <p:cBhvr>
                                        <p:cTn id="74" dur="1" fill="hold">
                                          <p:stCondLst>
                                            <p:cond delay="0"/>
                                          </p:stCondLst>
                                        </p:cTn>
                                        <p:tgtEl>
                                          <p:spTgt spid="5"/>
                                        </p:tgtEl>
                                        <p:attrNameLst>
                                          <p:attrName>style.visibility</p:attrName>
                                        </p:attrNameLst>
                                      </p:cBhvr>
                                      <p:to>
                                        <p:strVal val="visible"/>
                                      </p:to>
                                    </p:set>
                                    <p:anim calcmode="lin" valueType="num">
                                      <p:cBhvr additive="base">
                                        <p:cTn id="75" dur="400" fill="hold"/>
                                        <p:tgtEl>
                                          <p:spTgt spid="5"/>
                                        </p:tgtEl>
                                        <p:attrNameLst>
                                          <p:attrName>ppt_x</p:attrName>
                                        </p:attrNameLst>
                                      </p:cBhvr>
                                      <p:tavLst>
                                        <p:tav tm="0">
                                          <p:val>
                                            <p:strVal val="#ppt_x"/>
                                          </p:val>
                                        </p:tav>
                                        <p:tav tm="100000">
                                          <p:val>
                                            <p:strVal val="#ppt_x"/>
                                          </p:val>
                                        </p:tav>
                                      </p:tavLst>
                                    </p:anim>
                                    <p:anim calcmode="lin" valueType="num">
                                      <p:cBhvr additive="base">
                                        <p:cTn id="76" dur="400" fill="hold"/>
                                        <p:tgtEl>
                                          <p:spTgt spid="5"/>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500"/>
                                  </p:stCondLst>
                                  <p:childTnLst>
                                    <p:set>
                                      <p:cBhvr>
                                        <p:cTn id="78" dur="1" fill="hold">
                                          <p:stCondLst>
                                            <p:cond delay="0"/>
                                          </p:stCondLst>
                                        </p:cTn>
                                        <p:tgtEl>
                                          <p:spTgt spid="6"/>
                                        </p:tgtEl>
                                        <p:attrNameLst>
                                          <p:attrName>style.visibility</p:attrName>
                                        </p:attrNameLst>
                                      </p:cBhvr>
                                      <p:to>
                                        <p:strVal val="visible"/>
                                      </p:to>
                                    </p:set>
                                    <p:anim calcmode="lin" valueType="num">
                                      <p:cBhvr additive="base">
                                        <p:cTn id="79" dur="400" fill="hold"/>
                                        <p:tgtEl>
                                          <p:spTgt spid="6"/>
                                        </p:tgtEl>
                                        <p:attrNameLst>
                                          <p:attrName>ppt_x</p:attrName>
                                        </p:attrNameLst>
                                      </p:cBhvr>
                                      <p:tavLst>
                                        <p:tav tm="0">
                                          <p:val>
                                            <p:strVal val="#ppt_x"/>
                                          </p:val>
                                        </p:tav>
                                        <p:tav tm="100000">
                                          <p:val>
                                            <p:strVal val="#ppt_x"/>
                                          </p:val>
                                        </p:tav>
                                      </p:tavLst>
                                    </p:anim>
                                    <p:anim calcmode="lin" valueType="num">
                                      <p:cBhvr additive="base">
                                        <p:cTn id="80" dur="400" fill="hold"/>
                                        <p:tgtEl>
                                          <p:spTgt spid="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750"/>
                                  </p:stCondLst>
                                  <p:childTnLst>
                                    <p:set>
                                      <p:cBhvr>
                                        <p:cTn id="82" dur="1" fill="hold">
                                          <p:stCondLst>
                                            <p:cond delay="0"/>
                                          </p:stCondLst>
                                        </p:cTn>
                                        <p:tgtEl>
                                          <p:spTgt spid="7"/>
                                        </p:tgtEl>
                                        <p:attrNameLst>
                                          <p:attrName>style.visibility</p:attrName>
                                        </p:attrNameLst>
                                      </p:cBhvr>
                                      <p:to>
                                        <p:strVal val="visible"/>
                                      </p:to>
                                    </p:set>
                                    <p:anim calcmode="lin" valueType="num">
                                      <p:cBhvr additive="base">
                                        <p:cTn id="83" dur="400" fill="hold"/>
                                        <p:tgtEl>
                                          <p:spTgt spid="7"/>
                                        </p:tgtEl>
                                        <p:attrNameLst>
                                          <p:attrName>ppt_x</p:attrName>
                                        </p:attrNameLst>
                                      </p:cBhvr>
                                      <p:tavLst>
                                        <p:tav tm="0">
                                          <p:val>
                                            <p:strVal val="#ppt_x"/>
                                          </p:val>
                                        </p:tav>
                                        <p:tav tm="100000">
                                          <p:val>
                                            <p:strVal val="#ppt_x"/>
                                          </p:val>
                                        </p:tav>
                                      </p:tavLst>
                                    </p:anim>
                                    <p:anim calcmode="lin" valueType="num">
                                      <p:cBhvr additive="base">
                                        <p:cTn id="84" dur="400" fill="hold"/>
                                        <p:tgtEl>
                                          <p:spTgt spid="7"/>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1000"/>
                                  </p:stCondLst>
                                  <p:childTnLst>
                                    <p:set>
                                      <p:cBhvr>
                                        <p:cTn id="86" dur="1" fill="hold">
                                          <p:stCondLst>
                                            <p:cond delay="0"/>
                                          </p:stCondLst>
                                        </p:cTn>
                                        <p:tgtEl>
                                          <p:spTgt spid="8"/>
                                        </p:tgtEl>
                                        <p:attrNameLst>
                                          <p:attrName>style.visibility</p:attrName>
                                        </p:attrNameLst>
                                      </p:cBhvr>
                                      <p:to>
                                        <p:strVal val="visible"/>
                                      </p:to>
                                    </p:set>
                                    <p:anim calcmode="lin" valueType="num">
                                      <p:cBhvr additive="base">
                                        <p:cTn id="87" dur="400" fill="hold"/>
                                        <p:tgtEl>
                                          <p:spTgt spid="8"/>
                                        </p:tgtEl>
                                        <p:attrNameLst>
                                          <p:attrName>ppt_x</p:attrName>
                                        </p:attrNameLst>
                                      </p:cBhvr>
                                      <p:tavLst>
                                        <p:tav tm="0">
                                          <p:val>
                                            <p:strVal val="#ppt_x"/>
                                          </p:val>
                                        </p:tav>
                                        <p:tav tm="100000">
                                          <p:val>
                                            <p:strVal val="#ppt_x"/>
                                          </p:val>
                                        </p:tav>
                                      </p:tavLst>
                                    </p:anim>
                                    <p:anim calcmode="lin" valueType="num">
                                      <p:cBhvr additive="base">
                                        <p:cTn id="88" dur="400" fill="hold"/>
                                        <p:tgtEl>
                                          <p:spTgt spid="8"/>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125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400" fill="hold"/>
                                        <p:tgtEl>
                                          <p:spTgt spid="9"/>
                                        </p:tgtEl>
                                        <p:attrNameLst>
                                          <p:attrName>ppt_x</p:attrName>
                                        </p:attrNameLst>
                                      </p:cBhvr>
                                      <p:tavLst>
                                        <p:tav tm="0">
                                          <p:val>
                                            <p:strVal val="#ppt_x"/>
                                          </p:val>
                                        </p:tav>
                                        <p:tav tm="100000">
                                          <p:val>
                                            <p:strVal val="#ppt_x"/>
                                          </p:val>
                                        </p:tav>
                                      </p:tavLst>
                                    </p:anim>
                                    <p:anim calcmode="lin" valueType="num">
                                      <p:cBhvr additive="base">
                                        <p:cTn id="92" dur="400" fill="hold"/>
                                        <p:tgtEl>
                                          <p:spTgt spid="9"/>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1500"/>
                                  </p:stCondLst>
                                  <p:childTnLst>
                                    <p:set>
                                      <p:cBhvr>
                                        <p:cTn id="94" dur="1" fill="hold">
                                          <p:stCondLst>
                                            <p:cond delay="0"/>
                                          </p:stCondLst>
                                        </p:cTn>
                                        <p:tgtEl>
                                          <p:spTgt spid="20"/>
                                        </p:tgtEl>
                                        <p:attrNameLst>
                                          <p:attrName>style.visibility</p:attrName>
                                        </p:attrNameLst>
                                      </p:cBhvr>
                                      <p:to>
                                        <p:strVal val="visible"/>
                                      </p:to>
                                    </p:set>
                                    <p:anim calcmode="lin" valueType="num">
                                      <p:cBhvr additive="base">
                                        <p:cTn id="95" dur="400" fill="hold"/>
                                        <p:tgtEl>
                                          <p:spTgt spid="20"/>
                                        </p:tgtEl>
                                        <p:attrNameLst>
                                          <p:attrName>ppt_x</p:attrName>
                                        </p:attrNameLst>
                                      </p:cBhvr>
                                      <p:tavLst>
                                        <p:tav tm="0">
                                          <p:val>
                                            <p:strVal val="#ppt_x"/>
                                          </p:val>
                                        </p:tav>
                                        <p:tav tm="100000">
                                          <p:val>
                                            <p:strVal val="#ppt_x"/>
                                          </p:val>
                                        </p:tav>
                                      </p:tavLst>
                                    </p:anim>
                                    <p:anim calcmode="lin" valueType="num">
                                      <p:cBhvr additive="base">
                                        <p:cTn id="96" dur="400" fill="hold"/>
                                        <p:tgtEl>
                                          <p:spTgt spid="20"/>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1750"/>
                                  </p:stCondLst>
                                  <p:childTnLst>
                                    <p:set>
                                      <p:cBhvr>
                                        <p:cTn id="98" dur="1" fill="hold">
                                          <p:stCondLst>
                                            <p:cond delay="0"/>
                                          </p:stCondLst>
                                        </p:cTn>
                                        <p:tgtEl>
                                          <p:spTgt spid="21"/>
                                        </p:tgtEl>
                                        <p:attrNameLst>
                                          <p:attrName>style.visibility</p:attrName>
                                        </p:attrNameLst>
                                      </p:cBhvr>
                                      <p:to>
                                        <p:strVal val="visible"/>
                                      </p:to>
                                    </p:set>
                                    <p:anim calcmode="lin" valueType="num">
                                      <p:cBhvr additive="base">
                                        <p:cTn id="99" dur="400" fill="hold"/>
                                        <p:tgtEl>
                                          <p:spTgt spid="21"/>
                                        </p:tgtEl>
                                        <p:attrNameLst>
                                          <p:attrName>ppt_x</p:attrName>
                                        </p:attrNameLst>
                                      </p:cBhvr>
                                      <p:tavLst>
                                        <p:tav tm="0">
                                          <p:val>
                                            <p:strVal val="#ppt_x"/>
                                          </p:val>
                                        </p:tav>
                                        <p:tav tm="100000">
                                          <p:val>
                                            <p:strVal val="#ppt_x"/>
                                          </p:val>
                                        </p:tav>
                                      </p:tavLst>
                                    </p:anim>
                                    <p:anim calcmode="lin" valueType="num">
                                      <p:cBhvr additive="base">
                                        <p:cTn id="100" dur="400" fill="hold"/>
                                        <p:tgtEl>
                                          <p:spTgt spid="21"/>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1750"/>
                                  </p:stCondLst>
                                  <p:childTnLst>
                                    <p:set>
                                      <p:cBhvr>
                                        <p:cTn id="102" dur="1" fill="hold">
                                          <p:stCondLst>
                                            <p:cond delay="0"/>
                                          </p:stCondLst>
                                        </p:cTn>
                                        <p:tgtEl>
                                          <p:spTgt spid="22"/>
                                        </p:tgtEl>
                                        <p:attrNameLst>
                                          <p:attrName>style.visibility</p:attrName>
                                        </p:attrNameLst>
                                      </p:cBhvr>
                                      <p:to>
                                        <p:strVal val="visible"/>
                                      </p:to>
                                    </p:set>
                                    <p:anim calcmode="lin" valueType="num">
                                      <p:cBhvr additive="base">
                                        <p:cTn id="103" dur="400" fill="hold"/>
                                        <p:tgtEl>
                                          <p:spTgt spid="22"/>
                                        </p:tgtEl>
                                        <p:attrNameLst>
                                          <p:attrName>ppt_x</p:attrName>
                                        </p:attrNameLst>
                                      </p:cBhvr>
                                      <p:tavLst>
                                        <p:tav tm="0">
                                          <p:val>
                                            <p:strVal val="#ppt_x"/>
                                          </p:val>
                                        </p:tav>
                                        <p:tav tm="100000">
                                          <p:val>
                                            <p:strVal val="#ppt_x"/>
                                          </p:val>
                                        </p:tav>
                                      </p:tavLst>
                                    </p:anim>
                                    <p:anim calcmode="lin" valueType="num">
                                      <p:cBhvr additive="base">
                                        <p:cTn id="104" dur="4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53" presetClass="entr" presetSubtype="16" fill="hold" nodeType="clickEffect">
                                  <p:stCondLst>
                                    <p:cond delay="0"/>
                                  </p:stCondLst>
                                  <p:childTnLst>
                                    <p:set>
                                      <p:cBhvr>
                                        <p:cTn id="108" dur="1" fill="hold">
                                          <p:stCondLst>
                                            <p:cond delay="0"/>
                                          </p:stCondLst>
                                        </p:cTn>
                                        <p:tgtEl>
                                          <p:spTgt spid="36"/>
                                        </p:tgtEl>
                                        <p:attrNameLst>
                                          <p:attrName>style.visibility</p:attrName>
                                        </p:attrNameLst>
                                      </p:cBhvr>
                                      <p:to>
                                        <p:strVal val="visible"/>
                                      </p:to>
                                    </p:set>
                                    <p:anim calcmode="lin" valueType="num">
                                      <p:cBhvr>
                                        <p:cTn id="109" dur="500" fill="hold"/>
                                        <p:tgtEl>
                                          <p:spTgt spid="36"/>
                                        </p:tgtEl>
                                        <p:attrNameLst>
                                          <p:attrName>ppt_w</p:attrName>
                                        </p:attrNameLst>
                                      </p:cBhvr>
                                      <p:tavLst>
                                        <p:tav tm="0">
                                          <p:val>
                                            <p:fltVal val="0"/>
                                          </p:val>
                                        </p:tav>
                                        <p:tav tm="100000">
                                          <p:val>
                                            <p:strVal val="#ppt_w"/>
                                          </p:val>
                                        </p:tav>
                                      </p:tavLst>
                                    </p:anim>
                                    <p:anim calcmode="lin" valueType="num">
                                      <p:cBhvr>
                                        <p:cTn id="110" dur="500" fill="hold"/>
                                        <p:tgtEl>
                                          <p:spTgt spid="36"/>
                                        </p:tgtEl>
                                        <p:attrNameLst>
                                          <p:attrName>ppt_h</p:attrName>
                                        </p:attrNameLst>
                                      </p:cBhvr>
                                      <p:tavLst>
                                        <p:tav tm="0">
                                          <p:val>
                                            <p:fltVal val="0"/>
                                          </p:val>
                                        </p:tav>
                                        <p:tav tm="100000">
                                          <p:val>
                                            <p:strVal val="#ppt_h"/>
                                          </p:val>
                                        </p:tav>
                                      </p:tavLst>
                                    </p:anim>
                                    <p:animEffect transition="in" filter="fade">
                                      <p:cBhvr>
                                        <p:cTn id="111" dur="500"/>
                                        <p:tgtEl>
                                          <p:spTgt spid="36"/>
                                        </p:tgtEl>
                                      </p:cBhvr>
                                    </p:animEffect>
                                  </p:childTnLst>
                                </p:cTn>
                              </p:par>
                              <p:par>
                                <p:cTn id="112" presetID="53" presetClass="entr" presetSubtype="16" fill="hold" nodeType="withEffect">
                                  <p:stCondLst>
                                    <p:cond delay="0"/>
                                  </p:stCondLst>
                                  <p:childTnLst>
                                    <p:set>
                                      <p:cBhvr>
                                        <p:cTn id="113" dur="1" fill="hold">
                                          <p:stCondLst>
                                            <p:cond delay="0"/>
                                          </p:stCondLst>
                                        </p:cTn>
                                        <p:tgtEl>
                                          <p:spTgt spid="35"/>
                                        </p:tgtEl>
                                        <p:attrNameLst>
                                          <p:attrName>style.visibility</p:attrName>
                                        </p:attrNameLst>
                                      </p:cBhvr>
                                      <p:to>
                                        <p:strVal val="visible"/>
                                      </p:to>
                                    </p:set>
                                    <p:anim calcmode="lin" valueType="num">
                                      <p:cBhvr>
                                        <p:cTn id="114" dur="500" fill="hold"/>
                                        <p:tgtEl>
                                          <p:spTgt spid="35"/>
                                        </p:tgtEl>
                                        <p:attrNameLst>
                                          <p:attrName>ppt_w</p:attrName>
                                        </p:attrNameLst>
                                      </p:cBhvr>
                                      <p:tavLst>
                                        <p:tav tm="0">
                                          <p:val>
                                            <p:fltVal val="0"/>
                                          </p:val>
                                        </p:tav>
                                        <p:tav tm="100000">
                                          <p:val>
                                            <p:strVal val="#ppt_w"/>
                                          </p:val>
                                        </p:tav>
                                      </p:tavLst>
                                    </p:anim>
                                    <p:anim calcmode="lin" valueType="num">
                                      <p:cBhvr>
                                        <p:cTn id="115" dur="500" fill="hold"/>
                                        <p:tgtEl>
                                          <p:spTgt spid="35"/>
                                        </p:tgtEl>
                                        <p:attrNameLst>
                                          <p:attrName>ppt_h</p:attrName>
                                        </p:attrNameLst>
                                      </p:cBhvr>
                                      <p:tavLst>
                                        <p:tav tm="0">
                                          <p:val>
                                            <p:fltVal val="0"/>
                                          </p:val>
                                        </p:tav>
                                        <p:tav tm="100000">
                                          <p:val>
                                            <p:strVal val="#ppt_h"/>
                                          </p:val>
                                        </p:tav>
                                      </p:tavLst>
                                    </p:anim>
                                    <p:animEffect transition="in" filter="fade">
                                      <p:cBhvr>
                                        <p:cTn id="116" dur="500"/>
                                        <p:tgtEl>
                                          <p:spTgt spid="35"/>
                                        </p:tgtEl>
                                      </p:cBhvr>
                                    </p:animEffect>
                                  </p:childTnLst>
                                </p:cTn>
                              </p:par>
                              <p:par>
                                <p:cTn id="117" presetID="53" presetClass="entr" presetSubtype="16" fill="hold" nodeType="withEffect">
                                  <p:stCondLst>
                                    <p:cond delay="0"/>
                                  </p:stCondLst>
                                  <p:childTnLst>
                                    <p:set>
                                      <p:cBhvr>
                                        <p:cTn id="118" dur="1" fill="hold">
                                          <p:stCondLst>
                                            <p:cond delay="0"/>
                                          </p:stCondLst>
                                        </p:cTn>
                                        <p:tgtEl>
                                          <p:spTgt spid="37"/>
                                        </p:tgtEl>
                                        <p:attrNameLst>
                                          <p:attrName>style.visibility</p:attrName>
                                        </p:attrNameLst>
                                      </p:cBhvr>
                                      <p:to>
                                        <p:strVal val="visible"/>
                                      </p:to>
                                    </p:set>
                                    <p:anim calcmode="lin" valueType="num">
                                      <p:cBhvr>
                                        <p:cTn id="119" dur="500" fill="hold"/>
                                        <p:tgtEl>
                                          <p:spTgt spid="37"/>
                                        </p:tgtEl>
                                        <p:attrNameLst>
                                          <p:attrName>ppt_w</p:attrName>
                                        </p:attrNameLst>
                                      </p:cBhvr>
                                      <p:tavLst>
                                        <p:tav tm="0">
                                          <p:val>
                                            <p:fltVal val="0"/>
                                          </p:val>
                                        </p:tav>
                                        <p:tav tm="100000">
                                          <p:val>
                                            <p:strVal val="#ppt_w"/>
                                          </p:val>
                                        </p:tav>
                                      </p:tavLst>
                                    </p:anim>
                                    <p:anim calcmode="lin" valueType="num">
                                      <p:cBhvr>
                                        <p:cTn id="120" dur="500" fill="hold"/>
                                        <p:tgtEl>
                                          <p:spTgt spid="37"/>
                                        </p:tgtEl>
                                        <p:attrNameLst>
                                          <p:attrName>ppt_h</p:attrName>
                                        </p:attrNameLst>
                                      </p:cBhvr>
                                      <p:tavLst>
                                        <p:tav tm="0">
                                          <p:val>
                                            <p:fltVal val="0"/>
                                          </p:val>
                                        </p:tav>
                                        <p:tav tm="100000">
                                          <p:val>
                                            <p:strVal val="#ppt_h"/>
                                          </p:val>
                                        </p:tav>
                                      </p:tavLst>
                                    </p:anim>
                                    <p:animEffect transition="in" filter="fade">
                                      <p:cBhvr>
                                        <p:cTn id="121" dur="500"/>
                                        <p:tgtEl>
                                          <p:spTgt spid="37"/>
                                        </p:tgtEl>
                                      </p:cBhvr>
                                    </p:animEffect>
                                  </p:childTnLst>
                                </p:cTn>
                              </p:par>
                              <p:par>
                                <p:cTn id="122" presetID="53" presetClass="entr" presetSubtype="16" fill="hold" nodeType="withEffect">
                                  <p:stCondLst>
                                    <p:cond delay="0"/>
                                  </p:stCondLst>
                                  <p:childTnLst>
                                    <p:set>
                                      <p:cBhvr>
                                        <p:cTn id="123" dur="1" fill="hold">
                                          <p:stCondLst>
                                            <p:cond delay="0"/>
                                          </p:stCondLst>
                                        </p:cTn>
                                        <p:tgtEl>
                                          <p:spTgt spid="38"/>
                                        </p:tgtEl>
                                        <p:attrNameLst>
                                          <p:attrName>style.visibility</p:attrName>
                                        </p:attrNameLst>
                                      </p:cBhvr>
                                      <p:to>
                                        <p:strVal val="visible"/>
                                      </p:to>
                                    </p:set>
                                    <p:anim calcmode="lin" valueType="num">
                                      <p:cBhvr>
                                        <p:cTn id="124" dur="500" fill="hold"/>
                                        <p:tgtEl>
                                          <p:spTgt spid="38"/>
                                        </p:tgtEl>
                                        <p:attrNameLst>
                                          <p:attrName>ppt_w</p:attrName>
                                        </p:attrNameLst>
                                      </p:cBhvr>
                                      <p:tavLst>
                                        <p:tav tm="0">
                                          <p:val>
                                            <p:fltVal val="0"/>
                                          </p:val>
                                        </p:tav>
                                        <p:tav tm="100000">
                                          <p:val>
                                            <p:strVal val="#ppt_w"/>
                                          </p:val>
                                        </p:tav>
                                      </p:tavLst>
                                    </p:anim>
                                    <p:anim calcmode="lin" valueType="num">
                                      <p:cBhvr>
                                        <p:cTn id="125" dur="500" fill="hold"/>
                                        <p:tgtEl>
                                          <p:spTgt spid="38"/>
                                        </p:tgtEl>
                                        <p:attrNameLst>
                                          <p:attrName>ppt_h</p:attrName>
                                        </p:attrNameLst>
                                      </p:cBhvr>
                                      <p:tavLst>
                                        <p:tav tm="0">
                                          <p:val>
                                            <p:fltVal val="0"/>
                                          </p:val>
                                        </p:tav>
                                        <p:tav tm="100000">
                                          <p:val>
                                            <p:strVal val="#ppt_h"/>
                                          </p:val>
                                        </p:tav>
                                      </p:tavLst>
                                    </p:anim>
                                    <p:animEffect transition="in" filter="fade">
                                      <p:cBhvr>
                                        <p:cTn id="126" dur="500"/>
                                        <p:tgtEl>
                                          <p:spTgt spid="38"/>
                                        </p:tgtEl>
                                      </p:cBhvr>
                                    </p:animEffect>
                                  </p:childTnLst>
                                </p:cTn>
                              </p:par>
                              <p:par>
                                <p:cTn id="127" presetID="14" presetClass="entr" presetSubtype="10" fill="hold" nodeType="withEffect">
                                  <p:stCondLst>
                                    <p:cond delay="0"/>
                                  </p:stCondLst>
                                  <p:childTnLst>
                                    <p:set>
                                      <p:cBhvr>
                                        <p:cTn id="128" dur="1" fill="hold">
                                          <p:stCondLst>
                                            <p:cond delay="0"/>
                                          </p:stCondLst>
                                        </p:cTn>
                                        <p:tgtEl>
                                          <p:spTgt spid="16"/>
                                        </p:tgtEl>
                                        <p:attrNameLst>
                                          <p:attrName>style.visibility</p:attrName>
                                        </p:attrNameLst>
                                      </p:cBhvr>
                                      <p:to>
                                        <p:strVal val="visible"/>
                                      </p:to>
                                    </p:set>
                                    <p:animEffect transition="in" filter="randombar(horizontal)">
                                      <p:cBhvr>
                                        <p:cTn id="129" dur="500"/>
                                        <p:tgtEl>
                                          <p:spTgt spid="16"/>
                                        </p:tgtEl>
                                      </p:cBhvr>
                                    </p:animEffect>
                                  </p:childTnLst>
                                </p:cTn>
                              </p:par>
                              <p:par>
                                <p:cTn id="130" presetID="53" presetClass="entr" presetSubtype="16" fill="hold" nodeType="withEffect">
                                  <p:stCondLst>
                                    <p:cond delay="0"/>
                                  </p:stCondLst>
                                  <p:childTnLst>
                                    <p:set>
                                      <p:cBhvr>
                                        <p:cTn id="131" dur="1" fill="hold">
                                          <p:stCondLst>
                                            <p:cond delay="0"/>
                                          </p:stCondLst>
                                        </p:cTn>
                                        <p:tgtEl>
                                          <p:spTgt spid="41"/>
                                        </p:tgtEl>
                                        <p:attrNameLst>
                                          <p:attrName>style.visibility</p:attrName>
                                        </p:attrNameLst>
                                      </p:cBhvr>
                                      <p:to>
                                        <p:strVal val="visible"/>
                                      </p:to>
                                    </p:set>
                                    <p:anim calcmode="lin" valueType="num">
                                      <p:cBhvr>
                                        <p:cTn id="132" dur="500" fill="hold"/>
                                        <p:tgtEl>
                                          <p:spTgt spid="41"/>
                                        </p:tgtEl>
                                        <p:attrNameLst>
                                          <p:attrName>ppt_w</p:attrName>
                                        </p:attrNameLst>
                                      </p:cBhvr>
                                      <p:tavLst>
                                        <p:tav tm="0">
                                          <p:val>
                                            <p:fltVal val="0"/>
                                          </p:val>
                                        </p:tav>
                                        <p:tav tm="100000">
                                          <p:val>
                                            <p:strVal val="#ppt_w"/>
                                          </p:val>
                                        </p:tav>
                                      </p:tavLst>
                                    </p:anim>
                                    <p:anim calcmode="lin" valueType="num">
                                      <p:cBhvr>
                                        <p:cTn id="133" dur="500" fill="hold"/>
                                        <p:tgtEl>
                                          <p:spTgt spid="41"/>
                                        </p:tgtEl>
                                        <p:attrNameLst>
                                          <p:attrName>ppt_h</p:attrName>
                                        </p:attrNameLst>
                                      </p:cBhvr>
                                      <p:tavLst>
                                        <p:tav tm="0">
                                          <p:val>
                                            <p:fltVal val="0"/>
                                          </p:val>
                                        </p:tav>
                                        <p:tav tm="100000">
                                          <p:val>
                                            <p:strVal val="#ppt_h"/>
                                          </p:val>
                                        </p:tav>
                                      </p:tavLst>
                                    </p:anim>
                                    <p:animEffect transition="in" filter="fade">
                                      <p:cBhvr>
                                        <p:cTn id="134" dur="500"/>
                                        <p:tgtEl>
                                          <p:spTgt spid="41"/>
                                        </p:tgtEl>
                                      </p:cBhvr>
                                    </p:animEffect>
                                  </p:childTnLst>
                                </p:cTn>
                              </p:par>
                              <p:par>
                                <p:cTn id="135" presetID="53" presetClass="entr" presetSubtype="16" fill="hold" nodeType="withEffect">
                                  <p:stCondLst>
                                    <p:cond delay="0"/>
                                  </p:stCondLst>
                                  <p:childTnLst>
                                    <p:set>
                                      <p:cBhvr>
                                        <p:cTn id="136" dur="1" fill="hold">
                                          <p:stCondLst>
                                            <p:cond delay="0"/>
                                          </p:stCondLst>
                                        </p:cTn>
                                        <p:tgtEl>
                                          <p:spTgt spid="42"/>
                                        </p:tgtEl>
                                        <p:attrNameLst>
                                          <p:attrName>style.visibility</p:attrName>
                                        </p:attrNameLst>
                                      </p:cBhvr>
                                      <p:to>
                                        <p:strVal val="visible"/>
                                      </p:to>
                                    </p:set>
                                    <p:anim calcmode="lin" valueType="num">
                                      <p:cBhvr>
                                        <p:cTn id="137" dur="500" fill="hold"/>
                                        <p:tgtEl>
                                          <p:spTgt spid="42"/>
                                        </p:tgtEl>
                                        <p:attrNameLst>
                                          <p:attrName>ppt_w</p:attrName>
                                        </p:attrNameLst>
                                      </p:cBhvr>
                                      <p:tavLst>
                                        <p:tav tm="0">
                                          <p:val>
                                            <p:fltVal val="0"/>
                                          </p:val>
                                        </p:tav>
                                        <p:tav tm="100000">
                                          <p:val>
                                            <p:strVal val="#ppt_w"/>
                                          </p:val>
                                        </p:tav>
                                      </p:tavLst>
                                    </p:anim>
                                    <p:anim calcmode="lin" valueType="num">
                                      <p:cBhvr>
                                        <p:cTn id="138" dur="500" fill="hold"/>
                                        <p:tgtEl>
                                          <p:spTgt spid="42"/>
                                        </p:tgtEl>
                                        <p:attrNameLst>
                                          <p:attrName>ppt_h</p:attrName>
                                        </p:attrNameLst>
                                      </p:cBhvr>
                                      <p:tavLst>
                                        <p:tav tm="0">
                                          <p:val>
                                            <p:fltVal val="0"/>
                                          </p:val>
                                        </p:tav>
                                        <p:tav tm="100000">
                                          <p:val>
                                            <p:strVal val="#ppt_h"/>
                                          </p:val>
                                        </p:tav>
                                      </p:tavLst>
                                    </p:anim>
                                    <p:animEffect transition="in" filter="fade">
                                      <p:cBhvr>
                                        <p:cTn id="139" dur="500"/>
                                        <p:tgtEl>
                                          <p:spTgt spid="42"/>
                                        </p:tgtEl>
                                      </p:cBhvr>
                                    </p:animEffect>
                                  </p:childTnLst>
                                </p:cTn>
                              </p:par>
                              <p:par>
                                <p:cTn id="140" presetID="53" presetClass="entr" presetSubtype="16" fill="hold" nodeType="withEffect">
                                  <p:stCondLst>
                                    <p:cond delay="0"/>
                                  </p:stCondLst>
                                  <p:childTnLst>
                                    <p:set>
                                      <p:cBhvr>
                                        <p:cTn id="141" dur="1" fill="hold">
                                          <p:stCondLst>
                                            <p:cond delay="0"/>
                                          </p:stCondLst>
                                        </p:cTn>
                                        <p:tgtEl>
                                          <p:spTgt spid="43"/>
                                        </p:tgtEl>
                                        <p:attrNameLst>
                                          <p:attrName>style.visibility</p:attrName>
                                        </p:attrNameLst>
                                      </p:cBhvr>
                                      <p:to>
                                        <p:strVal val="visible"/>
                                      </p:to>
                                    </p:set>
                                    <p:anim calcmode="lin" valueType="num">
                                      <p:cBhvr>
                                        <p:cTn id="142" dur="500" fill="hold"/>
                                        <p:tgtEl>
                                          <p:spTgt spid="43"/>
                                        </p:tgtEl>
                                        <p:attrNameLst>
                                          <p:attrName>ppt_w</p:attrName>
                                        </p:attrNameLst>
                                      </p:cBhvr>
                                      <p:tavLst>
                                        <p:tav tm="0">
                                          <p:val>
                                            <p:fltVal val="0"/>
                                          </p:val>
                                        </p:tav>
                                        <p:tav tm="100000">
                                          <p:val>
                                            <p:strVal val="#ppt_w"/>
                                          </p:val>
                                        </p:tav>
                                      </p:tavLst>
                                    </p:anim>
                                    <p:anim calcmode="lin" valueType="num">
                                      <p:cBhvr>
                                        <p:cTn id="143" dur="500" fill="hold"/>
                                        <p:tgtEl>
                                          <p:spTgt spid="43"/>
                                        </p:tgtEl>
                                        <p:attrNameLst>
                                          <p:attrName>ppt_h</p:attrName>
                                        </p:attrNameLst>
                                      </p:cBhvr>
                                      <p:tavLst>
                                        <p:tav tm="0">
                                          <p:val>
                                            <p:fltVal val="0"/>
                                          </p:val>
                                        </p:tav>
                                        <p:tav tm="100000">
                                          <p:val>
                                            <p:strVal val="#ppt_h"/>
                                          </p:val>
                                        </p:tav>
                                      </p:tavLst>
                                    </p:anim>
                                    <p:animEffect transition="in" filter="fade">
                                      <p:cBhvr>
                                        <p:cTn id="144" dur="500"/>
                                        <p:tgtEl>
                                          <p:spTgt spid="43"/>
                                        </p:tgtEl>
                                      </p:cBhvr>
                                    </p:animEffect>
                                  </p:childTnLst>
                                </p:cTn>
                              </p:par>
                            </p:childTnLst>
                          </p:cTn>
                        </p:par>
                      </p:childTnLst>
                    </p:cTn>
                  </p:par>
                </p:childTnLst>
              </p:cTn>
              <p:nextCondLst>
                <p:cond evt="onClick" delay="0">
                  <p:tgtEl>
                    <p:spTgt spid="14"/>
                  </p:tgtEl>
                </p:cond>
              </p:nextCondLst>
            </p:seq>
          </p:childTnLst>
        </p:cTn>
      </p:par>
    </p:tnLst>
    <p:bldLst>
      <p:bldP spid="4" grpId="0" animBg="1"/>
      <p:bldP spid="12" grpId="0" animBg="1"/>
      <p:bldP spid="2" grpId="0"/>
      <p:bldP spid="5" grpId="0" animBg="1"/>
      <p:bldP spid="6" grpId="0" animBg="1"/>
      <p:bldP spid="7" grpId="0" animBg="1"/>
      <p:bldP spid="8" grpId="0" animBg="1"/>
      <p:bldP spid="9" grpId="0" animBg="1"/>
      <p:bldP spid="3" grpId="0"/>
      <p:bldP spid="10" grpId="0" animBg="1"/>
      <p:bldP spid="11" grpId="0" animBg="1"/>
      <p:bldP spid="13" grpId="0" animBg="1"/>
      <p:bldP spid="20" grpId="0" animBg="1"/>
      <p:bldP spid="21" grpId="0" animBg="1"/>
      <p:bldP spid="22" grpId="0" animBg="1"/>
      <p:bldP spid="23" grpId="0"/>
      <p:bldP spid="24" grpId="0"/>
      <p:bldP spid="14" grpId="0" animBg="1"/>
      <p:bldP spid="1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Exercise 1</a:t>
            </a:r>
            <a:endParaRPr b="1" u="sng" dirty="0"/>
          </a:p>
        </p:txBody>
      </p:sp>
      <p:sp>
        <p:nvSpPr>
          <p:cNvPr id="2" name="Google Shape;40;p2">
            <a:extLst>
              <a:ext uri="{FF2B5EF4-FFF2-40B4-BE49-F238E27FC236}">
                <a16:creationId xmlns:a16="http://schemas.microsoft.com/office/drawing/2014/main" id="{B70CD280-E7CF-95A6-DC7A-C9B2BCD84F3E}"/>
              </a:ext>
            </a:extLst>
          </p:cNvPr>
          <p:cNvSpPr txBox="1">
            <a:spLocks/>
          </p:cNvSpPr>
          <p:nvPr/>
        </p:nvSpPr>
        <p:spPr>
          <a:xfrm>
            <a:off x="1025059" y="1231688"/>
            <a:ext cx="6912959"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dirty="0"/>
              <a:t>5.       This is my garden. (Demonstrative)</a:t>
            </a:r>
          </a:p>
        </p:txBody>
      </p:sp>
      <p:sp>
        <p:nvSpPr>
          <p:cNvPr id="5" name="this">
            <a:extLst>
              <a:ext uri="{FF2B5EF4-FFF2-40B4-BE49-F238E27FC236}">
                <a16:creationId xmlns:a16="http://schemas.microsoft.com/office/drawing/2014/main" id="{31ACC2B6-1060-E4BA-CE71-70276BB5D9C1}"/>
              </a:ext>
            </a:extLst>
          </p:cNvPr>
          <p:cNvSpPr txBox="1">
            <a:spLocks/>
          </p:cNvSpPr>
          <p:nvPr/>
        </p:nvSpPr>
        <p:spPr>
          <a:xfrm>
            <a:off x="2087163" y="2323912"/>
            <a:ext cx="1227872" cy="654032"/>
          </a:xfrm>
          <a:prstGeom prst="roundRect">
            <a:avLst/>
          </a:prstGeom>
          <a:ln/>
        </p:spPr>
        <p:style>
          <a:lnRef idx="0">
            <a:schemeClr val="accent4"/>
          </a:lnRef>
          <a:fillRef idx="3">
            <a:schemeClr val="accent4"/>
          </a:fillRef>
          <a:effectRef idx="3">
            <a:schemeClr val="accent4"/>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This</a:t>
            </a:r>
          </a:p>
        </p:txBody>
      </p:sp>
      <p:sp>
        <p:nvSpPr>
          <p:cNvPr id="6" name="is">
            <a:extLst>
              <a:ext uri="{FF2B5EF4-FFF2-40B4-BE49-F238E27FC236}">
                <a16:creationId xmlns:a16="http://schemas.microsoft.com/office/drawing/2014/main" id="{87DB936E-821C-197F-87FF-163C6463079E}"/>
              </a:ext>
            </a:extLst>
          </p:cNvPr>
          <p:cNvSpPr txBox="1">
            <a:spLocks/>
          </p:cNvSpPr>
          <p:nvPr/>
        </p:nvSpPr>
        <p:spPr>
          <a:xfrm>
            <a:off x="3762907" y="2323912"/>
            <a:ext cx="725964" cy="654032"/>
          </a:xfrm>
          <a:prstGeom prst="roundRect">
            <a:avLst/>
          </a:prstGeom>
          <a:ln/>
        </p:spPr>
        <p:style>
          <a:lnRef idx="0">
            <a:schemeClr val="accent4"/>
          </a:lnRef>
          <a:fillRef idx="3">
            <a:schemeClr val="accent4"/>
          </a:fillRef>
          <a:effectRef idx="3">
            <a:schemeClr val="accent4"/>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is</a:t>
            </a:r>
          </a:p>
        </p:txBody>
      </p:sp>
      <p:sp>
        <p:nvSpPr>
          <p:cNvPr id="7" name="my">
            <a:extLst>
              <a:ext uri="{FF2B5EF4-FFF2-40B4-BE49-F238E27FC236}">
                <a16:creationId xmlns:a16="http://schemas.microsoft.com/office/drawing/2014/main" id="{1C947E66-CEE2-9B56-F3C3-3F6A12B5F9B3}"/>
              </a:ext>
            </a:extLst>
          </p:cNvPr>
          <p:cNvSpPr txBox="1">
            <a:spLocks/>
          </p:cNvSpPr>
          <p:nvPr/>
        </p:nvSpPr>
        <p:spPr>
          <a:xfrm>
            <a:off x="4936743" y="2323912"/>
            <a:ext cx="1005908" cy="654032"/>
          </a:xfrm>
          <a:prstGeom prst="roundRect">
            <a:avLst/>
          </a:prstGeom>
          <a:ln/>
        </p:spPr>
        <p:style>
          <a:lnRef idx="0">
            <a:schemeClr val="accent4"/>
          </a:lnRef>
          <a:fillRef idx="3">
            <a:schemeClr val="accent4"/>
          </a:fillRef>
          <a:effectRef idx="3">
            <a:schemeClr val="accent4"/>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my</a:t>
            </a:r>
          </a:p>
        </p:txBody>
      </p:sp>
      <p:sp>
        <p:nvSpPr>
          <p:cNvPr id="8" name="garden">
            <a:extLst>
              <a:ext uri="{FF2B5EF4-FFF2-40B4-BE49-F238E27FC236}">
                <a16:creationId xmlns:a16="http://schemas.microsoft.com/office/drawing/2014/main" id="{857D2ECA-0245-5AFF-B3EB-EEC54AC398B2}"/>
              </a:ext>
            </a:extLst>
          </p:cNvPr>
          <p:cNvSpPr txBox="1">
            <a:spLocks/>
          </p:cNvSpPr>
          <p:nvPr/>
        </p:nvSpPr>
        <p:spPr>
          <a:xfrm>
            <a:off x="6390523" y="2323912"/>
            <a:ext cx="1551366" cy="654032"/>
          </a:xfrm>
          <a:prstGeom prst="roundRect">
            <a:avLst/>
          </a:prstGeom>
          <a:ln/>
        </p:spPr>
        <p:style>
          <a:lnRef idx="0">
            <a:schemeClr val="accent4"/>
          </a:lnRef>
          <a:fillRef idx="3">
            <a:schemeClr val="accent4"/>
          </a:fillRef>
          <a:effectRef idx="3">
            <a:schemeClr val="accent4"/>
          </a:effectRef>
          <a:fontRef idx="minor">
            <a:schemeClr val="lt1"/>
          </a:fontRef>
        </p:style>
        <p:txBody>
          <a:bodyPr spcFirstLastPara="1" wrap="square" lIns="0" tIns="45700" rIns="0"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b="1" dirty="0"/>
              <a:t>garden</a:t>
            </a:r>
          </a:p>
        </p:txBody>
      </p:sp>
      <p:cxnSp>
        <p:nvCxnSpPr>
          <p:cNvPr id="15" name="Straight Connector 14">
            <a:extLst>
              <a:ext uri="{FF2B5EF4-FFF2-40B4-BE49-F238E27FC236}">
                <a16:creationId xmlns:a16="http://schemas.microsoft.com/office/drawing/2014/main" id="{DD1D9A05-4798-AEBB-F8D0-F82419552689}"/>
              </a:ext>
            </a:extLst>
          </p:cNvPr>
          <p:cNvCxnSpPr>
            <a:cxnSpLocks noGrp="1" noRot="1" noMove="1" noResize="1" noEditPoints="1" noAdjustHandles="1" noChangeArrowheads="1" noChangeShapeType="1"/>
          </p:cNvCxnSpPr>
          <p:nvPr/>
        </p:nvCxnSpPr>
        <p:spPr>
          <a:xfrm>
            <a:off x="69450" y="3669181"/>
            <a:ext cx="12204000" cy="0"/>
          </a:xfrm>
          <a:prstGeom prst="line">
            <a:avLst/>
          </a:prstGeom>
          <a:ln w="76200">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A08BB35-B8B2-AA62-A3EA-635317892FDA}"/>
              </a:ext>
            </a:extLst>
          </p:cNvPr>
          <p:cNvSpPr txBox="1"/>
          <p:nvPr/>
        </p:nvSpPr>
        <p:spPr>
          <a:xfrm>
            <a:off x="456870" y="2420095"/>
            <a:ext cx="1250663" cy="461665"/>
          </a:xfrm>
          <a:prstGeom prst="rect">
            <a:avLst/>
          </a:prstGeom>
          <a:noFill/>
        </p:spPr>
        <p:txBody>
          <a:bodyPr wrap="none" rtlCol="0">
            <a:spAutoFit/>
          </a:bodyPr>
          <a:lstStyle/>
          <a:p>
            <a:r>
              <a:rPr lang="en-IN" sz="2400" i="1" u="sng" dirty="0">
                <a:latin typeface="Calibri" panose="020F0502020204030204" pitchFamily="34" charset="0"/>
                <a:cs typeface="Calibri" panose="020F0502020204030204" pitchFamily="34" charset="0"/>
              </a:rPr>
              <a:t>Options-</a:t>
            </a:r>
          </a:p>
        </p:txBody>
      </p:sp>
      <p:pic>
        <p:nvPicPr>
          <p:cNvPr id="4" name="Picture 3">
            <a:extLst>
              <a:ext uri="{FF2B5EF4-FFF2-40B4-BE49-F238E27FC236}">
                <a16:creationId xmlns:a16="http://schemas.microsoft.com/office/drawing/2014/main" id="{99F80C90-447A-99CF-5D05-AC081E67AD45}"/>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3660539" y="2269595"/>
            <a:ext cx="959275" cy="892125"/>
          </a:xfrm>
          <a:prstGeom prst="rect">
            <a:avLst/>
          </a:prstGeom>
        </p:spPr>
      </p:pic>
      <p:pic>
        <p:nvPicPr>
          <p:cNvPr id="10" name="Picture 9">
            <a:extLst>
              <a:ext uri="{FF2B5EF4-FFF2-40B4-BE49-F238E27FC236}">
                <a16:creationId xmlns:a16="http://schemas.microsoft.com/office/drawing/2014/main" id="{D15B2EA3-6804-5BB7-AAE2-FFC18430C4FF}"/>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4988635" y="2219152"/>
            <a:ext cx="959275" cy="892125"/>
          </a:xfrm>
          <a:prstGeom prst="rect">
            <a:avLst/>
          </a:prstGeom>
        </p:spPr>
      </p:pic>
      <p:pic>
        <p:nvPicPr>
          <p:cNvPr id="11" name="Picture 10">
            <a:extLst>
              <a:ext uri="{FF2B5EF4-FFF2-40B4-BE49-F238E27FC236}">
                <a16:creationId xmlns:a16="http://schemas.microsoft.com/office/drawing/2014/main" id="{67BDFBA9-CECC-8A0C-A1C8-DEB2CAABC49B}"/>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6092" b="82759" l="14286" r="84615">
                        <a14:foregroundMark x1="14286" y1="16092" x2="84615" y2="82759"/>
                        <a14:foregroundMark x1="20879" y1="73563" x2="20879" y2="73563"/>
                        <a14:foregroundMark x1="28571" y1="70115" x2="28571" y2="70115"/>
                        <a14:foregroundMark x1="84615" y1="17241" x2="51648" y2="47126"/>
                        <a14:foregroundMark x1="46154" y1="52874" x2="16484" y2="80460"/>
                        <a14:foregroundMark x1="41758" y1="54023" x2="41758" y2="54023"/>
                        <a14:foregroundMark x1="59341" y1="43678" x2="59341" y2="43678"/>
                        <a14:foregroundMark x1="58242" y1="54023" x2="58242" y2="54023"/>
                      </a14:backgroundRemoval>
                    </a14:imgEffect>
                    <a14:imgEffect>
                      <a14:artisticPlasticWrap/>
                    </a14:imgEffect>
                    <a14:imgEffect>
                      <a14:sharpenSoften amount="50000"/>
                    </a14:imgEffect>
                    <a14:imgEffect>
                      <a14:colorTemperature colorTemp="4700"/>
                    </a14:imgEffect>
                    <a14:imgEffect>
                      <a14:saturation sat="200000"/>
                    </a14:imgEffect>
                  </a14:imgLayer>
                </a14:imgProps>
              </a:ext>
            </a:extLst>
          </a:blip>
          <a:srcRect l="11709" t="12159" r="10146" b="11826"/>
          <a:stretch/>
        </p:blipFill>
        <p:spPr>
          <a:xfrm>
            <a:off x="6726913" y="2227078"/>
            <a:ext cx="959275" cy="892125"/>
          </a:xfrm>
          <a:prstGeom prst="rect">
            <a:avLst/>
          </a:prstGeom>
        </p:spPr>
      </p:pic>
      <p:pic>
        <p:nvPicPr>
          <p:cNvPr id="9" name="Picture 8">
            <a:extLst>
              <a:ext uri="{FF2B5EF4-FFF2-40B4-BE49-F238E27FC236}">
                <a16:creationId xmlns:a16="http://schemas.microsoft.com/office/drawing/2014/main" id="{F429FA91-5B39-3A96-1BB8-1C0BA16DB944}"/>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6832" b="89441" l="7669" r="90491">
                        <a14:foregroundMark x1="8589" y1="45342" x2="8589" y2="45342"/>
                        <a14:foregroundMark x1="37117" y1="11801" x2="37117" y2="11801"/>
                        <a14:foregroundMark x1="72086" y1="15528" x2="72086" y2="15528"/>
                        <a14:foregroundMark x1="72086" y1="10559" x2="72086" y2="10559"/>
                        <a14:foregroundMark x1="75460" y1="14286" x2="75460" y2="14286"/>
                        <a14:foregroundMark x1="87423" y1="32919" x2="87423" y2="32919"/>
                        <a14:foregroundMark x1="89264" y1="38509" x2="89264" y2="38509"/>
                        <a14:foregroundMark x1="90491" y1="49689" x2="90491" y2="49689"/>
                        <a14:foregroundMark x1="87423" y1="51553" x2="87423" y2="51553"/>
                        <a14:foregroundMark x1="84969" y1="60870" x2="84969" y2="60870"/>
                        <a14:foregroundMark x1="80061" y1="68944" x2="80061" y2="68944"/>
                        <a14:foregroundMark x1="70859" y1="77640" x2="70859" y2="77640"/>
                        <a14:foregroundMark x1="56442" y1="83851" x2="80061" y2="74534"/>
                        <a14:foregroundMark x1="80061" y1="74534" x2="85276" y2="63354"/>
                        <a14:foregroundMark x1="73926" y1="77019" x2="86503" y2="58385"/>
                        <a14:foregroundMark x1="87423" y1="51553" x2="87730" y2="42857"/>
                        <a14:foregroundMark x1="59202" y1="9317" x2="59202" y2="9317"/>
                        <a14:foregroundMark x1="68712" y1="14907" x2="68712" y2="14907"/>
                        <a14:foregroundMark x1="22086" y1="16149" x2="38037" y2="9317"/>
                        <a14:foregroundMark x1="38037" y1="9317" x2="38650" y2="9317"/>
                        <a14:foregroundMark x1="34663" y1="8075" x2="34663" y2="8075"/>
                        <a14:foregroundMark x1="32515" y1="8075" x2="32515" y2="8075"/>
                        <a14:foregroundMark x1="35276" y1="7453" x2="35276" y2="7453"/>
                        <a14:foregroundMark x1="7669" y1="42236" x2="7669" y2="42236"/>
                        <a14:foregroundMark x1="11656" y1="42236" x2="11656" y2="42236"/>
                        <a14:foregroundMark x1="11350" y1="52795" x2="11350" y2="52795"/>
                        <a14:foregroundMark x1="15337" y1="64596" x2="15337" y2="64596"/>
                        <a14:foregroundMark x1="19325" y1="70186" x2="19325" y2="70186"/>
                        <a14:foregroundMark x1="14724" y1="72671" x2="14724" y2="72671"/>
                        <a14:foregroundMark x1="26074" y1="83851" x2="26074" y2="83851"/>
                        <a14:foregroundMark x1="21779" y1="80124" x2="21779" y2="80124"/>
                        <a14:foregroundMark x1="46933" y1="85714" x2="46933" y2="85714"/>
                        <a14:foregroundMark x1="44172" y1="84472" x2="44172" y2="84472"/>
                        <a14:foregroundMark x1="38344" y1="81988" x2="38344" y2="81988"/>
                        <a14:foregroundMark x1="34356" y1="80745" x2="34356" y2="80745"/>
                        <a14:foregroundMark x1="31902" y1="78882" x2="30675" y2="78882"/>
                        <a14:foregroundMark x1="36196" y1="81988" x2="36196" y2="81988"/>
                      </a14:backgroundRemoval>
                    </a14:imgEffect>
                    <a14:imgEffect>
                      <a14:sharpenSoften amount="50000"/>
                    </a14:imgEffect>
                    <a14:imgEffect>
                      <a14:saturation sat="66000"/>
                    </a14:imgEffect>
                  </a14:imgLayer>
                </a14:imgProps>
              </a:ext>
            </a:extLst>
          </a:blip>
          <a:stretch>
            <a:fillRect/>
          </a:stretch>
        </p:blipFill>
        <p:spPr>
          <a:xfrm>
            <a:off x="1798901" y="2120059"/>
            <a:ext cx="1924362" cy="1155412"/>
          </a:xfrm>
          <a:prstGeom prst="rect">
            <a:avLst/>
          </a:prstGeom>
        </p:spPr>
      </p:pic>
      <p:sp>
        <p:nvSpPr>
          <p:cNvPr id="12" name="TextBox 11">
            <a:extLst>
              <a:ext uri="{FF2B5EF4-FFF2-40B4-BE49-F238E27FC236}">
                <a16:creationId xmlns:a16="http://schemas.microsoft.com/office/drawing/2014/main" id="{C0814531-3527-F019-C61E-44D336D0365D}"/>
              </a:ext>
            </a:extLst>
          </p:cNvPr>
          <p:cNvSpPr txBox="1"/>
          <p:nvPr/>
        </p:nvSpPr>
        <p:spPr>
          <a:xfrm>
            <a:off x="9543398" y="1995342"/>
            <a:ext cx="1634101" cy="100903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IN" sz="3000" dirty="0">
                <a:solidFill>
                  <a:schemeClr val="dk1"/>
                </a:solidFill>
                <a:latin typeface="Calibri"/>
                <a:cs typeface="Calibri"/>
                <a:sym typeface="Calibri"/>
              </a:rPr>
              <a:t>Show </a:t>
            </a:r>
            <a:br>
              <a:rPr lang="en-IN" sz="3000" dirty="0">
                <a:solidFill>
                  <a:schemeClr val="dk1"/>
                </a:solidFill>
                <a:latin typeface="Calibri"/>
                <a:cs typeface="Calibri"/>
                <a:sym typeface="Calibri"/>
              </a:rPr>
            </a:br>
            <a:r>
              <a:rPr lang="en-IN" sz="3000" dirty="0">
                <a:solidFill>
                  <a:schemeClr val="dk1"/>
                </a:solidFill>
                <a:latin typeface="Calibri"/>
                <a:cs typeface="Calibri"/>
                <a:sym typeface="Calibri"/>
              </a:rPr>
              <a:t>Solution</a:t>
            </a:r>
          </a:p>
        </p:txBody>
      </p:sp>
    </p:spTree>
    <p:extLst>
      <p:ext uri="{BB962C8B-B14F-4D97-AF65-F5344CB8AC3E}">
        <p14:creationId xmlns:p14="http://schemas.microsoft.com/office/powerpoint/2010/main" val="302434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par>
                          <p:cTn id="11" fill="hold">
                            <p:stCondLst>
                              <p:cond delay="750"/>
                            </p:stCondLst>
                            <p:childTnLst>
                              <p:par>
                                <p:cTn id="12" presetID="2" presetClass="entr" presetSubtype="4" fill="hold" grpId="0" nodeType="afterEffect">
                                  <p:stCondLst>
                                    <p:cond delay="25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400" fill="hold"/>
                                        <p:tgtEl>
                                          <p:spTgt spid="5"/>
                                        </p:tgtEl>
                                        <p:attrNameLst>
                                          <p:attrName>ppt_x</p:attrName>
                                        </p:attrNameLst>
                                      </p:cBhvr>
                                      <p:tavLst>
                                        <p:tav tm="0">
                                          <p:val>
                                            <p:strVal val="#ppt_x"/>
                                          </p:val>
                                        </p:tav>
                                        <p:tav tm="100000">
                                          <p:val>
                                            <p:strVal val="#ppt_x"/>
                                          </p:val>
                                        </p:tav>
                                      </p:tavLst>
                                    </p:anim>
                                    <p:anim calcmode="lin" valueType="num">
                                      <p:cBhvr additive="base">
                                        <p:cTn id="15" dur="400" fill="hold"/>
                                        <p:tgtEl>
                                          <p:spTgt spid="5"/>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50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400" fill="hold"/>
                                        <p:tgtEl>
                                          <p:spTgt spid="6"/>
                                        </p:tgtEl>
                                        <p:attrNameLst>
                                          <p:attrName>ppt_x</p:attrName>
                                        </p:attrNameLst>
                                      </p:cBhvr>
                                      <p:tavLst>
                                        <p:tav tm="0">
                                          <p:val>
                                            <p:strVal val="#ppt_x"/>
                                          </p:val>
                                        </p:tav>
                                        <p:tav tm="100000">
                                          <p:val>
                                            <p:strVal val="#ppt_x"/>
                                          </p:val>
                                        </p:tav>
                                      </p:tavLst>
                                    </p:anim>
                                    <p:anim calcmode="lin" valueType="num">
                                      <p:cBhvr additive="base">
                                        <p:cTn id="19" dur="400" fill="hold"/>
                                        <p:tgtEl>
                                          <p:spTgt spid="6"/>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75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400" fill="hold"/>
                                        <p:tgtEl>
                                          <p:spTgt spid="7"/>
                                        </p:tgtEl>
                                        <p:attrNameLst>
                                          <p:attrName>ppt_x</p:attrName>
                                        </p:attrNameLst>
                                      </p:cBhvr>
                                      <p:tavLst>
                                        <p:tav tm="0">
                                          <p:val>
                                            <p:strVal val="#ppt_x"/>
                                          </p:val>
                                        </p:tav>
                                        <p:tav tm="100000">
                                          <p:val>
                                            <p:strVal val="#ppt_x"/>
                                          </p:val>
                                        </p:tav>
                                      </p:tavLst>
                                    </p:anim>
                                    <p:anim calcmode="lin" valueType="num">
                                      <p:cBhvr additive="base">
                                        <p:cTn id="23" dur="4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00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400" fill="hold"/>
                                        <p:tgtEl>
                                          <p:spTgt spid="8"/>
                                        </p:tgtEl>
                                        <p:attrNameLst>
                                          <p:attrName>ppt_x</p:attrName>
                                        </p:attrNameLst>
                                      </p:cBhvr>
                                      <p:tavLst>
                                        <p:tav tm="0">
                                          <p:val>
                                            <p:strVal val="#ppt_x"/>
                                          </p:val>
                                        </p:tav>
                                        <p:tav tm="100000">
                                          <p:val>
                                            <p:strVal val="#ppt_x"/>
                                          </p:val>
                                        </p:tav>
                                      </p:tavLst>
                                    </p:anim>
                                    <p:anim calcmode="lin" valueType="num">
                                      <p:cBhvr additive="base">
                                        <p:cTn id="27" dur="400" fill="hold"/>
                                        <p:tgtEl>
                                          <p:spTgt spid="8"/>
                                        </p:tgtEl>
                                        <p:attrNameLst>
                                          <p:attrName>ppt_y</p:attrName>
                                        </p:attrNameLst>
                                      </p:cBhvr>
                                      <p:tavLst>
                                        <p:tav tm="0">
                                          <p:val>
                                            <p:strVal val="1+#ppt_h/2"/>
                                          </p:val>
                                        </p:tav>
                                        <p:tav tm="100000">
                                          <p:val>
                                            <p:strVal val="#ppt_y"/>
                                          </p:val>
                                        </p:tav>
                                      </p:tavLst>
                                    </p:anim>
                                  </p:childTnLst>
                                </p:cTn>
                              </p:par>
                            </p:childTnLst>
                          </p:cTn>
                        </p:par>
                        <p:par>
                          <p:cTn id="28" fill="hold">
                            <p:stCondLst>
                              <p:cond delay="2150"/>
                            </p:stCondLst>
                            <p:childTnLst>
                              <p:par>
                                <p:cTn id="29" presetID="10" presetClass="entr" presetSubtype="0" fill="hold" grpId="0" nodeType="afterEffect">
                                  <p:stCondLst>
                                    <p:cond delay="25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2900"/>
                            </p:stCondLst>
                            <p:childTnLst>
                              <p:par>
                                <p:cTn id="33" presetID="26" presetClass="emph" presetSubtype="0" repeatCount="10000" fill="hold" grpId="1" nodeType="afterEffect">
                                  <p:stCondLst>
                                    <p:cond delay="0"/>
                                  </p:stCondLst>
                                  <p:childTnLst>
                                    <p:animEffect transition="out" filter="fade">
                                      <p:cBhvr>
                                        <p:cTn id="34" dur="1000" tmFilter="0, 0; .2, .5; .8, .5; 1, 0"/>
                                        <p:tgtEl>
                                          <p:spTgt spid="12"/>
                                        </p:tgtEl>
                                      </p:cBhvr>
                                    </p:animEffect>
                                    <p:animScale>
                                      <p:cBhvr>
                                        <p:cTn id="35" dur="500" autoRev="1" fill="hold"/>
                                        <p:tgtEl>
                                          <p:spTgt spid="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36" restart="whenNotActive" fill="hold" evtFilter="cancelBubble" nodeType="interactiveSeq">
                <p:stCondLst>
                  <p:cond evt="onClick" delay="0">
                    <p:tgtEl>
                      <p:spTgt spid="12"/>
                    </p:tgtEl>
                  </p:cond>
                </p:stCondLst>
                <p:endSync evt="end" delay="0">
                  <p:rtn val="all"/>
                </p:endSync>
                <p:childTnLst>
                  <p:par>
                    <p:cTn id="37" fill="hold">
                      <p:stCondLst>
                        <p:cond delay="0"/>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p:cTn id="41" dur="500" fill="hold"/>
                                        <p:tgtEl>
                                          <p:spTgt spid="4"/>
                                        </p:tgtEl>
                                        <p:attrNameLst>
                                          <p:attrName>ppt_w</p:attrName>
                                        </p:attrNameLst>
                                      </p:cBhvr>
                                      <p:tavLst>
                                        <p:tav tm="0">
                                          <p:val>
                                            <p:fltVal val="0"/>
                                          </p:val>
                                        </p:tav>
                                        <p:tav tm="100000">
                                          <p:val>
                                            <p:strVal val="#ppt_w"/>
                                          </p:val>
                                        </p:tav>
                                      </p:tavLst>
                                    </p:anim>
                                    <p:anim calcmode="lin" valueType="num">
                                      <p:cBhvr>
                                        <p:cTn id="42" dur="500" fill="hold"/>
                                        <p:tgtEl>
                                          <p:spTgt spid="4"/>
                                        </p:tgtEl>
                                        <p:attrNameLst>
                                          <p:attrName>ppt_h</p:attrName>
                                        </p:attrNameLst>
                                      </p:cBhvr>
                                      <p:tavLst>
                                        <p:tav tm="0">
                                          <p:val>
                                            <p:fltVal val="0"/>
                                          </p:val>
                                        </p:tav>
                                        <p:tav tm="100000">
                                          <p:val>
                                            <p:strVal val="#ppt_h"/>
                                          </p:val>
                                        </p:tav>
                                      </p:tavLst>
                                    </p:anim>
                                    <p:animEffect transition="in" filter="fade">
                                      <p:cBhvr>
                                        <p:cTn id="43" dur="500"/>
                                        <p:tgtEl>
                                          <p:spTgt spid="4"/>
                                        </p:tgtEl>
                                      </p:cBhvr>
                                    </p:animEffect>
                                  </p:childTnLst>
                                </p:cTn>
                              </p:par>
                              <p:par>
                                <p:cTn id="44" presetID="53" presetClass="entr" presetSubtype="16"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par>
                                <p:cTn id="49" presetID="53" presetClass="entr" presetSubtype="16"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par>
                                <p:cTn id="54" presetID="14" presetClass="entr" presetSubtype="10" fill="hold"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randombar(horizontal)">
                                      <p:cBhvr>
                                        <p:cTn id="56" dur="500"/>
                                        <p:tgtEl>
                                          <p:spTgt spid="9"/>
                                        </p:tgtEl>
                                      </p:cBhvr>
                                    </p:animEffect>
                                  </p:childTnLst>
                                </p:cTn>
                              </p:par>
                            </p:childTnLst>
                          </p:cTn>
                        </p:par>
                      </p:childTnLst>
                    </p:cTn>
                  </p:par>
                </p:childTnLst>
              </p:cTn>
              <p:nextCondLst>
                <p:cond evt="onClick" delay="0">
                  <p:tgtEl>
                    <p:spTgt spid="12"/>
                  </p:tgtEl>
                </p:cond>
              </p:nextCondLst>
            </p:seq>
          </p:childTnLst>
        </p:cTn>
      </p:par>
    </p:tnLst>
    <p:bldLst>
      <p:bldP spid="2" grpId="0"/>
      <p:bldP spid="5" grpId="0" animBg="1"/>
      <p:bldP spid="6" grpId="0" animBg="1"/>
      <p:bldP spid="7" grpId="0" animBg="1"/>
      <p:bldP spid="8" grpId="0" animBg="1"/>
      <p:bldP spid="3" grpId="0"/>
      <p:bldP spid="12" grpId="0" animBg="1"/>
      <p:bldP spid="1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80348"/>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Exercise 2</a:t>
            </a:r>
            <a:endParaRPr b="1" u="sng" dirty="0"/>
          </a:p>
        </p:txBody>
      </p:sp>
      <p:sp>
        <p:nvSpPr>
          <p:cNvPr id="40" name="Google Shape;40;p2"/>
          <p:cNvSpPr txBox="1">
            <a:spLocks noGrp="1"/>
          </p:cNvSpPr>
          <p:nvPr>
            <p:ph type="body" idx="1"/>
          </p:nvPr>
        </p:nvSpPr>
        <p:spPr>
          <a:xfrm>
            <a:off x="1154021" y="1052155"/>
            <a:ext cx="9946409" cy="989601"/>
          </a:xfrm>
          <a:prstGeom prst="rect">
            <a:avLst/>
          </a:prstGeom>
          <a:noFill/>
          <a:ln>
            <a:noFill/>
          </a:ln>
        </p:spPr>
        <p:txBody>
          <a:bodyPr spcFirstLastPara="1" wrap="square" lIns="91425" tIns="45700" rIns="91425" bIns="45700" anchor="t" anchorCtr="0">
            <a:noAutofit/>
          </a:bodyPr>
          <a:lstStyle/>
          <a:p>
            <a:pPr marL="342900" marR="0" lvl="0" indent="-139700" algn="l" rtl="0">
              <a:lnSpc>
                <a:spcPct val="100000"/>
              </a:lnSpc>
              <a:spcBef>
                <a:spcPts val="0"/>
              </a:spcBef>
              <a:spcAft>
                <a:spcPts val="0"/>
              </a:spcAft>
              <a:buClr>
                <a:schemeClr val="dk1"/>
              </a:buClr>
              <a:buSzPts val="3200"/>
              <a:buFont typeface="Arial"/>
              <a:buNone/>
            </a:pPr>
            <a:r>
              <a:rPr lang="en-IN" b="1" i="1" dirty="0"/>
              <a:t>Instructions: </a:t>
            </a:r>
            <a:r>
              <a:rPr lang="en-IN" b="1" dirty="0"/>
              <a:t> </a:t>
            </a:r>
            <a:r>
              <a:rPr lang="en-US" b="1" dirty="0"/>
              <a:t>Fill in the blanks with Demonstrative and 			       Relative Pronouns.</a:t>
            </a:r>
            <a:endParaRPr b="1" i="1" dirty="0"/>
          </a:p>
        </p:txBody>
      </p:sp>
      <p:sp>
        <p:nvSpPr>
          <p:cNvPr id="2" name="Google Shape;40;p2">
            <a:extLst>
              <a:ext uri="{FF2B5EF4-FFF2-40B4-BE49-F238E27FC236}">
                <a16:creationId xmlns:a16="http://schemas.microsoft.com/office/drawing/2014/main" id="{B70CD280-E7CF-95A6-DC7A-C9B2BCD84F3E}"/>
              </a:ext>
            </a:extLst>
          </p:cNvPr>
          <p:cNvSpPr txBox="1">
            <a:spLocks/>
          </p:cNvSpPr>
          <p:nvPr/>
        </p:nvSpPr>
        <p:spPr>
          <a:xfrm>
            <a:off x="1903861" y="2431639"/>
            <a:ext cx="8097651"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dirty="0"/>
              <a:t>1.       ……….. accompanied you to the school?</a:t>
            </a:r>
          </a:p>
        </p:txBody>
      </p:sp>
      <p:sp>
        <p:nvSpPr>
          <p:cNvPr id="3" name="Google Shape;40;p2">
            <a:extLst>
              <a:ext uri="{FF2B5EF4-FFF2-40B4-BE49-F238E27FC236}">
                <a16:creationId xmlns:a16="http://schemas.microsoft.com/office/drawing/2014/main" id="{24644BE3-E54D-34AE-56C6-DA92A2D4CF24}"/>
              </a:ext>
            </a:extLst>
          </p:cNvPr>
          <p:cNvSpPr txBox="1">
            <a:spLocks/>
          </p:cNvSpPr>
          <p:nvPr/>
        </p:nvSpPr>
        <p:spPr>
          <a:xfrm>
            <a:off x="1903861" y="3420581"/>
            <a:ext cx="8540750"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dirty="0"/>
              <a:t>2.       ………… boy accompanied me to the school. </a:t>
            </a:r>
          </a:p>
        </p:txBody>
      </p:sp>
      <p:sp>
        <p:nvSpPr>
          <p:cNvPr id="18" name="Google Shape;40;p2">
            <a:extLst>
              <a:ext uri="{FF2B5EF4-FFF2-40B4-BE49-F238E27FC236}">
                <a16:creationId xmlns:a16="http://schemas.microsoft.com/office/drawing/2014/main" id="{D64EDCDD-A78E-9C06-3827-D0CFD793F347}"/>
              </a:ext>
            </a:extLst>
          </p:cNvPr>
          <p:cNvSpPr txBox="1">
            <a:spLocks/>
          </p:cNvSpPr>
          <p:nvPr/>
        </p:nvSpPr>
        <p:spPr>
          <a:xfrm>
            <a:off x="1903860" y="4339121"/>
            <a:ext cx="9951437"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dirty="0"/>
              <a:t>3.       I didn't see the kite ………… was flying up in the sky. </a:t>
            </a:r>
          </a:p>
        </p:txBody>
      </p:sp>
      <p:sp>
        <p:nvSpPr>
          <p:cNvPr id="4" name="TextBox 3">
            <a:extLst>
              <a:ext uri="{FF2B5EF4-FFF2-40B4-BE49-F238E27FC236}">
                <a16:creationId xmlns:a16="http://schemas.microsoft.com/office/drawing/2014/main" id="{6AE3D110-B517-AC09-8ECB-5C6A18726190}"/>
              </a:ext>
            </a:extLst>
          </p:cNvPr>
          <p:cNvSpPr txBox="1"/>
          <p:nvPr/>
        </p:nvSpPr>
        <p:spPr>
          <a:xfrm>
            <a:off x="3164261" y="2294058"/>
            <a:ext cx="920445" cy="538609"/>
          </a:xfrm>
          <a:prstGeom prst="rect">
            <a:avLst/>
          </a:prstGeom>
          <a:noFill/>
        </p:spPr>
        <p:txBody>
          <a:bodyPr wrap="none" rtlCol="0">
            <a:spAutoFit/>
          </a:bodyPr>
          <a:lstStyle/>
          <a:p>
            <a:r>
              <a:rPr lang="en-IN" sz="2900" b="1" dirty="0">
                <a:ln w="22225">
                  <a:solidFill>
                    <a:schemeClr val="accent2"/>
                  </a:solidFill>
                  <a:prstDash val="solid"/>
                </a:ln>
                <a:solidFill>
                  <a:schemeClr val="accent2">
                    <a:lumMod val="40000"/>
                    <a:lumOff val="60000"/>
                  </a:schemeClr>
                </a:solidFill>
                <a:latin typeface="Calibri"/>
                <a:cs typeface="Calibri"/>
                <a:sym typeface="Calibri"/>
              </a:rPr>
              <a:t>Who</a:t>
            </a:r>
            <a:endParaRPr lang="en-IN" sz="2900" b="1" dirty="0">
              <a:solidFill>
                <a:schemeClr val="dk1"/>
              </a:solidFill>
              <a:effectLst>
                <a:outerShdw blurRad="38100" dist="38100" dir="2700000" algn="tl">
                  <a:srgbClr val="000000">
                    <a:alpha val="43137"/>
                  </a:srgbClr>
                </a:outerShdw>
              </a:effectLst>
              <a:latin typeface="Calibri"/>
              <a:cs typeface="Calibri"/>
              <a:sym typeface="Calibri"/>
            </a:endParaRPr>
          </a:p>
        </p:txBody>
      </p:sp>
      <p:sp>
        <p:nvSpPr>
          <p:cNvPr id="5" name="TextBox 4">
            <a:extLst>
              <a:ext uri="{FF2B5EF4-FFF2-40B4-BE49-F238E27FC236}">
                <a16:creationId xmlns:a16="http://schemas.microsoft.com/office/drawing/2014/main" id="{9CC40AD4-7FEF-D2B1-EC5B-7E255AC591E0}"/>
              </a:ext>
            </a:extLst>
          </p:cNvPr>
          <p:cNvSpPr txBox="1"/>
          <p:nvPr/>
        </p:nvSpPr>
        <p:spPr>
          <a:xfrm>
            <a:off x="3241065" y="3273739"/>
            <a:ext cx="808235" cy="538609"/>
          </a:xfrm>
          <a:prstGeom prst="rect">
            <a:avLst/>
          </a:prstGeom>
          <a:noFill/>
        </p:spPr>
        <p:txBody>
          <a:bodyPr wrap="none" rtlCol="0">
            <a:spAutoFit/>
          </a:bodyPr>
          <a:lstStyle/>
          <a:p>
            <a:r>
              <a:rPr lang="en-IN" sz="2900" b="1" dirty="0">
                <a:ln w="22225">
                  <a:solidFill>
                    <a:schemeClr val="accent2"/>
                  </a:solidFill>
                  <a:prstDash val="solid"/>
                </a:ln>
                <a:solidFill>
                  <a:schemeClr val="accent2">
                    <a:lumMod val="40000"/>
                    <a:lumOff val="60000"/>
                  </a:schemeClr>
                </a:solidFill>
                <a:latin typeface="Calibri"/>
                <a:cs typeface="Calibri"/>
                <a:sym typeface="Calibri"/>
              </a:rPr>
              <a:t>This</a:t>
            </a:r>
            <a:endParaRPr lang="en-IN" sz="2900" b="1" dirty="0">
              <a:solidFill>
                <a:schemeClr val="dk1"/>
              </a:solidFill>
              <a:effectLst>
                <a:outerShdw blurRad="38100" dist="38100" dir="2700000" algn="tl">
                  <a:srgbClr val="000000">
                    <a:alpha val="43137"/>
                  </a:srgbClr>
                </a:outerShdw>
              </a:effectLst>
              <a:latin typeface="Calibri"/>
              <a:cs typeface="Calibri"/>
              <a:sym typeface="Calibri"/>
            </a:endParaRPr>
          </a:p>
        </p:txBody>
      </p:sp>
      <p:sp>
        <p:nvSpPr>
          <p:cNvPr id="6" name="TextBox 5">
            <a:extLst>
              <a:ext uri="{FF2B5EF4-FFF2-40B4-BE49-F238E27FC236}">
                <a16:creationId xmlns:a16="http://schemas.microsoft.com/office/drawing/2014/main" id="{20550049-1ED9-F46B-26A8-EC62797557EA}"/>
              </a:ext>
            </a:extLst>
          </p:cNvPr>
          <p:cNvSpPr txBox="1"/>
          <p:nvPr/>
        </p:nvSpPr>
        <p:spPr>
          <a:xfrm>
            <a:off x="6002241" y="4215816"/>
            <a:ext cx="1106393" cy="538609"/>
          </a:xfrm>
          <a:prstGeom prst="rect">
            <a:avLst/>
          </a:prstGeom>
          <a:noFill/>
        </p:spPr>
        <p:txBody>
          <a:bodyPr wrap="none" rtlCol="0">
            <a:spAutoFit/>
          </a:bodyPr>
          <a:lstStyle/>
          <a:p>
            <a:r>
              <a:rPr lang="en-IN" sz="2900" b="1" dirty="0">
                <a:ln w="22225">
                  <a:solidFill>
                    <a:schemeClr val="accent2"/>
                  </a:solidFill>
                  <a:prstDash val="solid"/>
                </a:ln>
                <a:solidFill>
                  <a:schemeClr val="accent2">
                    <a:lumMod val="40000"/>
                    <a:lumOff val="60000"/>
                  </a:schemeClr>
                </a:solidFill>
                <a:latin typeface="Calibri"/>
                <a:cs typeface="Calibri"/>
                <a:sym typeface="Calibri"/>
              </a:rPr>
              <a:t>which</a:t>
            </a:r>
            <a:endParaRPr lang="en-IN" sz="2900" b="1" dirty="0">
              <a:solidFill>
                <a:schemeClr val="dk1"/>
              </a:solidFill>
              <a:effectLst>
                <a:outerShdw blurRad="38100" dist="38100" dir="2700000" algn="tl">
                  <a:srgbClr val="000000">
                    <a:alpha val="43137"/>
                  </a:srgbClr>
                </a:outerShdw>
              </a:effectLst>
              <a:latin typeface="Calibri"/>
              <a:cs typeface="Calibri"/>
              <a:sym typeface="Calibri"/>
            </a:endParaRPr>
          </a:p>
        </p:txBody>
      </p:sp>
      <p:pic>
        <p:nvPicPr>
          <p:cNvPr id="11" name="Show">
            <a:extLst>
              <a:ext uri="{FF2B5EF4-FFF2-40B4-BE49-F238E27FC236}">
                <a16:creationId xmlns:a16="http://schemas.microsoft.com/office/drawing/2014/main" id="{656ED192-172A-3192-7DA9-391D160A1A20}"/>
              </a:ext>
            </a:extLst>
          </p:cNvPr>
          <p:cNvPicPr>
            <a:picLocks noChangeAspect="1"/>
          </p:cNvPicPr>
          <p:nvPr/>
        </p:nvPicPr>
        <p:blipFill>
          <a:blip r:embed="rId3"/>
          <a:stretch>
            <a:fillRect/>
          </a:stretch>
        </p:blipFill>
        <p:spPr>
          <a:xfrm>
            <a:off x="999479" y="5252020"/>
            <a:ext cx="4062864" cy="995911"/>
          </a:xfrm>
          <a:prstGeom prst="rect">
            <a:avLst/>
          </a:prstGeom>
        </p:spPr>
      </p:pic>
      <p:pic>
        <p:nvPicPr>
          <p:cNvPr id="12" name="Hide">
            <a:extLst>
              <a:ext uri="{FF2B5EF4-FFF2-40B4-BE49-F238E27FC236}">
                <a16:creationId xmlns:a16="http://schemas.microsoft.com/office/drawing/2014/main" id="{1223D472-C783-8E2D-CEDE-87D1271A4288}"/>
              </a:ext>
            </a:extLst>
          </p:cNvPr>
          <p:cNvPicPr>
            <a:picLocks noChangeAspect="1"/>
          </p:cNvPicPr>
          <p:nvPr/>
        </p:nvPicPr>
        <p:blipFill>
          <a:blip r:embed="rId4"/>
          <a:stretch>
            <a:fillRect/>
          </a:stretch>
        </p:blipFill>
        <p:spPr>
          <a:xfrm>
            <a:off x="7129658" y="5250731"/>
            <a:ext cx="3201239" cy="997200"/>
          </a:xfrm>
          <a:prstGeom prst="rect">
            <a:avLst/>
          </a:prstGeom>
        </p:spPr>
      </p:pic>
    </p:spTree>
    <p:extLst>
      <p:ext uri="{BB962C8B-B14F-4D97-AF65-F5344CB8AC3E}">
        <p14:creationId xmlns:p14="http://schemas.microsoft.com/office/powerpoint/2010/main" val="23687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wipe(left)">
                                      <p:cBhvr>
                                        <p:cTn id="7" dur="750"/>
                                        <p:tgtEl>
                                          <p:spTgt spid="40">
                                            <p:txEl>
                                              <p:pRg st="0" end="0"/>
                                            </p:txEl>
                                          </p:spTgt>
                                        </p:tgtEl>
                                      </p:cBhvr>
                                    </p:animEffect>
                                  </p:childTnLst>
                                </p:cTn>
                              </p:par>
                            </p:childTnLst>
                          </p:cTn>
                        </p:par>
                        <p:par>
                          <p:cTn id="8" fill="hold">
                            <p:stCondLst>
                              <p:cond delay="1000"/>
                            </p:stCondLst>
                            <p:childTnLst>
                              <p:par>
                                <p:cTn id="9" presetID="52"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Scale>
                                      <p:cBhvr>
                                        <p:cTn id="11" dur="125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250" decel="50000" fill="hold">
                                          <p:stCondLst>
                                            <p:cond delay="0"/>
                                          </p:stCondLst>
                                        </p:cTn>
                                        <p:tgtEl>
                                          <p:spTgt spid="2">
                                            <p:txEl>
                                              <p:pRg st="0" end="0"/>
                                            </p:txEl>
                                          </p:spTgt>
                                        </p:tgtEl>
                                        <p:attrNameLst>
                                          <p:attrName>ppt_x</p:attrName>
                                          <p:attrName>ppt_y</p:attrName>
                                        </p:attrNameLst>
                                      </p:cBhvr>
                                    </p:animMotion>
                                    <p:animEffect transition="in" filter="fade">
                                      <p:cBhvr>
                                        <p:cTn id="13" dur="1250"/>
                                        <p:tgtEl>
                                          <p:spTgt spid="2">
                                            <p:txEl>
                                              <p:pRg st="0" end="0"/>
                                            </p:txEl>
                                          </p:spTgt>
                                        </p:tgtEl>
                                      </p:cBhvr>
                                    </p:animEffect>
                                  </p:childTnLst>
                                </p:cTn>
                              </p:par>
                              <p:par>
                                <p:cTn id="14" presetID="52" presetClass="entr" presetSubtype="0" fill="hold" grpId="0" nodeType="withEffect">
                                  <p:stCondLst>
                                    <p:cond delay="250"/>
                                  </p:stCondLst>
                                  <p:childTnLst>
                                    <p:set>
                                      <p:cBhvr>
                                        <p:cTn id="15" dur="1" fill="hold">
                                          <p:stCondLst>
                                            <p:cond delay="0"/>
                                          </p:stCondLst>
                                        </p:cTn>
                                        <p:tgtEl>
                                          <p:spTgt spid="3">
                                            <p:txEl>
                                              <p:pRg st="0" end="0"/>
                                            </p:txEl>
                                          </p:spTgt>
                                        </p:tgtEl>
                                        <p:attrNameLst>
                                          <p:attrName>style.visibility</p:attrName>
                                        </p:attrNameLst>
                                      </p:cBhvr>
                                      <p:to>
                                        <p:strVal val="visible"/>
                                      </p:to>
                                    </p:set>
                                    <p:animScale>
                                      <p:cBhvr>
                                        <p:cTn id="16" dur="125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250" decel="50000" fill="hold">
                                          <p:stCondLst>
                                            <p:cond delay="0"/>
                                          </p:stCondLst>
                                        </p:cTn>
                                        <p:tgtEl>
                                          <p:spTgt spid="3">
                                            <p:txEl>
                                              <p:pRg st="0" end="0"/>
                                            </p:txEl>
                                          </p:spTgt>
                                        </p:tgtEl>
                                        <p:attrNameLst>
                                          <p:attrName>ppt_x</p:attrName>
                                          <p:attrName>ppt_y</p:attrName>
                                        </p:attrNameLst>
                                      </p:cBhvr>
                                    </p:animMotion>
                                    <p:animEffect transition="in" filter="fade">
                                      <p:cBhvr>
                                        <p:cTn id="18" dur="1250"/>
                                        <p:tgtEl>
                                          <p:spTgt spid="3">
                                            <p:txEl>
                                              <p:pRg st="0" end="0"/>
                                            </p:txEl>
                                          </p:spTgt>
                                        </p:tgtEl>
                                      </p:cBhvr>
                                    </p:animEffect>
                                  </p:childTnLst>
                                </p:cTn>
                              </p:par>
                              <p:par>
                                <p:cTn id="19" presetID="52" presetClass="entr" presetSubtype="0" fill="hold" grpId="0" nodeType="withEffect">
                                  <p:stCondLst>
                                    <p:cond delay="500"/>
                                  </p:stCondLst>
                                  <p:childTnLst>
                                    <p:set>
                                      <p:cBhvr>
                                        <p:cTn id="20" dur="1" fill="hold">
                                          <p:stCondLst>
                                            <p:cond delay="0"/>
                                          </p:stCondLst>
                                        </p:cTn>
                                        <p:tgtEl>
                                          <p:spTgt spid="18">
                                            <p:txEl>
                                              <p:pRg st="0" end="0"/>
                                            </p:txEl>
                                          </p:spTgt>
                                        </p:tgtEl>
                                        <p:attrNameLst>
                                          <p:attrName>style.visibility</p:attrName>
                                        </p:attrNameLst>
                                      </p:cBhvr>
                                      <p:to>
                                        <p:strVal val="visible"/>
                                      </p:to>
                                    </p:set>
                                    <p:animScale>
                                      <p:cBhvr>
                                        <p:cTn id="21" dur="1250" decel="50000" fill="hold">
                                          <p:stCondLst>
                                            <p:cond delay="0"/>
                                          </p:stCondLst>
                                        </p:cTn>
                                        <p:tgtEl>
                                          <p:spTgt spid="18">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250" decel="50000" fill="hold">
                                          <p:stCondLst>
                                            <p:cond delay="0"/>
                                          </p:stCondLst>
                                        </p:cTn>
                                        <p:tgtEl>
                                          <p:spTgt spid="18">
                                            <p:txEl>
                                              <p:pRg st="0" end="0"/>
                                            </p:txEl>
                                          </p:spTgt>
                                        </p:tgtEl>
                                        <p:attrNameLst>
                                          <p:attrName>ppt_x</p:attrName>
                                          <p:attrName>ppt_y</p:attrName>
                                        </p:attrNameLst>
                                      </p:cBhvr>
                                    </p:animMotion>
                                    <p:animEffect transition="in" filter="fade">
                                      <p:cBhvr>
                                        <p:cTn id="23" dur="1250"/>
                                        <p:tgtEl>
                                          <p:spTgt spid="18">
                                            <p:txEl>
                                              <p:pRg st="0" end="0"/>
                                            </p:txEl>
                                          </p:spTgt>
                                        </p:tgtEl>
                                      </p:cBhvr>
                                    </p:animEffect>
                                  </p:childTnLst>
                                </p:cTn>
                              </p:par>
                            </p:childTnLst>
                          </p:cTn>
                        </p:par>
                        <p:par>
                          <p:cTn id="24" fill="hold">
                            <p:stCondLst>
                              <p:cond delay="2750"/>
                            </p:stCondLst>
                            <p:childTnLst>
                              <p:par>
                                <p:cTn id="25" presetID="16" presetClass="entr" presetSubtype="21"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par>
                                <p:cTn id="28" presetID="16" presetClass="entr" presetSubtype="21"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arn(inVertical)">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11"/>
                    </p:tgtEl>
                  </p:cond>
                </p:stCondLst>
                <p:endSync evt="end" delay="0">
                  <p:rtn val="all"/>
                </p:endSync>
                <p:childTnLst>
                  <p:par>
                    <p:cTn id="32" fill="hold">
                      <p:stCondLst>
                        <p:cond delay="0"/>
                      </p:stCondLst>
                      <p:childTnLst>
                        <p:par>
                          <p:cTn id="33" fill="hold">
                            <p:stCondLst>
                              <p:cond delay="0"/>
                            </p:stCondLst>
                            <p:childTnLst>
                              <p:par>
                                <p:cTn id="34" presetID="41" presetClass="entr" presetSubtype="0" fill="hold" grpId="0" nodeType="clickEffect">
                                  <p:stCondLst>
                                    <p:cond delay="0"/>
                                  </p:stCondLst>
                                  <p:iterate type="lt">
                                    <p:tmPct val="10000"/>
                                  </p:iterate>
                                  <p:childTnLst>
                                    <p:set>
                                      <p:cBhvr>
                                        <p:cTn id="35" dur="1" fill="hold">
                                          <p:stCondLst>
                                            <p:cond delay="0"/>
                                          </p:stCondLst>
                                        </p:cTn>
                                        <p:tgtEl>
                                          <p:spTgt spid="4">
                                            <p:txEl>
                                              <p:pRg st="0" end="0"/>
                                            </p:txEl>
                                          </p:spTgt>
                                        </p:tgtEl>
                                        <p:attrNameLst>
                                          <p:attrName>style.visibility</p:attrName>
                                        </p:attrNameLst>
                                      </p:cBhvr>
                                      <p:to>
                                        <p:strVal val="visible"/>
                                      </p:to>
                                    </p:set>
                                    <p:anim calcmode="lin" valueType="num">
                                      <p:cBhvr>
                                        <p:cTn id="36"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38"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4">
                                            <p:txEl>
                                              <p:pRg st="0" end="0"/>
                                            </p:txEl>
                                          </p:spTgt>
                                        </p:tgtEl>
                                      </p:cBhvr>
                                    </p:animEffect>
                                  </p:childTnLst>
                                </p:cTn>
                              </p:par>
                              <p:par>
                                <p:cTn id="41" presetID="41" presetClass="entr" presetSubtype="0" fill="hold" grpId="0" nodeType="withEffect">
                                  <p:stCondLst>
                                    <p:cond delay="0"/>
                                  </p:stCondLst>
                                  <p:iterate type="lt">
                                    <p:tmPct val="10000"/>
                                  </p:iterate>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p:cTn id="43"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45"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5">
                                            <p:txEl>
                                              <p:pRg st="0" end="0"/>
                                            </p:txEl>
                                          </p:spTgt>
                                        </p:tgtEl>
                                      </p:cBhvr>
                                    </p:animEffect>
                                  </p:childTnLst>
                                </p:cTn>
                              </p:par>
                              <p:par>
                                <p:cTn id="48" presetID="41" presetClass="entr" presetSubtype="0" fill="hold" grpId="0" nodeType="withEffect">
                                  <p:stCondLst>
                                    <p:cond delay="0"/>
                                  </p:stCondLst>
                                  <p:iterate type="lt">
                                    <p:tmPct val="10000"/>
                                  </p:iterate>
                                  <p:childTnLst>
                                    <p:set>
                                      <p:cBhvr>
                                        <p:cTn id="49" dur="1" fill="hold">
                                          <p:stCondLst>
                                            <p:cond delay="0"/>
                                          </p:stCondLst>
                                        </p:cTn>
                                        <p:tgtEl>
                                          <p:spTgt spid="6">
                                            <p:txEl>
                                              <p:pRg st="0" end="0"/>
                                            </p:txEl>
                                          </p:spTgt>
                                        </p:tgtEl>
                                        <p:attrNameLst>
                                          <p:attrName>style.visibility</p:attrName>
                                        </p:attrNameLst>
                                      </p:cBhvr>
                                      <p:to>
                                        <p:strVal val="visible"/>
                                      </p:to>
                                    </p:set>
                                    <p:anim calcmode="lin" valueType="num">
                                      <p:cBhvr>
                                        <p:cTn id="50"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52"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6">
                                            <p:txEl>
                                              <p:pRg st="0" end="0"/>
                                            </p:txEl>
                                          </p:spTgt>
                                        </p:tgtEl>
                                      </p:cBhvr>
                                    </p:animEffect>
                                  </p:childTnLst>
                                </p:cTn>
                              </p:par>
                            </p:childTnLst>
                          </p:cTn>
                        </p:par>
                      </p:childTnLst>
                    </p:cTn>
                  </p:par>
                </p:childTnLst>
              </p:cTn>
              <p:nextCondLst>
                <p:cond evt="onClick" delay="0">
                  <p:tgtEl>
                    <p:spTgt spid="11"/>
                  </p:tgtEl>
                </p:cond>
              </p:nextCondLst>
            </p:seq>
            <p:seq concurrent="1" nextAc="seek">
              <p:cTn id="55" restart="whenNotActive" fill="hold" evtFilter="cancelBubble" nodeType="interactiveSeq">
                <p:stCondLst>
                  <p:cond evt="onClick" delay="0">
                    <p:tgtEl>
                      <p:spTgt spid="12"/>
                    </p:tgtEl>
                  </p:cond>
                </p:stCondLst>
                <p:endSync evt="end" delay="0">
                  <p:rtn val="all"/>
                </p:endSync>
                <p:childTnLst>
                  <p:par>
                    <p:cTn id="56" fill="hold">
                      <p:stCondLst>
                        <p:cond delay="0"/>
                      </p:stCondLst>
                      <p:childTnLst>
                        <p:par>
                          <p:cTn id="57" fill="hold">
                            <p:stCondLst>
                              <p:cond delay="0"/>
                            </p:stCondLst>
                            <p:childTnLst>
                              <p:par>
                                <p:cTn id="58" presetID="53" presetClass="exit" presetSubtype="32" fill="hold" grpId="3" nodeType="clickEffect">
                                  <p:stCondLst>
                                    <p:cond delay="0"/>
                                  </p:stCondLst>
                                  <p:iterate type="lt">
                                    <p:tmPct val="0"/>
                                  </p:iterate>
                                  <p:childTnLst>
                                    <p:anim calcmode="lin" valueType="num">
                                      <p:cBhvr>
                                        <p:cTn id="59" dur="500"/>
                                        <p:tgtEl>
                                          <p:spTgt spid="4">
                                            <p:txEl>
                                              <p:pRg st="0" end="0"/>
                                            </p:txEl>
                                          </p:spTgt>
                                        </p:tgtEl>
                                        <p:attrNameLst>
                                          <p:attrName>ppt_w</p:attrName>
                                        </p:attrNameLst>
                                      </p:cBhvr>
                                      <p:tavLst>
                                        <p:tav tm="0">
                                          <p:val>
                                            <p:strVal val="ppt_w"/>
                                          </p:val>
                                        </p:tav>
                                        <p:tav tm="100000">
                                          <p:val>
                                            <p:fltVal val="0"/>
                                          </p:val>
                                        </p:tav>
                                      </p:tavLst>
                                    </p:anim>
                                    <p:anim calcmode="lin" valueType="num">
                                      <p:cBhvr>
                                        <p:cTn id="60" dur="500"/>
                                        <p:tgtEl>
                                          <p:spTgt spid="4">
                                            <p:txEl>
                                              <p:pRg st="0" end="0"/>
                                            </p:txEl>
                                          </p:spTgt>
                                        </p:tgtEl>
                                        <p:attrNameLst>
                                          <p:attrName>ppt_h</p:attrName>
                                        </p:attrNameLst>
                                      </p:cBhvr>
                                      <p:tavLst>
                                        <p:tav tm="0">
                                          <p:val>
                                            <p:strVal val="ppt_h"/>
                                          </p:val>
                                        </p:tav>
                                        <p:tav tm="100000">
                                          <p:val>
                                            <p:fltVal val="0"/>
                                          </p:val>
                                        </p:tav>
                                      </p:tavLst>
                                    </p:anim>
                                    <p:animEffect transition="out" filter="fade">
                                      <p:cBhvr>
                                        <p:cTn id="61" dur="500"/>
                                        <p:tgtEl>
                                          <p:spTgt spid="4">
                                            <p:txEl>
                                              <p:pRg st="0" end="0"/>
                                            </p:txEl>
                                          </p:spTgt>
                                        </p:tgtEl>
                                      </p:cBhvr>
                                    </p:animEffect>
                                    <p:set>
                                      <p:cBhvr>
                                        <p:cTn id="62" dur="1" fill="hold">
                                          <p:stCondLst>
                                            <p:cond delay="499"/>
                                          </p:stCondLst>
                                        </p:cTn>
                                        <p:tgtEl>
                                          <p:spTgt spid="4">
                                            <p:txEl>
                                              <p:pRg st="0" end="0"/>
                                            </p:txEl>
                                          </p:spTgt>
                                        </p:tgtEl>
                                        <p:attrNameLst>
                                          <p:attrName>style.visibility</p:attrName>
                                        </p:attrNameLst>
                                      </p:cBhvr>
                                      <p:to>
                                        <p:strVal val="hidden"/>
                                      </p:to>
                                    </p:set>
                                  </p:childTnLst>
                                </p:cTn>
                              </p:par>
                              <p:par>
                                <p:cTn id="63" presetID="53" presetClass="exit" presetSubtype="32" fill="hold" grpId="3" nodeType="withEffect">
                                  <p:stCondLst>
                                    <p:cond delay="0"/>
                                  </p:stCondLst>
                                  <p:iterate type="lt">
                                    <p:tmPct val="0"/>
                                  </p:iterate>
                                  <p:childTnLst>
                                    <p:anim calcmode="lin" valueType="num">
                                      <p:cBhvr>
                                        <p:cTn id="64" dur="500"/>
                                        <p:tgtEl>
                                          <p:spTgt spid="5">
                                            <p:txEl>
                                              <p:pRg st="0" end="0"/>
                                            </p:txEl>
                                          </p:spTgt>
                                        </p:tgtEl>
                                        <p:attrNameLst>
                                          <p:attrName>ppt_w</p:attrName>
                                        </p:attrNameLst>
                                      </p:cBhvr>
                                      <p:tavLst>
                                        <p:tav tm="0">
                                          <p:val>
                                            <p:strVal val="ppt_w"/>
                                          </p:val>
                                        </p:tav>
                                        <p:tav tm="100000">
                                          <p:val>
                                            <p:fltVal val="0"/>
                                          </p:val>
                                        </p:tav>
                                      </p:tavLst>
                                    </p:anim>
                                    <p:anim calcmode="lin" valueType="num">
                                      <p:cBhvr>
                                        <p:cTn id="65" dur="500"/>
                                        <p:tgtEl>
                                          <p:spTgt spid="5">
                                            <p:txEl>
                                              <p:pRg st="0" end="0"/>
                                            </p:txEl>
                                          </p:spTgt>
                                        </p:tgtEl>
                                        <p:attrNameLst>
                                          <p:attrName>ppt_h</p:attrName>
                                        </p:attrNameLst>
                                      </p:cBhvr>
                                      <p:tavLst>
                                        <p:tav tm="0">
                                          <p:val>
                                            <p:strVal val="ppt_h"/>
                                          </p:val>
                                        </p:tav>
                                        <p:tav tm="100000">
                                          <p:val>
                                            <p:fltVal val="0"/>
                                          </p:val>
                                        </p:tav>
                                      </p:tavLst>
                                    </p:anim>
                                    <p:animEffect transition="out" filter="fade">
                                      <p:cBhvr>
                                        <p:cTn id="66" dur="500"/>
                                        <p:tgtEl>
                                          <p:spTgt spid="5">
                                            <p:txEl>
                                              <p:pRg st="0" end="0"/>
                                            </p:txEl>
                                          </p:spTgt>
                                        </p:tgtEl>
                                      </p:cBhvr>
                                    </p:animEffect>
                                    <p:set>
                                      <p:cBhvr>
                                        <p:cTn id="67" dur="1" fill="hold">
                                          <p:stCondLst>
                                            <p:cond delay="499"/>
                                          </p:stCondLst>
                                        </p:cTn>
                                        <p:tgtEl>
                                          <p:spTgt spid="5">
                                            <p:txEl>
                                              <p:pRg st="0" end="0"/>
                                            </p:txEl>
                                          </p:spTgt>
                                        </p:tgtEl>
                                        <p:attrNameLst>
                                          <p:attrName>style.visibility</p:attrName>
                                        </p:attrNameLst>
                                      </p:cBhvr>
                                      <p:to>
                                        <p:strVal val="hidden"/>
                                      </p:to>
                                    </p:set>
                                  </p:childTnLst>
                                </p:cTn>
                              </p:par>
                              <p:par>
                                <p:cTn id="68" presetID="53" presetClass="exit" presetSubtype="32" fill="hold" grpId="3" nodeType="withEffect">
                                  <p:stCondLst>
                                    <p:cond delay="0"/>
                                  </p:stCondLst>
                                  <p:iterate type="lt">
                                    <p:tmPct val="0"/>
                                  </p:iterate>
                                  <p:childTnLst>
                                    <p:anim calcmode="lin" valueType="num">
                                      <p:cBhvr>
                                        <p:cTn id="69" dur="500"/>
                                        <p:tgtEl>
                                          <p:spTgt spid="6">
                                            <p:txEl>
                                              <p:pRg st="0" end="0"/>
                                            </p:txEl>
                                          </p:spTgt>
                                        </p:tgtEl>
                                        <p:attrNameLst>
                                          <p:attrName>ppt_w</p:attrName>
                                        </p:attrNameLst>
                                      </p:cBhvr>
                                      <p:tavLst>
                                        <p:tav tm="0">
                                          <p:val>
                                            <p:strVal val="ppt_w"/>
                                          </p:val>
                                        </p:tav>
                                        <p:tav tm="100000">
                                          <p:val>
                                            <p:fltVal val="0"/>
                                          </p:val>
                                        </p:tav>
                                      </p:tavLst>
                                    </p:anim>
                                    <p:anim calcmode="lin" valueType="num">
                                      <p:cBhvr>
                                        <p:cTn id="70" dur="500"/>
                                        <p:tgtEl>
                                          <p:spTgt spid="6">
                                            <p:txEl>
                                              <p:pRg st="0" end="0"/>
                                            </p:txEl>
                                          </p:spTgt>
                                        </p:tgtEl>
                                        <p:attrNameLst>
                                          <p:attrName>ppt_h</p:attrName>
                                        </p:attrNameLst>
                                      </p:cBhvr>
                                      <p:tavLst>
                                        <p:tav tm="0">
                                          <p:val>
                                            <p:strVal val="ppt_h"/>
                                          </p:val>
                                        </p:tav>
                                        <p:tav tm="100000">
                                          <p:val>
                                            <p:fltVal val="0"/>
                                          </p:val>
                                        </p:tav>
                                      </p:tavLst>
                                    </p:anim>
                                    <p:animEffect transition="out" filter="fade">
                                      <p:cBhvr>
                                        <p:cTn id="71" dur="500"/>
                                        <p:tgtEl>
                                          <p:spTgt spid="6">
                                            <p:txEl>
                                              <p:pRg st="0" end="0"/>
                                            </p:txEl>
                                          </p:spTgt>
                                        </p:tgtEl>
                                      </p:cBhvr>
                                    </p:animEffect>
                                    <p:set>
                                      <p:cBhvr>
                                        <p:cTn id="72"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40" grpId="0" build="p"/>
      <p:bldP spid="2" grpId="0" build="allAtOnce"/>
      <p:bldP spid="3" grpId="0" build="allAtOnce"/>
      <p:bldP spid="18" grpId="0" build="allAtOnce"/>
      <p:bldP spid="4" grpId="0" build="p"/>
      <p:bldP spid="4" grpId="3" build="allAtOnce"/>
      <p:bldP spid="5" grpId="0" build="p"/>
      <p:bldP spid="5" grpId="3" build="allAtOnce"/>
      <p:bldP spid="6" grpId="0" build="p"/>
      <p:bldP spid="6" grpId="3"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87456"/>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Exercise 2</a:t>
            </a:r>
            <a:endParaRPr b="1" u="sng" dirty="0"/>
          </a:p>
        </p:txBody>
      </p:sp>
      <p:sp>
        <p:nvSpPr>
          <p:cNvPr id="2" name="Google Shape;40;p2">
            <a:extLst>
              <a:ext uri="{FF2B5EF4-FFF2-40B4-BE49-F238E27FC236}">
                <a16:creationId xmlns:a16="http://schemas.microsoft.com/office/drawing/2014/main" id="{B70CD280-E7CF-95A6-DC7A-C9B2BCD84F3E}"/>
              </a:ext>
            </a:extLst>
          </p:cNvPr>
          <p:cNvSpPr txBox="1">
            <a:spLocks/>
          </p:cNvSpPr>
          <p:nvPr/>
        </p:nvSpPr>
        <p:spPr>
          <a:xfrm>
            <a:off x="1350376" y="1280954"/>
            <a:ext cx="10552431"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dirty="0"/>
              <a:t>4.       Please give me ………… books …………… are on the table.</a:t>
            </a:r>
          </a:p>
        </p:txBody>
      </p:sp>
      <p:sp>
        <p:nvSpPr>
          <p:cNvPr id="3" name="Google Shape;40;p2">
            <a:extLst>
              <a:ext uri="{FF2B5EF4-FFF2-40B4-BE49-F238E27FC236}">
                <a16:creationId xmlns:a16="http://schemas.microsoft.com/office/drawing/2014/main" id="{24644BE3-E54D-34AE-56C6-DA92A2D4CF24}"/>
              </a:ext>
            </a:extLst>
          </p:cNvPr>
          <p:cNvSpPr txBox="1">
            <a:spLocks/>
          </p:cNvSpPr>
          <p:nvPr/>
        </p:nvSpPr>
        <p:spPr>
          <a:xfrm>
            <a:off x="1350376" y="2281045"/>
            <a:ext cx="10447928"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900" dirty="0"/>
              <a:t>5.       Can you tell me ………… gave you ……….. ball? </a:t>
            </a:r>
          </a:p>
        </p:txBody>
      </p:sp>
      <p:cxnSp>
        <p:nvCxnSpPr>
          <p:cNvPr id="10" name="Straight Connector 9">
            <a:extLst>
              <a:ext uri="{FF2B5EF4-FFF2-40B4-BE49-F238E27FC236}">
                <a16:creationId xmlns:a16="http://schemas.microsoft.com/office/drawing/2014/main" id="{F2A3652B-7E2E-C3A9-651F-58E5486FB02B}"/>
              </a:ext>
            </a:extLst>
          </p:cNvPr>
          <p:cNvCxnSpPr>
            <a:cxnSpLocks noGrp="1" noRot="1" noMove="1" noResize="1" noEditPoints="1" noAdjustHandles="1" noChangeArrowheads="1" noChangeShapeType="1"/>
          </p:cNvCxnSpPr>
          <p:nvPr/>
        </p:nvCxnSpPr>
        <p:spPr>
          <a:xfrm>
            <a:off x="69450" y="4701147"/>
            <a:ext cx="12204000" cy="0"/>
          </a:xfrm>
          <a:prstGeom prst="line">
            <a:avLst/>
          </a:prstGeom>
          <a:ln w="76200">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9CA3B81-E301-BB5D-002B-16D417E91093}"/>
              </a:ext>
            </a:extLst>
          </p:cNvPr>
          <p:cNvSpPr txBox="1"/>
          <p:nvPr/>
        </p:nvSpPr>
        <p:spPr>
          <a:xfrm>
            <a:off x="5022650" y="2157469"/>
            <a:ext cx="861133" cy="538609"/>
          </a:xfrm>
          <a:prstGeom prst="rect">
            <a:avLst/>
          </a:prstGeom>
          <a:noFill/>
        </p:spPr>
        <p:txBody>
          <a:bodyPr wrap="none" rtlCol="0">
            <a:spAutoFit/>
          </a:bodyPr>
          <a:lstStyle/>
          <a:p>
            <a:r>
              <a:rPr lang="en-IN" sz="2900" b="1" dirty="0">
                <a:ln w="22225">
                  <a:solidFill>
                    <a:schemeClr val="accent2"/>
                  </a:solidFill>
                  <a:prstDash val="solid"/>
                </a:ln>
                <a:solidFill>
                  <a:schemeClr val="accent2">
                    <a:lumMod val="40000"/>
                    <a:lumOff val="60000"/>
                  </a:schemeClr>
                </a:solidFill>
                <a:latin typeface="Calibri"/>
                <a:cs typeface="Calibri"/>
                <a:sym typeface="Calibri"/>
              </a:rPr>
              <a:t>who</a:t>
            </a:r>
            <a:endParaRPr lang="en-IN" sz="2900" b="1" dirty="0">
              <a:solidFill>
                <a:schemeClr val="dk1"/>
              </a:solidFill>
              <a:effectLst>
                <a:outerShdw blurRad="38100" dist="38100" dir="2700000" algn="tl">
                  <a:srgbClr val="000000">
                    <a:alpha val="43137"/>
                  </a:srgbClr>
                </a:outerShdw>
              </a:effectLst>
              <a:latin typeface="Calibri"/>
              <a:cs typeface="Calibri"/>
              <a:sym typeface="Calibri"/>
            </a:endParaRPr>
          </a:p>
        </p:txBody>
      </p:sp>
      <p:sp>
        <p:nvSpPr>
          <p:cNvPr id="5" name="TextBox 4">
            <a:extLst>
              <a:ext uri="{FF2B5EF4-FFF2-40B4-BE49-F238E27FC236}">
                <a16:creationId xmlns:a16="http://schemas.microsoft.com/office/drawing/2014/main" id="{42A2E1ED-B618-035A-EF37-B2CB1F711D4F}"/>
              </a:ext>
            </a:extLst>
          </p:cNvPr>
          <p:cNvSpPr txBox="1"/>
          <p:nvPr/>
        </p:nvSpPr>
        <p:spPr>
          <a:xfrm>
            <a:off x="4757207" y="1147807"/>
            <a:ext cx="1048685" cy="538609"/>
          </a:xfrm>
          <a:prstGeom prst="rect">
            <a:avLst/>
          </a:prstGeom>
          <a:noFill/>
        </p:spPr>
        <p:txBody>
          <a:bodyPr wrap="none" rtlCol="0">
            <a:spAutoFit/>
          </a:bodyPr>
          <a:lstStyle/>
          <a:p>
            <a:r>
              <a:rPr lang="en-IN" sz="2900" b="1" dirty="0">
                <a:ln w="22225">
                  <a:solidFill>
                    <a:schemeClr val="accent2"/>
                  </a:solidFill>
                  <a:prstDash val="solid"/>
                </a:ln>
                <a:solidFill>
                  <a:schemeClr val="accent2">
                    <a:lumMod val="40000"/>
                    <a:lumOff val="60000"/>
                  </a:schemeClr>
                </a:solidFill>
                <a:latin typeface="Calibri"/>
                <a:cs typeface="Calibri"/>
                <a:sym typeface="Calibri"/>
              </a:rPr>
              <a:t>those</a:t>
            </a:r>
            <a:endParaRPr lang="en-IN" sz="2900" b="1" dirty="0">
              <a:solidFill>
                <a:schemeClr val="dk1"/>
              </a:solidFill>
              <a:effectLst>
                <a:outerShdw blurRad="38100" dist="38100" dir="2700000" algn="tl">
                  <a:srgbClr val="000000">
                    <a:alpha val="43137"/>
                  </a:srgbClr>
                </a:outerShdw>
              </a:effectLst>
              <a:latin typeface="Calibri"/>
              <a:cs typeface="Calibri"/>
              <a:sym typeface="Calibri"/>
            </a:endParaRPr>
          </a:p>
        </p:txBody>
      </p:sp>
      <p:sp>
        <p:nvSpPr>
          <p:cNvPr id="8" name="TextBox 7">
            <a:extLst>
              <a:ext uri="{FF2B5EF4-FFF2-40B4-BE49-F238E27FC236}">
                <a16:creationId xmlns:a16="http://schemas.microsoft.com/office/drawing/2014/main" id="{F19BF002-EFDA-022D-04B5-0C4B8F007B08}"/>
              </a:ext>
            </a:extLst>
          </p:cNvPr>
          <p:cNvSpPr txBox="1"/>
          <p:nvPr/>
        </p:nvSpPr>
        <p:spPr>
          <a:xfrm>
            <a:off x="6951378" y="1147807"/>
            <a:ext cx="1106393" cy="538609"/>
          </a:xfrm>
          <a:prstGeom prst="rect">
            <a:avLst/>
          </a:prstGeom>
          <a:noFill/>
        </p:spPr>
        <p:txBody>
          <a:bodyPr wrap="none" rtlCol="0">
            <a:spAutoFit/>
          </a:bodyPr>
          <a:lstStyle/>
          <a:p>
            <a:r>
              <a:rPr lang="en-IN" sz="2900" b="1" dirty="0">
                <a:ln w="22225">
                  <a:solidFill>
                    <a:schemeClr val="accent2"/>
                  </a:solidFill>
                  <a:prstDash val="solid"/>
                </a:ln>
                <a:solidFill>
                  <a:schemeClr val="accent2">
                    <a:lumMod val="40000"/>
                    <a:lumOff val="60000"/>
                  </a:schemeClr>
                </a:solidFill>
                <a:latin typeface="Calibri"/>
                <a:cs typeface="Calibri"/>
                <a:sym typeface="Calibri"/>
              </a:rPr>
              <a:t>which</a:t>
            </a:r>
            <a:endParaRPr lang="en-IN" sz="2900" b="1" dirty="0">
              <a:solidFill>
                <a:schemeClr val="dk1"/>
              </a:solidFill>
              <a:effectLst>
                <a:outerShdw blurRad="38100" dist="38100" dir="2700000" algn="tl">
                  <a:srgbClr val="000000">
                    <a:alpha val="43137"/>
                  </a:srgbClr>
                </a:outerShdw>
              </a:effectLst>
              <a:latin typeface="Calibri"/>
              <a:cs typeface="Calibri"/>
              <a:sym typeface="Calibri"/>
            </a:endParaRPr>
          </a:p>
        </p:txBody>
      </p:sp>
      <p:sp>
        <p:nvSpPr>
          <p:cNvPr id="9" name="TextBox 8">
            <a:extLst>
              <a:ext uri="{FF2B5EF4-FFF2-40B4-BE49-F238E27FC236}">
                <a16:creationId xmlns:a16="http://schemas.microsoft.com/office/drawing/2014/main" id="{2AFB5E3D-0C0C-BEBC-E915-8A9F42767D2F}"/>
              </a:ext>
            </a:extLst>
          </p:cNvPr>
          <p:cNvSpPr txBox="1"/>
          <p:nvPr/>
        </p:nvSpPr>
        <p:spPr>
          <a:xfrm>
            <a:off x="7500049" y="2157469"/>
            <a:ext cx="752129" cy="538609"/>
          </a:xfrm>
          <a:prstGeom prst="rect">
            <a:avLst/>
          </a:prstGeom>
          <a:noFill/>
        </p:spPr>
        <p:txBody>
          <a:bodyPr wrap="none" rtlCol="0">
            <a:spAutoFit/>
          </a:bodyPr>
          <a:lstStyle/>
          <a:p>
            <a:r>
              <a:rPr lang="en-IN" sz="2900" b="1" dirty="0">
                <a:ln w="22225">
                  <a:solidFill>
                    <a:schemeClr val="accent2"/>
                  </a:solidFill>
                  <a:prstDash val="solid"/>
                </a:ln>
                <a:solidFill>
                  <a:schemeClr val="accent2">
                    <a:lumMod val="40000"/>
                    <a:lumOff val="60000"/>
                  </a:schemeClr>
                </a:solidFill>
                <a:latin typeface="Calibri"/>
                <a:cs typeface="Calibri"/>
                <a:sym typeface="Calibri"/>
              </a:rPr>
              <a:t>this</a:t>
            </a:r>
            <a:endParaRPr lang="en-IN" sz="2900" b="1" dirty="0">
              <a:solidFill>
                <a:schemeClr val="dk1"/>
              </a:solidFill>
              <a:effectLst>
                <a:outerShdw blurRad="38100" dist="38100" dir="2700000" algn="tl">
                  <a:srgbClr val="000000">
                    <a:alpha val="43137"/>
                  </a:srgbClr>
                </a:outerShdw>
              </a:effectLst>
              <a:latin typeface="Calibri"/>
              <a:cs typeface="Calibri"/>
              <a:sym typeface="Calibri"/>
            </a:endParaRPr>
          </a:p>
        </p:txBody>
      </p:sp>
      <p:pic>
        <p:nvPicPr>
          <p:cNvPr id="11" name="Show">
            <a:extLst>
              <a:ext uri="{FF2B5EF4-FFF2-40B4-BE49-F238E27FC236}">
                <a16:creationId xmlns:a16="http://schemas.microsoft.com/office/drawing/2014/main" id="{260CD7AE-6119-FEB4-1B29-48F0EABD359C}"/>
              </a:ext>
            </a:extLst>
          </p:cNvPr>
          <p:cNvPicPr>
            <a:picLocks noChangeAspect="1"/>
          </p:cNvPicPr>
          <p:nvPr/>
        </p:nvPicPr>
        <p:blipFill>
          <a:blip r:embed="rId3"/>
          <a:stretch>
            <a:fillRect/>
          </a:stretch>
        </p:blipFill>
        <p:spPr>
          <a:xfrm>
            <a:off x="992463" y="3319512"/>
            <a:ext cx="4062864" cy="995911"/>
          </a:xfrm>
          <a:prstGeom prst="rect">
            <a:avLst/>
          </a:prstGeom>
        </p:spPr>
      </p:pic>
      <p:pic>
        <p:nvPicPr>
          <p:cNvPr id="12" name="Hide">
            <a:extLst>
              <a:ext uri="{FF2B5EF4-FFF2-40B4-BE49-F238E27FC236}">
                <a16:creationId xmlns:a16="http://schemas.microsoft.com/office/drawing/2014/main" id="{0637E0A5-7D01-BA67-80C5-06CAF085564E}"/>
              </a:ext>
            </a:extLst>
          </p:cNvPr>
          <p:cNvPicPr>
            <a:picLocks noChangeAspect="1"/>
          </p:cNvPicPr>
          <p:nvPr/>
        </p:nvPicPr>
        <p:blipFill>
          <a:blip r:embed="rId4"/>
          <a:stretch>
            <a:fillRect/>
          </a:stretch>
        </p:blipFill>
        <p:spPr>
          <a:xfrm>
            <a:off x="7275042" y="3318223"/>
            <a:ext cx="3201239" cy="997200"/>
          </a:xfrm>
          <a:prstGeom prst="rect">
            <a:avLst/>
          </a:prstGeom>
        </p:spPr>
      </p:pic>
    </p:spTree>
    <p:extLst>
      <p:ext uri="{BB962C8B-B14F-4D97-AF65-F5344CB8AC3E}">
        <p14:creationId xmlns:p14="http://schemas.microsoft.com/office/powerpoint/2010/main" val="418069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Scale>
                                      <p:cBhvr>
                                        <p:cTn id="7" dur="125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250" decel="50000" fill="hold">
                                          <p:stCondLst>
                                            <p:cond delay="0"/>
                                          </p:stCondLst>
                                        </p:cTn>
                                        <p:tgtEl>
                                          <p:spTgt spid="2">
                                            <p:txEl>
                                              <p:pRg st="0" end="0"/>
                                            </p:txEl>
                                          </p:spTgt>
                                        </p:tgtEl>
                                        <p:attrNameLst>
                                          <p:attrName>ppt_x</p:attrName>
                                          <p:attrName>ppt_y</p:attrName>
                                        </p:attrNameLst>
                                      </p:cBhvr>
                                    </p:animMotion>
                                    <p:animEffect transition="in" filter="fade">
                                      <p:cBhvr>
                                        <p:cTn id="9" dur="1250"/>
                                        <p:tgtEl>
                                          <p:spTgt spid="2">
                                            <p:txEl>
                                              <p:pRg st="0" end="0"/>
                                            </p:txEl>
                                          </p:spTgt>
                                        </p:tgtEl>
                                      </p:cBhvr>
                                    </p:animEffect>
                                  </p:childTnLst>
                                </p:cTn>
                              </p:par>
                              <p:par>
                                <p:cTn id="10" presetID="52" presetClass="entr" presetSubtype="0" fill="hold" grpId="0" nodeType="withEffect">
                                  <p:stCondLst>
                                    <p:cond delay="50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25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250" decel="50000" fill="hold">
                                          <p:stCondLst>
                                            <p:cond delay="0"/>
                                          </p:stCondLst>
                                        </p:cTn>
                                        <p:tgtEl>
                                          <p:spTgt spid="3">
                                            <p:txEl>
                                              <p:pRg st="0" end="0"/>
                                            </p:txEl>
                                          </p:spTgt>
                                        </p:tgtEl>
                                        <p:attrNameLst>
                                          <p:attrName>ppt_x</p:attrName>
                                          <p:attrName>ppt_y</p:attrName>
                                        </p:attrNameLst>
                                      </p:cBhvr>
                                    </p:animMotion>
                                    <p:animEffect transition="in" filter="fade">
                                      <p:cBhvr>
                                        <p:cTn id="14" dur="1250"/>
                                        <p:tgtEl>
                                          <p:spTgt spid="3">
                                            <p:txEl>
                                              <p:pRg st="0" end="0"/>
                                            </p:txEl>
                                          </p:spTgt>
                                        </p:tgtEl>
                                      </p:cBhvr>
                                    </p:animEffect>
                                  </p:childTnLst>
                                </p:cTn>
                              </p:par>
                            </p:childTnLst>
                          </p:cTn>
                        </p:par>
                        <p:par>
                          <p:cTn id="15" fill="hold">
                            <p:stCondLst>
                              <p:cond delay="1750"/>
                            </p:stCondLst>
                            <p:childTnLst>
                              <p:par>
                                <p:cTn id="16" presetID="16" presetClass="entr" presetSubtype="21" fill="hold" nodeType="afterEffect">
                                  <p:stCondLst>
                                    <p:cond delay="25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par>
                                <p:cTn id="19" presetID="16" presetClass="entr" presetSubtype="21" fill="hold" nodeType="withEffect">
                                  <p:stCondLst>
                                    <p:cond delay="25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2" restart="whenNotActive" fill="hold" evtFilter="cancelBubble" nodeType="interactiveSeq">
                <p:stCondLst>
                  <p:cond evt="onClick" delay="0">
                    <p:tgtEl>
                      <p:spTgt spid="11"/>
                    </p:tgtEl>
                  </p:cond>
                </p:stCondLst>
                <p:endSync evt="end" delay="0">
                  <p:rtn val="all"/>
                </p:endSync>
                <p:childTnLst>
                  <p:par>
                    <p:cTn id="23" fill="hold">
                      <p:stCondLst>
                        <p:cond delay="0"/>
                      </p:stCondLst>
                      <p:childTnLst>
                        <p:par>
                          <p:cTn id="24" fill="hold">
                            <p:stCondLst>
                              <p:cond delay="0"/>
                            </p:stCondLst>
                            <p:childTnLst>
                              <p:par>
                                <p:cTn id="25" presetID="41" presetClass="entr" presetSubtype="0" fill="hold" grpId="0" nodeType="afterEffect">
                                  <p:stCondLst>
                                    <p:cond delay="250"/>
                                  </p:stCondLst>
                                  <p:iterate type="lt">
                                    <p:tmPct val="10000"/>
                                  </p:iterate>
                                  <p:childTnLst>
                                    <p:set>
                                      <p:cBhvr>
                                        <p:cTn id="26" dur="1" fill="hold">
                                          <p:stCondLst>
                                            <p:cond delay="0"/>
                                          </p:stCondLst>
                                        </p:cTn>
                                        <p:tgtEl>
                                          <p:spTgt spid="5">
                                            <p:txEl>
                                              <p:pRg st="0" end="0"/>
                                            </p:txEl>
                                          </p:spTgt>
                                        </p:tgtEl>
                                        <p:attrNameLst>
                                          <p:attrName>style.visibility</p:attrName>
                                        </p:attrNameLst>
                                      </p:cBhvr>
                                      <p:to>
                                        <p:strVal val="visible"/>
                                      </p:to>
                                    </p:set>
                                    <p:anim calcmode="lin" valueType="num">
                                      <p:cBhvr>
                                        <p:cTn id="27"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29"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5">
                                            <p:txEl>
                                              <p:pRg st="0" end="0"/>
                                            </p:txEl>
                                          </p:spTgt>
                                        </p:tgtEl>
                                      </p:cBhvr>
                                    </p:animEffect>
                                  </p:childTnLst>
                                </p:cTn>
                              </p:par>
                              <p:par>
                                <p:cTn id="32" presetID="41" presetClass="entr" presetSubtype="0" fill="hold" grpId="0" nodeType="withEffect">
                                  <p:stCondLst>
                                    <p:cond delay="250"/>
                                  </p:stCondLst>
                                  <p:iterate type="lt">
                                    <p:tmPct val="10000"/>
                                  </p:iterate>
                                  <p:childTnLst>
                                    <p:set>
                                      <p:cBhvr>
                                        <p:cTn id="33" dur="1" fill="hold">
                                          <p:stCondLst>
                                            <p:cond delay="0"/>
                                          </p:stCondLst>
                                        </p:cTn>
                                        <p:tgtEl>
                                          <p:spTgt spid="8">
                                            <p:txEl>
                                              <p:pRg st="0" end="0"/>
                                            </p:txEl>
                                          </p:spTgt>
                                        </p:tgtEl>
                                        <p:attrNameLst>
                                          <p:attrName>style.visibility</p:attrName>
                                        </p:attrNameLst>
                                      </p:cBhvr>
                                      <p:to>
                                        <p:strVal val="visible"/>
                                      </p:to>
                                    </p:set>
                                    <p:anim calcmode="lin" valueType="num">
                                      <p:cBhvr>
                                        <p:cTn id="34"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36"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8">
                                            <p:txEl>
                                              <p:pRg st="0" end="0"/>
                                            </p:txEl>
                                          </p:spTgt>
                                        </p:tgtEl>
                                      </p:cBhvr>
                                    </p:animEffect>
                                  </p:childTnLst>
                                </p:cTn>
                              </p:par>
                              <p:par>
                                <p:cTn id="39" presetID="41" presetClass="entr" presetSubtype="0" fill="hold" grpId="0" nodeType="withEffect">
                                  <p:stCondLst>
                                    <p:cond delay="250"/>
                                  </p:stCondLst>
                                  <p:iterate type="lt">
                                    <p:tmPct val="10000"/>
                                  </p:iterate>
                                  <p:childTnLst>
                                    <p:set>
                                      <p:cBhvr>
                                        <p:cTn id="40" dur="1" fill="hold">
                                          <p:stCondLst>
                                            <p:cond delay="0"/>
                                          </p:stCondLst>
                                        </p:cTn>
                                        <p:tgtEl>
                                          <p:spTgt spid="4">
                                            <p:txEl>
                                              <p:pRg st="0" end="0"/>
                                            </p:txEl>
                                          </p:spTgt>
                                        </p:tgtEl>
                                        <p:attrNameLst>
                                          <p:attrName>style.visibility</p:attrName>
                                        </p:attrNameLst>
                                      </p:cBhvr>
                                      <p:to>
                                        <p:strVal val="visible"/>
                                      </p:to>
                                    </p:set>
                                    <p:anim calcmode="lin" valueType="num">
                                      <p:cBhvr>
                                        <p:cTn id="41"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43"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4">
                                            <p:txEl>
                                              <p:pRg st="0" end="0"/>
                                            </p:txEl>
                                          </p:spTgt>
                                        </p:tgtEl>
                                      </p:cBhvr>
                                    </p:animEffect>
                                  </p:childTnLst>
                                </p:cTn>
                              </p:par>
                              <p:par>
                                <p:cTn id="46" presetID="41" presetClass="entr" presetSubtype="0" fill="hold" grpId="0" nodeType="withEffect">
                                  <p:stCondLst>
                                    <p:cond delay="250"/>
                                  </p:stCondLst>
                                  <p:iterate type="lt">
                                    <p:tmPct val="10000"/>
                                  </p:iterate>
                                  <p:childTnLst>
                                    <p:set>
                                      <p:cBhvr>
                                        <p:cTn id="47" dur="1" fill="hold">
                                          <p:stCondLst>
                                            <p:cond delay="0"/>
                                          </p:stCondLst>
                                        </p:cTn>
                                        <p:tgtEl>
                                          <p:spTgt spid="9">
                                            <p:txEl>
                                              <p:pRg st="0" end="0"/>
                                            </p:txEl>
                                          </p:spTgt>
                                        </p:tgtEl>
                                        <p:attrNameLst>
                                          <p:attrName>style.visibility</p:attrName>
                                        </p:attrNameLst>
                                      </p:cBhvr>
                                      <p:to>
                                        <p:strVal val="visible"/>
                                      </p:to>
                                    </p:set>
                                    <p:anim calcmode="lin" valueType="num">
                                      <p:cBhvr>
                                        <p:cTn id="48" dur="500" fill="hold"/>
                                        <p:tgtEl>
                                          <p:spTgt spid="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9">
                                            <p:txEl>
                                              <p:pRg st="0" end="0"/>
                                            </p:txEl>
                                          </p:spTgt>
                                        </p:tgtEl>
                                        <p:attrNameLst>
                                          <p:attrName>ppt_y</p:attrName>
                                        </p:attrNameLst>
                                      </p:cBhvr>
                                      <p:tavLst>
                                        <p:tav tm="0">
                                          <p:val>
                                            <p:strVal val="#ppt_y"/>
                                          </p:val>
                                        </p:tav>
                                        <p:tav tm="100000">
                                          <p:val>
                                            <p:strVal val="#ppt_y"/>
                                          </p:val>
                                        </p:tav>
                                      </p:tavLst>
                                    </p:anim>
                                    <p:anim calcmode="lin" valueType="num">
                                      <p:cBhvr>
                                        <p:cTn id="50" dur="500" fill="hold"/>
                                        <p:tgtEl>
                                          <p:spTgt spid="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9">
                                            <p:txEl>
                                              <p:pRg st="0" end="0"/>
                                            </p:txEl>
                                          </p:spTgt>
                                        </p:tgtEl>
                                      </p:cBhvr>
                                    </p:animEffect>
                                  </p:childTnLst>
                                </p:cTn>
                              </p:par>
                            </p:childTnLst>
                          </p:cTn>
                        </p:par>
                      </p:childTnLst>
                    </p:cTn>
                  </p:par>
                </p:childTnLst>
              </p:cTn>
              <p:nextCondLst>
                <p:cond evt="onClick" delay="0">
                  <p:tgtEl>
                    <p:spTgt spid="11"/>
                  </p:tgtEl>
                </p:cond>
              </p:nextCondLst>
            </p:seq>
            <p:seq concurrent="1" nextAc="seek">
              <p:cTn id="53" restart="whenNotActive" fill="hold" evtFilter="cancelBubble" nodeType="interactiveSeq">
                <p:stCondLst>
                  <p:cond evt="onClick" delay="0">
                    <p:tgtEl>
                      <p:spTgt spid="12"/>
                    </p:tgtEl>
                  </p:cond>
                </p:stCondLst>
                <p:endSync evt="end" delay="0">
                  <p:rtn val="all"/>
                </p:endSync>
                <p:childTnLst>
                  <p:par>
                    <p:cTn id="54" fill="hold">
                      <p:stCondLst>
                        <p:cond delay="0"/>
                      </p:stCondLst>
                      <p:childTnLst>
                        <p:par>
                          <p:cTn id="55" fill="hold">
                            <p:stCondLst>
                              <p:cond delay="0"/>
                            </p:stCondLst>
                            <p:childTnLst>
                              <p:par>
                                <p:cTn id="56" presetID="53" presetClass="exit" presetSubtype="32" fill="hold" grpId="1" nodeType="withEffect">
                                  <p:stCondLst>
                                    <p:cond delay="0"/>
                                  </p:stCondLst>
                                  <p:iterate type="lt">
                                    <p:tmPct val="0"/>
                                  </p:iterate>
                                  <p:childTnLst>
                                    <p:anim calcmode="lin" valueType="num">
                                      <p:cBhvr>
                                        <p:cTn id="57" dur="500"/>
                                        <p:tgtEl>
                                          <p:spTgt spid="5">
                                            <p:txEl>
                                              <p:pRg st="0" end="0"/>
                                            </p:txEl>
                                          </p:spTgt>
                                        </p:tgtEl>
                                        <p:attrNameLst>
                                          <p:attrName>ppt_w</p:attrName>
                                        </p:attrNameLst>
                                      </p:cBhvr>
                                      <p:tavLst>
                                        <p:tav tm="0">
                                          <p:val>
                                            <p:strVal val="ppt_w"/>
                                          </p:val>
                                        </p:tav>
                                        <p:tav tm="100000">
                                          <p:val>
                                            <p:fltVal val="0"/>
                                          </p:val>
                                        </p:tav>
                                      </p:tavLst>
                                    </p:anim>
                                    <p:anim calcmode="lin" valueType="num">
                                      <p:cBhvr>
                                        <p:cTn id="58" dur="500"/>
                                        <p:tgtEl>
                                          <p:spTgt spid="5">
                                            <p:txEl>
                                              <p:pRg st="0" end="0"/>
                                            </p:txEl>
                                          </p:spTgt>
                                        </p:tgtEl>
                                        <p:attrNameLst>
                                          <p:attrName>ppt_h</p:attrName>
                                        </p:attrNameLst>
                                      </p:cBhvr>
                                      <p:tavLst>
                                        <p:tav tm="0">
                                          <p:val>
                                            <p:strVal val="ppt_h"/>
                                          </p:val>
                                        </p:tav>
                                        <p:tav tm="100000">
                                          <p:val>
                                            <p:fltVal val="0"/>
                                          </p:val>
                                        </p:tav>
                                      </p:tavLst>
                                    </p:anim>
                                    <p:animEffect transition="out" filter="fade">
                                      <p:cBhvr>
                                        <p:cTn id="59" dur="500"/>
                                        <p:tgtEl>
                                          <p:spTgt spid="5">
                                            <p:txEl>
                                              <p:pRg st="0" end="0"/>
                                            </p:txEl>
                                          </p:spTgt>
                                        </p:tgtEl>
                                      </p:cBhvr>
                                    </p:animEffect>
                                    <p:set>
                                      <p:cBhvr>
                                        <p:cTn id="60" dur="1" fill="hold">
                                          <p:stCondLst>
                                            <p:cond delay="499"/>
                                          </p:stCondLst>
                                        </p:cTn>
                                        <p:tgtEl>
                                          <p:spTgt spid="5">
                                            <p:txEl>
                                              <p:pRg st="0" end="0"/>
                                            </p:txEl>
                                          </p:spTgt>
                                        </p:tgtEl>
                                        <p:attrNameLst>
                                          <p:attrName>style.visibility</p:attrName>
                                        </p:attrNameLst>
                                      </p:cBhvr>
                                      <p:to>
                                        <p:strVal val="hidden"/>
                                      </p:to>
                                    </p:set>
                                  </p:childTnLst>
                                </p:cTn>
                              </p:par>
                              <p:par>
                                <p:cTn id="61" presetID="53" presetClass="exit" presetSubtype="32" fill="hold" grpId="1" nodeType="withEffect">
                                  <p:stCondLst>
                                    <p:cond delay="0"/>
                                  </p:stCondLst>
                                  <p:iterate type="lt">
                                    <p:tmPct val="0"/>
                                  </p:iterate>
                                  <p:childTnLst>
                                    <p:anim calcmode="lin" valueType="num">
                                      <p:cBhvr>
                                        <p:cTn id="62" dur="500"/>
                                        <p:tgtEl>
                                          <p:spTgt spid="8">
                                            <p:txEl>
                                              <p:pRg st="0" end="0"/>
                                            </p:txEl>
                                          </p:spTgt>
                                        </p:tgtEl>
                                        <p:attrNameLst>
                                          <p:attrName>ppt_w</p:attrName>
                                        </p:attrNameLst>
                                      </p:cBhvr>
                                      <p:tavLst>
                                        <p:tav tm="0">
                                          <p:val>
                                            <p:strVal val="ppt_w"/>
                                          </p:val>
                                        </p:tav>
                                        <p:tav tm="100000">
                                          <p:val>
                                            <p:fltVal val="0"/>
                                          </p:val>
                                        </p:tav>
                                      </p:tavLst>
                                    </p:anim>
                                    <p:anim calcmode="lin" valueType="num">
                                      <p:cBhvr>
                                        <p:cTn id="63" dur="500"/>
                                        <p:tgtEl>
                                          <p:spTgt spid="8">
                                            <p:txEl>
                                              <p:pRg st="0" end="0"/>
                                            </p:txEl>
                                          </p:spTgt>
                                        </p:tgtEl>
                                        <p:attrNameLst>
                                          <p:attrName>ppt_h</p:attrName>
                                        </p:attrNameLst>
                                      </p:cBhvr>
                                      <p:tavLst>
                                        <p:tav tm="0">
                                          <p:val>
                                            <p:strVal val="ppt_h"/>
                                          </p:val>
                                        </p:tav>
                                        <p:tav tm="100000">
                                          <p:val>
                                            <p:fltVal val="0"/>
                                          </p:val>
                                        </p:tav>
                                      </p:tavLst>
                                    </p:anim>
                                    <p:animEffect transition="out" filter="fade">
                                      <p:cBhvr>
                                        <p:cTn id="64" dur="500"/>
                                        <p:tgtEl>
                                          <p:spTgt spid="8">
                                            <p:txEl>
                                              <p:pRg st="0" end="0"/>
                                            </p:txEl>
                                          </p:spTgt>
                                        </p:tgtEl>
                                      </p:cBhvr>
                                    </p:animEffect>
                                    <p:set>
                                      <p:cBhvr>
                                        <p:cTn id="65" dur="1" fill="hold">
                                          <p:stCondLst>
                                            <p:cond delay="499"/>
                                          </p:stCondLst>
                                        </p:cTn>
                                        <p:tgtEl>
                                          <p:spTgt spid="8">
                                            <p:txEl>
                                              <p:pRg st="0" end="0"/>
                                            </p:txEl>
                                          </p:spTgt>
                                        </p:tgtEl>
                                        <p:attrNameLst>
                                          <p:attrName>style.visibility</p:attrName>
                                        </p:attrNameLst>
                                      </p:cBhvr>
                                      <p:to>
                                        <p:strVal val="hidden"/>
                                      </p:to>
                                    </p:set>
                                  </p:childTnLst>
                                </p:cTn>
                              </p:par>
                              <p:par>
                                <p:cTn id="66" presetID="53" presetClass="exit" presetSubtype="32" fill="hold" grpId="1" nodeType="withEffect">
                                  <p:stCondLst>
                                    <p:cond delay="0"/>
                                  </p:stCondLst>
                                  <p:iterate type="lt">
                                    <p:tmPct val="0"/>
                                  </p:iterate>
                                  <p:childTnLst>
                                    <p:anim calcmode="lin" valueType="num">
                                      <p:cBhvr>
                                        <p:cTn id="67" dur="500"/>
                                        <p:tgtEl>
                                          <p:spTgt spid="4">
                                            <p:txEl>
                                              <p:pRg st="0" end="0"/>
                                            </p:txEl>
                                          </p:spTgt>
                                        </p:tgtEl>
                                        <p:attrNameLst>
                                          <p:attrName>ppt_w</p:attrName>
                                        </p:attrNameLst>
                                      </p:cBhvr>
                                      <p:tavLst>
                                        <p:tav tm="0">
                                          <p:val>
                                            <p:strVal val="ppt_w"/>
                                          </p:val>
                                        </p:tav>
                                        <p:tav tm="100000">
                                          <p:val>
                                            <p:fltVal val="0"/>
                                          </p:val>
                                        </p:tav>
                                      </p:tavLst>
                                    </p:anim>
                                    <p:anim calcmode="lin" valueType="num">
                                      <p:cBhvr>
                                        <p:cTn id="68" dur="500"/>
                                        <p:tgtEl>
                                          <p:spTgt spid="4">
                                            <p:txEl>
                                              <p:pRg st="0" end="0"/>
                                            </p:txEl>
                                          </p:spTgt>
                                        </p:tgtEl>
                                        <p:attrNameLst>
                                          <p:attrName>ppt_h</p:attrName>
                                        </p:attrNameLst>
                                      </p:cBhvr>
                                      <p:tavLst>
                                        <p:tav tm="0">
                                          <p:val>
                                            <p:strVal val="ppt_h"/>
                                          </p:val>
                                        </p:tav>
                                        <p:tav tm="100000">
                                          <p:val>
                                            <p:fltVal val="0"/>
                                          </p:val>
                                        </p:tav>
                                      </p:tavLst>
                                    </p:anim>
                                    <p:animEffect transition="out" filter="fade">
                                      <p:cBhvr>
                                        <p:cTn id="69" dur="500"/>
                                        <p:tgtEl>
                                          <p:spTgt spid="4">
                                            <p:txEl>
                                              <p:pRg st="0" end="0"/>
                                            </p:txEl>
                                          </p:spTgt>
                                        </p:tgtEl>
                                      </p:cBhvr>
                                    </p:animEffect>
                                    <p:set>
                                      <p:cBhvr>
                                        <p:cTn id="70" dur="1" fill="hold">
                                          <p:stCondLst>
                                            <p:cond delay="499"/>
                                          </p:stCondLst>
                                        </p:cTn>
                                        <p:tgtEl>
                                          <p:spTgt spid="4">
                                            <p:txEl>
                                              <p:pRg st="0" end="0"/>
                                            </p:txEl>
                                          </p:spTgt>
                                        </p:tgtEl>
                                        <p:attrNameLst>
                                          <p:attrName>style.visibility</p:attrName>
                                        </p:attrNameLst>
                                      </p:cBhvr>
                                      <p:to>
                                        <p:strVal val="hidden"/>
                                      </p:to>
                                    </p:set>
                                  </p:childTnLst>
                                </p:cTn>
                              </p:par>
                              <p:par>
                                <p:cTn id="71" presetID="53" presetClass="exit" presetSubtype="32" fill="hold" grpId="1" nodeType="withEffect">
                                  <p:stCondLst>
                                    <p:cond delay="0"/>
                                  </p:stCondLst>
                                  <p:iterate type="lt">
                                    <p:tmPct val="0"/>
                                  </p:iterate>
                                  <p:childTnLst>
                                    <p:anim calcmode="lin" valueType="num">
                                      <p:cBhvr>
                                        <p:cTn id="72" dur="500"/>
                                        <p:tgtEl>
                                          <p:spTgt spid="9">
                                            <p:txEl>
                                              <p:pRg st="0" end="0"/>
                                            </p:txEl>
                                          </p:spTgt>
                                        </p:tgtEl>
                                        <p:attrNameLst>
                                          <p:attrName>ppt_w</p:attrName>
                                        </p:attrNameLst>
                                      </p:cBhvr>
                                      <p:tavLst>
                                        <p:tav tm="0">
                                          <p:val>
                                            <p:strVal val="ppt_w"/>
                                          </p:val>
                                        </p:tav>
                                        <p:tav tm="100000">
                                          <p:val>
                                            <p:fltVal val="0"/>
                                          </p:val>
                                        </p:tav>
                                      </p:tavLst>
                                    </p:anim>
                                    <p:anim calcmode="lin" valueType="num">
                                      <p:cBhvr>
                                        <p:cTn id="73" dur="500"/>
                                        <p:tgtEl>
                                          <p:spTgt spid="9">
                                            <p:txEl>
                                              <p:pRg st="0" end="0"/>
                                            </p:txEl>
                                          </p:spTgt>
                                        </p:tgtEl>
                                        <p:attrNameLst>
                                          <p:attrName>ppt_h</p:attrName>
                                        </p:attrNameLst>
                                      </p:cBhvr>
                                      <p:tavLst>
                                        <p:tav tm="0">
                                          <p:val>
                                            <p:strVal val="ppt_h"/>
                                          </p:val>
                                        </p:tav>
                                        <p:tav tm="100000">
                                          <p:val>
                                            <p:fltVal val="0"/>
                                          </p:val>
                                        </p:tav>
                                      </p:tavLst>
                                    </p:anim>
                                    <p:animEffect transition="out" filter="fade">
                                      <p:cBhvr>
                                        <p:cTn id="74" dur="500"/>
                                        <p:tgtEl>
                                          <p:spTgt spid="9">
                                            <p:txEl>
                                              <p:pRg st="0" end="0"/>
                                            </p:txEl>
                                          </p:spTgt>
                                        </p:tgtEl>
                                      </p:cBhvr>
                                    </p:animEffect>
                                    <p:set>
                                      <p:cBhvr>
                                        <p:cTn id="75" dur="1" fill="hold">
                                          <p:stCondLst>
                                            <p:cond delay="499"/>
                                          </p:stCondLst>
                                        </p:cTn>
                                        <p:tgtEl>
                                          <p:spTgt spid="9">
                                            <p:txEl>
                                              <p:pRg st="0" end="0"/>
                                            </p:txEl>
                                          </p:spTgt>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2" grpId="0" build="allAtOnce"/>
      <p:bldP spid="3" grpId="0" build="allAtOnce"/>
      <p:bldP spid="4" grpId="0" build="p"/>
      <p:bldP spid="4" grpId="1" build="allAtOnce"/>
      <p:bldP spid="5" grpId="0" build="p"/>
      <p:bldP spid="5" grpId="1" build="allAtOnce"/>
      <p:bldP spid="8" grpId="0" build="p"/>
      <p:bldP spid="8" grpId="1" build="allAtOnce"/>
      <p:bldP spid="9" grpId="0" build="p"/>
      <p:bldP spid="9" grpI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80348"/>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Exercise 3</a:t>
            </a:r>
            <a:endParaRPr b="1" u="sng" dirty="0"/>
          </a:p>
        </p:txBody>
      </p:sp>
      <p:sp>
        <p:nvSpPr>
          <p:cNvPr id="40" name="Google Shape;40;p2"/>
          <p:cNvSpPr txBox="1">
            <a:spLocks noGrp="1"/>
          </p:cNvSpPr>
          <p:nvPr>
            <p:ph type="body" idx="1"/>
          </p:nvPr>
        </p:nvSpPr>
        <p:spPr>
          <a:xfrm>
            <a:off x="603250" y="958756"/>
            <a:ext cx="11029950" cy="1000673"/>
          </a:xfrm>
          <a:prstGeom prst="rect">
            <a:avLst/>
          </a:prstGeom>
          <a:noFill/>
          <a:ln>
            <a:noFill/>
          </a:ln>
        </p:spPr>
        <p:txBody>
          <a:bodyPr spcFirstLastPara="1" wrap="square" lIns="91425" tIns="45700" rIns="91425" bIns="45700" anchor="t" anchorCtr="0">
            <a:noAutofit/>
          </a:bodyPr>
          <a:lstStyle/>
          <a:p>
            <a:pPr marL="342900" marR="0" lvl="0" indent="-139700" algn="l" rtl="0">
              <a:lnSpc>
                <a:spcPct val="100000"/>
              </a:lnSpc>
              <a:spcBef>
                <a:spcPts val="0"/>
              </a:spcBef>
              <a:spcAft>
                <a:spcPts val="0"/>
              </a:spcAft>
              <a:buClr>
                <a:schemeClr val="dk1"/>
              </a:buClr>
              <a:buSzPts val="3200"/>
              <a:buFont typeface="Arial"/>
              <a:buNone/>
            </a:pPr>
            <a:r>
              <a:rPr lang="en-IN" sz="3000" b="1" i="1" dirty="0"/>
              <a:t>Instructions: </a:t>
            </a:r>
            <a:r>
              <a:rPr lang="en-IN" sz="3000" b="1" dirty="0"/>
              <a:t> </a:t>
            </a:r>
            <a:r>
              <a:rPr lang="en-US" sz="3000" b="1" dirty="0"/>
              <a:t>Make sentences with the jumbled words and identify 		      the Pronouns.</a:t>
            </a:r>
            <a:endParaRPr sz="3000" b="1" i="1" dirty="0"/>
          </a:p>
        </p:txBody>
      </p:sp>
      <p:sp>
        <p:nvSpPr>
          <p:cNvPr id="2" name="Google Shape;40;p2">
            <a:extLst>
              <a:ext uri="{FF2B5EF4-FFF2-40B4-BE49-F238E27FC236}">
                <a16:creationId xmlns:a16="http://schemas.microsoft.com/office/drawing/2014/main" id="{B70CD280-E7CF-95A6-DC7A-C9B2BCD84F3E}"/>
              </a:ext>
            </a:extLst>
          </p:cNvPr>
          <p:cNvSpPr txBox="1">
            <a:spLocks/>
          </p:cNvSpPr>
          <p:nvPr/>
        </p:nvSpPr>
        <p:spPr>
          <a:xfrm>
            <a:off x="333522" y="2363720"/>
            <a:ext cx="6679862"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800" dirty="0"/>
              <a:t>1.   play/don't/those/with/stones.</a:t>
            </a:r>
          </a:p>
        </p:txBody>
      </p:sp>
      <p:sp>
        <p:nvSpPr>
          <p:cNvPr id="3" name="Google Shape;40;p2">
            <a:extLst>
              <a:ext uri="{FF2B5EF4-FFF2-40B4-BE49-F238E27FC236}">
                <a16:creationId xmlns:a16="http://schemas.microsoft.com/office/drawing/2014/main" id="{24644BE3-E54D-34AE-56C6-DA92A2D4CF24}"/>
              </a:ext>
            </a:extLst>
          </p:cNvPr>
          <p:cNvSpPr txBox="1">
            <a:spLocks/>
          </p:cNvSpPr>
          <p:nvPr/>
        </p:nvSpPr>
        <p:spPr>
          <a:xfrm>
            <a:off x="333521" y="3274284"/>
            <a:ext cx="7045381"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800" dirty="0"/>
              <a:t>2.   are/meeting/whom/you/today?</a:t>
            </a:r>
          </a:p>
        </p:txBody>
      </p:sp>
      <p:sp>
        <p:nvSpPr>
          <p:cNvPr id="18" name="Google Shape;40;p2">
            <a:extLst>
              <a:ext uri="{FF2B5EF4-FFF2-40B4-BE49-F238E27FC236}">
                <a16:creationId xmlns:a16="http://schemas.microsoft.com/office/drawing/2014/main" id="{D64EDCDD-A78E-9C06-3827-D0CFD793F347}"/>
              </a:ext>
            </a:extLst>
          </p:cNvPr>
          <p:cNvSpPr txBox="1">
            <a:spLocks/>
          </p:cNvSpPr>
          <p:nvPr/>
        </p:nvSpPr>
        <p:spPr>
          <a:xfrm>
            <a:off x="333522" y="4114446"/>
            <a:ext cx="4713334" cy="65403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800" dirty="0"/>
              <a:t>3.   pen/is/this/your?</a:t>
            </a:r>
          </a:p>
        </p:txBody>
      </p:sp>
      <p:cxnSp>
        <p:nvCxnSpPr>
          <p:cNvPr id="4" name="Straight Connector 3">
            <a:extLst>
              <a:ext uri="{FF2B5EF4-FFF2-40B4-BE49-F238E27FC236}">
                <a16:creationId xmlns:a16="http://schemas.microsoft.com/office/drawing/2014/main" id="{B8EB0079-F634-67FF-3480-4E4C5B591580}"/>
              </a:ext>
            </a:extLst>
          </p:cNvPr>
          <p:cNvCxnSpPr>
            <a:cxnSpLocks noGrp="1" noRot="1" noMove="1" noResize="1" noEditPoints="1" noAdjustHandles="1" noChangeArrowheads="1" noChangeShapeType="1"/>
          </p:cNvCxnSpPr>
          <p:nvPr/>
        </p:nvCxnSpPr>
        <p:spPr>
          <a:xfrm>
            <a:off x="69450" y="6125000"/>
            <a:ext cx="12204000" cy="0"/>
          </a:xfrm>
          <a:prstGeom prst="line">
            <a:avLst/>
          </a:prstGeom>
          <a:ln w="76200">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5" name="Google Shape;40;p2">
            <a:extLst>
              <a:ext uri="{FF2B5EF4-FFF2-40B4-BE49-F238E27FC236}">
                <a16:creationId xmlns:a16="http://schemas.microsoft.com/office/drawing/2014/main" id="{21D82886-DF93-E4DC-899C-6BFAABC64A7A}"/>
              </a:ext>
            </a:extLst>
          </p:cNvPr>
          <p:cNvSpPr txBox="1">
            <a:spLocks/>
          </p:cNvSpPr>
          <p:nvPr/>
        </p:nvSpPr>
        <p:spPr>
          <a:xfrm>
            <a:off x="6234606" y="2363720"/>
            <a:ext cx="4789121" cy="567016"/>
          </a:xfrm>
          <a:custGeom>
            <a:avLst/>
            <a:gdLst>
              <a:gd name="connsiteX0" fmla="*/ 0 w 4789121"/>
              <a:gd name="connsiteY0" fmla="*/ 0 h 567016"/>
              <a:gd name="connsiteX1" fmla="*/ 502858 w 4789121"/>
              <a:gd name="connsiteY1" fmla="*/ 0 h 567016"/>
              <a:gd name="connsiteX2" fmla="*/ 957824 w 4789121"/>
              <a:gd name="connsiteY2" fmla="*/ 0 h 567016"/>
              <a:gd name="connsiteX3" fmla="*/ 1412791 w 4789121"/>
              <a:gd name="connsiteY3" fmla="*/ 0 h 567016"/>
              <a:gd name="connsiteX4" fmla="*/ 1963540 w 4789121"/>
              <a:gd name="connsiteY4" fmla="*/ 0 h 567016"/>
              <a:gd name="connsiteX5" fmla="*/ 2514289 w 4789121"/>
              <a:gd name="connsiteY5" fmla="*/ 0 h 567016"/>
              <a:gd name="connsiteX6" fmla="*/ 3160820 w 4789121"/>
              <a:gd name="connsiteY6" fmla="*/ 0 h 567016"/>
              <a:gd name="connsiteX7" fmla="*/ 3759460 w 4789121"/>
              <a:gd name="connsiteY7" fmla="*/ 0 h 567016"/>
              <a:gd name="connsiteX8" fmla="*/ 4262318 w 4789121"/>
              <a:gd name="connsiteY8" fmla="*/ 0 h 567016"/>
              <a:gd name="connsiteX9" fmla="*/ 4789121 w 4789121"/>
              <a:gd name="connsiteY9" fmla="*/ 0 h 567016"/>
              <a:gd name="connsiteX10" fmla="*/ 4789121 w 4789121"/>
              <a:gd name="connsiteY10" fmla="*/ 567016 h 567016"/>
              <a:gd name="connsiteX11" fmla="*/ 4286263 w 4789121"/>
              <a:gd name="connsiteY11" fmla="*/ 567016 h 567016"/>
              <a:gd name="connsiteX12" fmla="*/ 3735514 w 4789121"/>
              <a:gd name="connsiteY12" fmla="*/ 567016 h 567016"/>
              <a:gd name="connsiteX13" fmla="*/ 3232657 w 4789121"/>
              <a:gd name="connsiteY13" fmla="*/ 567016 h 567016"/>
              <a:gd name="connsiteX14" fmla="*/ 2634017 w 4789121"/>
              <a:gd name="connsiteY14" fmla="*/ 567016 h 567016"/>
              <a:gd name="connsiteX15" fmla="*/ 2035376 w 4789121"/>
              <a:gd name="connsiteY15" fmla="*/ 567016 h 567016"/>
              <a:gd name="connsiteX16" fmla="*/ 1340954 w 4789121"/>
              <a:gd name="connsiteY16" fmla="*/ 567016 h 567016"/>
              <a:gd name="connsiteX17" fmla="*/ 694423 w 4789121"/>
              <a:gd name="connsiteY17" fmla="*/ 567016 h 567016"/>
              <a:gd name="connsiteX18" fmla="*/ 0 w 4789121"/>
              <a:gd name="connsiteY18" fmla="*/ 567016 h 567016"/>
              <a:gd name="connsiteX19" fmla="*/ 0 w 4789121"/>
              <a:gd name="connsiteY19" fmla="*/ 0 h 56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789121" h="567016" extrusionOk="0">
                <a:moveTo>
                  <a:pt x="0" y="0"/>
                </a:moveTo>
                <a:cubicBezTo>
                  <a:pt x="176874" y="-9446"/>
                  <a:pt x="363920" y="47482"/>
                  <a:pt x="502858" y="0"/>
                </a:cubicBezTo>
                <a:cubicBezTo>
                  <a:pt x="641796" y="-47482"/>
                  <a:pt x="818561" y="46970"/>
                  <a:pt x="957824" y="0"/>
                </a:cubicBezTo>
                <a:cubicBezTo>
                  <a:pt x="1097087" y="-46970"/>
                  <a:pt x="1255412" y="28048"/>
                  <a:pt x="1412791" y="0"/>
                </a:cubicBezTo>
                <a:cubicBezTo>
                  <a:pt x="1570170" y="-28048"/>
                  <a:pt x="1744751" y="16485"/>
                  <a:pt x="1963540" y="0"/>
                </a:cubicBezTo>
                <a:cubicBezTo>
                  <a:pt x="2182329" y="-16485"/>
                  <a:pt x="2373403" y="63194"/>
                  <a:pt x="2514289" y="0"/>
                </a:cubicBezTo>
                <a:cubicBezTo>
                  <a:pt x="2655175" y="-63194"/>
                  <a:pt x="2904305" y="72325"/>
                  <a:pt x="3160820" y="0"/>
                </a:cubicBezTo>
                <a:cubicBezTo>
                  <a:pt x="3417335" y="-72325"/>
                  <a:pt x="3537283" y="10390"/>
                  <a:pt x="3759460" y="0"/>
                </a:cubicBezTo>
                <a:cubicBezTo>
                  <a:pt x="3981637" y="-10390"/>
                  <a:pt x="4099188" y="32108"/>
                  <a:pt x="4262318" y="0"/>
                </a:cubicBezTo>
                <a:cubicBezTo>
                  <a:pt x="4425448" y="-32108"/>
                  <a:pt x="4547687" y="32007"/>
                  <a:pt x="4789121" y="0"/>
                </a:cubicBezTo>
                <a:cubicBezTo>
                  <a:pt x="4836393" y="276173"/>
                  <a:pt x="4752462" y="336308"/>
                  <a:pt x="4789121" y="567016"/>
                </a:cubicBezTo>
                <a:cubicBezTo>
                  <a:pt x="4591933" y="581831"/>
                  <a:pt x="4452097" y="521712"/>
                  <a:pt x="4286263" y="567016"/>
                </a:cubicBezTo>
                <a:cubicBezTo>
                  <a:pt x="4120429" y="612320"/>
                  <a:pt x="3973964" y="548993"/>
                  <a:pt x="3735514" y="567016"/>
                </a:cubicBezTo>
                <a:cubicBezTo>
                  <a:pt x="3497064" y="585039"/>
                  <a:pt x="3357000" y="522042"/>
                  <a:pt x="3232657" y="567016"/>
                </a:cubicBezTo>
                <a:cubicBezTo>
                  <a:pt x="3108314" y="611990"/>
                  <a:pt x="2831327" y="545532"/>
                  <a:pt x="2634017" y="567016"/>
                </a:cubicBezTo>
                <a:cubicBezTo>
                  <a:pt x="2436707" y="588500"/>
                  <a:pt x="2203592" y="527191"/>
                  <a:pt x="2035376" y="567016"/>
                </a:cubicBezTo>
                <a:cubicBezTo>
                  <a:pt x="1867160" y="606841"/>
                  <a:pt x="1620014" y="527969"/>
                  <a:pt x="1340954" y="567016"/>
                </a:cubicBezTo>
                <a:cubicBezTo>
                  <a:pt x="1061894" y="606063"/>
                  <a:pt x="906810" y="491353"/>
                  <a:pt x="694423" y="567016"/>
                </a:cubicBezTo>
                <a:cubicBezTo>
                  <a:pt x="482036" y="642679"/>
                  <a:pt x="154050" y="532495"/>
                  <a:pt x="0" y="567016"/>
                </a:cubicBezTo>
                <a:cubicBezTo>
                  <a:pt x="-8437" y="373068"/>
                  <a:pt x="21907" y="222328"/>
                  <a:pt x="0" y="0"/>
                </a:cubicBezTo>
                <a:close/>
              </a:path>
            </a:pathLst>
          </a:custGeom>
          <a:noFill/>
          <a:ln w="28575">
            <a:solidFill>
              <a:schemeClr val="tx1"/>
            </a:solidFill>
            <a:extLst>
              <a:ext uri="{C807C97D-BFC1-408E-A445-0C87EB9F89A2}">
                <ask:lineSketchStyleProps xmlns:ask="http://schemas.microsoft.com/office/drawing/2018/sketchyshapes" sd="437654005">
                  <a:prstGeom prst="rect">
                    <a:avLst/>
                  </a:prstGeom>
                  <ask:type>
                    <ask:lineSketchScribble/>
                  </ask:type>
                </ask:lineSketchStyleProps>
              </a:ext>
            </a:extLst>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800" b="1" dirty="0">
                <a:effectLst>
                  <a:outerShdw blurRad="38100" dist="38100" dir="2700000" algn="tl">
                    <a:srgbClr val="000000">
                      <a:alpha val="43137"/>
                    </a:srgbClr>
                  </a:outerShdw>
                </a:effectLst>
              </a:rPr>
              <a:t>Don’t play with </a:t>
            </a:r>
            <a:r>
              <a:rPr lang="en-US" sz="2800" b="1" u="sng" dirty="0">
                <a:effectLst>
                  <a:outerShdw blurRad="38100" dist="38100" dir="2700000" algn="tl">
                    <a:srgbClr val="000000">
                      <a:alpha val="43137"/>
                    </a:srgbClr>
                  </a:outerShdw>
                </a:effectLst>
              </a:rPr>
              <a:t>those</a:t>
            </a:r>
            <a:r>
              <a:rPr lang="en-US" sz="2800" b="1" dirty="0">
                <a:effectLst>
                  <a:outerShdw blurRad="38100" dist="38100" dir="2700000" algn="tl">
                    <a:srgbClr val="000000">
                      <a:alpha val="43137"/>
                    </a:srgbClr>
                  </a:outerShdw>
                </a:effectLst>
              </a:rPr>
              <a:t> stones.</a:t>
            </a:r>
          </a:p>
        </p:txBody>
      </p:sp>
      <p:sp>
        <p:nvSpPr>
          <p:cNvPr id="6" name="Google Shape;40;p2">
            <a:extLst>
              <a:ext uri="{FF2B5EF4-FFF2-40B4-BE49-F238E27FC236}">
                <a16:creationId xmlns:a16="http://schemas.microsoft.com/office/drawing/2014/main" id="{CF246BAF-18C6-61F6-3117-59DD31E254CD}"/>
              </a:ext>
            </a:extLst>
          </p:cNvPr>
          <p:cNvSpPr txBox="1">
            <a:spLocks/>
          </p:cNvSpPr>
          <p:nvPr/>
        </p:nvSpPr>
        <p:spPr>
          <a:xfrm>
            <a:off x="6587965" y="3267002"/>
            <a:ext cx="5192296" cy="567016"/>
          </a:xfrm>
          <a:custGeom>
            <a:avLst/>
            <a:gdLst>
              <a:gd name="connsiteX0" fmla="*/ 0 w 5192296"/>
              <a:gd name="connsiteY0" fmla="*/ 0 h 567016"/>
              <a:gd name="connsiteX1" fmla="*/ 576922 w 5192296"/>
              <a:gd name="connsiteY1" fmla="*/ 0 h 567016"/>
              <a:gd name="connsiteX2" fmla="*/ 1257689 w 5192296"/>
              <a:gd name="connsiteY2" fmla="*/ 0 h 567016"/>
              <a:gd name="connsiteX3" fmla="*/ 1782688 w 5192296"/>
              <a:gd name="connsiteY3" fmla="*/ 0 h 567016"/>
              <a:gd name="connsiteX4" fmla="*/ 2359610 w 5192296"/>
              <a:gd name="connsiteY4" fmla="*/ 0 h 567016"/>
              <a:gd name="connsiteX5" fmla="*/ 2832686 w 5192296"/>
              <a:gd name="connsiteY5" fmla="*/ 0 h 567016"/>
              <a:gd name="connsiteX6" fmla="*/ 3409608 w 5192296"/>
              <a:gd name="connsiteY6" fmla="*/ 0 h 567016"/>
              <a:gd name="connsiteX7" fmla="*/ 4038452 w 5192296"/>
              <a:gd name="connsiteY7" fmla="*/ 0 h 567016"/>
              <a:gd name="connsiteX8" fmla="*/ 4563451 w 5192296"/>
              <a:gd name="connsiteY8" fmla="*/ 0 h 567016"/>
              <a:gd name="connsiteX9" fmla="*/ 5192296 w 5192296"/>
              <a:gd name="connsiteY9" fmla="*/ 0 h 567016"/>
              <a:gd name="connsiteX10" fmla="*/ 5192296 w 5192296"/>
              <a:gd name="connsiteY10" fmla="*/ 567016 h 567016"/>
              <a:gd name="connsiteX11" fmla="*/ 4615374 w 5192296"/>
              <a:gd name="connsiteY11" fmla="*/ 567016 h 567016"/>
              <a:gd name="connsiteX12" fmla="*/ 4038452 w 5192296"/>
              <a:gd name="connsiteY12" fmla="*/ 567016 h 567016"/>
              <a:gd name="connsiteX13" fmla="*/ 3461531 w 5192296"/>
              <a:gd name="connsiteY13" fmla="*/ 567016 h 567016"/>
              <a:gd name="connsiteX14" fmla="*/ 3040378 w 5192296"/>
              <a:gd name="connsiteY14" fmla="*/ 567016 h 567016"/>
              <a:gd name="connsiteX15" fmla="*/ 2463456 w 5192296"/>
              <a:gd name="connsiteY15" fmla="*/ 567016 h 567016"/>
              <a:gd name="connsiteX16" fmla="*/ 1938457 w 5192296"/>
              <a:gd name="connsiteY16" fmla="*/ 567016 h 567016"/>
              <a:gd name="connsiteX17" fmla="*/ 1413458 w 5192296"/>
              <a:gd name="connsiteY17" fmla="*/ 567016 h 567016"/>
              <a:gd name="connsiteX18" fmla="*/ 732691 w 5192296"/>
              <a:gd name="connsiteY18" fmla="*/ 567016 h 567016"/>
              <a:gd name="connsiteX19" fmla="*/ 0 w 5192296"/>
              <a:gd name="connsiteY19" fmla="*/ 567016 h 567016"/>
              <a:gd name="connsiteX20" fmla="*/ 0 w 5192296"/>
              <a:gd name="connsiteY20" fmla="*/ 0 h 56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2296" h="567016" extrusionOk="0">
                <a:moveTo>
                  <a:pt x="0" y="0"/>
                </a:moveTo>
                <a:cubicBezTo>
                  <a:pt x="199401" y="-22751"/>
                  <a:pt x="421771" y="45794"/>
                  <a:pt x="576922" y="0"/>
                </a:cubicBezTo>
                <a:cubicBezTo>
                  <a:pt x="732073" y="-45794"/>
                  <a:pt x="919681" y="60993"/>
                  <a:pt x="1257689" y="0"/>
                </a:cubicBezTo>
                <a:cubicBezTo>
                  <a:pt x="1595697" y="-60993"/>
                  <a:pt x="1628041" y="9901"/>
                  <a:pt x="1782688" y="0"/>
                </a:cubicBezTo>
                <a:cubicBezTo>
                  <a:pt x="1937335" y="-9901"/>
                  <a:pt x="2197701" y="55394"/>
                  <a:pt x="2359610" y="0"/>
                </a:cubicBezTo>
                <a:cubicBezTo>
                  <a:pt x="2521519" y="-55394"/>
                  <a:pt x="2729485" y="46426"/>
                  <a:pt x="2832686" y="0"/>
                </a:cubicBezTo>
                <a:cubicBezTo>
                  <a:pt x="2935887" y="-46426"/>
                  <a:pt x="3240147" y="20496"/>
                  <a:pt x="3409608" y="0"/>
                </a:cubicBezTo>
                <a:cubicBezTo>
                  <a:pt x="3579069" y="-20496"/>
                  <a:pt x="3787111" y="54867"/>
                  <a:pt x="4038452" y="0"/>
                </a:cubicBezTo>
                <a:cubicBezTo>
                  <a:pt x="4289793" y="-54867"/>
                  <a:pt x="4420530" y="45820"/>
                  <a:pt x="4563451" y="0"/>
                </a:cubicBezTo>
                <a:cubicBezTo>
                  <a:pt x="4706372" y="-45820"/>
                  <a:pt x="4942250" y="59415"/>
                  <a:pt x="5192296" y="0"/>
                </a:cubicBezTo>
                <a:cubicBezTo>
                  <a:pt x="5202700" y="272472"/>
                  <a:pt x="5137886" y="431562"/>
                  <a:pt x="5192296" y="567016"/>
                </a:cubicBezTo>
                <a:cubicBezTo>
                  <a:pt x="4931785" y="628568"/>
                  <a:pt x="4774743" y="518857"/>
                  <a:pt x="4615374" y="567016"/>
                </a:cubicBezTo>
                <a:cubicBezTo>
                  <a:pt x="4456005" y="615175"/>
                  <a:pt x="4262009" y="510992"/>
                  <a:pt x="4038452" y="567016"/>
                </a:cubicBezTo>
                <a:cubicBezTo>
                  <a:pt x="3814895" y="623040"/>
                  <a:pt x="3599842" y="536572"/>
                  <a:pt x="3461531" y="567016"/>
                </a:cubicBezTo>
                <a:cubicBezTo>
                  <a:pt x="3323220" y="597460"/>
                  <a:pt x="3216961" y="558319"/>
                  <a:pt x="3040378" y="567016"/>
                </a:cubicBezTo>
                <a:cubicBezTo>
                  <a:pt x="2863795" y="575713"/>
                  <a:pt x="2688662" y="539332"/>
                  <a:pt x="2463456" y="567016"/>
                </a:cubicBezTo>
                <a:cubicBezTo>
                  <a:pt x="2238250" y="594700"/>
                  <a:pt x="2140688" y="562422"/>
                  <a:pt x="1938457" y="567016"/>
                </a:cubicBezTo>
                <a:cubicBezTo>
                  <a:pt x="1736226" y="571610"/>
                  <a:pt x="1674260" y="557302"/>
                  <a:pt x="1413458" y="567016"/>
                </a:cubicBezTo>
                <a:cubicBezTo>
                  <a:pt x="1152656" y="576730"/>
                  <a:pt x="1025174" y="542109"/>
                  <a:pt x="732691" y="567016"/>
                </a:cubicBezTo>
                <a:cubicBezTo>
                  <a:pt x="440208" y="591923"/>
                  <a:pt x="282438" y="565249"/>
                  <a:pt x="0" y="567016"/>
                </a:cubicBezTo>
                <a:cubicBezTo>
                  <a:pt x="-3855" y="391877"/>
                  <a:pt x="2060" y="133846"/>
                  <a:pt x="0" y="0"/>
                </a:cubicBezTo>
                <a:close/>
              </a:path>
            </a:pathLst>
          </a:custGeom>
          <a:noFill/>
          <a:ln w="28575">
            <a:solidFill>
              <a:schemeClr val="tx1"/>
            </a:solidFill>
            <a:extLst>
              <a:ext uri="{C807C97D-BFC1-408E-A445-0C87EB9F89A2}">
                <ask:lineSketchStyleProps xmlns:ask="http://schemas.microsoft.com/office/drawing/2018/sketchyshapes" sd="1511475041">
                  <a:prstGeom prst="rect">
                    <a:avLst/>
                  </a:prstGeom>
                  <ask:type>
                    <ask:lineSketchScribble/>
                  </ask:type>
                </ask:lineSketchStyleProps>
              </a:ext>
            </a:extLst>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800" b="1" u="sng" dirty="0">
                <a:effectLst>
                  <a:outerShdw blurRad="38100" dist="38100" dir="2700000" algn="tl">
                    <a:srgbClr val="000000">
                      <a:alpha val="43137"/>
                    </a:srgbClr>
                  </a:outerShdw>
                </a:effectLst>
              </a:rPr>
              <a:t>Whom</a:t>
            </a:r>
            <a:r>
              <a:rPr lang="en-US" sz="2800" b="1" dirty="0">
                <a:effectLst>
                  <a:outerShdw blurRad="38100" dist="38100" dir="2700000" algn="tl">
                    <a:srgbClr val="000000">
                      <a:alpha val="43137"/>
                    </a:srgbClr>
                  </a:outerShdw>
                </a:effectLst>
              </a:rPr>
              <a:t> are you meeting today?</a:t>
            </a:r>
          </a:p>
        </p:txBody>
      </p:sp>
      <p:sp>
        <p:nvSpPr>
          <p:cNvPr id="7" name="Google Shape;40;p2">
            <a:extLst>
              <a:ext uri="{FF2B5EF4-FFF2-40B4-BE49-F238E27FC236}">
                <a16:creationId xmlns:a16="http://schemas.microsoft.com/office/drawing/2014/main" id="{07195FF0-C112-84C9-31D0-6B3DD0E97A38}"/>
              </a:ext>
            </a:extLst>
          </p:cNvPr>
          <p:cNvSpPr txBox="1">
            <a:spLocks/>
          </p:cNvSpPr>
          <p:nvPr/>
        </p:nvSpPr>
        <p:spPr>
          <a:xfrm>
            <a:off x="4326317" y="4112302"/>
            <a:ext cx="2949357" cy="622319"/>
          </a:xfrm>
          <a:custGeom>
            <a:avLst/>
            <a:gdLst>
              <a:gd name="connsiteX0" fmla="*/ 0 w 2949357"/>
              <a:gd name="connsiteY0" fmla="*/ 0 h 622319"/>
              <a:gd name="connsiteX1" fmla="*/ 501391 w 2949357"/>
              <a:gd name="connsiteY1" fmla="*/ 0 h 622319"/>
              <a:gd name="connsiteX2" fmla="*/ 1150249 w 2949357"/>
              <a:gd name="connsiteY2" fmla="*/ 0 h 622319"/>
              <a:gd name="connsiteX3" fmla="*/ 1651640 w 2949357"/>
              <a:gd name="connsiteY3" fmla="*/ 0 h 622319"/>
              <a:gd name="connsiteX4" fmla="*/ 2271005 w 2949357"/>
              <a:gd name="connsiteY4" fmla="*/ 0 h 622319"/>
              <a:gd name="connsiteX5" fmla="*/ 2949357 w 2949357"/>
              <a:gd name="connsiteY5" fmla="*/ 0 h 622319"/>
              <a:gd name="connsiteX6" fmla="*/ 2949357 w 2949357"/>
              <a:gd name="connsiteY6" fmla="*/ 317383 h 622319"/>
              <a:gd name="connsiteX7" fmla="*/ 2949357 w 2949357"/>
              <a:gd name="connsiteY7" fmla="*/ 622319 h 622319"/>
              <a:gd name="connsiteX8" fmla="*/ 2388979 w 2949357"/>
              <a:gd name="connsiteY8" fmla="*/ 622319 h 622319"/>
              <a:gd name="connsiteX9" fmla="*/ 1858095 w 2949357"/>
              <a:gd name="connsiteY9" fmla="*/ 622319 h 622319"/>
              <a:gd name="connsiteX10" fmla="*/ 1268224 w 2949357"/>
              <a:gd name="connsiteY10" fmla="*/ 622319 h 622319"/>
              <a:gd name="connsiteX11" fmla="*/ 678352 w 2949357"/>
              <a:gd name="connsiteY11" fmla="*/ 622319 h 622319"/>
              <a:gd name="connsiteX12" fmla="*/ 0 w 2949357"/>
              <a:gd name="connsiteY12" fmla="*/ 622319 h 622319"/>
              <a:gd name="connsiteX13" fmla="*/ 0 w 2949357"/>
              <a:gd name="connsiteY13" fmla="*/ 304936 h 622319"/>
              <a:gd name="connsiteX14" fmla="*/ 0 w 2949357"/>
              <a:gd name="connsiteY14" fmla="*/ 0 h 622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49357" h="622319" extrusionOk="0">
                <a:moveTo>
                  <a:pt x="0" y="0"/>
                </a:moveTo>
                <a:cubicBezTo>
                  <a:pt x="224202" y="-40701"/>
                  <a:pt x="302578" y="29822"/>
                  <a:pt x="501391" y="0"/>
                </a:cubicBezTo>
                <a:cubicBezTo>
                  <a:pt x="700204" y="-29822"/>
                  <a:pt x="881488" y="25856"/>
                  <a:pt x="1150249" y="0"/>
                </a:cubicBezTo>
                <a:cubicBezTo>
                  <a:pt x="1419010" y="-25856"/>
                  <a:pt x="1458632" y="10661"/>
                  <a:pt x="1651640" y="0"/>
                </a:cubicBezTo>
                <a:cubicBezTo>
                  <a:pt x="1844648" y="-10661"/>
                  <a:pt x="2020389" y="44796"/>
                  <a:pt x="2271005" y="0"/>
                </a:cubicBezTo>
                <a:cubicBezTo>
                  <a:pt x="2521622" y="-44796"/>
                  <a:pt x="2808315" y="31191"/>
                  <a:pt x="2949357" y="0"/>
                </a:cubicBezTo>
                <a:cubicBezTo>
                  <a:pt x="2977249" y="119763"/>
                  <a:pt x="2942059" y="229553"/>
                  <a:pt x="2949357" y="317383"/>
                </a:cubicBezTo>
                <a:cubicBezTo>
                  <a:pt x="2956655" y="405213"/>
                  <a:pt x="2913846" y="558994"/>
                  <a:pt x="2949357" y="622319"/>
                </a:cubicBezTo>
                <a:cubicBezTo>
                  <a:pt x="2825954" y="688149"/>
                  <a:pt x="2529176" y="568734"/>
                  <a:pt x="2388979" y="622319"/>
                </a:cubicBezTo>
                <a:cubicBezTo>
                  <a:pt x="2248782" y="675904"/>
                  <a:pt x="1965419" y="618357"/>
                  <a:pt x="1858095" y="622319"/>
                </a:cubicBezTo>
                <a:cubicBezTo>
                  <a:pt x="1750771" y="626281"/>
                  <a:pt x="1433498" y="584664"/>
                  <a:pt x="1268224" y="622319"/>
                </a:cubicBezTo>
                <a:cubicBezTo>
                  <a:pt x="1102950" y="659974"/>
                  <a:pt x="969195" y="605850"/>
                  <a:pt x="678352" y="622319"/>
                </a:cubicBezTo>
                <a:cubicBezTo>
                  <a:pt x="387509" y="638788"/>
                  <a:pt x="326617" y="579371"/>
                  <a:pt x="0" y="622319"/>
                </a:cubicBezTo>
                <a:cubicBezTo>
                  <a:pt x="-19841" y="496880"/>
                  <a:pt x="9473" y="460530"/>
                  <a:pt x="0" y="304936"/>
                </a:cubicBezTo>
                <a:cubicBezTo>
                  <a:pt x="-9473" y="149342"/>
                  <a:pt x="4519" y="68095"/>
                  <a:pt x="0" y="0"/>
                </a:cubicBezTo>
                <a:close/>
              </a:path>
            </a:pathLst>
          </a:custGeom>
          <a:noFill/>
          <a:ln w="28575">
            <a:solidFill>
              <a:schemeClr val="tx1"/>
            </a:solidFill>
            <a:extLst>
              <a:ext uri="{C807C97D-BFC1-408E-A445-0C87EB9F89A2}">
                <ask:lineSketchStyleProps xmlns:ask="http://schemas.microsoft.com/office/drawing/2018/sketchyshapes" sd="2016728753">
                  <a:prstGeom prst="rect">
                    <a:avLst/>
                  </a:prstGeom>
                  <ask:type>
                    <ask:lineSketchScribble/>
                  </ask:type>
                </ask:lineSketchStyleProps>
              </a:ext>
            </a:extLst>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203200" indent="0">
              <a:spcBef>
                <a:spcPts val="0"/>
              </a:spcBef>
              <a:buNone/>
            </a:pPr>
            <a:r>
              <a:rPr lang="en-US" sz="2800" b="1" dirty="0">
                <a:effectLst>
                  <a:outerShdw blurRad="38100" dist="38100" dir="2700000" algn="tl">
                    <a:srgbClr val="000000">
                      <a:alpha val="43137"/>
                    </a:srgbClr>
                  </a:outerShdw>
                </a:effectLst>
              </a:rPr>
              <a:t>Is </a:t>
            </a:r>
            <a:r>
              <a:rPr lang="en-US" sz="2800" b="1" u="sng" dirty="0">
                <a:effectLst>
                  <a:outerShdw blurRad="38100" dist="38100" dir="2700000" algn="tl">
                    <a:srgbClr val="000000">
                      <a:alpha val="43137"/>
                    </a:srgbClr>
                  </a:outerShdw>
                </a:effectLst>
              </a:rPr>
              <a:t>this</a:t>
            </a:r>
            <a:r>
              <a:rPr lang="en-US" sz="2800" b="1" dirty="0">
                <a:effectLst>
                  <a:outerShdw blurRad="38100" dist="38100" dir="2700000" algn="tl">
                    <a:srgbClr val="000000">
                      <a:alpha val="43137"/>
                    </a:srgbClr>
                  </a:outerShdw>
                </a:effectLst>
              </a:rPr>
              <a:t> your pen?</a:t>
            </a:r>
          </a:p>
        </p:txBody>
      </p:sp>
      <p:pic>
        <p:nvPicPr>
          <p:cNvPr id="10" name="Show">
            <a:extLst>
              <a:ext uri="{FF2B5EF4-FFF2-40B4-BE49-F238E27FC236}">
                <a16:creationId xmlns:a16="http://schemas.microsoft.com/office/drawing/2014/main" id="{4A1E7304-4918-3F49-398D-99D1C90D5DA7}"/>
              </a:ext>
            </a:extLst>
          </p:cNvPr>
          <p:cNvPicPr>
            <a:picLocks noChangeAspect="1"/>
          </p:cNvPicPr>
          <p:nvPr/>
        </p:nvPicPr>
        <p:blipFill>
          <a:blip r:embed="rId3"/>
          <a:stretch>
            <a:fillRect/>
          </a:stretch>
        </p:blipFill>
        <p:spPr>
          <a:xfrm>
            <a:off x="980429" y="4984349"/>
            <a:ext cx="4112999" cy="1008200"/>
          </a:xfrm>
          <a:prstGeom prst="rect">
            <a:avLst/>
          </a:prstGeom>
        </p:spPr>
      </p:pic>
      <p:pic>
        <p:nvPicPr>
          <p:cNvPr id="11" name="Hide">
            <a:extLst>
              <a:ext uri="{FF2B5EF4-FFF2-40B4-BE49-F238E27FC236}">
                <a16:creationId xmlns:a16="http://schemas.microsoft.com/office/drawing/2014/main" id="{A5637884-9C53-47BF-50D7-0D74D86D676D}"/>
              </a:ext>
            </a:extLst>
          </p:cNvPr>
          <p:cNvPicPr>
            <a:picLocks noChangeAspect="1"/>
          </p:cNvPicPr>
          <p:nvPr/>
        </p:nvPicPr>
        <p:blipFill>
          <a:blip r:embed="rId4"/>
          <a:stretch>
            <a:fillRect/>
          </a:stretch>
        </p:blipFill>
        <p:spPr>
          <a:xfrm>
            <a:off x="7263008" y="4983043"/>
            <a:ext cx="3240741" cy="1009505"/>
          </a:xfrm>
          <a:prstGeom prst="rect">
            <a:avLst/>
          </a:prstGeom>
        </p:spPr>
      </p:pic>
    </p:spTree>
    <p:extLst>
      <p:ext uri="{BB962C8B-B14F-4D97-AF65-F5344CB8AC3E}">
        <p14:creationId xmlns:p14="http://schemas.microsoft.com/office/powerpoint/2010/main" val="337272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wipe(left)">
                                      <p:cBhvr>
                                        <p:cTn id="7" dur="750"/>
                                        <p:tgtEl>
                                          <p:spTgt spid="40">
                                            <p:txEl>
                                              <p:pRg st="0" end="0"/>
                                            </p:txEl>
                                          </p:spTgt>
                                        </p:tgtEl>
                                      </p:cBhvr>
                                    </p:animEffect>
                                  </p:childTnLst>
                                </p:cTn>
                              </p:par>
                            </p:childTnLst>
                          </p:cTn>
                        </p:par>
                        <p:par>
                          <p:cTn id="8" fill="hold">
                            <p:stCondLst>
                              <p:cond delay="1000"/>
                            </p:stCondLst>
                            <p:childTnLst>
                              <p:par>
                                <p:cTn id="9" presetID="42"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anim calcmode="lin" valueType="num">
                                      <p:cBhvr>
                                        <p:cTn id="12" dur="500" fill="hold"/>
                                        <p:tgtEl>
                                          <p:spTgt spid="2"/>
                                        </p:tgtEl>
                                        <p:attrNameLst>
                                          <p:attrName>ppt_x</p:attrName>
                                        </p:attrNameLst>
                                      </p:cBhvr>
                                      <p:tavLst>
                                        <p:tav tm="0">
                                          <p:val>
                                            <p:strVal val="#ppt_x"/>
                                          </p:val>
                                        </p:tav>
                                        <p:tav tm="100000">
                                          <p:val>
                                            <p:strVal val="#ppt_x"/>
                                          </p:val>
                                        </p:tav>
                                      </p:tavLst>
                                    </p:anim>
                                    <p:anim calcmode="lin" valueType="num">
                                      <p:cBhvr>
                                        <p:cTn id="13" dur="500" fill="hold"/>
                                        <p:tgtEl>
                                          <p:spTgt spid="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25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anim calcmode="lin" valueType="num">
                                      <p:cBhvr>
                                        <p:cTn id="17" dur="500" fill="hold"/>
                                        <p:tgtEl>
                                          <p:spTgt spid="3"/>
                                        </p:tgtEl>
                                        <p:attrNameLst>
                                          <p:attrName>ppt_x</p:attrName>
                                        </p:attrNameLst>
                                      </p:cBhvr>
                                      <p:tavLst>
                                        <p:tav tm="0">
                                          <p:val>
                                            <p:strVal val="#ppt_x"/>
                                          </p:val>
                                        </p:tav>
                                        <p:tav tm="100000">
                                          <p:val>
                                            <p:strVal val="#ppt_x"/>
                                          </p:val>
                                        </p:tav>
                                      </p:tavLst>
                                    </p:anim>
                                    <p:anim calcmode="lin" valueType="num">
                                      <p:cBhvr>
                                        <p:cTn id="18" dur="500" fill="hold"/>
                                        <p:tgtEl>
                                          <p:spTgt spid="3"/>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25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anim calcmode="lin" valueType="num">
                                      <p:cBhvr>
                                        <p:cTn id="22" dur="500" fill="hold"/>
                                        <p:tgtEl>
                                          <p:spTgt spid="18"/>
                                        </p:tgtEl>
                                        <p:attrNameLst>
                                          <p:attrName>ppt_x</p:attrName>
                                        </p:attrNameLst>
                                      </p:cBhvr>
                                      <p:tavLst>
                                        <p:tav tm="0">
                                          <p:val>
                                            <p:strVal val="#ppt_x"/>
                                          </p:val>
                                        </p:tav>
                                        <p:tav tm="100000">
                                          <p:val>
                                            <p:strVal val="#ppt_x"/>
                                          </p:val>
                                        </p:tav>
                                      </p:tavLst>
                                    </p:anim>
                                    <p:anim calcmode="lin" valueType="num">
                                      <p:cBhvr>
                                        <p:cTn id="23" dur="500" fill="hold"/>
                                        <p:tgtEl>
                                          <p:spTgt spid="18"/>
                                        </p:tgtEl>
                                        <p:attrNameLst>
                                          <p:attrName>ppt_y</p:attrName>
                                        </p:attrNameLst>
                                      </p:cBhvr>
                                      <p:tavLst>
                                        <p:tav tm="0">
                                          <p:val>
                                            <p:strVal val="#ppt_y+.1"/>
                                          </p:val>
                                        </p:tav>
                                        <p:tav tm="100000">
                                          <p:val>
                                            <p:strVal val="#ppt_y"/>
                                          </p:val>
                                        </p:tav>
                                      </p:tavLst>
                                    </p:anim>
                                  </p:childTnLst>
                                </p:cTn>
                              </p:par>
                            </p:childTnLst>
                          </p:cTn>
                        </p:par>
                        <p:par>
                          <p:cTn id="24" fill="hold">
                            <p:stCondLst>
                              <p:cond delay="1750"/>
                            </p:stCondLst>
                            <p:childTnLst>
                              <p:par>
                                <p:cTn id="25" presetID="16" presetClass="entr" presetSubtype="21" fill="hold" nodeType="afterEffect">
                                  <p:stCondLst>
                                    <p:cond delay="25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750"/>
                                        <p:tgtEl>
                                          <p:spTgt spid="10"/>
                                        </p:tgtEl>
                                      </p:cBhvr>
                                    </p:animEffect>
                                  </p:childTnLst>
                                </p:cTn>
                              </p:par>
                              <p:par>
                                <p:cTn id="28" presetID="16" presetClass="entr" presetSubtype="21" fill="hold" nodeType="withEffect">
                                  <p:stCondLst>
                                    <p:cond delay="25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10"/>
                    </p:tgtEl>
                  </p:cond>
                </p:stCondLst>
                <p:endSync evt="end" delay="0">
                  <p:rtn val="all"/>
                </p:endSync>
                <p:childTnLst>
                  <p:par>
                    <p:cTn id="32" fill="hold">
                      <p:stCondLst>
                        <p:cond delay="0"/>
                      </p:stCondLst>
                      <p:childTnLst>
                        <p:par>
                          <p:cTn id="33" fill="hold">
                            <p:stCondLst>
                              <p:cond delay="0"/>
                            </p:stCondLst>
                            <p:childTnLst>
                              <p:par>
                                <p:cTn id="34" presetID="22" presetClass="entr" presetSubtype="8" fill="hold" grpId="0" nodeType="afterEffect">
                                  <p:stCondLst>
                                    <p:cond delay="250"/>
                                  </p:stCondLst>
                                  <p:iterate type="lt">
                                    <p:tmPct val="0"/>
                                  </p:iterate>
                                  <p:childTnLst>
                                    <p:set>
                                      <p:cBhvr>
                                        <p:cTn id="35" dur="1" fill="hold">
                                          <p:stCondLst>
                                            <p:cond delay="0"/>
                                          </p:stCondLst>
                                        </p:cTn>
                                        <p:tgtEl>
                                          <p:spTgt spid="5">
                                            <p:bg/>
                                          </p:spTgt>
                                        </p:tgtEl>
                                        <p:attrNameLst>
                                          <p:attrName>style.visibility</p:attrName>
                                        </p:attrNameLst>
                                      </p:cBhvr>
                                      <p:to>
                                        <p:strVal val="visible"/>
                                      </p:to>
                                    </p:set>
                                    <p:animEffect transition="in" filter="wipe(left)">
                                      <p:cBhvr>
                                        <p:cTn id="36" dur="500"/>
                                        <p:tgtEl>
                                          <p:spTgt spid="5">
                                            <p:bg/>
                                          </p:spTgt>
                                        </p:tgtEl>
                                      </p:cBhvr>
                                    </p:animEffect>
                                  </p:childTnLst>
                                </p:cTn>
                              </p:par>
                              <p:par>
                                <p:cTn id="37" presetID="22" presetClass="entr" presetSubtype="8" fill="hold" grpId="0" nodeType="withEffect">
                                  <p:stCondLst>
                                    <p:cond delay="250"/>
                                  </p:stCondLst>
                                  <p:iterate type="lt">
                                    <p:tmPct val="0"/>
                                  </p:iterate>
                                  <p:childTnLst>
                                    <p:set>
                                      <p:cBhvr>
                                        <p:cTn id="38" dur="1" fill="hold">
                                          <p:stCondLst>
                                            <p:cond delay="0"/>
                                          </p:stCondLst>
                                        </p:cTn>
                                        <p:tgtEl>
                                          <p:spTgt spid="5">
                                            <p:txEl>
                                              <p:pRg st="0" end="0"/>
                                            </p:txEl>
                                          </p:spTgt>
                                        </p:tgtEl>
                                        <p:attrNameLst>
                                          <p:attrName>style.visibility</p:attrName>
                                        </p:attrNameLst>
                                      </p:cBhvr>
                                      <p:to>
                                        <p:strVal val="visible"/>
                                      </p:to>
                                    </p:set>
                                    <p:animEffect transition="in" filter="wipe(left)">
                                      <p:cBhvr>
                                        <p:cTn id="39" dur="500"/>
                                        <p:tgtEl>
                                          <p:spTgt spid="5">
                                            <p:txEl>
                                              <p:pRg st="0" end="0"/>
                                            </p:txEl>
                                          </p:spTgt>
                                        </p:tgtEl>
                                      </p:cBhvr>
                                    </p:animEffect>
                                  </p:childTnLst>
                                </p:cTn>
                              </p:par>
                              <p:par>
                                <p:cTn id="40" presetID="22" presetClass="entr" presetSubtype="8" fill="hold" grpId="0" nodeType="withEffect">
                                  <p:stCondLst>
                                    <p:cond delay="250"/>
                                  </p:stCondLst>
                                  <p:iterate type="lt">
                                    <p:tmPct val="0"/>
                                  </p:iterate>
                                  <p:childTnLst>
                                    <p:set>
                                      <p:cBhvr>
                                        <p:cTn id="41" dur="1" fill="hold">
                                          <p:stCondLst>
                                            <p:cond delay="0"/>
                                          </p:stCondLst>
                                        </p:cTn>
                                        <p:tgtEl>
                                          <p:spTgt spid="6">
                                            <p:bg/>
                                          </p:spTgt>
                                        </p:tgtEl>
                                        <p:attrNameLst>
                                          <p:attrName>style.visibility</p:attrName>
                                        </p:attrNameLst>
                                      </p:cBhvr>
                                      <p:to>
                                        <p:strVal val="visible"/>
                                      </p:to>
                                    </p:set>
                                    <p:animEffect transition="in" filter="wipe(left)">
                                      <p:cBhvr>
                                        <p:cTn id="42" dur="500"/>
                                        <p:tgtEl>
                                          <p:spTgt spid="6">
                                            <p:bg/>
                                          </p:spTgt>
                                        </p:tgtEl>
                                      </p:cBhvr>
                                    </p:animEffect>
                                  </p:childTnLst>
                                </p:cTn>
                              </p:par>
                              <p:par>
                                <p:cTn id="43" presetID="22" presetClass="entr" presetSubtype="8" fill="hold" grpId="0" nodeType="withEffect">
                                  <p:stCondLst>
                                    <p:cond delay="250"/>
                                  </p:stCondLst>
                                  <p:iterate type="lt">
                                    <p:tmPct val="0"/>
                                  </p:iterate>
                                  <p:childTnLst>
                                    <p:set>
                                      <p:cBhvr>
                                        <p:cTn id="44" dur="1" fill="hold">
                                          <p:stCondLst>
                                            <p:cond delay="0"/>
                                          </p:stCondLst>
                                        </p:cTn>
                                        <p:tgtEl>
                                          <p:spTgt spid="6">
                                            <p:txEl>
                                              <p:pRg st="0" end="0"/>
                                            </p:txEl>
                                          </p:spTgt>
                                        </p:tgtEl>
                                        <p:attrNameLst>
                                          <p:attrName>style.visibility</p:attrName>
                                        </p:attrNameLst>
                                      </p:cBhvr>
                                      <p:to>
                                        <p:strVal val="visible"/>
                                      </p:to>
                                    </p:set>
                                    <p:animEffect transition="in" filter="wipe(left)">
                                      <p:cBhvr>
                                        <p:cTn id="45" dur="500"/>
                                        <p:tgtEl>
                                          <p:spTgt spid="6">
                                            <p:txEl>
                                              <p:pRg st="0" end="0"/>
                                            </p:txEl>
                                          </p:spTgt>
                                        </p:tgtEl>
                                      </p:cBhvr>
                                    </p:animEffect>
                                  </p:childTnLst>
                                </p:cTn>
                              </p:par>
                              <p:par>
                                <p:cTn id="46" presetID="22" presetClass="entr" presetSubtype="8" fill="hold" grpId="0" nodeType="withEffect">
                                  <p:stCondLst>
                                    <p:cond delay="250"/>
                                  </p:stCondLst>
                                  <p:iterate type="lt">
                                    <p:tmPct val="0"/>
                                  </p:iterate>
                                  <p:childTnLst>
                                    <p:set>
                                      <p:cBhvr>
                                        <p:cTn id="47" dur="1" fill="hold">
                                          <p:stCondLst>
                                            <p:cond delay="0"/>
                                          </p:stCondLst>
                                        </p:cTn>
                                        <p:tgtEl>
                                          <p:spTgt spid="7">
                                            <p:bg/>
                                          </p:spTgt>
                                        </p:tgtEl>
                                        <p:attrNameLst>
                                          <p:attrName>style.visibility</p:attrName>
                                        </p:attrNameLst>
                                      </p:cBhvr>
                                      <p:to>
                                        <p:strVal val="visible"/>
                                      </p:to>
                                    </p:set>
                                    <p:animEffect transition="in" filter="wipe(left)">
                                      <p:cBhvr>
                                        <p:cTn id="48" dur="500"/>
                                        <p:tgtEl>
                                          <p:spTgt spid="7">
                                            <p:bg/>
                                          </p:spTgt>
                                        </p:tgtEl>
                                      </p:cBhvr>
                                    </p:animEffect>
                                  </p:childTnLst>
                                </p:cTn>
                              </p:par>
                              <p:par>
                                <p:cTn id="49" presetID="22" presetClass="entr" presetSubtype="8" fill="hold" grpId="0" nodeType="withEffect">
                                  <p:stCondLst>
                                    <p:cond delay="250"/>
                                  </p:stCondLst>
                                  <p:iterate type="lt">
                                    <p:tmPct val="0"/>
                                  </p:iterate>
                                  <p:childTnLst>
                                    <p:set>
                                      <p:cBhvr>
                                        <p:cTn id="50" dur="1" fill="hold">
                                          <p:stCondLst>
                                            <p:cond delay="0"/>
                                          </p:stCondLst>
                                        </p:cTn>
                                        <p:tgtEl>
                                          <p:spTgt spid="7">
                                            <p:txEl>
                                              <p:pRg st="0" end="0"/>
                                            </p:txEl>
                                          </p:spTgt>
                                        </p:tgtEl>
                                        <p:attrNameLst>
                                          <p:attrName>style.visibility</p:attrName>
                                        </p:attrNameLst>
                                      </p:cBhvr>
                                      <p:to>
                                        <p:strVal val="visible"/>
                                      </p:to>
                                    </p:set>
                                    <p:animEffect transition="in" filter="wipe(left)">
                                      <p:cBhvr>
                                        <p:cTn id="51" dur="500"/>
                                        <p:tgtEl>
                                          <p:spTgt spid="7">
                                            <p:txEl>
                                              <p:pRg st="0" end="0"/>
                                            </p:txEl>
                                          </p:spTgt>
                                        </p:tgtEl>
                                      </p:cBhvr>
                                    </p:animEffect>
                                  </p:childTnLst>
                                </p:cTn>
                              </p:par>
                            </p:childTnLst>
                          </p:cTn>
                        </p:par>
                      </p:childTnLst>
                    </p:cTn>
                  </p:par>
                </p:childTnLst>
              </p:cTn>
              <p:nextCondLst>
                <p:cond evt="onClick" delay="0">
                  <p:tgtEl>
                    <p:spTgt spid="10"/>
                  </p:tgtEl>
                </p:cond>
              </p:nextCondLst>
            </p:seq>
            <p:seq concurrent="1" nextAc="seek">
              <p:cTn id="52" restart="whenNotActive" fill="hold" evtFilter="cancelBubble" nodeType="interactiveSeq">
                <p:stCondLst>
                  <p:cond evt="onClick" delay="0">
                    <p:tgtEl>
                      <p:spTgt spid="11"/>
                    </p:tgtEl>
                  </p:cond>
                </p:stCondLst>
                <p:endSync evt="end" delay="0">
                  <p:rtn val="all"/>
                </p:endSync>
                <p:childTnLst>
                  <p:par>
                    <p:cTn id="53" fill="hold">
                      <p:stCondLst>
                        <p:cond delay="0"/>
                      </p:stCondLst>
                      <p:childTnLst>
                        <p:par>
                          <p:cTn id="54" fill="hold">
                            <p:stCondLst>
                              <p:cond delay="0"/>
                            </p:stCondLst>
                            <p:childTnLst>
                              <p:par>
                                <p:cTn id="55" presetID="50" presetClass="exit" presetSubtype="0" accel="100000" fill="hold" grpId="1" nodeType="clickEffect">
                                  <p:stCondLst>
                                    <p:cond delay="0"/>
                                  </p:stCondLst>
                                  <p:iterate type="lt">
                                    <p:tmPct val="0"/>
                                  </p:iterate>
                                  <p:childTnLst>
                                    <p:anim calcmode="lin" valueType="num">
                                      <p:cBhvr>
                                        <p:cTn id="56" dur="750"/>
                                        <p:tgtEl>
                                          <p:spTgt spid="5">
                                            <p:txEl>
                                              <p:pRg st="0" end="0"/>
                                            </p:txEl>
                                          </p:spTgt>
                                        </p:tgtEl>
                                        <p:attrNameLst>
                                          <p:attrName>ppt_w</p:attrName>
                                        </p:attrNameLst>
                                      </p:cBhvr>
                                      <p:tavLst>
                                        <p:tav tm="0">
                                          <p:val>
                                            <p:strVal val="ppt_w"/>
                                          </p:val>
                                        </p:tav>
                                        <p:tav tm="100000">
                                          <p:val>
                                            <p:strVal val="ppt_w+.3"/>
                                          </p:val>
                                        </p:tav>
                                      </p:tavLst>
                                    </p:anim>
                                    <p:anim calcmode="lin" valueType="num">
                                      <p:cBhvr>
                                        <p:cTn id="57" dur="750"/>
                                        <p:tgtEl>
                                          <p:spTgt spid="5">
                                            <p:txEl>
                                              <p:pRg st="0" end="0"/>
                                            </p:txEl>
                                          </p:spTgt>
                                        </p:tgtEl>
                                        <p:attrNameLst>
                                          <p:attrName>ppt_h</p:attrName>
                                        </p:attrNameLst>
                                      </p:cBhvr>
                                      <p:tavLst>
                                        <p:tav tm="0">
                                          <p:val>
                                            <p:strVal val="ppt_h"/>
                                          </p:val>
                                        </p:tav>
                                        <p:tav tm="100000">
                                          <p:val>
                                            <p:strVal val="ppt_h"/>
                                          </p:val>
                                        </p:tav>
                                      </p:tavLst>
                                    </p:anim>
                                    <p:animEffect transition="out" filter="fade">
                                      <p:cBhvr>
                                        <p:cTn id="58" dur="750"/>
                                        <p:tgtEl>
                                          <p:spTgt spid="5">
                                            <p:txEl>
                                              <p:pRg st="0" end="0"/>
                                            </p:txEl>
                                          </p:spTgt>
                                        </p:tgtEl>
                                      </p:cBhvr>
                                    </p:animEffect>
                                    <p:set>
                                      <p:cBhvr>
                                        <p:cTn id="59" dur="1" fill="hold">
                                          <p:stCondLst>
                                            <p:cond delay="749"/>
                                          </p:stCondLst>
                                        </p:cTn>
                                        <p:tgtEl>
                                          <p:spTgt spid="5">
                                            <p:txEl>
                                              <p:pRg st="0" end="0"/>
                                            </p:txEl>
                                          </p:spTgt>
                                        </p:tgtEl>
                                        <p:attrNameLst>
                                          <p:attrName>style.visibility</p:attrName>
                                        </p:attrNameLst>
                                      </p:cBhvr>
                                      <p:to>
                                        <p:strVal val="hidden"/>
                                      </p:to>
                                    </p:set>
                                  </p:childTnLst>
                                </p:cTn>
                              </p:par>
                              <p:par>
                                <p:cTn id="60" presetID="50" presetClass="exit" presetSubtype="0" accel="100000" fill="hold" grpId="1" nodeType="withEffect">
                                  <p:stCondLst>
                                    <p:cond delay="0"/>
                                  </p:stCondLst>
                                  <p:childTnLst>
                                    <p:anim calcmode="lin" valueType="num">
                                      <p:cBhvr>
                                        <p:cTn id="61" dur="750"/>
                                        <p:tgtEl>
                                          <p:spTgt spid="5">
                                            <p:bg/>
                                          </p:spTgt>
                                        </p:tgtEl>
                                        <p:attrNameLst>
                                          <p:attrName>ppt_w</p:attrName>
                                        </p:attrNameLst>
                                      </p:cBhvr>
                                      <p:tavLst>
                                        <p:tav tm="0">
                                          <p:val>
                                            <p:strVal val="ppt_w"/>
                                          </p:val>
                                        </p:tav>
                                        <p:tav tm="100000">
                                          <p:val>
                                            <p:strVal val="ppt_w+.3"/>
                                          </p:val>
                                        </p:tav>
                                      </p:tavLst>
                                    </p:anim>
                                    <p:anim calcmode="lin" valueType="num">
                                      <p:cBhvr>
                                        <p:cTn id="62" dur="750"/>
                                        <p:tgtEl>
                                          <p:spTgt spid="5">
                                            <p:bg/>
                                          </p:spTgt>
                                        </p:tgtEl>
                                        <p:attrNameLst>
                                          <p:attrName>ppt_h</p:attrName>
                                        </p:attrNameLst>
                                      </p:cBhvr>
                                      <p:tavLst>
                                        <p:tav tm="0">
                                          <p:val>
                                            <p:strVal val="ppt_h"/>
                                          </p:val>
                                        </p:tav>
                                        <p:tav tm="100000">
                                          <p:val>
                                            <p:strVal val="ppt_h"/>
                                          </p:val>
                                        </p:tav>
                                      </p:tavLst>
                                    </p:anim>
                                    <p:animEffect transition="out" filter="fade">
                                      <p:cBhvr>
                                        <p:cTn id="63" dur="750"/>
                                        <p:tgtEl>
                                          <p:spTgt spid="5">
                                            <p:bg/>
                                          </p:spTgt>
                                        </p:tgtEl>
                                      </p:cBhvr>
                                    </p:animEffect>
                                    <p:set>
                                      <p:cBhvr>
                                        <p:cTn id="64" dur="1" fill="hold">
                                          <p:stCondLst>
                                            <p:cond delay="749"/>
                                          </p:stCondLst>
                                        </p:cTn>
                                        <p:tgtEl>
                                          <p:spTgt spid="5">
                                            <p:bg/>
                                          </p:spTgt>
                                        </p:tgtEl>
                                        <p:attrNameLst>
                                          <p:attrName>style.visibility</p:attrName>
                                        </p:attrNameLst>
                                      </p:cBhvr>
                                      <p:to>
                                        <p:strVal val="hidden"/>
                                      </p:to>
                                    </p:set>
                                  </p:childTnLst>
                                </p:cTn>
                              </p:par>
                              <p:par>
                                <p:cTn id="65" presetID="50" presetClass="exit" presetSubtype="0" accel="100000" fill="hold" grpId="1" nodeType="withEffect">
                                  <p:stCondLst>
                                    <p:cond delay="0"/>
                                  </p:stCondLst>
                                  <p:iterate type="lt">
                                    <p:tmPct val="0"/>
                                  </p:iterate>
                                  <p:childTnLst>
                                    <p:anim calcmode="lin" valueType="num">
                                      <p:cBhvr>
                                        <p:cTn id="66" dur="750"/>
                                        <p:tgtEl>
                                          <p:spTgt spid="6">
                                            <p:txEl>
                                              <p:pRg st="0" end="0"/>
                                            </p:txEl>
                                          </p:spTgt>
                                        </p:tgtEl>
                                        <p:attrNameLst>
                                          <p:attrName>ppt_w</p:attrName>
                                        </p:attrNameLst>
                                      </p:cBhvr>
                                      <p:tavLst>
                                        <p:tav tm="0">
                                          <p:val>
                                            <p:strVal val="ppt_w"/>
                                          </p:val>
                                        </p:tav>
                                        <p:tav tm="100000">
                                          <p:val>
                                            <p:strVal val="ppt_w+.3"/>
                                          </p:val>
                                        </p:tav>
                                      </p:tavLst>
                                    </p:anim>
                                    <p:anim calcmode="lin" valueType="num">
                                      <p:cBhvr>
                                        <p:cTn id="67" dur="750"/>
                                        <p:tgtEl>
                                          <p:spTgt spid="6">
                                            <p:txEl>
                                              <p:pRg st="0" end="0"/>
                                            </p:txEl>
                                          </p:spTgt>
                                        </p:tgtEl>
                                        <p:attrNameLst>
                                          <p:attrName>ppt_h</p:attrName>
                                        </p:attrNameLst>
                                      </p:cBhvr>
                                      <p:tavLst>
                                        <p:tav tm="0">
                                          <p:val>
                                            <p:strVal val="ppt_h"/>
                                          </p:val>
                                        </p:tav>
                                        <p:tav tm="100000">
                                          <p:val>
                                            <p:strVal val="ppt_h"/>
                                          </p:val>
                                        </p:tav>
                                      </p:tavLst>
                                    </p:anim>
                                    <p:animEffect transition="out" filter="fade">
                                      <p:cBhvr>
                                        <p:cTn id="68" dur="750"/>
                                        <p:tgtEl>
                                          <p:spTgt spid="6">
                                            <p:txEl>
                                              <p:pRg st="0" end="0"/>
                                            </p:txEl>
                                          </p:spTgt>
                                        </p:tgtEl>
                                      </p:cBhvr>
                                    </p:animEffect>
                                    <p:set>
                                      <p:cBhvr>
                                        <p:cTn id="69" dur="1" fill="hold">
                                          <p:stCondLst>
                                            <p:cond delay="749"/>
                                          </p:stCondLst>
                                        </p:cTn>
                                        <p:tgtEl>
                                          <p:spTgt spid="6">
                                            <p:txEl>
                                              <p:pRg st="0" end="0"/>
                                            </p:txEl>
                                          </p:spTgt>
                                        </p:tgtEl>
                                        <p:attrNameLst>
                                          <p:attrName>style.visibility</p:attrName>
                                        </p:attrNameLst>
                                      </p:cBhvr>
                                      <p:to>
                                        <p:strVal val="hidden"/>
                                      </p:to>
                                    </p:set>
                                  </p:childTnLst>
                                </p:cTn>
                              </p:par>
                              <p:par>
                                <p:cTn id="70" presetID="50" presetClass="exit" presetSubtype="0" accel="100000" fill="hold" grpId="1" nodeType="withEffect">
                                  <p:stCondLst>
                                    <p:cond delay="0"/>
                                  </p:stCondLst>
                                  <p:childTnLst>
                                    <p:anim calcmode="lin" valueType="num">
                                      <p:cBhvr>
                                        <p:cTn id="71" dur="750"/>
                                        <p:tgtEl>
                                          <p:spTgt spid="6">
                                            <p:bg/>
                                          </p:spTgt>
                                        </p:tgtEl>
                                        <p:attrNameLst>
                                          <p:attrName>ppt_w</p:attrName>
                                        </p:attrNameLst>
                                      </p:cBhvr>
                                      <p:tavLst>
                                        <p:tav tm="0">
                                          <p:val>
                                            <p:strVal val="ppt_w"/>
                                          </p:val>
                                        </p:tav>
                                        <p:tav tm="100000">
                                          <p:val>
                                            <p:strVal val="ppt_w+.3"/>
                                          </p:val>
                                        </p:tav>
                                      </p:tavLst>
                                    </p:anim>
                                    <p:anim calcmode="lin" valueType="num">
                                      <p:cBhvr>
                                        <p:cTn id="72" dur="750"/>
                                        <p:tgtEl>
                                          <p:spTgt spid="6">
                                            <p:bg/>
                                          </p:spTgt>
                                        </p:tgtEl>
                                        <p:attrNameLst>
                                          <p:attrName>ppt_h</p:attrName>
                                        </p:attrNameLst>
                                      </p:cBhvr>
                                      <p:tavLst>
                                        <p:tav tm="0">
                                          <p:val>
                                            <p:strVal val="ppt_h"/>
                                          </p:val>
                                        </p:tav>
                                        <p:tav tm="100000">
                                          <p:val>
                                            <p:strVal val="ppt_h"/>
                                          </p:val>
                                        </p:tav>
                                      </p:tavLst>
                                    </p:anim>
                                    <p:animEffect transition="out" filter="fade">
                                      <p:cBhvr>
                                        <p:cTn id="73" dur="750"/>
                                        <p:tgtEl>
                                          <p:spTgt spid="6">
                                            <p:bg/>
                                          </p:spTgt>
                                        </p:tgtEl>
                                      </p:cBhvr>
                                    </p:animEffect>
                                    <p:set>
                                      <p:cBhvr>
                                        <p:cTn id="74" dur="1" fill="hold">
                                          <p:stCondLst>
                                            <p:cond delay="749"/>
                                          </p:stCondLst>
                                        </p:cTn>
                                        <p:tgtEl>
                                          <p:spTgt spid="6">
                                            <p:bg/>
                                          </p:spTgt>
                                        </p:tgtEl>
                                        <p:attrNameLst>
                                          <p:attrName>style.visibility</p:attrName>
                                        </p:attrNameLst>
                                      </p:cBhvr>
                                      <p:to>
                                        <p:strVal val="hidden"/>
                                      </p:to>
                                    </p:set>
                                  </p:childTnLst>
                                </p:cTn>
                              </p:par>
                              <p:par>
                                <p:cTn id="75" presetID="50" presetClass="exit" presetSubtype="0" accel="100000" fill="hold" grpId="1" nodeType="withEffect">
                                  <p:stCondLst>
                                    <p:cond delay="0"/>
                                  </p:stCondLst>
                                  <p:iterate type="lt">
                                    <p:tmPct val="0"/>
                                  </p:iterate>
                                  <p:childTnLst>
                                    <p:anim calcmode="lin" valueType="num">
                                      <p:cBhvr>
                                        <p:cTn id="76" dur="750"/>
                                        <p:tgtEl>
                                          <p:spTgt spid="7">
                                            <p:txEl>
                                              <p:pRg st="0" end="0"/>
                                            </p:txEl>
                                          </p:spTgt>
                                        </p:tgtEl>
                                        <p:attrNameLst>
                                          <p:attrName>ppt_w</p:attrName>
                                        </p:attrNameLst>
                                      </p:cBhvr>
                                      <p:tavLst>
                                        <p:tav tm="0">
                                          <p:val>
                                            <p:strVal val="ppt_w"/>
                                          </p:val>
                                        </p:tav>
                                        <p:tav tm="100000">
                                          <p:val>
                                            <p:strVal val="ppt_w+.3"/>
                                          </p:val>
                                        </p:tav>
                                      </p:tavLst>
                                    </p:anim>
                                    <p:anim calcmode="lin" valueType="num">
                                      <p:cBhvr>
                                        <p:cTn id="77" dur="750"/>
                                        <p:tgtEl>
                                          <p:spTgt spid="7">
                                            <p:txEl>
                                              <p:pRg st="0" end="0"/>
                                            </p:txEl>
                                          </p:spTgt>
                                        </p:tgtEl>
                                        <p:attrNameLst>
                                          <p:attrName>ppt_h</p:attrName>
                                        </p:attrNameLst>
                                      </p:cBhvr>
                                      <p:tavLst>
                                        <p:tav tm="0">
                                          <p:val>
                                            <p:strVal val="ppt_h"/>
                                          </p:val>
                                        </p:tav>
                                        <p:tav tm="100000">
                                          <p:val>
                                            <p:strVal val="ppt_h"/>
                                          </p:val>
                                        </p:tav>
                                      </p:tavLst>
                                    </p:anim>
                                    <p:animEffect transition="out" filter="fade">
                                      <p:cBhvr>
                                        <p:cTn id="78" dur="750"/>
                                        <p:tgtEl>
                                          <p:spTgt spid="7">
                                            <p:txEl>
                                              <p:pRg st="0" end="0"/>
                                            </p:txEl>
                                          </p:spTgt>
                                        </p:tgtEl>
                                      </p:cBhvr>
                                    </p:animEffect>
                                    <p:set>
                                      <p:cBhvr>
                                        <p:cTn id="79" dur="1" fill="hold">
                                          <p:stCondLst>
                                            <p:cond delay="749"/>
                                          </p:stCondLst>
                                        </p:cTn>
                                        <p:tgtEl>
                                          <p:spTgt spid="7">
                                            <p:txEl>
                                              <p:pRg st="0" end="0"/>
                                            </p:txEl>
                                          </p:spTgt>
                                        </p:tgtEl>
                                        <p:attrNameLst>
                                          <p:attrName>style.visibility</p:attrName>
                                        </p:attrNameLst>
                                      </p:cBhvr>
                                      <p:to>
                                        <p:strVal val="hidden"/>
                                      </p:to>
                                    </p:set>
                                  </p:childTnLst>
                                </p:cTn>
                              </p:par>
                              <p:par>
                                <p:cTn id="80" presetID="50" presetClass="exit" presetSubtype="0" accel="100000" fill="hold" grpId="1" nodeType="withEffect">
                                  <p:stCondLst>
                                    <p:cond delay="0"/>
                                  </p:stCondLst>
                                  <p:childTnLst>
                                    <p:anim calcmode="lin" valueType="num">
                                      <p:cBhvr>
                                        <p:cTn id="81" dur="750"/>
                                        <p:tgtEl>
                                          <p:spTgt spid="7">
                                            <p:bg/>
                                          </p:spTgt>
                                        </p:tgtEl>
                                        <p:attrNameLst>
                                          <p:attrName>ppt_w</p:attrName>
                                        </p:attrNameLst>
                                      </p:cBhvr>
                                      <p:tavLst>
                                        <p:tav tm="0">
                                          <p:val>
                                            <p:strVal val="ppt_w"/>
                                          </p:val>
                                        </p:tav>
                                        <p:tav tm="100000">
                                          <p:val>
                                            <p:strVal val="ppt_w+.3"/>
                                          </p:val>
                                        </p:tav>
                                      </p:tavLst>
                                    </p:anim>
                                    <p:anim calcmode="lin" valueType="num">
                                      <p:cBhvr>
                                        <p:cTn id="82" dur="750"/>
                                        <p:tgtEl>
                                          <p:spTgt spid="7">
                                            <p:bg/>
                                          </p:spTgt>
                                        </p:tgtEl>
                                        <p:attrNameLst>
                                          <p:attrName>ppt_h</p:attrName>
                                        </p:attrNameLst>
                                      </p:cBhvr>
                                      <p:tavLst>
                                        <p:tav tm="0">
                                          <p:val>
                                            <p:strVal val="ppt_h"/>
                                          </p:val>
                                        </p:tav>
                                        <p:tav tm="100000">
                                          <p:val>
                                            <p:strVal val="ppt_h"/>
                                          </p:val>
                                        </p:tav>
                                      </p:tavLst>
                                    </p:anim>
                                    <p:animEffect transition="out" filter="fade">
                                      <p:cBhvr>
                                        <p:cTn id="83" dur="750"/>
                                        <p:tgtEl>
                                          <p:spTgt spid="7">
                                            <p:bg/>
                                          </p:spTgt>
                                        </p:tgtEl>
                                      </p:cBhvr>
                                    </p:animEffect>
                                    <p:set>
                                      <p:cBhvr>
                                        <p:cTn id="84" dur="1" fill="hold">
                                          <p:stCondLst>
                                            <p:cond delay="749"/>
                                          </p:stCondLst>
                                        </p:cTn>
                                        <p:tgtEl>
                                          <p:spTgt spid="7">
                                            <p:bg/>
                                          </p:spTgt>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40" grpId="0" build="p"/>
      <p:bldP spid="2" grpId="0"/>
      <p:bldP spid="3" grpId="0"/>
      <p:bldP spid="18" grpId="0"/>
      <p:bldP spid="5" grpId="0" build="allAtOnce" animBg="1"/>
      <p:bldP spid="5" grpId="1" build="allAtOnce" animBg="1"/>
      <p:bldP spid="6" grpId="0" build="allAtOnce" animBg="1"/>
      <p:bldP spid="6" grpId="1" build="allAtOnce" animBg="1"/>
      <p:bldP spid="7" grpId="0" build="allAtOnce" animBg="1"/>
      <p:bldP spid="7" grpId="1"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80348"/>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Exercise 4</a:t>
            </a:r>
            <a:endParaRPr b="1" u="sng" dirty="0"/>
          </a:p>
        </p:txBody>
      </p:sp>
      <p:sp>
        <p:nvSpPr>
          <p:cNvPr id="40" name="Google Shape;40;p2"/>
          <p:cNvSpPr txBox="1">
            <a:spLocks noGrp="1"/>
          </p:cNvSpPr>
          <p:nvPr>
            <p:ph type="body" idx="1"/>
          </p:nvPr>
        </p:nvSpPr>
        <p:spPr>
          <a:xfrm>
            <a:off x="224129" y="997946"/>
            <a:ext cx="11711658" cy="654032"/>
          </a:xfrm>
          <a:prstGeom prst="rect">
            <a:avLst/>
          </a:prstGeom>
          <a:noFill/>
          <a:ln>
            <a:noFill/>
          </a:ln>
        </p:spPr>
        <p:txBody>
          <a:bodyPr spcFirstLastPara="1" wrap="square" lIns="91425" tIns="45700" rIns="91425" bIns="45700" anchor="t" anchorCtr="0">
            <a:noAutofit/>
          </a:bodyPr>
          <a:lstStyle/>
          <a:p>
            <a:pPr marL="342900" marR="0" lvl="0" indent="-139700" algn="l" rtl="0">
              <a:lnSpc>
                <a:spcPct val="100000"/>
              </a:lnSpc>
              <a:spcBef>
                <a:spcPts val="0"/>
              </a:spcBef>
              <a:spcAft>
                <a:spcPts val="0"/>
              </a:spcAft>
              <a:buClr>
                <a:schemeClr val="dk1"/>
              </a:buClr>
              <a:buSzPts val="3200"/>
              <a:buFont typeface="Arial"/>
              <a:buNone/>
            </a:pPr>
            <a:r>
              <a:rPr lang="en-IN" b="1" i="1" dirty="0"/>
              <a:t>Instructions:  </a:t>
            </a:r>
            <a:r>
              <a:rPr lang="en-US" b="1" dirty="0"/>
              <a:t>Make sentences with any two pronouns given below:</a:t>
            </a:r>
            <a:endParaRPr b="1" dirty="0"/>
          </a:p>
        </p:txBody>
      </p:sp>
      <p:sp>
        <p:nvSpPr>
          <p:cNvPr id="2" name="Google Shape;40;p2">
            <a:extLst>
              <a:ext uri="{FF2B5EF4-FFF2-40B4-BE49-F238E27FC236}">
                <a16:creationId xmlns:a16="http://schemas.microsoft.com/office/drawing/2014/main" id="{B70CD280-E7CF-95A6-DC7A-C9B2BCD84F3E}"/>
              </a:ext>
            </a:extLst>
          </p:cNvPr>
          <p:cNvSpPr txBox="1">
            <a:spLocks/>
          </p:cNvSpPr>
          <p:nvPr/>
        </p:nvSpPr>
        <p:spPr>
          <a:xfrm>
            <a:off x="733878" y="2091151"/>
            <a:ext cx="2414270" cy="248255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660400" indent="-457200">
              <a:spcBef>
                <a:spcPts val="0"/>
              </a:spcBef>
              <a:buFont typeface="Wingdings" panose="05000000000000000000" pitchFamily="2" charset="2"/>
              <a:buChar char="§"/>
            </a:pPr>
            <a:r>
              <a:rPr lang="en-US" dirty="0"/>
              <a:t>This</a:t>
            </a:r>
            <a:br>
              <a:rPr lang="en-US" dirty="0"/>
            </a:br>
            <a:endParaRPr lang="en-US" dirty="0"/>
          </a:p>
          <a:p>
            <a:pPr marL="660400" indent="-457200">
              <a:spcBef>
                <a:spcPts val="0"/>
              </a:spcBef>
              <a:buFont typeface="Wingdings" panose="05000000000000000000" pitchFamily="2" charset="2"/>
              <a:buChar char="§"/>
            </a:pPr>
            <a:r>
              <a:rPr lang="en-US" dirty="0"/>
              <a:t>Those</a:t>
            </a:r>
            <a:br>
              <a:rPr lang="en-US" dirty="0"/>
            </a:br>
            <a:endParaRPr lang="en-US" dirty="0"/>
          </a:p>
          <a:p>
            <a:pPr marL="660400" indent="-457200">
              <a:spcBef>
                <a:spcPts val="0"/>
              </a:spcBef>
              <a:buFont typeface="Wingdings" panose="05000000000000000000" pitchFamily="2" charset="2"/>
              <a:buChar char="§"/>
            </a:pPr>
            <a:r>
              <a:rPr lang="en-US" dirty="0"/>
              <a:t>Whose</a:t>
            </a:r>
            <a:br>
              <a:rPr lang="en-US" dirty="0"/>
            </a:br>
            <a:endParaRPr lang="en-US" dirty="0"/>
          </a:p>
        </p:txBody>
      </p:sp>
      <p:sp>
        <p:nvSpPr>
          <p:cNvPr id="3" name="TextBox 2">
            <a:extLst>
              <a:ext uri="{FF2B5EF4-FFF2-40B4-BE49-F238E27FC236}">
                <a16:creationId xmlns:a16="http://schemas.microsoft.com/office/drawing/2014/main" id="{12196322-C4B3-5D4D-5CBA-CE0C6FB22A02}"/>
              </a:ext>
            </a:extLst>
          </p:cNvPr>
          <p:cNvSpPr txBox="1"/>
          <p:nvPr/>
        </p:nvSpPr>
        <p:spPr>
          <a:xfrm>
            <a:off x="3019560" y="1919277"/>
            <a:ext cx="6738803" cy="2826306"/>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IN" sz="3200" dirty="0">
                <a:solidFill>
                  <a:schemeClr val="dk1"/>
                </a:solidFill>
                <a:latin typeface="Abadi" panose="020B0604020104020204" pitchFamily="34" charset="0"/>
                <a:cs typeface="Calibri"/>
                <a:sym typeface="Calibri"/>
              </a:rPr>
              <a:t>—</a:t>
            </a:r>
            <a:r>
              <a:rPr lang="en-IN" sz="3200" dirty="0">
                <a:solidFill>
                  <a:schemeClr val="dk1"/>
                </a:solidFill>
                <a:latin typeface="Calibri"/>
                <a:cs typeface="Calibri"/>
                <a:sym typeface="Calibri"/>
              </a:rPr>
              <a:t>        </a:t>
            </a:r>
            <a:r>
              <a:rPr lang="en-US" sz="3200" b="1" u="sng" dirty="0">
                <a:solidFill>
                  <a:schemeClr val="dk1"/>
                </a:solidFill>
                <a:latin typeface="Calibri"/>
                <a:cs typeface="Calibri"/>
                <a:sym typeface="Calibri"/>
              </a:rPr>
              <a:t>This </a:t>
            </a:r>
            <a:r>
              <a:rPr lang="en-US" sz="3200" dirty="0">
                <a:solidFill>
                  <a:schemeClr val="dk1"/>
                </a:solidFill>
                <a:latin typeface="Calibri"/>
                <a:cs typeface="Calibri"/>
                <a:sym typeface="Calibri"/>
              </a:rPr>
              <a:t>is my book.</a:t>
            </a:r>
            <a:r>
              <a:rPr lang="en-IN" sz="3200" dirty="0">
                <a:solidFill>
                  <a:schemeClr val="dk1"/>
                </a:solidFill>
                <a:latin typeface="Calibri"/>
                <a:cs typeface="Calibri"/>
                <a:sym typeface="Calibri"/>
              </a:rPr>
              <a:t> </a:t>
            </a:r>
          </a:p>
          <a:p>
            <a:endParaRPr lang="en-IN" sz="3200" dirty="0">
              <a:solidFill>
                <a:schemeClr val="dk1"/>
              </a:solidFill>
              <a:latin typeface="Calibri"/>
              <a:cs typeface="Calibri"/>
              <a:sym typeface="Calibri"/>
            </a:endParaRPr>
          </a:p>
          <a:p>
            <a:r>
              <a:rPr lang="en-IN" sz="3200" dirty="0">
                <a:solidFill>
                  <a:schemeClr val="dk1"/>
                </a:solidFill>
                <a:latin typeface="Abadi" panose="020B0604020104020204" pitchFamily="34" charset="0"/>
                <a:cs typeface="Calibri"/>
                <a:sym typeface="Calibri"/>
              </a:rPr>
              <a:t>—</a:t>
            </a:r>
            <a:r>
              <a:rPr lang="en-IN" sz="3200" dirty="0">
                <a:solidFill>
                  <a:schemeClr val="dk1"/>
                </a:solidFill>
                <a:latin typeface="Calibri"/>
                <a:cs typeface="Calibri"/>
                <a:sym typeface="Calibri"/>
              </a:rPr>
              <a:t>     </a:t>
            </a:r>
            <a:r>
              <a:rPr lang="en-US" sz="3200" dirty="0">
                <a:solidFill>
                  <a:schemeClr val="dk1"/>
                </a:solidFill>
                <a:latin typeface="Calibri"/>
                <a:cs typeface="Calibri"/>
                <a:sym typeface="Calibri"/>
              </a:rPr>
              <a:t>  </a:t>
            </a:r>
            <a:r>
              <a:rPr lang="en-US" sz="3200" b="1" u="sng" dirty="0">
                <a:solidFill>
                  <a:schemeClr val="dk1"/>
                </a:solidFill>
                <a:latin typeface="Calibri"/>
                <a:cs typeface="Calibri"/>
                <a:sym typeface="Calibri"/>
              </a:rPr>
              <a:t>Those</a:t>
            </a:r>
            <a:r>
              <a:rPr lang="en-US" sz="3200" dirty="0">
                <a:solidFill>
                  <a:schemeClr val="dk1"/>
                </a:solidFill>
                <a:latin typeface="Calibri"/>
                <a:cs typeface="Calibri"/>
                <a:sym typeface="Calibri"/>
              </a:rPr>
              <a:t> are purple flowers.</a:t>
            </a:r>
            <a:endParaRPr lang="en-IN" sz="3200" dirty="0">
              <a:solidFill>
                <a:schemeClr val="dk1"/>
              </a:solidFill>
              <a:latin typeface="Calibri"/>
              <a:cs typeface="Calibri"/>
              <a:sym typeface="Calibri"/>
            </a:endParaRPr>
          </a:p>
          <a:p>
            <a:endParaRPr lang="en-IN" sz="3200" dirty="0">
              <a:solidFill>
                <a:schemeClr val="dk1"/>
              </a:solidFill>
              <a:latin typeface="Calibri"/>
              <a:cs typeface="Calibri"/>
              <a:sym typeface="Calibri"/>
            </a:endParaRPr>
          </a:p>
          <a:p>
            <a:r>
              <a:rPr lang="en-IN" sz="3200" dirty="0">
                <a:solidFill>
                  <a:schemeClr val="dk1"/>
                </a:solidFill>
                <a:latin typeface="Abadi" panose="020B0604020104020204" pitchFamily="34" charset="0"/>
                <a:cs typeface="Calibri"/>
                <a:sym typeface="Calibri"/>
              </a:rPr>
              <a:t>—</a:t>
            </a:r>
            <a:r>
              <a:rPr lang="en-IN" sz="3200" dirty="0">
                <a:solidFill>
                  <a:schemeClr val="dk1"/>
                </a:solidFill>
                <a:latin typeface="Calibri"/>
                <a:cs typeface="Calibri"/>
                <a:sym typeface="Calibri"/>
              </a:rPr>
              <a:t>       </a:t>
            </a:r>
            <a:r>
              <a:rPr lang="en-US" sz="3200" b="1" u="sng" dirty="0">
                <a:solidFill>
                  <a:schemeClr val="dk1"/>
                </a:solidFill>
                <a:latin typeface="Calibri"/>
                <a:cs typeface="Calibri"/>
                <a:sym typeface="Calibri"/>
              </a:rPr>
              <a:t>Whose</a:t>
            </a:r>
            <a:r>
              <a:rPr lang="en-US" sz="3200" dirty="0">
                <a:solidFill>
                  <a:schemeClr val="dk1"/>
                </a:solidFill>
                <a:latin typeface="Calibri"/>
                <a:cs typeface="Calibri"/>
                <a:sym typeface="Calibri"/>
              </a:rPr>
              <a:t> chalks are on the table?</a:t>
            </a:r>
            <a:endParaRPr lang="en-IN" sz="3200" dirty="0">
              <a:solidFill>
                <a:schemeClr val="dk1"/>
              </a:solidFill>
              <a:latin typeface="Calibri"/>
              <a:cs typeface="Calibri"/>
              <a:sym typeface="Calibri"/>
            </a:endParaRPr>
          </a:p>
        </p:txBody>
      </p:sp>
      <p:pic>
        <p:nvPicPr>
          <p:cNvPr id="7" name="Picture 6">
            <a:extLst>
              <a:ext uri="{FF2B5EF4-FFF2-40B4-BE49-F238E27FC236}">
                <a16:creationId xmlns:a16="http://schemas.microsoft.com/office/drawing/2014/main" id="{5A0B9FDF-5C57-B569-B06F-A7A0ED9DDDBB}"/>
              </a:ext>
            </a:extLst>
          </p:cNvPr>
          <p:cNvPicPr>
            <a:picLocks noChangeAspect="1"/>
          </p:cNvPicPr>
          <p:nvPr/>
        </p:nvPicPr>
        <p:blipFill>
          <a:blip r:embed="rId3"/>
          <a:stretch>
            <a:fillRect/>
          </a:stretch>
        </p:blipFill>
        <p:spPr>
          <a:xfrm>
            <a:off x="733878" y="5184756"/>
            <a:ext cx="3987130" cy="963251"/>
          </a:xfrm>
          <a:prstGeom prst="rect">
            <a:avLst/>
          </a:prstGeom>
        </p:spPr>
      </p:pic>
    </p:spTree>
    <p:extLst>
      <p:ext uri="{BB962C8B-B14F-4D97-AF65-F5344CB8AC3E}">
        <p14:creationId xmlns:p14="http://schemas.microsoft.com/office/powerpoint/2010/main" val="159236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wipe(left)">
                                      <p:cBhvr>
                                        <p:cTn id="7" dur="750"/>
                                        <p:tgtEl>
                                          <p:spTgt spid="40">
                                            <p:txEl>
                                              <p:pRg st="0" end="0"/>
                                            </p:txEl>
                                          </p:spTgt>
                                        </p:tgtEl>
                                      </p:cBhvr>
                                    </p:animEffect>
                                  </p:childTnLst>
                                </p:cTn>
                              </p:par>
                            </p:childTnLst>
                          </p:cTn>
                        </p:par>
                        <p:par>
                          <p:cTn id="8" fill="hold">
                            <p:stCondLst>
                              <p:cond delay="1000"/>
                            </p:stCondLst>
                            <p:childTnLst>
                              <p:par>
                                <p:cTn id="9" presetID="42" presetClass="entr" presetSubtype="0" fill="hold" nodeType="afterEffect">
                                  <p:stCondLst>
                                    <p:cond delay="25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anim calcmode="lin" valueType="num">
                                      <p:cBhvr>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2">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50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anim calcmode="lin" valueType="num">
                                      <p:cBhvr>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2">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75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anim calcmode="lin" valueType="num">
                                      <p:cBhvr>
                                        <p:cTn id="2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17" presetClass="entr" presetSubtype="10" fill="hold" nodeType="withEffect">
                                  <p:stCondLst>
                                    <p:cond delay="100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7"/>
                    </p:tgtEl>
                  </p:cond>
                </p:stCondLst>
                <p:endSync evt="end" delay="0">
                  <p:rtn val="all"/>
                </p:endSync>
                <p:childTnLst>
                  <p:par>
                    <p:cTn id="29" fill="hold">
                      <p:stCondLst>
                        <p:cond delay="0"/>
                      </p:stCondLst>
                      <p:childTnLst>
                        <p:par>
                          <p:cTn id="30" fill="hold">
                            <p:stCondLst>
                              <p:cond delay="0"/>
                            </p:stCondLst>
                            <p:childTnLst>
                              <p:par>
                                <p:cTn id="31" presetID="30"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800" decel="100000"/>
                                        <p:tgtEl>
                                          <p:spTgt spid="3"/>
                                        </p:tgtEl>
                                      </p:cBhvr>
                                    </p:animEffect>
                                    <p:anim calcmode="lin" valueType="num">
                                      <p:cBhvr>
                                        <p:cTn id="34" dur="800" decel="100000" fill="hold"/>
                                        <p:tgtEl>
                                          <p:spTgt spid="3"/>
                                        </p:tgtEl>
                                        <p:attrNameLst>
                                          <p:attrName>style.rotation</p:attrName>
                                        </p:attrNameLst>
                                      </p:cBhvr>
                                      <p:tavLst>
                                        <p:tav tm="0">
                                          <p:val>
                                            <p:fltVal val="-90"/>
                                          </p:val>
                                        </p:tav>
                                        <p:tav tm="100000">
                                          <p:val>
                                            <p:fltVal val="0"/>
                                          </p:val>
                                        </p:tav>
                                      </p:tavLst>
                                    </p:anim>
                                    <p:anim calcmode="lin" valueType="num">
                                      <p:cBhvr>
                                        <p:cTn id="35" dur="800" decel="100000" fill="hold"/>
                                        <p:tgtEl>
                                          <p:spTgt spid="3"/>
                                        </p:tgtEl>
                                        <p:attrNameLst>
                                          <p:attrName>ppt_x</p:attrName>
                                        </p:attrNameLst>
                                      </p:cBhvr>
                                      <p:tavLst>
                                        <p:tav tm="0">
                                          <p:val>
                                            <p:strVal val="#ppt_x+0.4"/>
                                          </p:val>
                                        </p:tav>
                                        <p:tav tm="100000">
                                          <p:val>
                                            <p:strVal val="#ppt_x-0.05"/>
                                          </p:val>
                                        </p:tav>
                                      </p:tavLst>
                                    </p:anim>
                                    <p:anim calcmode="lin" valueType="num">
                                      <p:cBhvr>
                                        <p:cTn id="36" dur="800" decel="100000" fill="hold"/>
                                        <p:tgtEl>
                                          <p:spTgt spid="3"/>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nextCondLst>
                <p:cond evt="onClick" delay="0">
                  <p:tgtEl>
                    <p:spTgt spid="7"/>
                  </p:tgtEl>
                </p:cond>
              </p:nextCondLst>
            </p:seq>
          </p:childTnLst>
        </p:cTn>
      </p:par>
    </p:tnLst>
    <p:bldLst>
      <p:bldP spid="40" grpId="0" build="p"/>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7" y="80348"/>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Exercise 4</a:t>
            </a:r>
            <a:endParaRPr b="1" u="sng" dirty="0"/>
          </a:p>
        </p:txBody>
      </p:sp>
      <p:sp>
        <p:nvSpPr>
          <p:cNvPr id="2" name="Google Shape;40;p2">
            <a:extLst>
              <a:ext uri="{FF2B5EF4-FFF2-40B4-BE49-F238E27FC236}">
                <a16:creationId xmlns:a16="http://schemas.microsoft.com/office/drawing/2014/main" id="{B70CD280-E7CF-95A6-DC7A-C9B2BCD84F3E}"/>
              </a:ext>
            </a:extLst>
          </p:cNvPr>
          <p:cNvSpPr txBox="1">
            <a:spLocks/>
          </p:cNvSpPr>
          <p:nvPr/>
        </p:nvSpPr>
        <p:spPr>
          <a:xfrm>
            <a:off x="543952" y="1383634"/>
            <a:ext cx="1814202" cy="175145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660400" indent="-457200">
              <a:spcBef>
                <a:spcPts val="0"/>
              </a:spcBef>
              <a:buFont typeface="Wingdings" panose="05000000000000000000" pitchFamily="2" charset="2"/>
              <a:buChar char="§"/>
            </a:pPr>
            <a:r>
              <a:rPr lang="en-US" dirty="0"/>
              <a:t>That</a:t>
            </a:r>
            <a:br>
              <a:rPr lang="en-US" dirty="0"/>
            </a:br>
            <a:endParaRPr lang="en-US" dirty="0"/>
          </a:p>
          <a:p>
            <a:pPr marL="660400" indent="-457200">
              <a:spcBef>
                <a:spcPts val="0"/>
              </a:spcBef>
              <a:buFont typeface="Wingdings" panose="05000000000000000000" pitchFamily="2" charset="2"/>
              <a:buChar char="§"/>
            </a:pPr>
            <a:r>
              <a:rPr lang="en-US" dirty="0"/>
              <a:t>Who</a:t>
            </a:r>
          </a:p>
        </p:txBody>
      </p:sp>
      <p:cxnSp>
        <p:nvCxnSpPr>
          <p:cNvPr id="5" name="Straight Connector 4">
            <a:extLst>
              <a:ext uri="{FF2B5EF4-FFF2-40B4-BE49-F238E27FC236}">
                <a16:creationId xmlns:a16="http://schemas.microsoft.com/office/drawing/2014/main" id="{66BEAC1B-A274-E898-C199-9D2D1F261981}"/>
              </a:ext>
            </a:extLst>
          </p:cNvPr>
          <p:cNvCxnSpPr>
            <a:cxnSpLocks noGrp="1" noRot="1" noMove="1" noResize="1" noEditPoints="1" noAdjustHandles="1" noChangeArrowheads="1" noChangeShapeType="1"/>
          </p:cNvCxnSpPr>
          <p:nvPr/>
        </p:nvCxnSpPr>
        <p:spPr>
          <a:xfrm>
            <a:off x="69450" y="5197537"/>
            <a:ext cx="12204000" cy="0"/>
          </a:xfrm>
          <a:prstGeom prst="line">
            <a:avLst/>
          </a:prstGeom>
          <a:ln w="76200">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26CCD69-2B97-E3CA-808C-66B162003C68}"/>
              </a:ext>
            </a:extLst>
          </p:cNvPr>
          <p:cNvSpPr txBox="1"/>
          <p:nvPr/>
        </p:nvSpPr>
        <p:spPr>
          <a:xfrm>
            <a:off x="2429594" y="1298558"/>
            <a:ext cx="9457609" cy="1736646"/>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sz="3200" dirty="0">
                <a:solidFill>
                  <a:schemeClr val="dk1"/>
                </a:solidFill>
                <a:latin typeface="Abadi" panose="020B0604020104020204" pitchFamily="34" charset="0"/>
                <a:cs typeface="Calibri"/>
                <a:sym typeface="Calibri"/>
              </a:rPr>
              <a:t>—    </a:t>
            </a:r>
            <a:r>
              <a:rPr lang="en-US" sz="3200" dirty="0">
                <a:solidFill>
                  <a:schemeClr val="dk1"/>
                </a:solidFill>
                <a:latin typeface="Calibri"/>
                <a:cs typeface="Calibri"/>
                <a:sym typeface="Calibri"/>
              </a:rPr>
              <a:t>The bag </a:t>
            </a:r>
            <a:r>
              <a:rPr lang="en-US" sz="3200" b="1" u="sng" dirty="0">
                <a:solidFill>
                  <a:schemeClr val="dk1"/>
                </a:solidFill>
                <a:latin typeface="Calibri"/>
                <a:cs typeface="Calibri"/>
                <a:sym typeface="Calibri"/>
              </a:rPr>
              <a:t>that</a:t>
            </a:r>
            <a:r>
              <a:rPr lang="en-US" sz="3200" dirty="0">
                <a:solidFill>
                  <a:schemeClr val="dk1"/>
                </a:solidFill>
                <a:latin typeface="Calibri"/>
                <a:cs typeface="Calibri"/>
                <a:sym typeface="Calibri"/>
              </a:rPr>
              <a:t> my father gave me is very nice.</a:t>
            </a:r>
          </a:p>
          <a:p>
            <a:endParaRPr lang="en-US" sz="3200" dirty="0">
              <a:solidFill>
                <a:schemeClr val="dk1"/>
              </a:solidFill>
              <a:latin typeface="Calibri"/>
              <a:cs typeface="Calibri"/>
              <a:sym typeface="Calibri"/>
            </a:endParaRPr>
          </a:p>
          <a:p>
            <a:r>
              <a:rPr lang="en-IN" sz="3200" dirty="0">
                <a:solidFill>
                  <a:schemeClr val="dk1"/>
                </a:solidFill>
                <a:latin typeface="Abadi" panose="020B0604020104020204" pitchFamily="34" charset="0"/>
                <a:cs typeface="Calibri"/>
                <a:sym typeface="Calibri"/>
              </a:rPr>
              <a:t>—    </a:t>
            </a:r>
            <a:r>
              <a:rPr lang="en-US" sz="3200" dirty="0">
                <a:solidFill>
                  <a:schemeClr val="dk1"/>
                </a:solidFill>
                <a:latin typeface="Calibri"/>
                <a:cs typeface="Calibri"/>
                <a:sym typeface="Calibri"/>
              </a:rPr>
              <a:t>Ravi is the boy </a:t>
            </a:r>
            <a:r>
              <a:rPr lang="en-US" sz="3200" b="1" u="sng" dirty="0">
                <a:solidFill>
                  <a:schemeClr val="dk1"/>
                </a:solidFill>
                <a:latin typeface="Calibri"/>
                <a:cs typeface="Calibri"/>
                <a:sym typeface="Calibri"/>
              </a:rPr>
              <a:t>who</a:t>
            </a:r>
            <a:r>
              <a:rPr lang="en-US" sz="3200" dirty="0">
                <a:solidFill>
                  <a:schemeClr val="dk1"/>
                </a:solidFill>
                <a:latin typeface="Calibri"/>
                <a:cs typeface="Calibri"/>
                <a:sym typeface="Calibri"/>
              </a:rPr>
              <a:t> helped me to cross the road.</a:t>
            </a:r>
            <a:endParaRPr lang="en-IN" sz="3200" dirty="0">
              <a:solidFill>
                <a:schemeClr val="dk1"/>
              </a:solidFill>
              <a:latin typeface="Calibri"/>
              <a:cs typeface="Calibri"/>
              <a:sym typeface="Calibri"/>
            </a:endParaRPr>
          </a:p>
        </p:txBody>
      </p:sp>
      <p:pic>
        <p:nvPicPr>
          <p:cNvPr id="6" name="Picture 5">
            <a:extLst>
              <a:ext uri="{FF2B5EF4-FFF2-40B4-BE49-F238E27FC236}">
                <a16:creationId xmlns:a16="http://schemas.microsoft.com/office/drawing/2014/main" id="{3DE2D97B-B187-E5A1-DA56-E14A592C315E}"/>
              </a:ext>
            </a:extLst>
          </p:cNvPr>
          <p:cNvPicPr>
            <a:picLocks noChangeAspect="1"/>
          </p:cNvPicPr>
          <p:nvPr/>
        </p:nvPicPr>
        <p:blipFill>
          <a:blip r:embed="rId3"/>
          <a:stretch>
            <a:fillRect/>
          </a:stretch>
        </p:blipFill>
        <p:spPr>
          <a:xfrm>
            <a:off x="847587" y="3660269"/>
            <a:ext cx="3987130" cy="963251"/>
          </a:xfrm>
          <a:prstGeom prst="rect">
            <a:avLst/>
          </a:prstGeom>
        </p:spPr>
      </p:pic>
    </p:spTree>
    <p:extLst>
      <p:ext uri="{BB962C8B-B14F-4D97-AF65-F5344CB8AC3E}">
        <p14:creationId xmlns:p14="http://schemas.microsoft.com/office/powerpoint/2010/main" val="201675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anim calcmode="lin" valueType="num">
                                      <p:cBhvr>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17" presetClass="entr" presetSubtype="10" fill="hold" nodeType="withEffect">
                                  <p:stCondLst>
                                    <p:cond delay="100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9" restart="whenNotActive" fill="hold" evtFilter="cancelBubble" nodeType="interactiveSeq">
                <p:stCondLst>
                  <p:cond evt="onClick" delay="0">
                    <p:tgtEl>
                      <p:spTgt spid="6"/>
                    </p:tgtEl>
                  </p:cond>
                </p:stCondLst>
                <p:endSync evt="end" delay="0">
                  <p:rtn val="all"/>
                </p:endSync>
                <p:childTnLst>
                  <p:par>
                    <p:cTn id="20" fill="hold">
                      <p:stCondLst>
                        <p:cond delay="0"/>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800" decel="100000"/>
                                        <p:tgtEl>
                                          <p:spTgt spid="3"/>
                                        </p:tgtEl>
                                      </p:cBhvr>
                                    </p:animEffect>
                                    <p:anim calcmode="lin" valueType="num">
                                      <p:cBhvr>
                                        <p:cTn id="25" dur="800" decel="100000" fill="hold"/>
                                        <p:tgtEl>
                                          <p:spTgt spid="3"/>
                                        </p:tgtEl>
                                        <p:attrNameLst>
                                          <p:attrName>style.rotation</p:attrName>
                                        </p:attrNameLst>
                                      </p:cBhvr>
                                      <p:tavLst>
                                        <p:tav tm="0">
                                          <p:val>
                                            <p:fltVal val="-90"/>
                                          </p:val>
                                        </p:tav>
                                        <p:tav tm="100000">
                                          <p:val>
                                            <p:fltVal val="0"/>
                                          </p:val>
                                        </p:tav>
                                      </p:tavLst>
                                    </p:anim>
                                    <p:anim calcmode="lin" valueType="num">
                                      <p:cBhvr>
                                        <p:cTn id="26" dur="800" decel="100000" fill="hold"/>
                                        <p:tgtEl>
                                          <p:spTgt spid="3"/>
                                        </p:tgtEl>
                                        <p:attrNameLst>
                                          <p:attrName>ppt_x</p:attrName>
                                        </p:attrNameLst>
                                      </p:cBhvr>
                                      <p:tavLst>
                                        <p:tav tm="0">
                                          <p:val>
                                            <p:strVal val="#ppt_x+0.4"/>
                                          </p:val>
                                        </p:tav>
                                        <p:tav tm="100000">
                                          <p:val>
                                            <p:strVal val="#ppt_x-0.05"/>
                                          </p:val>
                                        </p:tav>
                                      </p:tavLst>
                                    </p:anim>
                                    <p:anim calcmode="lin" valueType="num">
                                      <p:cBhvr>
                                        <p:cTn id="27" dur="800" decel="100000" fill="hold"/>
                                        <p:tgtEl>
                                          <p:spTgt spid="3"/>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nextCondLst>
                <p:cond evt="onClick" delay="0">
                  <p:tgtEl>
                    <p:spTgt spid="6"/>
                  </p:tgtEl>
                </p:cond>
              </p:nextCondLst>
            </p:seq>
          </p:childTnLst>
        </p:cTn>
      </p:par>
    </p:tnLst>
    <p:bldLst>
      <p:bldP spid="3" grpId="0" animBg="1"/>
    </p:bldLst>
  </p:timing>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1119</Words>
  <Application>Microsoft Office PowerPoint</Application>
  <PresentationFormat>Widescreen</PresentationFormat>
  <Paragraphs>149</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Noto Sans Symbols</vt:lpstr>
      <vt:lpstr>Abadi</vt:lpstr>
      <vt:lpstr>Arial</vt:lpstr>
      <vt:lpstr>Calibri</vt:lpstr>
      <vt:lpstr>Wingdings</vt:lpstr>
      <vt:lpstr>DD</vt:lpstr>
      <vt:lpstr>Demonstrative and Relative Pronouns</vt:lpstr>
      <vt:lpstr>Exercise 1</vt:lpstr>
      <vt:lpstr>Exercise 1</vt:lpstr>
      <vt:lpstr>Exercise 1</vt:lpstr>
      <vt:lpstr>Exercise 2</vt:lpstr>
      <vt:lpstr>Exercise 2</vt:lpstr>
      <vt:lpstr>Exercise 3</vt:lpstr>
      <vt:lpstr>Exercise 4</vt:lpstr>
      <vt:lpstr>Exercise 4</vt:lpstr>
      <vt:lpstr>Attribution / Citation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Demonstrative and Relative Pronouns</dc:title>
  <dc:creator>sssvv</dc:creator>
  <cp:lastModifiedBy>Mahesh Mahadevan</cp:lastModifiedBy>
  <cp:revision>236</cp:revision>
  <dcterms:created xsi:type="dcterms:W3CDTF">2020-08-28T09:38:22Z</dcterms:created>
  <dcterms:modified xsi:type="dcterms:W3CDTF">2023-05-04T02:24:39Z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5cb09a-2992-49d6-8ac9-5f63e7b1ad2f_Enabled">
    <vt:lpwstr>true</vt:lpwstr>
  </property>
  <property fmtid="{D5CDD505-2E9C-101B-9397-08002B2CF9AE}" pid="3" name="MSIP_Label_be5cb09a-2992-49d6-8ac9-5f63e7b1ad2f_SetDate">
    <vt:lpwstr>2023-04-15T12:05:55Z</vt:lpwstr>
  </property>
  <property fmtid="{D5CDD505-2E9C-101B-9397-08002B2CF9AE}" pid="4" name="MSIP_Label_be5cb09a-2992-49d6-8ac9-5f63e7b1ad2f_Method">
    <vt:lpwstr>Standard</vt:lpwstr>
  </property>
  <property fmtid="{D5CDD505-2E9C-101B-9397-08002B2CF9AE}" pid="5" name="MSIP_Label_be5cb09a-2992-49d6-8ac9-5f63e7b1ad2f_Name">
    <vt:lpwstr>Controlled</vt:lpwstr>
  </property>
  <property fmtid="{D5CDD505-2E9C-101B-9397-08002B2CF9AE}" pid="6" name="MSIP_Label_be5cb09a-2992-49d6-8ac9-5f63e7b1ad2f_SiteId">
    <vt:lpwstr>91761b62-4c45-43f5-9f0e-be8ad9b551ff</vt:lpwstr>
  </property>
  <property fmtid="{D5CDD505-2E9C-101B-9397-08002B2CF9AE}" pid="7" name="MSIP_Label_be5cb09a-2992-49d6-8ac9-5f63e7b1ad2f_ActionId">
    <vt:lpwstr>fd48d2ac-8af3-4ee2-b24c-0000d6c4de2f</vt:lpwstr>
  </property>
  <property fmtid="{D5CDD505-2E9C-101B-9397-08002B2CF9AE}" pid="8" name="MSIP_Label_be5cb09a-2992-49d6-8ac9-5f63e7b1ad2f_ContentBits">
    <vt:lpwstr>0</vt:lpwstr>
  </property>
</Properties>
</file>