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6" r:id="rId3"/>
    <p:sldId id="268" r:id="rId4"/>
    <p:sldId id="269" r:id="rId5"/>
    <p:sldId id="263" r:id="rId6"/>
    <p:sldId id="271" r:id="rId7"/>
    <p:sldId id="272" r:id="rId8"/>
    <p:sldId id="275" r:id="rId9"/>
    <p:sldId id="274"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ECA"/>
    <a:srgbClr val="F36A19"/>
    <a:srgbClr val="FE7B9A"/>
    <a:srgbClr val="FF93FF"/>
    <a:srgbClr val="FFB9FF"/>
    <a:srgbClr val="FFC5FF"/>
    <a:srgbClr val="49717F"/>
    <a:srgbClr val="51AECE"/>
    <a:srgbClr val="47EAC0"/>
    <a:srgbClr val="FFE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autoAdjust="0"/>
    <p:restoredTop sz="95666" autoAdjust="0"/>
  </p:normalViewPr>
  <p:slideViewPr>
    <p:cSldViewPr>
      <p:cViewPr varScale="1">
        <p:scale>
          <a:sx n="61" d="100"/>
          <a:sy n="61" d="100"/>
        </p:scale>
        <p:origin x="432"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AA604-B4CB-443C-888E-73ECFE4A84F3}" type="doc">
      <dgm:prSet loTypeId="urn:microsoft.com/office/officeart/2005/8/layout/vList5" loCatId="list" qsTypeId="urn:microsoft.com/office/officeart/2005/8/quickstyle/simple2" qsCatId="simple" csTypeId="urn:microsoft.com/office/officeart/2005/8/colors/colorful1#1" csCatId="colorful" phldr="1"/>
      <dgm:spPr/>
      <dgm:t>
        <a:bodyPr/>
        <a:lstStyle/>
        <a:p>
          <a:endParaRPr lang="en-IN"/>
        </a:p>
      </dgm:t>
    </dgm:pt>
    <dgm:pt modelId="{A10EC72C-BEA7-407D-9EA3-2F8F8695F2A8}">
      <dgm:prSet phldrT="[Text]" custT="1"/>
      <dgm:spPr/>
      <dgm:t>
        <a:bodyPr/>
        <a:lstStyle/>
        <a:p>
          <a:pPr marL="173038" indent="0" algn="l"/>
          <a:r>
            <a:rPr lang="en-IE" sz="2400" dirty="0">
              <a:latin typeface="Calibri" pitchFamily="34" charset="0"/>
              <a:cs typeface="Calibri" pitchFamily="34" charset="0"/>
            </a:rPr>
            <a:t>I am at the beginning of a sentence, and I am used for names and places. _______. </a:t>
          </a:r>
          <a:endParaRPr lang="en-IN" sz="2400" dirty="0">
            <a:latin typeface="Calibri" pitchFamily="34" charset="0"/>
            <a:cs typeface="Calibri" pitchFamily="34" charset="0"/>
          </a:endParaRPr>
        </a:p>
      </dgm:t>
    </dgm:pt>
    <dgm:pt modelId="{B7D593FA-3C4E-4280-B3FA-39141C162D86}" type="parTrans" cxnId="{1EFEDF77-CA44-4BA1-80C3-6D8BEEC29AD0}">
      <dgm:prSet/>
      <dgm:spPr/>
      <dgm:t>
        <a:bodyPr/>
        <a:lstStyle/>
        <a:p>
          <a:endParaRPr lang="en-IN"/>
        </a:p>
      </dgm:t>
    </dgm:pt>
    <dgm:pt modelId="{91D5D4F0-3AF4-43E1-8A20-26CAED2572CF}" type="sibTrans" cxnId="{1EFEDF77-CA44-4BA1-80C3-6D8BEEC29AD0}">
      <dgm:prSet/>
      <dgm:spPr/>
      <dgm:t>
        <a:bodyPr/>
        <a:lstStyle/>
        <a:p>
          <a:endParaRPr lang="en-IN"/>
        </a:p>
      </dgm:t>
    </dgm:pt>
    <dgm:pt modelId="{992CC4EA-82F8-4262-898A-0CC0C3C3E6AF}">
      <dgm:prSet phldrT="[Text]" custT="1"/>
      <dgm:spPr/>
      <dgm:t>
        <a:bodyPr/>
        <a:lstStyle/>
        <a:p>
          <a:r>
            <a:rPr lang="en-IE" sz="2400" dirty="0">
              <a:latin typeface="Calibri" pitchFamily="34" charset="0"/>
              <a:cs typeface="Calibri" pitchFamily="34" charset="0"/>
            </a:rPr>
            <a:t>I am a capital letter</a:t>
          </a:r>
          <a:endParaRPr lang="en-IN" sz="2400" dirty="0">
            <a:latin typeface="Calibri" pitchFamily="34" charset="0"/>
            <a:cs typeface="Calibri" pitchFamily="34" charset="0"/>
          </a:endParaRPr>
        </a:p>
      </dgm:t>
    </dgm:pt>
    <dgm:pt modelId="{579B6919-F2FC-43AD-AC9B-94B96CAA89BD}" type="parTrans" cxnId="{7B7ED3AE-9348-4C7C-80C4-0F53CD8284D2}">
      <dgm:prSet/>
      <dgm:spPr/>
      <dgm:t>
        <a:bodyPr/>
        <a:lstStyle/>
        <a:p>
          <a:endParaRPr lang="en-IN"/>
        </a:p>
      </dgm:t>
    </dgm:pt>
    <dgm:pt modelId="{F08A6280-DE12-4895-9C53-40CE34004018}" type="sibTrans" cxnId="{7B7ED3AE-9348-4C7C-80C4-0F53CD8284D2}">
      <dgm:prSet/>
      <dgm:spPr/>
      <dgm:t>
        <a:bodyPr/>
        <a:lstStyle/>
        <a:p>
          <a:endParaRPr lang="en-IN"/>
        </a:p>
      </dgm:t>
    </dgm:pt>
    <dgm:pt modelId="{9B22045F-4CC4-4A66-B825-63D72154B1C2}">
      <dgm:prSet phldrT="[Text]" custT="1"/>
      <dgm:spPr/>
      <dgm:t>
        <a:bodyPr/>
        <a:lstStyle/>
        <a:p>
          <a:pPr marL="173038" indent="0" algn="l"/>
          <a:r>
            <a:rPr lang="en-IE" sz="2400" dirty="0">
              <a:latin typeface="Calibri" pitchFamily="34" charset="0"/>
              <a:cs typeface="Calibri" pitchFamily="34" charset="0"/>
            </a:rPr>
            <a:t>I am used for making a list and am used for taking a pause._______.</a:t>
          </a:r>
          <a:endParaRPr lang="en-IN" sz="2400" dirty="0">
            <a:latin typeface="Calibri" pitchFamily="34" charset="0"/>
            <a:cs typeface="Calibri" pitchFamily="34" charset="0"/>
          </a:endParaRPr>
        </a:p>
      </dgm:t>
    </dgm:pt>
    <dgm:pt modelId="{496BBB09-89FF-450B-BCFE-1CB9485E2BB1}" type="parTrans" cxnId="{6F588AB5-809A-4E7C-AEAB-AAD3400EC44E}">
      <dgm:prSet/>
      <dgm:spPr/>
      <dgm:t>
        <a:bodyPr/>
        <a:lstStyle/>
        <a:p>
          <a:endParaRPr lang="en-IN"/>
        </a:p>
      </dgm:t>
    </dgm:pt>
    <dgm:pt modelId="{A18EC461-D8ED-433F-A37B-D906C30F0E00}" type="sibTrans" cxnId="{6F588AB5-809A-4E7C-AEAB-AAD3400EC44E}">
      <dgm:prSet/>
      <dgm:spPr/>
      <dgm:t>
        <a:bodyPr/>
        <a:lstStyle/>
        <a:p>
          <a:endParaRPr lang="en-IN"/>
        </a:p>
      </dgm:t>
    </dgm:pt>
    <dgm:pt modelId="{C9C2876D-0FF4-43C9-BA00-B787F1E2C416}">
      <dgm:prSet phldrT="[Text]" custT="1"/>
      <dgm:spPr/>
      <dgm:t>
        <a:bodyPr/>
        <a:lstStyle/>
        <a:p>
          <a:r>
            <a:rPr lang="en-IE" sz="2400" dirty="0"/>
            <a:t>I am a comma</a:t>
          </a:r>
          <a:endParaRPr lang="en-IN" sz="2400" dirty="0"/>
        </a:p>
      </dgm:t>
    </dgm:pt>
    <dgm:pt modelId="{3738FD6B-4CC0-4FFB-A012-E279613E3082}" type="parTrans" cxnId="{C0048D2B-ABAD-40E6-9D8B-39DF1CDB1B16}">
      <dgm:prSet/>
      <dgm:spPr/>
      <dgm:t>
        <a:bodyPr/>
        <a:lstStyle/>
        <a:p>
          <a:endParaRPr lang="en-IN"/>
        </a:p>
      </dgm:t>
    </dgm:pt>
    <dgm:pt modelId="{BB395439-CF7C-44BC-B219-E4B10F5C7542}" type="sibTrans" cxnId="{C0048D2B-ABAD-40E6-9D8B-39DF1CDB1B16}">
      <dgm:prSet/>
      <dgm:spPr/>
      <dgm:t>
        <a:bodyPr/>
        <a:lstStyle/>
        <a:p>
          <a:endParaRPr lang="en-IN"/>
        </a:p>
      </dgm:t>
    </dgm:pt>
    <dgm:pt modelId="{249949DE-8F11-4802-B116-E127B4CE33A3}">
      <dgm:prSet custT="1"/>
      <dgm:spPr/>
      <dgm:t>
        <a:bodyPr/>
        <a:lstStyle/>
        <a:p>
          <a:r>
            <a:rPr lang="en-IE" sz="2400" dirty="0">
              <a:latin typeface="Calibri" pitchFamily="34" charset="0"/>
              <a:cs typeface="Calibri" pitchFamily="34" charset="0"/>
            </a:rPr>
            <a:t>I am an apostrophe</a:t>
          </a:r>
          <a:endParaRPr lang="en-IN" sz="2400" dirty="0">
            <a:latin typeface="Calibri" pitchFamily="34" charset="0"/>
            <a:cs typeface="Calibri" pitchFamily="34" charset="0"/>
          </a:endParaRPr>
        </a:p>
      </dgm:t>
    </dgm:pt>
    <dgm:pt modelId="{6E56CDC6-832D-4FDA-9DB1-B5AB03054450}" type="parTrans" cxnId="{F7AB5A26-A8DF-43F5-80D0-0C1320299B67}">
      <dgm:prSet/>
      <dgm:spPr/>
      <dgm:t>
        <a:bodyPr/>
        <a:lstStyle/>
        <a:p>
          <a:endParaRPr lang="en-IN"/>
        </a:p>
      </dgm:t>
    </dgm:pt>
    <dgm:pt modelId="{85665692-A535-49EE-BC86-572AF5B81193}" type="sibTrans" cxnId="{F7AB5A26-A8DF-43F5-80D0-0C1320299B67}">
      <dgm:prSet/>
      <dgm:spPr/>
      <dgm:t>
        <a:bodyPr/>
        <a:lstStyle/>
        <a:p>
          <a:endParaRPr lang="en-IN"/>
        </a:p>
      </dgm:t>
    </dgm:pt>
    <dgm:pt modelId="{DB09759D-7510-4272-80FE-CD25AA0816F9}">
      <dgm:prSet custT="1"/>
      <dgm:spPr/>
      <dgm:t>
        <a:bodyPr/>
        <a:lstStyle/>
        <a:p>
          <a:pPr marL="173038" indent="0" algn="l"/>
          <a:r>
            <a:rPr lang="en-IE" sz="2400" dirty="0">
              <a:latin typeface="Calibri" pitchFamily="34" charset="0"/>
              <a:cs typeface="Calibri" pitchFamily="34" charset="0"/>
            </a:rPr>
            <a:t>I am used to indicate possession or contraction of a missing letter. ______.</a:t>
          </a:r>
          <a:endParaRPr lang="en-IN" sz="2400" dirty="0">
            <a:latin typeface="Calibri" pitchFamily="34" charset="0"/>
            <a:cs typeface="Calibri" pitchFamily="34" charset="0"/>
          </a:endParaRPr>
        </a:p>
      </dgm:t>
    </dgm:pt>
    <dgm:pt modelId="{609C0AAE-D6E0-48D6-8BEF-1E359A5DFA08}" type="parTrans" cxnId="{D60F52B0-9514-465E-BF5F-6D52AD7B18DC}">
      <dgm:prSet/>
      <dgm:spPr/>
      <dgm:t>
        <a:bodyPr/>
        <a:lstStyle/>
        <a:p>
          <a:endParaRPr lang="en-IN"/>
        </a:p>
      </dgm:t>
    </dgm:pt>
    <dgm:pt modelId="{B4B8417A-09AE-4511-B515-FE43881D44A9}" type="sibTrans" cxnId="{D60F52B0-9514-465E-BF5F-6D52AD7B18DC}">
      <dgm:prSet/>
      <dgm:spPr/>
      <dgm:t>
        <a:bodyPr/>
        <a:lstStyle/>
        <a:p>
          <a:endParaRPr lang="en-IN"/>
        </a:p>
      </dgm:t>
    </dgm:pt>
    <dgm:pt modelId="{83F4DF8F-5E59-4C0D-9908-9BCEFAE39E43}">
      <dgm:prSet custT="1"/>
      <dgm:spPr/>
      <dgm:t>
        <a:bodyPr/>
        <a:lstStyle/>
        <a:p>
          <a:r>
            <a:rPr lang="en-IE" sz="2400" dirty="0">
              <a:latin typeface="Calibri" pitchFamily="34" charset="0"/>
              <a:cs typeface="Calibri" pitchFamily="34" charset="0"/>
            </a:rPr>
            <a:t>I am an exclamation mark</a:t>
          </a:r>
          <a:endParaRPr lang="en-IN" sz="2400" dirty="0">
            <a:latin typeface="Calibri" pitchFamily="34" charset="0"/>
            <a:cs typeface="Calibri" pitchFamily="34" charset="0"/>
          </a:endParaRPr>
        </a:p>
      </dgm:t>
    </dgm:pt>
    <dgm:pt modelId="{8119DF0A-6E23-4CA5-AA35-618EA3D2A43C}" type="parTrans" cxnId="{03E44821-5EE6-425D-9B1A-5BBE9FE5B033}">
      <dgm:prSet/>
      <dgm:spPr/>
      <dgm:t>
        <a:bodyPr/>
        <a:lstStyle/>
        <a:p>
          <a:endParaRPr lang="en-IN"/>
        </a:p>
      </dgm:t>
    </dgm:pt>
    <dgm:pt modelId="{61AA93EC-8744-4655-818E-73A0770E0E04}" type="sibTrans" cxnId="{03E44821-5EE6-425D-9B1A-5BBE9FE5B033}">
      <dgm:prSet/>
      <dgm:spPr/>
      <dgm:t>
        <a:bodyPr/>
        <a:lstStyle/>
        <a:p>
          <a:endParaRPr lang="en-IN"/>
        </a:p>
      </dgm:t>
    </dgm:pt>
    <dgm:pt modelId="{376D5AC9-D125-4178-8975-F22941D61723}">
      <dgm:prSet custT="1"/>
      <dgm:spPr/>
      <dgm:t>
        <a:bodyPr/>
        <a:lstStyle/>
        <a:p>
          <a:pPr marL="173038" indent="0" algn="l"/>
          <a:r>
            <a:rPr lang="en-IE" sz="2400" dirty="0"/>
            <a:t>I am a mark at the end of a sentence that indicates strong feelings or high volume.__</a:t>
          </a:r>
          <a:endParaRPr lang="en-IN" sz="2400" dirty="0">
            <a:latin typeface="Calibri" pitchFamily="34" charset="0"/>
            <a:cs typeface="Calibri" pitchFamily="34" charset="0"/>
          </a:endParaRPr>
        </a:p>
      </dgm:t>
    </dgm:pt>
    <dgm:pt modelId="{494D5F95-A816-494A-83F1-9AD5C50CC00A}" type="parTrans" cxnId="{F02BA839-B1A1-4CFA-AF46-959FA359BA9B}">
      <dgm:prSet/>
      <dgm:spPr/>
      <dgm:t>
        <a:bodyPr/>
        <a:lstStyle/>
        <a:p>
          <a:endParaRPr lang="en-IN"/>
        </a:p>
      </dgm:t>
    </dgm:pt>
    <dgm:pt modelId="{CE8BC468-662D-409C-9AC1-488FAA3211DC}" type="sibTrans" cxnId="{F02BA839-B1A1-4CFA-AF46-959FA359BA9B}">
      <dgm:prSet/>
      <dgm:spPr/>
      <dgm:t>
        <a:bodyPr/>
        <a:lstStyle/>
        <a:p>
          <a:endParaRPr lang="en-IN"/>
        </a:p>
      </dgm:t>
    </dgm:pt>
    <dgm:pt modelId="{094FFA6A-206F-4A56-A8A3-9BBC9A163C7C}">
      <dgm:prSet phldrT="[Text]" custT="1"/>
      <dgm:spPr/>
      <dgm:t>
        <a:bodyPr/>
        <a:lstStyle/>
        <a:p>
          <a:pPr marL="173038" indent="-173038" algn="l"/>
          <a:r>
            <a:rPr lang="en-IE" sz="2400" dirty="0">
              <a:latin typeface="Calibri" pitchFamily="34" charset="0"/>
              <a:cs typeface="Calibri" pitchFamily="34" charset="0"/>
            </a:rPr>
            <a:t>   I am a mark at the end of a sentence. ______. </a:t>
          </a:r>
          <a:endParaRPr lang="en-IN" sz="2400" dirty="0">
            <a:latin typeface="Calibri" pitchFamily="34" charset="0"/>
            <a:cs typeface="Calibri" pitchFamily="34" charset="0"/>
          </a:endParaRPr>
        </a:p>
      </dgm:t>
    </dgm:pt>
    <dgm:pt modelId="{DCCADA47-2A39-4909-9677-F2856C6419FE}" type="sibTrans" cxnId="{4FE99D3F-33F7-44FF-8AE7-42057AA9B134}">
      <dgm:prSet/>
      <dgm:spPr/>
      <dgm:t>
        <a:bodyPr/>
        <a:lstStyle/>
        <a:p>
          <a:endParaRPr lang="en-IN"/>
        </a:p>
      </dgm:t>
    </dgm:pt>
    <dgm:pt modelId="{438722D2-0F55-40DB-B871-790C28BA575B}" type="parTrans" cxnId="{4FE99D3F-33F7-44FF-8AE7-42057AA9B134}">
      <dgm:prSet/>
      <dgm:spPr/>
      <dgm:t>
        <a:bodyPr/>
        <a:lstStyle/>
        <a:p>
          <a:endParaRPr lang="en-IN"/>
        </a:p>
      </dgm:t>
    </dgm:pt>
    <dgm:pt modelId="{3A6E1713-020A-41F7-A200-6ADB1956934A}">
      <dgm:prSet phldrT="[Text]" custT="1"/>
      <dgm:spPr/>
      <dgm:t>
        <a:bodyPr/>
        <a:lstStyle/>
        <a:p>
          <a:r>
            <a:rPr lang="en-IE" sz="2400" dirty="0"/>
            <a:t>I am a full stop</a:t>
          </a:r>
          <a:endParaRPr lang="en-IN" sz="2400" dirty="0"/>
        </a:p>
      </dgm:t>
    </dgm:pt>
    <dgm:pt modelId="{B4819451-5D36-4227-A84F-73CAC3F4F5EA}" type="sibTrans" cxnId="{E89733BB-EC1D-4BE9-BE65-EC8B3F4F3A9A}">
      <dgm:prSet/>
      <dgm:spPr/>
      <dgm:t>
        <a:bodyPr/>
        <a:lstStyle/>
        <a:p>
          <a:endParaRPr lang="en-IN"/>
        </a:p>
      </dgm:t>
    </dgm:pt>
    <dgm:pt modelId="{EDEF3498-208D-4B78-A389-C44C8704D6F3}" type="parTrans" cxnId="{E89733BB-EC1D-4BE9-BE65-EC8B3F4F3A9A}">
      <dgm:prSet/>
      <dgm:spPr/>
      <dgm:t>
        <a:bodyPr/>
        <a:lstStyle/>
        <a:p>
          <a:endParaRPr lang="en-IN"/>
        </a:p>
      </dgm:t>
    </dgm:pt>
    <dgm:pt modelId="{F76FC3F6-88A7-43A6-90CB-1EBE3DF3C3F0}" type="pres">
      <dgm:prSet presAssocID="{C9EAA604-B4CB-443C-888E-73ECFE4A84F3}" presName="Name0" presStyleCnt="0">
        <dgm:presLayoutVars>
          <dgm:dir/>
          <dgm:animLvl val="lvl"/>
          <dgm:resizeHandles val="exact"/>
        </dgm:presLayoutVars>
      </dgm:prSet>
      <dgm:spPr/>
    </dgm:pt>
    <dgm:pt modelId="{D72D95F3-CC3D-4B66-8194-EE49C55D22AC}" type="pres">
      <dgm:prSet presAssocID="{094FFA6A-206F-4A56-A8A3-9BBC9A163C7C}" presName="linNode" presStyleCnt="0"/>
      <dgm:spPr/>
    </dgm:pt>
    <dgm:pt modelId="{0BF75974-88D6-4294-8A2B-560DDE715A06}" type="pres">
      <dgm:prSet presAssocID="{094FFA6A-206F-4A56-A8A3-9BBC9A163C7C}" presName="parentText" presStyleLbl="node1" presStyleIdx="0" presStyleCnt="5" custScaleX="233846" custLinFactNeighborY="-229">
        <dgm:presLayoutVars>
          <dgm:chMax val="1"/>
          <dgm:bulletEnabled val="1"/>
        </dgm:presLayoutVars>
      </dgm:prSet>
      <dgm:spPr/>
    </dgm:pt>
    <dgm:pt modelId="{B3695771-EEC5-4C0B-A42D-8184AD65E64F}" type="pres">
      <dgm:prSet presAssocID="{094FFA6A-206F-4A56-A8A3-9BBC9A163C7C}" presName="descendantText" presStyleLbl="alignAccFollowNode1" presStyleIdx="0" presStyleCnt="5" custLinFactNeighborY="-286">
        <dgm:presLayoutVars>
          <dgm:bulletEnabled val="1"/>
        </dgm:presLayoutVars>
      </dgm:prSet>
      <dgm:spPr/>
    </dgm:pt>
    <dgm:pt modelId="{F902F992-A44B-4C22-97B8-AF19B9E004A0}" type="pres">
      <dgm:prSet presAssocID="{DCCADA47-2A39-4909-9677-F2856C6419FE}" presName="sp" presStyleCnt="0"/>
      <dgm:spPr/>
    </dgm:pt>
    <dgm:pt modelId="{9000E651-FA75-413B-9790-426933821FB2}" type="pres">
      <dgm:prSet presAssocID="{A10EC72C-BEA7-407D-9EA3-2F8F8695F2A8}" presName="linNode" presStyleCnt="0"/>
      <dgm:spPr/>
    </dgm:pt>
    <dgm:pt modelId="{10AA26D4-40CD-4F10-A0E7-9F29ABE6056D}" type="pres">
      <dgm:prSet presAssocID="{A10EC72C-BEA7-407D-9EA3-2F8F8695F2A8}" presName="parentText" presStyleLbl="node1" presStyleIdx="1" presStyleCnt="5" custScaleX="211545">
        <dgm:presLayoutVars>
          <dgm:chMax val="1"/>
          <dgm:bulletEnabled val="1"/>
        </dgm:presLayoutVars>
      </dgm:prSet>
      <dgm:spPr/>
    </dgm:pt>
    <dgm:pt modelId="{814F7865-EF2B-42A5-A154-B7D13DE3AE5A}" type="pres">
      <dgm:prSet presAssocID="{A10EC72C-BEA7-407D-9EA3-2F8F8695F2A8}" presName="descendantText" presStyleLbl="alignAccFollowNode1" presStyleIdx="1" presStyleCnt="5" custScaleX="92067" custLinFactNeighborX="59018" custLinFactNeighborY="-7041">
        <dgm:presLayoutVars>
          <dgm:bulletEnabled val="1"/>
        </dgm:presLayoutVars>
      </dgm:prSet>
      <dgm:spPr/>
    </dgm:pt>
    <dgm:pt modelId="{781F3A6C-99DA-4B24-8E13-B7843B969163}" type="pres">
      <dgm:prSet presAssocID="{91D5D4F0-3AF4-43E1-8A20-26CAED2572CF}" presName="sp" presStyleCnt="0"/>
      <dgm:spPr/>
    </dgm:pt>
    <dgm:pt modelId="{07064130-23A2-4526-BDD4-0F001EDC3CB0}" type="pres">
      <dgm:prSet presAssocID="{9B22045F-4CC4-4A66-B825-63D72154B1C2}" presName="linNode" presStyleCnt="0"/>
      <dgm:spPr/>
    </dgm:pt>
    <dgm:pt modelId="{84A5F829-2170-4208-9DAC-5EDEBCA5CA6B}" type="pres">
      <dgm:prSet presAssocID="{9B22045F-4CC4-4A66-B825-63D72154B1C2}" presName="parentText" presStyleLbl="node1" presStyleIdx="2" presStyleCnt="5" custScaleX="229050">
        <dgm:presLayoutVars>
          <dgm:chMax val="1"/>
          <dgm:bulletEnabled val="1"/>
        </dgm:presLayoutVars>
      </dgm:prSet>
      <dgm:spPr/>
    </dgm:pt>
    <dgm:pt modelId="{04844DAB-276F-4DBE-9495-5A3224533F09}" type="pres">
      <dgm:prSet presAssocID="{9B22045F-4CC4-4A66-B825-63D72154B1C2}" presName="descendantText" presStyleLbl="alignAccFollowNode1" presStyleIdx="2" presStyleCnt="5">
        <dgm:presLayoutVars>
          <dgm:bulletEnabled val="1"/>
        </dgm:presLayoutVars>
      </dgm:prSet>
      <dgm:spPr/>
    </dgm:pt>
    <dgm:pt modelId="{0C0ACFC3-6A3F-4CF4-A943-9799E1231708}" type="pres">
      <dgm:prSet presAssocID="{A18EC461-D8ED-433F-A37B-D906C30F0E00}" presName="sp" presStyleCnt="0"/>
      <dgm:spPr/>
    </dgm:pt>
    <dgm:pt modelId="{D067F469-EE99-4DB1-8232-4EC7DFBC584D}" type="pres">
      <dgm:prSet presAssocID="{DB09759D-7510-4272-80FE-CD25AA0816F9}" presName="linNode" presStyleCnt="0"/>
      <dgm:spPr/>
    </dgm:pt>
    <dgm:pt modelId="{07714D16-8877-4D28-9567-F1E6D4ADF98B}" type="pres">
      <dgm:prSet presAssocID="{DB09759D-7510-4272-80FE-CD25AA0816F9}" presName="parentText" presStyleLbl="node1" presStyleIdx="3" presStyleCnt="5" custScaleX="228982">
        <dgm:presLayoutVars>
          <dgm:chMax val="1"/>
          <dgm:bulletEnabled val="1"/>
        </dgm:presLayoutVars>
      </dgm:prSet>
      <dgm:spPr/>
    </dgm:pt>
    <dgm:pt modelId="{4100EE3B-2249-46DB-8D8B-5BFB5771067D}" type="pres">
      <dgm:prSet presAssocID="{DB09759D-7510-4272-80FE-CD25AA0816F9}" presName="descendantText" presStyleLbl="alignAccFollowNode1" presStyleIdx="3" presStyleCnt="5">
        <dgm:presLayoutVars>
          <dgm:bulletEnabled val="1"/>
        </dgm:presLayoutVars>
      </dgm:prSet>
      <dgm:spPr/>
    </dgm:pt>
    <dgm:pt modelId="{2E648C5F-7469-410B-B848-B7BFF5A05D71}" type="pres">
      <dgm:prSet presAssocID="{B4B8417A-09AE-4511-B515-FE43881D44A9}" presName="sp" presStyleCnt="0"/>
      <dgm:spPr/>
    </dgm:pt>
    <dgm:pt modelId="{317B0225-7908-4F01-9186-BFE22B08B69C}" type="pres">
      <dgm:prSet presAssocID="{376D5AC9-D125-4178-8975-F22941D61723}" presName="linNode" presStyleCnt="0"/>
      <dgm:spPr/>
    </dgm:pt>
    <dgm:pt modelId="{9FB7BBC0-48DF-44ED-A878-AA92359D118E}" type="pres">
      <dgm:prSet presAssocID="{376D5AC9-D125-4178-8975-F22941D61723}" presName="parentText" presStyleLbl="node1" presStyleIdx="4" presStyleCnt="5" custScaleX="225499">
        <dgm:presLayoutVars>
          <dgm:chMax val="1"/>
          <dgm:bulletEnabled val="1"/>
        </dgm:presLayoutVars>
      </dgm:prSet>
      <dgm:spPr/>
    </dgm:pt>
    <dgm:pt modelId="{67C10880-88BE-4F97-8482-B865D06CF60F}" type="pres">
      <dgm:prSet presAssocID="{376D5AC9-D125-4178-8975-F22941D61723}" presName="descendantText" presStyleLbl="alignAccFollowNode1" presStyleIdx="4" presStyleCnt="5">
        <dgm:presLayoutVars>
          <dgm:bulletEnabled val="1"/>
        </dgm:presLayoutVars>
      </dgm:prSet>
      <dgm:spPr/>
    </dgm:pt>
  </dgm:ptLst>
  <dgm:cxnLst>
    <dgm:cxn modelId="{03E44821-5EE6-425D-9B1A-5BBE9FE5B033}" srcId="{376D5AC9-D125-4178-8975-F22941D61723}" destId="{83F4DF8F-5E59-4C0D-9908-9BCEFAE39E43}" srcOrd="0" destOrd="0" parTransId="{8119DF0A-6E23-4CA5-AA35-618EA3D2A43C}" sibTransId="{61AA93EC-8744-4655-818E-73A0770E0E04}"/>
    <dgm:cxn modelId="{6F66B824-3768-4C74-93E0-181AFF374C08}" type="presOf" srcId="{094FFA6A-206F-4A56-A8A3-9BBC9A163C7C}" destId="{0BF75974-88D6-4294-8A2B-560DDE715A06}" srcOrd="0" destOrd="0" presId="urn:microsoft.com/office/officeart/2005/8/layout/vList5"/>
    <dgm:cxn modelId="{F7AB5A26-A8DF-43F5-80D0-0C1320299B67}" srcId="{DB09759D-7510-4272-80FE-CD25AA0816F9}" destId="{249949DE-8F11-4802-B116-E127B4CE33A3}" srcOrd="0" destOrd="0" parTransId="{6E56CDC6-832D-4FDA-9DB1-B5AB03054450}" sibTransId="{85665692-A535-49EE-BC86-572AF5B81193}"/>
    <dgm:cxn modelId="{2307442A-0EBE-4C31-86E8-B0ECB6C9EA48}" type="presOf" srcId="{249949DE-8F11-4802-B116-E127B4CE33A3}" destId="{4100EE3B-2249-46DB-8D8B-5BFB5771067D}" srcOrd="0" destOrd="0" presId="urn:microsoft.com/office/officeart/2005/8/layout/vList5"/>
    <dgm:cxn modelId="{C0048D2B-ABAD-40E6-9D8B-39DF1CDB1B16}" srcId="{9B22045F-4CC4-4A66-B825-63D72154B1C2}" destId="{C9C2876D-0FF4-43C9-BA00-B787F1E2C416}" srcOrd="0" destOrd="0" parTransId="{3738FD6B-4CC0-4FFB-A012-E279613E3082}" sibTransId="{BB395439-CF7C-44BC-B219-E4B10F5C7542}"/>
    <dgm:cxn modelId="{F02BA839-B1A1-4CFA-AF46-959FA359BA9B}" srcId="{C9EAA604-B4CB-443C-888E-73ECFE4A84F3}" destId="{376D5AC9-D125-4178-8975-F22941D61723}" srcOrd="4" destOrd="0" parTransId="{494D5F95-A816-494A-83F1-9AD5C50CC00A}" sibTransId="{CE8BC468-662D-409C-9AC1-488FAA3211DC}"/>
    <dgm:cxn modelId="{4FE99D3F-33F7-44FF-8AE7-42057AA9B134}" srcId="{C9EAA604-B4CB-443C-888E-73ECFE4A84F3}" destId="{094FFA6A-206F-4A56-A8A3-9BBC9A163C7C}" srcOrd="0" destOrd="0" parTransId="{438722D2-0F55-40DB-B871-790C28BA575B}" sibTransId="{DCCADA47-2A39-4909-9677-F2856C6419FE}"/>
    <dgm:cxn modelId="{EDCC1A6B-2D6F-43C4-9950-BA7BB525BA27}" type="presOf" srcId="{A10EC72C-BEA7-407D-9EA3-2F8F8695F2A8}" destId="{10AA26D4-40CD-4F10-A0E7-9F29ABE6056D}" srcOrd="0" destOrd="0" presId="urn:microsoft.com/office/officeart/2005/8/layout/vList5"/>
    <dgm:cxn modelId="{5A299C6B-76C2-48C0-88A4-6BC6E06996D8}" type="presOf" srcId="{9B22045F-4CC4-4A66-B825-63D72154B1C2}" destId="{84A5F829-2170-4208-9DAC-5EDEBCA5CA6B}" srcOrd="0" destOrd="0" presId="urn:microsoft.com/office/officeart/2005/8/layout/vList5"/>
    <dgm:cxn modelId="{7A89154C-B130-41D0-B175-11D4D6365463}" type="presOf" srcId="{3A6E1713-020A-41F7-A200-6ADB1956934A}" destId="{B3695771-EEC5-4C0B-A42D-8184AD65E64F}" srcOrd="0" destOrd="0" presId="urn:microsoft.com/office/officeart/2005/8/layout/vList5"/>
    <dgm:cxn modelId="{1EFEDF77-CA44-4BA1-80C3-6D8BEEC29AD0}" srcId="{C9EAA604-B4CB-443C-888E-73ECFE4A84F3}" destId="{A10EC72C-BEA7-407D-9EA3-2F8F8695F2A8}" srcOrd="1" destOrd="0" parTransId="{B7D593FA-3C4E-4280-B3FA-39141C162D86}" sibTransId="{91D5D4F0-3AF4-43E1-8A20-26CAED2572CF}"/>
    <dgm:cxn modelId="{FD0D6758-7A5F-437C-A729-E2CEA4BE5D10}" type="presOf" srcId="{376D5AC9-D125-4178-8975-F22941D61723}" destId="{9FB7BBC0-48DF-44ED-A878-AA92359D118E}" srcOrd="0" destOrd="0" presId="urn:microsoft.com/office/officeart/2005/8/layout/vList5"/>
    <dgm:cxn modelId="{25419087-D18E-4C70-814B-3E479B0288E6}" type="presOf" srcId="{83F4DF8F-5E59-4C0D-9908-9BCEFAE39E43}" destId="{67C10880-88BE-4F97-8482-B865D06CF60F}" srcOrd="0" destOrd="0" presId="urn:microsoft.com/office/officeart/2005/8/layout/vList5"/>
    <dgm:cxn modelId="{7B7ED3AE-9348-4C7C-80C4-0F53CD8284D2}" srcId="{A10EC72C-BEA7-407D-9EA3-2F8F8695F2A8}" destId="{992CC4EA-82F8-4262-898A-0CC0C3C3E6AF}" srcOrd="0" destOrd="0" parTransId="{579B6919-F2FC-43AD-AC9B-94B96CAA89BD}" sibTransId="{F08A6280-DE12-4895-9C53-40CE34004018}"/>
    <dgm:cxn modelId="{D60F52B0-9514-465E-BF5F-6D52AD7B18DC}" srcId="{C9EAA604-B4CB-443C-888E-73ECFE4A84F3}" destId="{DB09759D-7510-4272-80FE-CD25AA0816F9}" srcOrd="3" destOrd="0" parTransId="{609C0AAE-D6E0-48D6-8BEF-1E359A5DFA08}" sibTransId="{B4B8417A-09AE-4511-B515-FE43881D44A9}"/>
    <dgm:cxn modelId="{6F588AB5-809A-4E7C-AEAB-AAD3400EC44E}" srcId="{C9EAA604-B4CB-443C-888E-73ECFE4A84F3}" destId="{9B22045F-4CC4-4A66-B825-63D72154B1C2}" srcOrd="2" destOrd="0" parTransId="{496BBB09-89FF-450B-BCFE-1CB9485E2BB1}" sibTransId="{A18EC461-D8ED-433F-A37B-D906C30F0E00}"/>
    <dgm:cxn modelId="{E89733BB-EC1D-4BE9-BE65-EC8B3F4F3A9A}" srcId="{094FFA6A-206F-4A56-A8A3-9BBC9A163C7C}" destId="{3A6E1713-020A-41F7-A200-6ADB1956934A}" srcOrd="0" destOrd="0" parTransId="{EDEF3498-208D-4B78-A389-C44C8704D6F3}" sibTransId="{B4819451-5D36-4227-A84F-73CAC3F4F5EA}"/>
    <dgm:cxn modelId="{05AA34C2-F865-4416-A61A-F0BCA23684C8}" type="presOf" srcId="{C9C2876D-0FF4-43C9-BA00-B787F1E2C416}" destId="{04844DAB-276F-4DBE-9495-5A3224533F09}" srcOrd="0" destOrd="0" presId="urn:microsoft.com/office/officeart/2005/8/layout/vList5"/>
    <dgm:cxn modelId="{1ABBDBC5-21A3-4848-A1DC-00B5C2E48733}" type="presOf" srcId="{DB09759D-7510-4272-80FE-CD25AA0816F9}" destId="{07714D16-8877-4D28-9567-F1E6D4ADF98B}" srcOrd="0" destOrd="0" presId="urn:microsoft.com/office/officeart/2005/8/layout/vList5"/>
    <dgm:cxn modelId="{1043FEC9-A70C-470D-AD58-121CAEF4BB10}" type="presOf" srcId="{992CC4EA-82F8-4262-898A-0CC0C3C3E6AF}" destId="{814F7865-EF2B-42A5-A154-B7D13DE3AE5A}" srcOrd="0" destOrd="0" presId="urn:microsoft.com/office/officeart/2005/8/layout/vList5"/>
    <dgm:cxn modelId="{371119FD-EEBF-48F8-9F3D-7101B6F72408}" type="presOf" srcId="{C9EAA604-B4CB-443C-888E-73ECFE4A84F3}" destId="{F76FC3F6-88A7-43A6-90CB-1EBE3DF3C3F0}" srcOrd="0" destOrd="0" presId="urn:microsoft.com/office/officeart/2005/8/layout/vList5"/>
    <dgm:cxn modelId="{3C72FD3F-0247-4D25-BA6D-E23BC304FB56}" type="presParOf" srcId="{F76FC3F6-88A7-43A6-90CB-1EBE3DF3C3F0}" destId="{D72D95F3-CC3D-4B66-8194-EE49C55D22AC}" srcOrd="0" destOrd="0" presId="urn:microsoft.com/office/officeart/2005/8/layout/vList5"/>
    <dgm:cxn modelId="{1EB5B5CB-A0A6-4942-8F45-5951CEA7487F}" type="presParOf" srcId="{D72D95F3-CC3D-4B66-8194-EE49C55D22AC}" destId="{0BF75974-88D6-4294-8A2B-560DDE715A06}" srcOrd="0" destOrd="0" presId="urn:microsoft.com/office/officeart/2005/8/layout/vList5"/>
    <dgm:cxn modelId="{6BED2E98-FF75-4683-9441-B3A7B7F2901A}" type="presParOf" srcId="{D72D95F3-CC3D-4B66-8194-EE49C55D22AC}" destId="{B3695771-EEC5-4C0B-A42D-8184AD65E64F}" srcOrd="1" destOrd="0" presId="urn:microsoft.com/office/officeart/2005/8/layout/vList5"/>
    <dgm:cxn modelId="{22E6720E-3249-4741-B684-EE2EE8D15E5B}" type="presParOf" srcId="{F76FC3F6-88A7-43A6-90CB-1EBE3DF3C3F0}" destId="{F902F992-A44B-4C22-97B8-AF19B9E004A0}" srcOrd="1" destOrd="0" presId="urn:microsoft.com/office/officeart/2005/8/layout/vList5"/>
    <dgm:cxn modelId="{03C7578B-8DF7-4726-A1D0-AC983F687231}" type="presParOf" srcId="{F76FC3F6-88A7-43A6-90CB-1EBE3DF3C3F0}" destId="{9000E651-FA75-413B-9790-426933821FB2}" srcOrd="2" destOrd="0" presId="urn:microsoft.com/office/officeart/2005/8/layout/vList5"/>
    <dgm:cxn modelId="{976E3B78-925C-45C8-8245-ACCD5CB6FA58}" type="presParOf" srcId="{9000E651-FA75-413B-9790-426933821FB2}" destId="{10AA26D4-40CD-4F10-A0E7-9F29ABE6056D}" srcOrd="0" destOrd="0" presId="urn:microsoft.com/office/officeart/2005/8/layout/vList5"/>
    <dgm:cxn modelId="{84D67359-56A5-4A7B-BCB7-E66D052F0F77}" type="presParOf" srcId="{9000E651-FA75-413B-9790-426933821FB2}" destId="{814F7865-EF2B-42A5-A154-B7D13DE3AE5A}" srcOrd="1" destOrd="0" presId="urn:microsoft.com/office/officeart/2005/8/layout/vList5"/>
    <dgm:cxn modelId="{58FFDB18-E576-4F18-9714-DC6F6F8601DA}" type="presParOf" srcId="{F76FC3F6-88A7-43A6-90CB-1EBE3DF3C3F0}" destId="{781F3A6C-99DA-4B24-8E13-B7843B969163}" srcOrd="3" destOrd="0" presId="urn:microsoft.com/office/officeart/2005/8/layout/vList5"/>
    <dgm:cxn modelId="{FFCE83D5-9644-4B84-8B20-3942631BA444}" type="presParOf" srcId="{F76FC3F6-88A7-43A6-90CB-1EBE3DF3C3F0}" destId="{07064130-23A2-4526-BDD4-0F001EDC3CB0}" srcOrd="4" destOrd="0" presId="urn:microsoft.com/office/officeart/2005/8/layout/vList5"/>
    <dgm:cxn modelId="{F6F6E60B-0AAD-4154-AA32-4294F3110129}" type="presParOf" srcId="{07064130-23A2-4526-BDD4-0F001EDC3CB0}" destId="{84A5F829-2170-4208-9DAC-5EDEBCA5CA6B}" srcOrd="0" destOrd="0" presId="urn:microsoft.com/office/officeart/2005/8/layout/vList5"/>
    <dgm:cxn modelId="{4322FEDD-872E-4309-B71B-B04FEE53B23A}" type="presParOf" srcId="{07064130-23A2-4526-BDD4-0F001EDC3CB0}" destId="{04844DAB-276F-4DBE-9495-5A3224533F09}" srcOrd="1" destOrd="0" presId="urn:microsoft.com/office/officeart/2005/8/layout/vList5"/>
    <dgm:cxn modelId="{DF84B3C4-CFED-4775-8CB8-C97950367524}" type="presParOf" srcId="{F76FC3F6-88A7-43A6-90CB-1EBE3DF3C3F0}" destId="{0C0ACFC3-6A3F-4CF4-A943-9799E1231708}" srcOrd="5" destOrd="0" presId="urn:microsoft.com/office/officeart/2005/8/layout/vList5"/>
    <dgm:cxn modelId="{BC851E9C-7663-48A0-92EB-17D66914F63C}" type="presParOf" srcId="{F76FC3F6-88A7-43A6-90CB-1EBE3DF3C3F0}" destId="{D067F469-EE99-4DB1-8232-4EC7DFBC584D}" srcOrd="6" destOrd="0" presId="urn:microsoft.com/office/officeart/2005/8/layout/vList5"/>
    <dgm:cxn modelId="{E9343E50-2F67-4F38-9890-A9B0BEC1F6D9}" type="presParOf" srcId="{D067F469-EE99-4DB1-8232-4EC7DFBC584D}" destId="{07714D16-8877-4D28-9567-F1E6D4ADF98B}" srcOrd="0" destOrd="0" presId="urn:microsoft.com/office/officeart/2005/8/layout/vList5"/>
    <dgm:cxn modelId="{2B546055-AF40-49F9-9781-FF2A179FAF54}" type="presParOf" srcId="{D067F469-EE99-4DB1-8232-4EC7DFBC584D}" destId="{4100EE3B-2249-46DB-8D8B-5BFB5771067D}" srcOrd="1" destOrd="0" presId="urn:microsoft.com/office/officeart/2005/8/layout/vList5"/>
    <dgm:cxn modelId="{4CF74859-6D16-45CC-9F53-751E7A6DA367}" type="presParOf" srcId="{F76FC3F6-88A7-43A6-90CB-1EBE3DF3C3F0}" destId="{2E648C5F-7469-410B-B848-B7BFF5A05D71}" srcOrd="7" destOrd="0" presId="urn:microsoft.com/office/officeart/2005/8/layout/vList5"/>
    <dgm:cxn modelId="{26A1E667-A074-4983-910F-363A739602A1}" type="presParOf" srcId="{F76FC3F6-88A7-43A6-90CB-1EBE3DF3C3F0}" destId="{317B0225-7908-4F01-9186-BFE22B08B69C}" srcOrd="8" destOrd="0" presId="urn:microsoft.com/office/officeart/2005/8/layout/vList5"/>
    <dgm:cxn modelId="{DD106A38-83D9-42E7-A2B6-5C193327727F}" type="presParOf" srcId="{317B0225-7908-4F01-9186-BFE22B08B69C}" destId="{9FB7BBC0-48DF-44ED-A878-AA92359D118E}" srcOrd="0" destOrd="0" presId="urn:microsoft.com/office/officeart/2005/8/layout/vList5"/>
    <dgm:cxn modelId="{95BD0821-A0BA-4607-B99B-4AA13B369EEE}" type="presParOf" srcId="{317B0225-7908-4F01-9186-BFE22B08B69C}" destId="{67C10880-88BE-4F97-8482-B865D06CF6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9D2E7-6137-409B-B90C-E97F77722FC5}" type="doc">
      <dgm:prSet loTypeId="urn:microsoft.com/office/officeart/2005/8/layout/cycle8" loCatId="cycle" qsTypeId="urn:microsoft.com/office/officeart/2005/8/quickstyle/3d4" qsCatId="3D" csTypeId="urn:microsoft.com/office/officeart/2005/8/colors/colorful4" csCatId="colorful" phldr="1"/>
      <dgm:spPr/>
    </dgm:pt>
    <dgm:pt modelId="{1C4AC795-4DD9-4BFD-B5D0-09D9D0E4C637}">
      <dgm:prSet phldrT="[Text]" custT="1"/>
      <dgm:spPr/>
      <dgm:t>
        <a:bodyPr/>
        <a:lstStyle/>
        <a:p>
          <a:pPr marL="82550" indent="0">
            <a:tabLst/>
          </a:pPr>
          <a:r>
            <a:rPr lang="en-US" sz="2200" dirty="0">
              <a:latin typeface="Calibri" pitchFamily="34" charset="0"/>
            </a:rPr>
            <a:t>She said, </a:t>
          </a:r>
          <a:endParaRPr lang="en-IN" sz="2200" dirty="0"/>
        </a:p>
      </dgm:t>
    </dgm:pt>
    <dgm:pt modelId="{51D9E86D-FD4B-4B4A-A568-32033183CF5E}" type="parTrans" cxnId="{13563B6D-0869-44C4-B7D2-007B7933CA47}">
      <dgm:prSet/>
      <dgm:spPr/>
      <dgm:t>
        <a:bodyPr/>
        <a:lstStyle/>
        <a:p>
          <a:endParaRPr lang="en-IN"/>
        </a:p>
      </dgm:t>
    </dgm:pt>
    <dgm:pt modelId="{40DA3E39-6C1B-4274-A2F1-DE94A77F46F1}" type="sibTrans" cxnId="{13563B6D-0869-44C4-B7D2-007B7933CA47}">
      <dgm:prSet/>
      <dgm:spPr/>
      <dgm:t>
        <a:bodyPr/>
        <a:lstStyle/>
        <a:p>
          <a:endParaRPr lang="en-IN"/>
        </a:p>
      </dgm:t>
    </dgm:pt>
    <dgm:pt modelId="{7C6C17B0-5212-4C77-BCE4-386E16CEC7FD}">
      <dgm:prSet phldrT="[Text]" custT="1"/>
      <dgm:spPr/>
      <dgm:t>
        <a:bodyPr/>
        <a:lstStyle/>
        <a:p>
          <a:r>
            <a:rPr lang="en-IE" sz="2200" dirty="0">
              <a:latin typeface="Calibri" panose="020F0502020204030204" pitchFamily="34" charset="0"/>
              <a:cs typeface="Calibri" panose="020F0502020204030204" pitchFamily="34" charset="0"/>
            </a:rPr>
            <a:t>Daddy asked,</a:t>
          </a:r>
          <a:endParaRPr lang="en-IN" sz="2200" dirty="0">
            <a:latin typeface="Calibri" panose="020F0502020204030204" pitchFamily="34" charset="0"/>
            <a:cs typeface="Calibri" panose="020F0502020204030204" pitchFamily="34" charset="0"/>
          </a:endParaRPr>
        </a:p>
      </dgm:t>
    </dgm:pt>
    <dgm:pt modelId="{8701FB18-783E-42A1-8D57-C321AC299D74}" type="parTrans" cxnId="{B06C1795-FE31-4DE1-B00A-9EF1CB402E81}">
      <dgm:prSet/>
      <dgm:spPr/>
      <dgm:t>
        <a:bodyPr/>
        <a:lstStyle/>
        <a:p>
          <a:endParaRPr lang="en-IN"/>
        </a:p>
      </dgm:t>
    </dgm:pt>
    <dgm:pt modelId="{28FA9863-FC24-480B-811A-37E919986744}" type="sibTrans" cxnId="{B06C1795-FE31-4DE1-B00A-9EF1CB402E81}">
      <dgm:prSet/>
      <dgm:spPr/>
      <dgm:t>
        <a:bodyPr/>
        <a:lstStyle/>
        <a:p>
          <a:endParaRPr lang="en-IN"/>
        </a:p>
      </dgm:t>
    </dgm:pt>
    <dgm:pt modelId="{EFF85AC5-C3E6-4B6A-A56B-B3A79C558024}">
      <dgm:prSet phldrT="[Text]" custT="1"/>
      <dgm:spPr/>
      <dgm:t>
        <a:bodyPr/>
        <a:lstStyle/>
        <a:p>
          <a:pPr marL="0" indent="0">
            <a:tabLst/>
          </a:pPr>
          <a:r>
            <a:rPr lang="en-IE" sz="2400" dirty="0">
              <a:latin typeface="Calibri" panose="020F0502020204030204" pitchFamily="34" charset="0"/>
              <a:cs typeface="Calibri" panose="020F0502020204030204" pitchFamily="34" charset="0"/>
            </a:rPr>
            <a:t>Mrs. Khanna exclaimed, </a:t>
          </a:r>
          <a:endParaRPr lang="en-IN" sz="2400" dirty="0">
            <a:latin typeface="Calibri" panose="020F0502020204030204" pitchFamily="34" charset="0"/>
            <a:cs typeface="Calibri" panose="020F0502020204030204" pitchFamily="34" charset="0"/>
          </a:endParaRPr>
        </a:p>
      </dgm:t>
    </dgm:pt>
    <dgm:pt modelId="{8C000E3E-4634-4CA5-B222-BA5091E7B4B7}" type="parTrans" cxnId="{A2E7B786-009F-4A7E-B68B-BCF5FB631BB6}">
      <dgm:prSet/>
      <dgm:spPr/>
      <dgm:t>
        <a:bodyPr/>
        <a:lstStyle/>
        <a:p>
          <a:endParaRPr lang="en-IN"/>
        </a:p>
      </dgm:t>
    </dgm:pt>
    <dgm:pt modelId="{9E9CB260-A36F-432C-8606-1F8019D22380}" type="sibTrans" cxnId="{A2E7B786-009F-4A7E-B68B-BCF5FB631BB6}">
      <dgm:prSet/>
      <dgm:spPr/>
      <dgm:t>
        <a:bodyPr/>
        <a:lstStyle/>
        <a:p>
          <a:endParaRPr lang="en-IN"/>
        </a:p>
      </dgm:t>
    </dgm:pt>
    <dgm:pt modelId="{976D78CD-7683-4226-8D19-ABD20086D858}" type="pres">
      <dgm:prSet presAssocID="{3949D2E7-6137-409B-B90C-E97F77722FC5}" presName="compositeShape" presStyleCnt="0">
        <dgm:presLayoutVars>
          <dgm:chMax val="7"/>
          <dgm:dir/>
          <dgm:resizeHandles val="exact"/>
        </dgm:presLayoutVars>
      </dgm:prSet>
      <dgm:spPr/>
    </dgm:pt>
    <dgm:pt modelId="{F97C0565-E8FB-4666-8203-E24B92847FD0}" type="pres">
      <dgm:prSet presAssocID="{3949D2E7-6137-409B-B90C-E97F77722FC5}" presName="wedge1" presStyleLbl="node1" presStyleIdx="0" presStyleCnt="3" custScaleX="113087" custLinFactNeighborX="-255" custLinFactNeighborY="-3998"/>
      <dgm:spPr/>
    </dgm:pt>
    <dgm:pt modelId="{36F6BDC2-E04B-4763-B7CE-B173D18F16C7}" type="pres">
      <dgm:prSet presAssocID="{3949D2E7-6137-409B-B90C-E97F77722FC5}" presName="dummy1a" presStyleCnt="0"/>
      <dgm:spPr/>
    </dgm:pt>
    <dgm:pt modelId="{78C44AD6-110A-4607-8251-10A449B61EC1}" type="pres">
      <dgm:prSet presAssocID="{3949D2E7-6137-409B-B90C-E97F77722FC5}" presName="dummy1b" presStyleCnt="0"/>
      <dgm:spPr/>
    </dgm:pt>
    <dgm:pt modelId="{F03CA55B-363D-4725-A9B2-77DBEE69BCC9}" type="pres">
      <dgm:prSet presAssocID="{3949D2E7-6137-409B-B90C-E97F77722FC5}" presName="wedge1Tx" presStyleLbl="node1" presStyleIdx="0" presStyleCnt="3">
        <dgm:presLayoutVars>
          <dgm:chMax val="0"/>
          <dgm:chPref val="0"/>
          <dgm:bulletEnabled val="1"/>
        </dgm:presLayoutVars>
      </dgm:prSet>
      <dgm:spPr/>
    </dgm:pt>
    <dgm:pt modelId="{25E20F56-5EB8-417D-B8EC-1BEC04130D0A}" type="pres">
      <dgm:prSet presAssocID="{3949D2E7-6137-409B-B90C-E97F77722FC5}" presName="wedge2" presStyleLbl="node1" presStyleIdx="1" presStyleCnt="3" custScaleX="122096" custLinFactNeighborX="508" custLinFactNeighborY="-3346"/>
      <dgm:spPr/>
    </dgm:pt>
    <dgm:pt modelId="{ADE41768-623E-4813-A341-5904F49E237E}" type="pres">
      <dgm:prSet presAssocID="{3949D2E7-6137-409B-B90C-E97F77722FC5}" presName="dummy2a" presStyleCnt="0"/>
      <dgm:spPr/>
    </dgm:pt>
    <dgm:pt modelId="{3B28B5AA-ADF0-42B3-AF18-6EB52BC35532}" type="pres">
      <dgm:prSet presAssocID="{3949D2E7-6137-409B-B90C-E97F77722FC5}" presName="dummy2b" presStyleCnt="0"/>
      <dgm:spPr/>
    </dgm:pt>
    <dgm:pt modelId="{D2DD9B50-CF6E-4CC4-A91B-3AF706E56EDC}" type="pres">
      <dgm:prSet presAssocID="{3949D2E7-6137-409B-B90C-E97F77722FC5}" presName="wedge2Tx" presStyleLbl="node1" presStyleIdx="1" presStyleCnt="3">
        <dgm:presLayoutVars>
          <dgm:chMax val="0"/>
          <dgm:chPref val="0"/>
          <dgm:bulletEnabled val="1"/>
        </dgm:presLayoutVars>
      </dgm:prSet>
      <dgm:spPr/>
    </dgm:pt>
    <dgm:pt modelId="{8FC6A789-3D26-4663-BD32-293CEAA897B8}" type="pres">
      <dgm:prSet presAssocID="{3949D2E7-6137-409B-B90C-E97F77722FC5}" presName="wedge3" presStyleLbl="node1" presStyleIdx="2" presStyleCnt="3" custScaleX="112545" custLinFactNeighborX="135" custLinFactNeighborY="-3998"/>
      <dgm:spPr/>
    </dgm:pt>
    <dgm:pt modelId="{23D7CBEF-7F40-4C9D-8292-0C9563FC455D}" type="pres">
      <dgm:prSet presAssocID="{3949D2E7-6137-409B-B90C-E97F77722FC5}" presName="dummy3a" presStyleCnt="0"/>
      <dgm:spPr/>
    </dgm:pt>
    <dgm:pt modelId="{21B01704-1076-43F4-B6C8-39701C28785D}" type="pres">
      <dgm:prSet presAssocID="{3949D2E7-6137-409B-B90C-E97F77722FC5}" presName="dummy3b" presStyleCnt="0"/>
      <dgm:spPr/>
    </dgm:pt>
    <dgm:pt modelId="{8C89F370-D562-4B44-BFEA-AAE47555A237}" type="pres">
      <dgm:prSet presAssocID="{3949D2E7-6137-409B-B90C-E97F77722FC5}" presName="wedge3Tx" presStyleLbl="node1" presStyleIdx="2" presStyleCnt="3">
        <dgm:presLayoutVars>
          <dgm:chMax val="0"/>
          <dgm:chPref val="0"/>
          <dgm:bulletEnabled val="1"/>
        </dgm:presLayoutVars>
      </dgm:prSet>
      <dgm:spPr/>
    </dgm:pt>
    <dgm:pt modelId="{6085943F-1C99-4E64-BA74-1688C706E3D5}" type="pres">
      <dgm:prSet presAssocID="{40DA3E39-6C1B-4274-A2F1-DE94A77F46F1}" presName="arrowWedge1" presStyleLbl="fgSibTrans2D1" presStyleIdx="0" presStyleCnt="3" custScaleX="107114" custLinFactNeighborX="425" custLinFactNeighborY="-599"/>
      <dgm:spPr/>
    </dgm:pt>
    <dgm:pt modelId="{9AA23D97-CEE1-434C-966F-59EBD557CA3E}" type="pres">
      <dgm:prSet presAssocID="{28FA9863-FC24-480B-811A-37E919986744}" presName="arrowWedge2" presStyleLbl="fgSibTrans2D1" presStyleIdx="1" presStyleCnt="3" custAng="0" custScaleX="114252" custLinFactNeighborX="112" custLinFactNeighborY="-534"/>
      <dgm:spPr/>
    </dgm:pt>
    <dgm:pt modelId="{773CABB6-5B30-404C-90AD-981CF723DAD4}" type="pres">
      <dgm:prSet presAssocID="{9E9CB260-A36F-432C-8606-1F8019D22380}" presName="arrowWedge3" presStyleLbl="fgSibTrans2D1" presStyleIdx="2" presStyleCnt="3" custScaleX="109795" custScaleY="99432" custLinFactNeighborX="1569" custLinFactNeighborY="-599"/>
      <dgm:spPr/>
    </dgm:pt>
  </dgm:ptLst>
  <dgm:cxnLst>
    <dgm:cxn modelId="{BBE1B31A-2CA6-4072-A30D-4E070B504B0C}" type="presOf" srcId="{EFF85AC5-C3E6-4B6A-A56B-B3A79C558024}" destId="{8C89F370-D562-4B44-BFEA-AAE47555A237}" srcOrd="1" destOrd="0" presId="urn:microsoft.com/office/officeart/2005/8/layout/cycle8"/>
    <dgm:cxn modelId="{DBBEBB1D-599B-4228-BD10-820156285AC5}" type="presOf" srcId="{EFF85AC5-C3E6-4B6A-A56B-B3A79C558024}" destId="{8FC6A789-3D26-4663-BD32-293CEAA897B8}" srcOrd="0" destOrd="0" presId="urn:microsoft.com/office/officeart/2005/8/layout/cycle8"/>
    <dgm:cxn modelId="{97FA375B-1F71-44F2-95C7-CBB1F9CD8103}" type="presOf" srcId="{7C6C17B0-5212-4C77-BCE4-386E16CEC7FD}" destId="{D2DD9B50-CF6E-4CC4-A91B-3AF706E56EDC}" srcOrd="1" destOrd="0" presId="urn:microsoft.com/office/officeart/2005/8/layout/cycle8"/>
    <dgm:cxn modelId="{2DFD9B6B-5434-47E9-8D02-7C6B08EE53FE}" type="presOf" srcId="{3949D2E7-6137-409B-B90C-E97F77722FC5}" destId="{976D78CD-7683-4226-8D19-ABD20086D858}" srcOrd="0" destOrd="0" presId="urn:microsoft.com/office/officeart/2005/8/layout/cycle8"/>
    <dgm:cxn modelId="{13563B6D-0869-44C4-B7D2-007B7933CA47}" srcId="{3949D2E7-6137-409B-B90C-E97F77722FC5}" destId="{1C4AC795-4DD9-4BFD-B5D0-09D9D0E4C637}" srcOrd="0" destOrd="0" parTransId="{51D9E86D-FD4B-4B4A-A568-32033183CF5E}" sibTransId="{40DA3E39-6C1B-4274-A2F1-DE94A77F46F1}"/>
    <dgm:cxn modelId="{A2E7B786-009F-4A7E-B68B-BCF5FB631BB6}" srcId="{3949D2E7-6137-409B-B90C-E97F77722FC5}" destId="{EFF85AC5-C3E6-4B6A-A56B-B3A79C558024}" srcOrd="2" destOrd="0" parTransId="{8C000E3E-4634-4CA5-B222-BA5091E7B4B7}" sibTransId="{9E9CB260-A36F-432C-8606-1F8019D22380}"/>
    <dgm:cxn modelId="{B06C1795-FE31-4DE1-B00A-9EF1CB402E81}" srcId="{3949D2E7-6137-409B-B90C-E97F77722FC5}" destId="{7C6C17B0-5212-4C77-BCE4-386E16CEC7FD}" srcOrd="1" destOrd="0" parTransId="{8701FB18-783E-42A1-8D57-C321AC299D74}" sibTransId="{28FA9863-FC24-480B-811A-37E919986744}"/>
    <dgm:cxn modelId="{81FFD0C4-B0C4-4F6F-98A1-198DD3DAB903}" type="presOf" srcId="{1C4AC795-4DD9-4BFD-B5D0-09D9D0E4C637}" destId="{F03CA55B-363D-4725-A9B2-77DBEE69BCC9}" srcOrd="1" destOrd="0" presId="urn:microsoft.com/office/officeart/2005/8/layout/cycle8"/>
    <dgm:cxn modelId="{CC151BE0-64D5-495E-BA1B-1B78B2A5AE71}" type="presOf" srcId="{1C4AC795-4DD9-4BFD-B5D0-09D9D0E4C637}" destId="{F97C0565-E8FB-4666-8203-E24B92847FD0}" srcOrd="0" destOrd="0" presId="urn:microsoft.com/office/officeart/2005/8/layout/cycle8"/>
    <dgm:cxn modelId="{1AA4F5F5-18DE-41B7-84DE-6F2D3807D1DA}" type="presOf" srcId="{7C6C17B0-5212-4C77-BCE4-386E16CEC7FD}" destId="{25E20F56-5EB8-417D-B8EC-1BEC04130D0A}" srcOrd="0" destOrd="0" presId="urn:microsoft.com/office/officeart/2005/8/layout/cycle8"/>
    <dgm:cxn modelId="{6057C30A-876B-4E20-88F9-C9BAA2E36A2D}" type="presParOf" srcId="{976D78CD-7683-4226-8D19-ABD20086D858}" destId="{F97C0565-E8FB-4666-8203-E24B92847FD0}" srcOrd="0" destOrd="0" presId="urn:microsoft.com/office/officeart/2005/8/layout/cycle8"/>
    <dgm:cxn modelId="{4EF59813-2658-416F-BAB3-F933866006B1}" type="presParOf" srcId="{976D78CD-7683-4226-8D19-ABD20086D858}" destId="{36F6BDC2-E04B-4763-B7CE-B173D18F16C7}" srcOrd="1" destOrd="0" presId="urn:microsoft.com/office/officeart/2005/8/layout/cycle8"/>
    <dgm:cxn modelId="{D8D6B56C-8990-4D59-B1EF-A5F243E841EB}" type="presParOf" srcId="{976D78CD-7683-4226-8D19-ABD20086D858}" destId="{78C44AD6-110A-4607-8251-10A449B61EC1}" srcOrd="2" destOrd="0" presId="urn:microsoft.com/office/officeart/2005/8/layout/cycle8"/>
    <dgm:cxn modelId="{5FA1DF4E-07E4-443C-9509-8E579214674C}" type="presParOf" srcId="{976D78CD-7683-4226-8D19-ABD20086D858}" destId="{F03CA55B-363D-4725-A9B2-77DBEE69BCC9}" srcOrd="3" destOrd="0" presId="urn:microsoft.com/office/officeart/2005/8/layout/cycle8"/>
    <dgm:cxn modelId="{C9D7C496-A83F-44AB-B455-443484429CA9}" type="presParOf" srcId="{976D78CD-7683-4226-8D19-ABD20086D858}" destId="{25E20F56-5EB8-417D-B8EC-1BEC04130D0A}" srcOrd="4" destOrd="0" presId="urn:microsoft.com/office/officeart/2005/8/layout/cycle8"/>
    <dgm:cxn modelId="{A7CEF2B5-C908-484C-9137-84005394AA3E}" type="presParOf" srcId="{976D78CD-7683-4226-8D19-ABD20086D858}" destId="{ADE41768-623E-4813-A341-5904F49E237E}" srcOrd="5" destOrd="0" presId="urn:microsoft.com/office/officeart/2005/8/layout/cycle8"/>
    <dgm:cxn modelId="{39B835D3-7FB4-4263-B0F2-0F8D379E4E88}" type="presParOf" srcId="{976D78CD-7683-4226-8D19-ABD20086D858}" destId="{3B28B5AA-ADF0-42B3-AF18-6EB52BC35532}" srcOrd="6" destOrd="0" presId="urn:microsoft.com/office/officeart/2005/8/layout/cycle8"/>
    <dgm:cxn modelId="{F30CD566-D9A7-40BF-AAF1-806DA3C99840}" type="presParOf" srcId="{976D78CD-7683-4226-8D19-ABD20086D858}" destId="{D2DD9B50-CF6E-4CC4-A91B-3AF706E56EDC}" srcOrd="7" destOrd="0" presId="urn:microsoft.com/office/officeart/2005/8/layout/cycle8"/>
    <dgm:cxn modelId="{AAD0FB0B-56CB-4BF4-A4E8-D8C1F7E7BEB3}" type="presParOf" srcId="{976D78CD-7683-4226-8D19-ABD20086D858}" destId="{8FC6A789-3D26-4663-BD32-293CEAA897B8}" srcOrd="8" destOrd="0" presId="urn:microsoft.com/office/officeart/2005/8/layout/cycle8"/>
    <dgm:cxn modelId="{7A0E97F5-9665-4131-9973-DF9D2F4C2857}" type="presParOf" srcId="{976D78CD-7683-4226-8D19-ABD20086D858}" destId="{23D7CBEF-7F40-4C9D-8292-0C9563FC455D}" srcOrd="9" destOrd="0" presId="urn:microsoft.com/office/officeart/2005/8/layout/cycle8"/>
    <dgm:cxn modelId="{984A921C-0E78-4354-854A-02004697CA42}" type="presParOf" srcId="{976D78CD-7683-4226-8D19-ABD20086D858}" destId="{21B01704-1076-43F4-B6C8-39701C28785D}" srcOrd="10" destOrd="0" presId="urn:microsoft.com/office/officeart/2005/8/layout/cycle8"/>
    <dgm:cxn modelId="{0E5C34E8-1C58-4F5D-AE28-83578B54F027}" type="presParOf" srcId="{976D78CD-7683-4226-8D19-ABD20086D858}" destId="{8C89F370-D562-4B44-BFEA-AAE47555A237}" srcOrd="11" destOrd="0" presId="urn:microsoft.com/office/officeart/2005/8/layout/cycle8"/>
    <dgm:cxn modelId="{A2E44119-510C-4DBF-8C56-448145169471}" type="presParOf" srcId="{976D78CD-7683-4226-8D19-ABD20086D858}" destId="{6085943F-1C99-4E64-BA74-1688C706E3D5}" srcOrd="12" destOrd="0" presId="urn:microsoft.com/office/officeart/2005/8/layout/cycle8"/>
    <dgm:cxn modelId="{32E3D12F-41A1-4F08-9A1A-60BA739572B3}" type="presParOf" srcId="{976D78CD-7683-4226-8D19-ABD20086D858}" destId="{9AA23D97-CEE1-434C-966F-59EBD557CA3E}" srcOrd="13" destOrd="0" presId="urn:microsoft.com/office/officeart/2005/8/layout/cycle8"/>
    <dgm:cxn modelId="{67B55862-B710-4ABA-9320-8ABA0CF19B39}" type="presParOf" srcId="{976D78CD-7683-4226-8D19-ABD20086D858}" destId="{773CABB6-5B30-404C-90AD-981CF723DAD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95771-EEC5-4C0B-A42D-8184AD65E64F}">
      <dsp:nvSpPr>
        <dsp:cNvPr id="0" name=""/>
        <dsp:cNvSpPr/>
      </dsp:nvSpPr>
      <dsp:spPr>
        <a:xfrm rot="5400000">
          <a:off x="7730258" y="-1794639"/>
          <a:ext cx="686241" cy="44470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E" sz="2400" kern="1200" dirty="0"/>
            <a:t>I am a full stop</a:t>
          </a:r>
          <a:endParaRPr lang="en-IN" sz="2400" kern="1200" dirty="0"/>
        </a:p>
      </dsp:txBody>
      <dsp:txXfrm rot="-5400000">
        <a:off x="5849839" y="119280"/>
        <a:ext cx="4413579" cy="619241"/>
      </dsp:txXfrm>
    </dsp:sp>
    <dsp:sp modelId="{0BF75974-88D6-4294-8A2B-560DDE715A06}">
      <dsp:nvSpPr>
        <dsp:cNvPr id="0" name=""/>
        <dsp:cNvSpPr/>
      </dsp:nvSpPr>
      <dsp:spPr>
        <a:xfrm>
          <a:off x="224" y="0"/>
          <a:ext cx="5849615" cy="85780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173038" lvl="0" indent="-173038" algn="l" defTabSz="1066800">
            <a:lnSpc>
              <a:spcPct val="90000"/>
            </a:lnSpc>
            <a:spcBef>
              <a:spcPct val="0"/>
            </a:spcBef>
            <a:spcAft>
              <a:spcPct val="35000"/>
            </a:spcAft>
            <a:buNone/>
          </a:pPr>
          <a:r>
            <a:rPr lang="en-IE" sz="2400" kern="1200" dirty="0">
              <a:latin typeface="Calibri" pitchFamily="34" charset="0"/>
              <a:cs typeface="Calibri" pitchFamily="34" charset="0"/>
            </a:rPr>
            <a:t>   I am a mark at the end of a sentence. ______. </a:t>
          </a:r>
          <a:endParaRPr lang="en-IN" sz="2400" kern="1200" dirty="0">
            <a:latin typeface="Calibri" pitchFamily="34" charset="0"/>
            <a:cs typeface="Calibri" pitchFamily="34" charset="0"/>
          </a:endParaRPr>
        </a:p>
      </dsp:txBody>
      <dsp:txXfrm>
        <a:off x="42098" y="41874"/>
        <a:ext cx="5765867" cy="774054"/>
      </dsp:txXfrm>
    </dsp:sp>
    <dsp:sp modelId="{814F7865-EF2B-42A5-A154-B7D13DE3AE5A}">
      <dsp:nvSpPr>
        <dsp:cNvPr id="0" name=""/>
        <dsp:cNvSpPr/>
      </dsp:nvSpPr>
      <dsp:spPr>
        <a:xfrm rot="5400000">
          <a:off x="7708383" y="-962402"/>
          <a:ext cx="686241" cy="449127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E" sz="2400" kern="1200" dirty="0">
              <a:latin typeface="Calibri" pitchFamily="34" charset="0"/>
              <a:cs typeface="Calibri" pitchFamily="34" charset="0"/>
            </a:rPr>
            <a:t>I am a capital letter</a:t>
          </a:r>
          <a:endParaRPr lang="en-IN" sz="2400" kern="1200" dirty="0">
            <a:latin typeface="Calibri" pitchFamily="34" charset="0"/>
            <a:cs typeface="Calibri" pitchFamily="34" charset="0"/>
          </a:endParaRPr>
        </a:p>
      </dsp:txBody>
      <dsp:txXfrm rot="-5400000">
        <a:off x="5805865" y="973616"/>
        <a:ext cx="4457778" cy="619241"/>
      </dsp:txXfrm>
    </dsp:sp>
    <dsp:sp modelId="{10AA26D4-40CD-4F10-A0E7-9F29ABE6056D}">
      <dsp:nvSpPr>
        <dsp:cNvPr id="0" name=""/>
        <dsp:cNvSpPr/>
      </dsp:nvSpPr>
      <dsp:spPr>
        <a:xfrm>
          <a:off x="224" y="902654"/>
          <a:ext cx="5804853" cy="85780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173038" lvl="0" indent="0" algn="l" defTabSz="1066800">
            <a:lnSpc>
              <a:spcPct val="90000"/>
            </a:lnSpc>
            <a:spcBef>
              <a:spcPct val="0"/>
            </a:spcBef>
            <a:spcAft>
              <a:spcPct val="35000"/>
            </a:spcAft>
            <a:buNone/>
          </a:pPr>
          <a:r>
            <a:rPr lang="en-IE" sz="2400" kern="1200" dirty="0">
              <a:latin typeface="Calibri" pitchFamily="34" charset="0"/>
              <a:cs typeface="Calibri" pitchFamily="34" charset="0"/>
            </a:rPr>
            <a:t>I am at the beginning of a sentence, and I am used for names and places. _______. </a:t>
          </a:r>
          <a:endParaRPr lang="en-IN" sz="2400" kern="1200" dirty="0">
            <a:latin typeface="Calibri" pitchFamily="34" charset="0"/>
            <a:cs typeface="Calibri" pitchFamily="34" charset="0"/>
          </a:endParaRPr>
        </a:p>
      </dsp:txBody>
      <dsp:txXfrm>
        <a:off x="42098" y="944528"/>
        <a:ext cx="5721105" cy="774054"/>
      </dsp:txXfrm>
    </dsp:sp>
    <dsp:sp modelId="{04844DAB-276F-4DBE-9495-5A3224533F09}">
      <dsp:nvSpPr>
        <dsp:cNvPr id="0" name=""/>
        <dsp:cNvSpPr/>
      </dsp:nvSpPr>
      <dsp:spPr>
        <a:xfrm rot="5400000">
          <a:off x="7702365" y="-17034"/>
          <a:ext cx="686241" cy="449856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E" sz="2400" kern="1200" dirty="0"/>
            <a:t>I am a comma</a:t>
          </a:r>
          <a:endParaRPr lang="en-IN" sz="2400" kern="1200" dirty="0"/>
        </a:p>
      </dsp:txBody>
      <dsp:txXfrm rot="-5400000">
        <a:off x="5796204" y="1922627"/>
        <a:ext cx="4465064" cy="619241"/>
      </dsp:txXfrm>
    </dsp:sp>
    <dsp:sp modelId="{84A5F829-2170-4208-9DAC-5EDEBCA5CA6B}">
      <dsp:nvSpPr>
        <dsp:cNvPr id="0" name=""/>
        <dsp:cNvSpPr/>
      </dsp:nvSpPr>
      <dsp:spPr>
        <a:xfrm>
          <a:off x="224" y="1803346"/>
          <a:ext cx="5795978" cy="85780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173038" lvl="0" indent="0" algn="l" defTabSz="1066800">
            <a:lnSpc>
              <a:spcPct val="90000"/>
            </a:lnSpc>
            <a:spcBef>
              <a:spcPct val="0"/>
            </a:spcBef>
            <a:spcAft>
              <a:spcPct val="35000"/>
            </a:spcAft>
            <a:buNone/>
          </a:pPr>
          <a:r>
            <a:rPr lang="en-IE" sz="2400" kern="1200" dirty="0">
              <a:latin typeface="Calibri" pitchFamily="34" charset="0"/>
              <a:cs typeface="Calibri" pitchFamily="34" charset="0"/>
            </a:rPr>
            <a:t>I am used for making a list and am used for taking a pause._______.</a:t>
          </a:r>
          <a:endParaRPr lang="en-IN" sz="2400" kern="1200" dirty="0">
            <a:latin typeface="Calibri" pitchFamily="34" charset="0"/>
            <a:cs typeface="Calibri" pitchFamily="34" charset="0"/>
          </a:endParaRPr>
        </a:p>
      </dsp:txBody>
      <dsp:txXfrm>
        <a:off x="42098" y="1845220"/>
        <a:ext cx="5712230" cy="774054"/>
      </dsp:txXfrm>
    </dsp:sp>
    <dsp:sp modelId="{4100EE3B-2249-46DB-8D8B-5BFB5771067D}">
      <dsp:nvSpPr>
        <dsp:cNvPr id="0" name=""/>
        <dsp:cNvSpPr/>
      </dsp:nvSpPr>
      <dsp:spPr>
        <a:xfrm rot="5400000">
          <a:off x="7700644" y="883658"/>
          <a:ext cx="686241" cy="449856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E" sz="2400" kern="1200" dirty="0">
              <a:latin typeface="Calibri" pitchFamily="34" charset="0"/>
              <a:cs typeface="Calibri" pitchFamily="34" charset="0"/>
            </a:rPr>
            <a:t>I am an apostrophe</a:t>
          </a:r>
          <a:endParaRPr lang="en-IN" sz="2400" kern="1200" dirty="0">
            <a:latin typeface="Calibri" pitchFamily="34" charset="0"/>
            <a:cs typeface="Calibri" pitchFamily="34" charset="0"/>
          </a:endParaRPr>
        </a:p>
      </dsp:txBody>
      <dsp:txXfrm rot="-5400000">
        <a:off x="5794483" y="2823319"/>
        <a:ext cx="4465064" cy="619241"/>
      </dsp:txXfrm>
    </dsp:sp>
    <dsp:sp modelId="{07714D16-8877-4D28-9567-F1E6D4ADF98B}">
      <dsp:nvSpPr>
        <dsp:cNvPr id="0" name=""/>
        <dsp:cNvSpPr/>
      </dsp:nvSpPr>
      <dsp:spPr>
        <a:xfrm>
          <a:off x="224" y="2704039"/>
          <a:ext cx="5794258" cy="857802"/>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173038" lvl="0" indent="0" algn="l" defTabSz="1066800">
            <a:lnSpc>
              <a:spcPct val="90000"/>
            </a:lnSpc>
            <a:spcBef>
              <a:spcPct val="0"/>
            </a:spcBef>
            <a:spcAft>
              <a:spcPct val="35000"/>
            </a:spcAft>
            <a:buNone/>
          </a:pPr>
          <a:r>
            <a:rPr lang="en-IE" sz="2400" kern="1200" dirty="0">
              <a:latin typeface="Calibri" pitchFamily="34" charset="0"/>
              <a:cs typeface="Calibri" pitchFamily="34" charset="0"/>
            </a:rPr>
            <a:t>I am used to indicate possession or contraction of a missing letter. ______.</a:t>
          </a:r>
          <a:endParaRPr lang="en-IN" sz="2400" kern="1200" dirty="0">
            <a:latin typeface="Calibri" pitchFamily="34" charset="0"/>
            <a:cs typeface="Calibri" pitchFamily="34" charset="0"/>
          </a:endParaRPr>
        </a:p>
      </dsp:txBody>
      <dsp:txXfrm>
        <a:off x="42098" y="2745913"/>
        <a:ext cx="5710510" cy="774054"/>
      </dsp:txXfrm>
    </dsp:sp>
    <dsp:sp modelId="{67C10880-88BE-4F97-8482-B865D06CF60F}">
      <dsp:nvSpPr>
        <dsp:cNvPr id="0" name=""/>
        <dsp:cNvSpPr/>
      </dsp:nvSpPr>
      <dsp:spPr>
        <a:xfrm rot="5400000">
          <a:off x="7680795" y="1765043"/>
          <a:ext cx="686241" cy="4537179"/>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E" sz="2400" kern="1200" dirty="0">
              <a:latin typeface="Calibri" pitchFamily="34" charset="0"/>
              <a:cs typeface="Calibri" pitchFamily="34" charset="0"/>
            </a:rPr>
            <a:t>I am an exclamation mark</a:t>
          </a:r>
          <a:endParaRPr lang="en-IN" sz="2400" kern="1200" dirty="0">
            <a:latin typeface="Calibri" pitchFamily="34" charset="0"/>
            <a:cs typeface="Calibri" pitchFamily="34" charset="0"/>
          </a:endParaRPr>
        </a:p>
      </dsp:txBody>
      <dsp:txXfrm rot="-5400000">
        <a:off x="5755326" y="3724012"/>
        <a:ext cx="4503679" cy="619241"/>
      </dsp:txXfrm>
    </dsp:sp>
    <dsp:sp modelId="{9FB7BBC0-48DF-44ED-A878-AA92359D118E}">
      <dsp:nvSpPr>
        <dsp:cNvPr id="0" name=""/>
        <dsp:cNvSpPr/>
      </dsp:nvSpPr>
      <dsp:spPr>
        <a:xfrm>
          <a:off x="224" y="3604731"/>
          <a:ext cx="5755102" cy="857802"/>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173038" lvl="0" indent="0" algn="l" defTabSz="1066800">
            <a:lnSpc>
              <a:spcPct val="90000"/>
            </a:lnSpc>
            <a:spcBef>
              <a:spcPct val="0"/>
            </a:spcBef>
            <a:spcAft>
              <a:spcPct val="35000"/>
            </a:spcAft>
            <a:buNone/>
          </a:pPr>
          <a:r>
            <a:rPr lang="en-IE" sz="2400" kern="1200" dirty="0"/>
            <a:t>I am a mark at the end of a sentence that indicates strong feelings or high volume.__</a:t>
          </a:r>
          <a:endParaRPr lang="en-IN" sz="2400" kern="1200" dirty="0">
            <a:latin typeface="Calibri" pitchFamily="34" charset="0"/>
            <a:cs typeface="Calibri" pitchFamily="34" charset="0"/>
          </a:endParaRPr>
        </a:p>
      </dsp:txBody>
      <dsp:txXfrm>
        <a:off x="42098" y="3646605"/>
        <a:ext cx="5671354" cy="774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0565-E8FB-4666-8203-E24B92847FD0}">
      <dsp:nvSpPr>
        <dsp:cNvPr id="0" name=""/>
        <dsp:cNvSpPr/>
      </dsp:nvSpPr>
      <dsp:spPr>
        <a:xfrm>
          <a:off x="2172732" y="144286"/>
          <a:ext cx="4362717" cy="3857841"/>
        </a:xfrm>
        <a:prstGeom prst="pie">
          <a:avLst>
            <a:gd name="adj1" fmla="val 16200000"/>
            <a:gd name="adj2" fmla="val 180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82550" lvl="0" indent="0" algn="ctr" defTabSz="977900">
            <a:lnSpc>
              <a:spcPct val="90000"/>
            </a:lnSpc>
            <a:spcBef>
              <a:spcPct val="0"/>
            </a:spcBef>
            <a:spcAft>
              <a:spcPct val="35000"/>
            </a:spcAft>
            <a:buNone/>
            <a:tabLst/>
          </a:pPr>
          <a:r>
            <a:rPr lang="en-US" sz="2200" kern="1200" dirty="0">
              <a:latin typeface="Calibri" pitchFamily="34" charset="0"/>
            </a:rPr>
            <a:t>She said, </a:t>
          </a:r>
          <a:endParaRPr lang="en-IN" sz="2200" kern="1200" dirty="0"/>
        </a:p>
      </dsp:txBody>
      <dsp:txXfrm>
        <a:off x="4471988" y="961782"/>
        <a:ext cx="1558113" cy="1148167"/>
      </dsp:txXfrm>
    </dsp:sp>
    <dsp:sp modelId="{25E20F56-5EB8-417D-B8EC-1BEC04130D0A}">
      <dsp:nvSpPr>
        <dsp:cNvPr id="0" name=""/>
        <dsp:cNvSpPr/>
      </dsp:nvSpPr>
      <dsp:spPr>
        <a:xfrm>
          <a:off x="1948938" y="307220"/>
          <a:ext cx="4710270" cy="3857841"/>
        </a:xfrm>
        <a:prstGeom prst="pie">
          <a:avLst>
            <a:gd name="adj1" fmla="val 1800000"/>
            <a:gd name="adj2" fmla="val 9000000"/>
          </a:avLst>
        </a:prstGeom>
        <a:solidFill>
          <a:schemeClr val="accent4">
            <a:hueOff val="-2232385"/>
            <a:satOff val="13449"/>
            <a:lumOff val="1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IE" sz="2200" kern="1200" dirty="0">
              <a:latin typeface="Calibri" panose="020F0502020204030204" pitchFamily="34" charset="0"/>
              <a:cs typeface="Calibri" panose="020F0502020204030204" pitchFamily="34" charset="0"/>
            </a:rPr>
            <a:t>Daddy asked,</a:t>
          </a:r>
          <a:endParaRPr lang="en-IN" sz="2200" kern="1200" dirty="0">
            <a:latin typeface="Calibri" panose="020F0502020204030204" pitchFamily="34" charset="0"/>
            <a:cs typeface="Calibri" panose="020F0502020204030204" pitchFamily="34" charset="0"/>
          </a:endParaRPr>
        </a:p>
      </dsp:txBody>
      <dsp:txXfrm>
        <a:off x="3070431" y="2810224"/>
        <a:ext cx="2523359" cy="1010387"/>
      </dsp:txXfrm>
    </dsp:sp>
    <dsp:sp modelId="{8FC6A789-3D26-4663-BD32-293CEAA897B8}">
      <dsp:nvSpPr>
        <dsp:cNvPr id="0" name=""/>
        <dsp:cNvSpPr/>
      </dsp:nvSpPr>
      <dsp:spPr>
        <a:xfrm>
          <a:off x="2039326" y="144286"/>
          <a:ext cx="4341808" cy="3857841"/>
        </a:xfrm>
        <a:prstGeom prst="pie">
          <a:avLst>
            <a:gd name="adj1" fmla="val 9000000"/>
            <a:gd name="adj2" fmla="val 16200000"/>
          </a:avLst>
        </a:prstGeom>
        <a:solidFill>
          <a:schemeClr val="accent4">
            <a:hueOff val="-4464770"/>
            <a:satOff val="26899"/>
            <a:lumOff val="21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tabLst/>
          </a:pPr>
          <a:r>
            <a:rPr lang="en-IE" sz="2400" kern="1200" dirty="0">
              <a:latin typeface="Calibri" panose="020F0502020204030204" pitchFamily="34" charset="0"/>
              <a:cs typeface="Calibri" panose="020F0502020204030204" pitchFamily="34" charset="0"/>
            </a:rPr>
            <a:t>Mrs. Khanna exclaimed, </a:t>
          </a:r>
          <a:endParaRPr lang="en-IN" sz="2400" kern="1200" dirty="0">
            <a:latin typeface="Calibri" panose="020F0502020204030204" pitchFamily="34" charset="0"/>
            <a:cs typeface="Calibri" panose="020F0502020204030204" pitchFamily="34" charset="0"/>
          </a:endParaRPr>
        </a:p>
      </dsp:txBody>
      <dsp:txXfrm>
        <a:off x="2542252" y="961782"/>
        <a:ext cx="1550645" cy="1148167"/>
      </dsp:txXfrm>
    </dsp:sp>
    <dsp:sp modelId="{6085943F-1C99-4E64-BA74-1688C706E3D5}">
      <dsp:nvSpPr>
        <dsp:cNvPr id="0" name=""/>
        <dsp:cNvSpPr/>
      </dsp:nvSpPr>
      <dsp:spPr>
        <a:xfrm>
          <a:off x="2048219" y="-120501"/>
          <a:ext cx="4643905" cy="4335479"/>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AA23D97-CEE1-434C-966F-59EBD557CA3E}">
      <dsp:nvSpPr>
        <dsp:cNvPr id="0" name=""/>
        <dsp:cNvSpPr/>
      </dsp:nvSpPr>
      <dsp:spPr>
        <a:xfrm>
          <a:off x="1827387" y="45005"/>
          <a:ext cx="4953372" cy="4335479"/>
        </a:xfrm>
        <a:prstGeom prst="circularArrow">
          <a:avLst>
            <a:gd name="adj1" fmla="val 5085"/>
            <a:gd name="adj2" fmla="val 327528"/>
            <a:gd name="adj3" fmla="val 8671970"/>
            <a:gd name="adj4" fmla="val 1800502"/>
            <a:gd name="adj5" fmla="val 5932"/>
          </a:avLst>
        </a:prstGeom>
        <a:solidFill>
          <a:schemeClr val="accent4">
            <a:hueOff val="-2232385"/>
            <a:satOff val="13449"/>
            <a:lumOff val="1078"/>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73CABB6-5B30-404C-90AD-981CF723DAD4}">
      <dsp:nvSpPr>
        <dsp:cNvPr id="0" name=""/>
        <dsp:cNvSpPr/>
      </dsp:nvSpPr>
      <dsp:spPr>
        <a:xfrm>
          <a:off x="1895324" y="-108188"/>
          <a:ext cx="4760139" cy="4310854"/>
        </a:xfrm>
        <a:prstGeom prst="circularArrow">
          <a:avLst>
            <a:gd name="adj1" fmla="val 5085"/>
            <a:gd name="adj2" fmla="val 327528"/>
            <a:gd name="adj3" fmla="val 15873039"/>
            <a:gd name="adj4" fmla="val 9000000"/>
            <a:gd name="adj5" fmla="val 5932"/>
          </a:avLst>
        </a:prstGeom>
        <a:solidFill>
          <a:schemeClr val="accent4">
            <a:hueOff val="-4464770"/>
            <a:satOff val="26899"/>
            <a:lumOff val="215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4/24/2023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extLst>
      <p:ext uri="{BB962C8B-B14F-4D97-AF65-F5344CB8AC3E}">
        <p14:creationId xmlns:p14="http://schemas.microsoft.com/office/powerpoint/2010/main" val="401169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N/A</a:t>
            </a:r>
          </a:p>
          <a:p>
            <a:pPr rtl="0"/>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200" kern="1200" dirty="0">
                <a:solidFill>
                  <a:schemeClr val="tx1"/>
                </a:solidFill>
                <a:latin typeface="+mn-lt"/>
                <a:ea typeface="+mn-ea"/>
                <a:cs typeface="+mn-cs"/>
              </a:rPr>
              <a:t>The teacher may begin the class with Inquisitive Questions (IQ)as a revision exercise to stimulate their thinking process, and then proceed to the Main Script.</a:t>
            </a:r>
            <a:endParaRPr lang="en-IN" sz="1200" kern="1200" dirty="0">
              <a:solidFill>
                <a:schemeClr val="tx1"/>
              </a:solidFill>
              <a:latin typeface="+mn-lt"/>
              <a:ea typeface="+mn-ea"/>
              <a:cs typeface="+mn-cs"/>
            </a:endParaRPr>
          </a:p>
          <a:p>
            <a:r>
              <a:rPr lang="en-IE" sz="1200" kern="1200" dirty="0">
                <a:solidFill>
                  <a:schemeClr val="tx1"/>
                </a:solidFill>
                <a:latin typeface="+mn-lt"/>
                <a:ea typeface="+mn-ea"/>
                <a:cs typeface="+mn-cs"/>
              </a:rPr>
              <a:t>A</a:t>
            </a:r>
            <a:r>
              <a:rPr lang="en-IE" sz="1200" b="1" kern="1200" dirty="0">
                <a:solidFill>
                  <a:schemeClr val="tx1"/>
                </a:solidFill>
                <a:latin typeface="+mn-lt"/>
                <a:ea typeface="+mn-ea"/>
                <a:cs typeface="+mn-cs"/>
              </a:rPr>
              <a:t> </a:t>
            </a:r>
            <a:r>
              <a:rPr lang="en-IE" sz="1200" kern="1200" dirty="0">
                <a:solidFill>
                  <a:schemeClr val="tx1"/>
                </a:solidFill>
                <a:latin typeface="+mn-lt"/>
                <a:ea typeface="+mn-ea"/>
                <a:cs typeface="+mn-cs"/>
              </a:rPr>
              <a:t>description of punctuation marks may be provided, and the teacher may ask the students to identify them and fill in the blanks with the correct punctuation mark alongside the blank.   </a:t>
            </a:r>
            <a:endParaRPr lang="en-IN" sz="1200" kern="1200" dirty="0">
              <a:solidFill>
                <a:schemeClr val="tx1"/>
              </a:solidFill>
              <a:latin typeface="+mn-lt"/>
              <a:ea typeface="+mn-ea"/>
              <a:cs typeface="+mn-cs"/>
            </a:endParaRPr>
          </a:p>
          <a:p>
            <a:r>
              <a:rPr lang="en-IE" sz="1200" kern="1200" dirty="0">
                <a:solidFill>
                  <a:schemeClr val="tx1"/>
                </a:solidFill>
                <a:latin typeface="+mn-lt"/>
                <a:ea typeface="+mn-ea"/>
                <a:cs typeface="+mn-cs"/>
              </a:rPr>
              <a:t>For Example</a:t>
            </a:r>
            <a:endParaRPr lang="en-IN" sz="1200" kern="1200" dirty="0">
              <a:solidFill>
                <a:schemeClr val="tx1"/>
              </a:solidFill>
              <a:latin typeface="+mn-lt"/>
              <a:ea typeface="+mn-ea"/>
              <a:cs typeface="+mn-cs"/>
            </a:endParaRPr>
          </a:p>
          <a:p>
            <a:r>
              <a:rPr lang="en-IE" sz="1200" kern="1200" dirty="0">
                <a:solidFill>
                  <a:schemeClr val="tx1"/>
                </a:solidFill>
                <a:latin typeface="+mn-lt"/>
                <a:ea typeface="+mn-ea"/>
                <a:cs typeface="+mn-cs"/>
              </a:rPr>
              <a:t> 	I am used to asking questions. What am I?</a:t>
            </a:r>
            <a:endParaRPr lang="en-IN" sz="1200" kern="1200" dirty="0">
              <a:solidFill>
                <a:schemeClr val="tx1"/>
              </a:solidFill>
              <a:latin typeface="+mn-lt"/>
              <a:ea typeface="+mn-ea"/>
              <a:cs typeface="+mn-cs"/>
            </a:endParaRPr>
          </a:p>
          <a:p>
            <a:r>
              <a:rPr lang="en-IE" sz="1200" kern="1200" dirty="0">
                <a:solidFill>
                  <a:schemeClr val="tx1"/>
                </a:solidFill>
                <a:latin typeface="+mn-lt"/>
                <a:ea typeface="+mn-ea"/>
                <a:cs typeface="+mn-cs"/>
              </a:rPr>
              <a:t> 	I am a question mark___? ____</a:t>
            </a:r>
            <a:endParaRPr lang="en-IN" sz="1200" b="0" i="0" u="none" strike="noStrike" kern="1200" dirty="0">
              <a:solidFill>
                <a:schemeClr val="tx1"/>
              </a:solidFill>
              <a:latin typeface="+mn-lt"/>
              <a:ea typeface="+mn-ea"/>
              <a:cs typeface="+mn-cs"/>
            </a:endParaRPr>
          </a:p>
          <a:p>
            <a:pPr rtl="0"/>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Boy: https://freesvg.org/perplexed-male-vector-image</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397327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200" kern="1200" dirty="0">
                <a:solidFill>
                  <a:schemeClr val="tx1"/>
                </a:solidFill>
                <a:effectLst/>
                <a:latin typeface="+mn-lt"/>
                <a:ea typeface="+mn-ea"/>
                <a:cs typeface="+mn-cs"/>
              </a:rPr>
              <a:t>The teacher may begin the class with Inquisitive Questions (IQ)as a revision exercise to stimulate their thinking process, and then proceed to the Main Script.</a:t>
            </a:r>
            <a:endParaRPr lang="en-IN"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A</a:t>
            </a:r>
            <a:r>
              <a:rPr lang="en-IE" sz="1200" b="1"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description of punctuation marks may be provided, and the teacher may ask the students to identify them and fill in the blanks with the correct punctuation mark alongside the blank.   </a:t>
            </a:r>
            <a:endParaRPr lang="en-IN"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For Example</a:t>
            </a:r>
            <a:endParaRPr lang="en-IN"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 	I am used to asking questions. What am I?</a:t>
            </a:r>
            <a:endParaRPr lang="en-IN"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 	I am a question mark___? ____</a:t>
            </a:r>
            <a:endParaRPr lang="en-IN" sz="1200" kern="1200" dirty="0">
              <a:solidFill>
                <a:schemeClr val="tx1"/>
              </a:solidFill>
              <a:effectLst/>
              <a:latin typeface="+mn-lt"/>
              <a:ea typeface="+mn-ea"/>
              <a:cs typeface="+mn-cs"/>
            </a:endParaRPr>
          </a:p>
          <a:p>
            <a:pPr rtl="0"/>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N/A</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212870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It might be interesting for students to know that while speaking we can also make use of quotation marks by raising two fingers of both hands on either side of the face and saying “quote” in the beginning of the quoted words and “unquote” at the end of the quoted words.</a:t>
            </a:r>
          </a:p>
          <a:p>
            <a:pPr rtl="0"/>
            <a:endParaRPr lang="en-US" sz="1800" b="0" i="0" u="none" strike="noStrike" dirty="0">
              <a:solidFill>
                <a:srgbClr val="000000"/>
              </a:solidFill>
              <a:effectLst/>
              <a:latin typeface="Calibri" panose="020F0502020204030204" pitchFamily="34" charset="0"/>
            </a:endParaRPr>
          </a:p>
          <a:p>
            <a:pPr rtl="0"/>
            <a:r>
              <a:rPr lang="en-US" sz="1800" b="0" i="0" u="none" strike="noStrike" dirty="0">
                <a:solidFill>
                  <a:srgbClr val="000000"/>
                </a:solidFill>
                <a:effectLst/>
                <a:latin typeface="Calibri" panose="020F0502020204030204" pitchFamily="34" charset="0"/>
              </a:rPr>
              <a:t>Teacher could show this in class to give students a visual.</a:t>
            </a:r>
          </a:p>
          <a:p>
            <a:pPr rtl="0"/>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endParaRPr lang="en-IN" sz="1200" b="0" i="0" u="none" strike="noStrike"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Mudra: https://pixabay.com/vectors/jwalini-mudra-sacred-hand-posture-7241275/-By </a:t>
            </a:r>
            <a:r>
              <a:rPr lang="en-IN" sz="1200" b="0" kern="1200" dirty="0">
                <a:solidFill>
                  <a:schemeClr val="tx1"/>
                </a:solidFill>
                <a:effectLst/>
                <a:latin typeface="+mn-lt"/>
                <a:ea typeface="+mn-ea"/>
                <a:cs typeface="+mn-cs"/>
              </a:rPr>
              <a:t>AmritenduMukhopadhya</a:t>
            </a:r>
            <a:endParaRPr lang="en-IN" sz="1200" b="0"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1200" b="0" kern="1200" dirty="0">
                <a:solidFill>
                  <a:schemeClr val="tx1"/>
                </a:solidFill>
                <a:effectLst/>
                <a:latin typeface="+mn-lt"/>
                <a:ea typeface="+mn-ea"/>
                <a:cs typeface="+mn-cs"/>
              </a:rPr>
              <a:t>https://www.freepik.com/free-vector/sticker-template-with-boy-reading-book-cartoon-character-isolated_18245782.htm#page=3&amp;query=boy%20reading&amp;position=3&amp;from_view=search&amp;track=ais-Attribute to </a:t>
            </a:r>
            <a:r>
              <a:rPr lang="en-IN" dirty="0"/>
              <a:t>brgfx</a:t>
            </a:r>
            <a:endParaRPr lang="en-IN" sz="1200" b="0" i="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kern="1200" dirty="0">
              <a:solidFill>
                <a:schemeClr val="tx1"/>
              </a:solidFill>
              <a:effectLst/>
              <a:latin typeface="+mn-lt"/>
              <a:ea typeface="+mn-ea"/>
              <a:cs typeface="+mn-cs"/>
            </a:endParaRPr>
          </a:p>
          <a:p>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95574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N/A</a:t>
            </a:r>
          </a:p>
          <a:p>
            <a:pPr rtl="0"/>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274933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N/A</a:t>
            </a:r>
          </a:p>
          <a:p>
            <a:pPr rtl="0"/>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218850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N/A</a:t>
            </a:r>
          </a:p>
          <a:p>
            <a:pPr rtl="0"/>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248568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N/A</a:t>
            </a:r>
          </a:p>
          <a:p>
            <a:pPr rtl="0"/>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extLst>
      <p:ext uri="{BB962C8B-B14F-4D97-AF65-F5344CB8AC3E}">
        <p14:creationId xmlns:p14="http://schemas.microsoft.com/office/powerpoint/2010/main" val="144735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N/A</a:t>
            </a:r>
          </a:p>
          <a:p>
            <a:pPr rtl="0"/>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extLst>
      <p:ext uri="{BB962C8B-B14F-4D97-AF65-F5344CB8AC3E}">
        <p14:creationId xmlns:p14="http://schemas.microsoft.com/office/powerpoint/2010/main" val="278380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2" y="95208"/>
            <a:ext cx="678726" cy="720000"/>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
        <p:nvSpPr>
          <p:cNvPr id="4" name="TextBox 3">
            <a:extLst>
              <a:ext uri="{FF2B5EF4-FFF2-40B4-BE49-F238E27FC236}">
                <a16:creationId xmlns:a16="http://schemas.microsoft.com/office/drawing/2014/main" id="{A5880E23-A228-8B87-7BE3-9F32A1CC58BB}"/>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A picture containing text, light&#10;&#10;Description automatically generated">
            <a:extLst>
              <a:ext uri="{FF2B5EF4-FFF2-40B4-BE49-F238E27FC236}">
                <a16:creationId xmlns:a16="http://schemas.microsoft.com/office/drawing/2014/main" id="{1716D0EA-6595-0DDF-A11C-967389A9B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7FAECEB2-1ECA-B3BF-148C-B228983D6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text, light&#10;&#10;Description automatically generated">
            <a:extLst>
              <a:ext uri="{FF2B5EF4-FFF2-40B4-BE49-F238E27FC236}">
                <a16:creationId xmlns:a16="http://schemas.microsoft.com/office/drawing/2014/main" id="{98FC515C-74C0-6C54-7807-BC2FE2A64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F895204D-23B7-8FBD-30C1-DC654857B8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
        <p:nvSpPr>
          <p:cNvPr id="5" name="Google Shape;48;p3">
            <a:extLst>
              <a:ext uri="{FF2B5EF4-FFF2-40B4-BE49-F238E27FC236}">
                <a16:creationId xmlns:a16="http://schemas.microsoft.com/office/drawing/2014/main" id="{C216F1D1-8A24-8B46-AF76-BBDADE8AB5E1}"/>
              </a:ext>
            </a:extLst>
          </p:cNvPr>
          <p:cNvSpPr txBox="1"/>
          <p:nvPr userDrawn="1"/>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ogle Shape;11;p4">
            <a:hlinkClick r:id="rId5"/>
            <a:extLst>
              <a:ext uri="{FF2B5EF4-FFF2-40B4-BE49-F238E27FC236}">
                <a16:creationId xmlns:a16="http://schemas.microsoft.com/office/drawing/2014/main" id="{DFF372A7-56A5-805F-0D39-0569B7E04DB7}"/>
              </a:ext>
            </a:extLst>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a:t>
            </a:r>
            <a:r>
              <a:rPr lang="sv-SE"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reepik.com/free-photo/classic-portrait-silhouette-mom-child_31978300.htm" TargetMode="External"/><Relationship Id="rId13" Type="http://schemas.openxmlformats.org/officeDocument/2006/relationships/hyperlink" Target="https://www.freepik.com/free-vector/flat-road-map-with-several-landmarks_962968.htm" TargetMode="External"/><Relationship Id="rId18" Type="http://schemas.openxmlformats.org/officeDocument/2006/relationships/image" Target="../media/image24.png"/><Relationship Id="rId26" Type="http://schemas.openxmlformats.org/officeDocument/2006/relationships/image" Target="../media/image32.jpeg"/><Relationship Id="rId3" Type="http://schemas.openxmlformats.org/officeDocument/2006/relationships/hyperlink" Target="https://pixabay.com/vectors/jwalini-mudra-sacred-hand-posture-7241275/" TargetMode="External"/><Relationship Id="rId21" Type="http://schemas.openxmlformats.org/officeDocument/2006/relationships/image" Target="../media/image27.png"/><Relationship Id="rId7" Type="http://schemas.openxmlformats.org/officeDocument/2006/relationships/hyperlink" Target="https://www.freepik.com/free-icon/walking_14074251.htm" TargetMode="External"/><Relationship Id="rId12" Type="http://schemas.openxmlformats.org/officeDocument/2006/relationships/hyperlink" Target="https://pixabay.com/vectors/storytelling-storybook-school-294375/" TargetMode="External"/><Relationship Id="rId17" Type="http://schemas.openxmlformats.org/officeDocument/2006/relationships/hyperlink" Target="https://pixabay.com/photos/children-infant-girl-school-306607/" TargetMode="External"/><Relationship Id="rId25" Type="http://schemas.openxmlformats.org/officeDocument/2006/relationships/image" Target="../media/image31.jpeg"/><Relationship Id="rId33" Type="http://schemas.openxmlformats.org/officeDocument/2006/relationships/image" Target="../media/image39.png"/><Relationship Id="rId2" Type="http://schemas.openxmlformats.org/officeDocument/2006/relationships/notesSlide" Target="../notesSlides/notesSlide10.xml"/><Relationship Id="rId16" Type="http://schemas.openxmlformats.org/officeDocument/2006/relationships/hyperlink" Target="https://freesvg.org/jungle-book-cartoon" TargetMode="External"/><Relationship Id="rId20" Type="http://schemas.openxmlformats.org/officeDocument/2006/relationships/image" Target="../media/image26.jpeg"/><Relationship Id="rId29"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hyperlink" Target="https://pixabay.com/photos/grocery-shopping-supermarket-1232944/" TargetMode="External"/><Relationship Id="rId11" Type="http://schemas.openxmlformats.org/officeDocument/2006/relationships/hyperlink" Target="https://freesvg.org/1549325432" TargetMode="External"/><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hyperlink" Target="https://pixabay.com/vectors/quotation-mark-quotation-quote-7228448/" TargetMode="External"/><Relationship Id="rId15" Type="http://schemas.openxmlformats.org/officeDocument/2006/relationships/hyperlink" Target="https://pixabay.com/photos/book-to-read-literature-read-study-4480899" TargetMode="External"/><Relationship Id="rId23" Type="http://schemas.openxmlformats.org/officeDocument/2006/relationships/image" Target="../media/image29.png"/><Relationship Id="rId28" Type="http://schemas.openxmlformats.org/officeDocument/2006/relationships/image" Target="../media/image34.jpeg"/><Relationship Id="rId10" Type="http://schemas.openxmlformats.org/officeDocument/2006/relationships/hyperlink" Target="https://publicdomainvectors.org/en/free-clipart/Yoga-pose-image/52234.html" TargetMode="External"/><Relationship Id="rId19" Type="http://schemas.openxmlformats.org/officeDocument/2006/relationships/image" Target="../media/image25.jpeg"/><Relationship Id="rId31" Type="http://schemas.openxmlformats.org/officeDocument/2006/relationships/image" Target="../media/image37.png"/><Relationship Id="rId4" Type="http://schemas.openxmlformats.org/officeDocument/2006/relationships/hyperlink" Target="https://pixabay.com/vectors/quotation-mark-quotation-quote-7228450/" TargetMode="External"/><Relationship Id="rId9" Type="http://schemas.openxmlformats.org/officeDocument/2006/relationships/hyperlink" Target="https://pixabay.com/vectors/quiz-time-quiz-time-answer-sign-2453148/" TargetMode="External"/><Relationship Id="rId14" Type="http://schemas.openxmlformats.org/officeDocument/2006/relationships/hyperlink" Target="https://www.freepik.com/free-vector/people-watching-film-home_8401020.htm" TargetMode="External"/><Relationship Id="rId22" Type="http://schemas.openxmlformats.org/officeDocument/2006/relationships/image" Target="../media/image28.png"/><Relationship Id="rId27" Type="http://schemas.openxmlformats.org/officeDocument/2006/relationships/image" Target="../media/image33.jpeg"/><Relationship Id="rId30"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png"/><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00A0EE-DF49-3EF2-E3C6-2A82A2961AD3}"/>
              </a:ext>
            </a:extLst>
          </p:cNvPr>
          <p:cNvSpPr/>
          <p:nvPr/>
        </p:nvSpPr>
        <p:spPr>
          <a:xfrm>
            <a:off x="60960" y="1988840"/>
            <a:ext cx="12131040" cy="2304256"/>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libri" panose="020F0502020204030204" pitchFamily="34" charset="0"/>
                <a:cs typeface="Calibri" panose="020F0502020204030204" pitchFamily="34" charset="0"/>
              </a:rPr>
              <a:t>Quotation Marks</a:t>
            </a:r>
            <a:endParaRPr lang="en-IN" sz="5400" b="1"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9547E40-1016-42B9-890A-A4F6921E12BD}"/>
              </a:ext>
            </a:extLst>
          </p:cNvPr>
          <p:cNvGraphicFramePr>
            <a:graphicFrameLocks noGrp="1"/>
          </p:cNvGraphicFramePr>
          <p:nvPr>
            <p:extLst>
              <p:ext uri="{D42A27DB-BD31-4B8C-83A1-F6EECF244321}">
                <p14:modId xmlns:p14="http://schemas.microsoft.com/office/powerpoint/2010/main" val="2954151767"/>
              </p:ext>
            </p:extLst>
          </p:nvPr>
        </p:nvGraphicFramePr>
        <p:xfrm>
          <a:off x="1127448" y="700345"/>
          <a:ext cx="9937103" cy="3300153"/>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616624">
                  <a:extLst>
                    <a:ext uri="{9D8B030D-6E8A-4147-A177-3AD203B41FA5}">
                      <a16:colId xmlns:a16="http://schemas.microsoft.com/office/drawing/2014/main" val="20002"/>
                    </a:ext>
                  </a:extLst>
                </a:gridCol>
                <a:gridCol w="1800199">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389313">
                <a:tc>
                  <a:txBody>
                    <a:bodyPr/>
                    <a:lstStyle/>
                    <a:p>
                      <a:pPr algn="ctr"/>
                      <a:r>
                        <a:rPr lang="en-US" sz="900" dirty="0"/>
                        <a:t>4</a:t>
                      </a:r>
                      <a:endParaRPr lang="en-IN" sz="900" dirty="0"/>
                    </a:p>
                  </a:txBody>
                  <a:tcPr anchor="ct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Mudra: </a:t>
                      </a:r>
                      <a:r>
                        <a:rPr lang="en-IN" sz="900" dirty="0">
                          <a:hlinkClick r:id="rId3"/>
                        </a:rPr>
                        <a:t>https://pixabay.com/vectors/jwalini-mudra-sacred-hand-posture-7241275/</a:t>
                      </a:r>
                      <a:endParaRPr lang="en-IN" sz="90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Close quote: </a:t>
                      </a:r>
                      <a:r>
                        <a:rPr lang="en-IN" sz="900" b="0" i="0" kern="1200" dirty="0">
                          <a:solidFill>
                            <a:schemeClr val="tx1"/>
                          </a:solidFill>
                          <a:effectLst/>
                          <a:latin typeface="+mn-lt"/>
                          <a:ea typeface="+mn-ea"/>
                          <a:cs typeface="+mn-cs"/>
                          <a:hlinkClick r:id="rId4"/>
                        </a:rPr>
                        <a:t>https://pixabay.com/vectors/quotation-mark-quotation-quote-7228450/</a:t>
                      </a:r>
                      <a:endParaRPr lang="en-IN" sz="900" b="0"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Open quote: </a:t>
                      </a:r>
                      <a:r>
                        <a:rPr lang="en-IN" sz="900" b="0" i="0" kern="1200" dirty="0">
                          <a:solidFill>
                            <a:schemeClr val="tx1"/>
                          </a:solidFill>
                          <a:effectLst/>
                          <a:latin typeface="+mn-lt"/>
                          <a:ea typeface="+mn-ea"/>
                          <a:cs typeface="+mn-cs"/>
                          <a:hlinkClick r:id="rId5"/>
                        </a:rPr>
                        <a:t>https://pixabay.com/vectors/quotation-mark-quotation-quote-7228448/</a:t>
                      </a:r>
                      <a:endParaRPr lang="en-IN" sz="900" b="0" i="0" kern="1200" dirty="0">
                        <a:solidFill>
                          <a:schemeClr val="tx1"/>
                        </a:solidFill>
                        <a:effectLst/>
                        <a:latin typeface="+mn-lt"/>
                        <a:ea typeface="+mn-ea"/>
                        <a:cs typeface="+mn-cs"/>
                      </a:endParaRPr>
                    </a:p>
                  </a:txBody>
                  <a:tcPr/>
                </a:tc>
                <a:tc>
                  <a:txBody>
                    <a:bodyPr/>
                    <a:lstStyle/>
                    <a:p>
                      <a:pPr marL="228600" indent="-228600">
                        <a:buAutoNum type="arabicPeriod"/>
                      </a:pPr>
                      <a:r>
                        <a:rPr lang="en-IN" sz="900" b="0" kern="1200" dirty="0" err="1">
                          <a:solidFill>
                            <a:schemeClr val="tx1"/>
                          </a:solidFill>
                          <a:effectLst/>
                          <a:latin typeface="+mn-lt"/>
                          <a:ea typeface="+mn-ea"/>
                          <a:cs typeface="+mn-cs"/>
                        </a:rPr>
                        <a:t>AmritenduMukhopadhya</a:t>
                      </a:r>
                      <a:endParaRPr lang="en-IN" sz="900" b="0" kern="1200" dirty="0">
                        <a:solidFill>
                          <a:schemeClr val="tx1"/>
                        </a:solidFill>
                        <a:effectLst/>
                        <a:latin typeface="+mn-lt"/>
                        <a:ea typeface="+mn-ea"/>
                        <a:cs typeface="+mn-cs"/>
                      </a:endParaRPr>
                    </a:p>
                    <a:p>
                      <a:pPr marL="228600" indent="-228600">
                        <a:buAutoNum type="arabicPeriod"/>
                      </a:pPr>
                      <a:r>
                        <a:rPr lang="en-IN" sz="900" b="0" kern="1200" dirty="0" err="1">
                          <a:solidFill>
                            <a:schemeClr val="tx1"/>
                          </a:solidFill>
                          <a:effectLst/>
                          <a:latin typeface="+mn-lt"/>
                          <a:ea typeface="+mn-ea"/>
                          <a:cs typeface="+mn-cs"/>
                        </a:rPr>
                        <a:t>davidglindberg</a:t>
                      </a:r>
                      <a:endParaRPr lang="en-IN" sz="900" b="0" kern="1200" dirty="0">
                        <a:solidFill>
                          <a:schemeClr val="tx1"/>
                        </a:solidFill>
                        <a:effectLst/>
                        <a:latin typeface="+mn-lt"/>
                        <a:ea typeface="+mn-ea"/>
                        <a:cs typeface="+mn-cs"/>
                      </a:endParaRPr>
                    </a:p>
                    <a:p>
                      <a:pPr marL="228600" indent="-228600">
                        <a:buAutoNum type="arabicPeriod"/>
                      </a:pPr>
                      <a:r>
                        <a:rPr lang="en-IN" sz="900" dirty="0" err="1"/>
                        <a:t>davidglindberg</a:t>
                      </a:r>
                      <a:endParaRPr lang="en-IN" sz="900" dirty="0"/>
                    </a:p>
                  </a:txBody>
                  <a:tcPr/>
                </a:tc>
                <a:extLst>
                  <a:ext uri="{0D108BD9-81ED-4DB2-BD59-A6C34878D82A}">
                    <a16:rowId xmlns:a16="http://schemas.microsoft.com/office/drawing/2014/main" val="1048420207"/>
                  </a:ext>
                </a:extLst>
              </a:tr>
              <a:tr h="389313">
                <a:tc>
                  <a:txBody>
                    <a:bodyPr/>
                    <a:lstStyle/>
                    <a:p>
                      <a:pPr algn="ctr"/>
                      <a:r>
                        <a:rPr lang="en-US" sz="900" dirty="0"/>
                        <a:t>5</a:t>
                      </a:r>
                      <a:endParaRPr lang="en-IN" sz="900" dirty="0"/>
                    </a:p>
                  </a:txBody>
                  <a:tcPr anchor="ct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Supermarket: </a:t>
                      </a:r>
                      <a:r>
                        <a:rPr lang="en-IN" sz="900" dirty="0">
                          <a:hlinkClick r:id="rId6"/>
                        </a:rPr>
                        <a:t>https://pixabay.com/photos/grocery-shopping-supermarket-1232944/</a:t>
                      </a:r>
                      <a:endParaRPr lang="en-IN" sz="900" b="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b="0" kern="1200" dirty="0">
                          <a:solidFill>
                            <a:schemeClr val="tx1"/>
                          </a:solidFill>
                          <a:effectLst/>
                          <a:latin typeface="+mn-lt"/>
                          <a:ea typeface="+mn-ea"/>
                          <a:cs typeface="+mn-cs"/>
                          <a:hlinkClick r:id="rId7"/>
                        </a:rPr>
                        <a:t>https://www.freepik.com/free-icon/walking_14074251.htm</a:t>
                      </a:r>
                      <a:endParaRPr lang="en-IN" sz="900" b="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b="0" kern="1200" dirty="0">
                          <a:solidFill>
                            <a:schemeClr val="tx1"/>
                          </a:solidFill>
                          <a:effectLst/>
                          <a:latin typeface="+mn-lt"/>
                          <a:ea typeface="+mn-ea"/>
                          <a:cs typeface="+mn-cs"/>
                        </a:rPr>
                        <a:t>Family: </a:t>
                      </a:r>
                      <a:r>
                        <a:rPr lang="en-IN" sz="900" b="0" kern="1200" dirty="0">
                          <a:solidFill>
                            <a:schemeClr val="tx1"/>
                          </a:solidFill>
                          <a:effectLst/>
                          <a:latin typeface="+mn-lt"/>
                          <a:ea typeface="+mn-ea"/>
                          <a:cs typeface="+mn-cs"/>
                          <a:hlinkClick r:id="rId8"/>
                        </a:rPr>
                        <a:t>https://www.freepik.com/free-photo/classic-portrait-silhouette-mom-child_31978300.htm</a:t>
                      </a:r>
                      <a:endParaRPr lang="en-IN" sz="900" b="0" kern="1200" dirty="0">
                        <a:solidFill>
                          <a:schemeClr val="tx1"/>
                        </a:solidFill>
                        <a:effectLst/>
                        <a:latin typeface="+mn-lt"/>
                        <a:ea typeface="+mn-ea"/>
                        <a:cs typeface="+mn-cs"/>
                      </a:endParaRPr>
                    </a:p>
                  </a:txBody>
                  <a:tcPr/>
                </a:tc>
                <a:tc>
                  <a:txBody>
                    <a:bodyPr/>
                    <a:lstStyle/>
                    <a:p>
                      <a:pPr marL="228600" indent="-228600">
                        <a:buFont typeface="+mj-lt"/>
                        <a:buAutoNum type="arabicPeriod"/>
                      </a:pPr>
                      <a:r>
                        <a:rPr lang="en-IN" sz="900" b="0" kern="1200" dirty="0">
                          <a:solidFill>
                            <a:schemeClr val="tx1"/>
                          </a:solidFill>
                          <a:effectLst/>
                          <a:latin typeface="+mn-lt"/>
                          <a:ea typeface="+mn-ea"/>
                          <a:cs typeface="+mn-cs"/>
                        </a:rPr>
                        <a:t>Stevepb</a:t>
                      </a:r>
                    </a:p>
                    <a:p>
                      <a:pPr marL="228600" indent="-228600">
                        <a:buFont typeface="+mj-lt"/>
                        <a:buAutoNum type="arabicPeriod"/>
                      </a:pPr>
                      <a:r>
                        <a:rPr lang="en-IN" sz="900" b="0" i="0" kern="1200" dirty="0">
                          <a:solidFill>
                            <a:schemeClr val="tx1"/>
                          </a:solidFill>
                          <a:effectLst/>
                          <a:latin typeface="+mn-lt"/>
                          <a:ea typeface="+mn-ea"/>
                          <a:cs typeface="+mn-cs"/>
                        </a:rPr>
                        <a:t>Flaticon</a:t>
                      </a:r>
                    </a:p>
                    <a:p>
                      <a:pPr marL="228600" indent="-228600">
                        <a:buFont typeface="+mj-lt"/>
                        <a:buAutoNum type="arabicPeriod"/>
                      </a:pPr>
                      <a:r>
                        <a:rPr lang="en-IN" sz="900" b="0" kern="1200" dirty="0">
                          <a:solidFill>
                            <a:schemeClr val="tx1"/>
                          </a:solidFill>
                          <a:effectLst/>
                          <a:latin typeface="+mn-lt"/>
                          <a:ea typeface="+mn-ea"/>
                          <a:cs typeface="+mn-cs"/>
                        </a:rPr>
                        <a:t>freepik</a:t>
                      </a:r>
                      <a:endParaRPr lang="en-IN" sz="900" dirty="0"/>
                    </a:p>
                  </a:txBody>
                  <a:tcPr/>
                </a:tc>
                <a:extLst>
                  <a:ext uri="{0D108BD9-81ED-4DB2-BD59-A6C34878D82A}">
                    <a16:rowId xmlns:a16="http://schemas.microsoft.com/office/drawing/2014/main" val="10001"/>
                  </a:ext>
                </a:extLst>
              </a:tr>
              <a:tr h="389313">
                <a:tc>
                  <a:txBody>
                    <a:bodyPr/>
                    <a:lstStyle/>
                    <a:p>
                      <a:pPr algn="ctr"/>
                      <a:r>
                        <a:rPr lang="en-US" sz="900" dirty="0"/>
                        <a:t>6</a:t>
                      </a:r>
                      <a:endParaRPr lang="en-IN" sz="900" dirty="0"/>
                    </a:p>
                  </a:txBody>
                  <a:tcPr anchor="ct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b="0" i="0" u="none" strike="noStrike" kern="1200" dirty="0">
                          <a:solidFill>
                            <a:schemeClr val="tx1"/>
                          </a:solidFill>
                          <a:latin typeface="+mn-lt"/>
                          <a:ea typeface="+mn-ea"/>
                          <a:cs typeface="+mn-cs"/>
                        </a:rPr>
                        <a:t>Quiz time: </a:t>
                      </a:r>
                      <a:r>
                        <a:rPr lang="en-IN" sz="900" b="0" i="0" u="none" strike="noStrike" kern="1200" dirty="0">
                          <a:solidFill>
                            <a:schemeClr val="tx1"/>
                          </a:solidFill>
                          <a:latin typeface="+mn-lt"/>
                          <a:ea typeface="+mn-ea"/>
                          <a:cs typeface="+mn-cs"/>
                          <a:hlinkClick r:id="rId9"/>
                        </a:rPr>
                        <a:t>https://pixabay.com/vectors/quiz-time-quiz-time-answer-sign-2453148/</a:t>
                      </a:r>
                      <a:endParaRPr lang="en-IN" sz="900" b="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b="0" kern="1200" dirty="0">
                          <a:solidFill>
                            <a:schemeClr val="tx1"/>
                          </a:solidFill>
                          <a:effectLst/>
                          <a:latin typeface="+mn-lt"/>
                          <a:ea typeface="+mn-ea"/>
                          <a:cs typeface="+mn-cs"/>
                        </a:rPr>
                        <a:t>Yoga: </a:t>
                      </a:r>
                      <a:r>
                        <a:rPr lang="en-IN" sz="900" b="0" kern="1200" dirty="0">
                          <a:solidFill>
                            <a:schemeClr val="tx1"/>
                          </a:solidFill>
                          <a:effectLst/>
                          <a:latin typeface="+mn-lt"/>
                          <a:ea typeface="+mn-ea"/>
                          <a:cs typeface="+mn-cs"/>
                          <a:hlinkClick r:id="rId10"/>
                        </a:rPr>
                        <a:t>https://publicdomainvectors.org/en/free-clipart/Yoga-pose-image/52234.html</a:t>
                      </a:r>
                      <a:endParaRPr lang="en-IN" sz="900" b="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b="0" kern="1200" dirty="0">
                          <a:solidFill>
                            <a:schemeClr val="tx1"/>
                          </a:solidFill>
                          <a:effectLst/>
                          <a:latin typeface="+mn-lt"/>
                          <a:ea typeface="+mn-ea"/>
                          <a:cs typeface="+mn-cs"/>
                        </a:rPr>
                        <a:t>Teacher: </a:t>
                      </a:r>
                      <a:r>
                        <a:rPr lang="en-IN" sz="900" b="0" kern="1200" dirty="0">
                          <a:solidFill>
                            <a:schemeClr val="tx1"/>
                          </a:solidFill>
                          <a:effectLst/>
                          <a:latin typeface="+mn-lt"/>
                          <a:ea typeface="+mn-ea"/>
                          <a:cs typeface="+mn-cs"/>
                          <a:hlinkClick r:id="rId11"/>
                        </a:rPr>
                        <a:t>https://freesvg.org/1549325432</a:t>
                      </a:r>
                      <a:endParaRPr lang="en-IN" sz="900" b="0" kern="1200" dirty="0">
                        <a:solidFill>
                          <a:schemeClr val="tx1"/>
                        </a:solidFill>
                        <a:effectLst/>
                        <a:latin typeface="+mn-lt"/>
                        <a:ea typeface="+mn-ea"/>
                        <a:cs typeface="+mn-cs"/>
                      </a:endParaRPr>
                    </a:p>
                  </a:txBody>
                  <a:tcPr/>
                </a:tc>
                <a:tc>
                  <a:txBody>
                    <a:bodyPr/>
                    <a:lstStyle/>
                    <a:p>
                      <a:pPr marL="228600" indent="-228600">
                        <a:buFont typeface="+mj-lt"/>
                        <a:buAutoNum type="arabicPeriod"/>
                      </a:pPr>
                      <a:r>
                        <a:rPr lang="en-IN" sz="900" b="0" kern="1200" dirty="0" err="1">
                          <a:solidFill>
                            <a:schemeClr val="tx1"/>
                          </a:solidFill>
                          <a:effectLst/>
                          <a:latin typeface="+mn-lt"/>
                          <a:ea typeface="+mn-ea"/>
                          <a:cs typeface="+mn-cs"/>
                        </a:rPr>
                        <a:t>Josethestoryteller</a:t>
                      </a:r>
                      <a:endParaRPr lang="en-IN" sz="900" b="0" kern="1200" dirty="0">
                        <a:solidFill>
                          <a:schemeClr val="tx1"/>
                        </a:solidFill>
                        <a:effectLst/>
                        <a:latin typeface="+mn-lt"/>
                        <a:ea typeface="+mn-ea"/>
                        <a:cs typeface="+mn-cs"/>
                      </a:endParaRPr>
                    </a:p>
                    <a:p>
                      <a:pPr marL="228600" indent="-228600">
                        <a:buFont typeface="+mj-lt"/>
                        <a:buAutoNum type="arabicPeriod"/>
                      </a:pPr>
                      <a:r>
                        <a:rPr lang="en-IN" sz="900" b="0" kern="1200" dirty="0" err="1">
                          <a:solidFill>
                            <a:schemeClr val="tx1"/>
                          </a:solidFill>
                          <a:effectLst/>
                          <a:latin typeface="+mn-lt"/>
                          <a:ea typeface="+mn-ea"/>
                          <a:cs typeface="+mn-cs"/>
                        </a:rPr>
                        <a:t>OpenClipart</a:t>
                      </a:r>
                      <a:endParaRPr lang="en-IN" sz="900" b="0" kern="1200" dirty="0">
                        <a:solidFill>
                          <a:schemeClr val="tx1"/>
                        </a:solidFill>
                        <a:effectLst/>
                        <a:latin typeface="+mn-lt"/>
                        <a:ea typeface="+mn-ea"/>
                        <a:cs typeface="+mn-cs"/>
                      </a:endParaRPr>
                    </a:p>
                    <a:p>
                      <a:pPr marL="228600" indent="-228600">
                        <a:buFont typeface="+mj-lt"/>
                        <a:buAutoNum type="arabicPeriod"/>
                      </a:pPr>
                      <a:r>
                        <a:rPr lang="en-IN" sz="900" b="0" kern="1200" dirty="0" err="1">
                          <a:solidFill>
                            <a:schemeClr val="tx1"/>
                          </a:solidFill>
                          <a:effectLst/>
                          <a:latin typeface="+mn-lt"/>
                          <a:ea typeface="+mn-ea"/>
                          <a:cs typeface="+mn-cs"/>
                        </a:rPr>
                        <a:t>OpenClipart</a:t>
                      </a:r>
                      <a:endParaRPr lang="en-IN" sz="900" dirty="0"/>
                    </a:p>
                  </a:txBody>
                  <a:tcPr/>
                </a:tc>
                <a:extLst>
                  <a:ext uri="{0D108BD9-81ED-4DB2-BD59-A6C34878D82A}">
                    <a16:rowId xmlns:a16="http://schemas.microsoft.com/office/drawing/2014/main" val="10002"/>
                  </a:ext>
                </a:extLst>
              </a:tr>
              <a:tr h="389313">
                <a:tc>
                  <a:txBody>
                    <a:bodyPr/>
                    <a:lstStyle/>
                    <a:p>
                      <a:pPr algn="ctr"/>
                      <a:r>
                        <a:rPr lang="en-US" sz="900" dirty="0"/>
                        <a:t>7</a:t>
                      </a:r>
                      <a:endParaRPr lang="en-IN" sz="900" dirty="0"/>
                    </a:p>
                  </a:txBody>
                  <a:tcPr anchor="ct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b="0" i="0" u="none" strike="noStrike" kern="1200" dirty="0">
                          <a:solidFill>
                            <a:schemeClr val="tx1"/>
                          </a:solidFill>
                          <a:latin typeface="+mn-lt"/>
                          <a:ea typeface="+mn-ea"/>
                          <a:cs typeface="+mn-cs"/>
                        </a:rPr>
                        <a:t>Story telling: </a:t>
                      </a:r>
                      <a:r>
                        <a:rPr lang="en-IN" sz="900" b="0" i="0" u="none" strike="noStrike" kern="1200" dirty="0">
                          <a:solidFill>
                            <a:schemeClr val="tx1"/>
                          </a:solidFill>
                          <a:latin typeface="+mn-lt"/>
                          <a:ea typeface="+mn-ea"/>
                          <a:cs typeface="+mn-cs"/>
                          <a:hlinkClick r:id="rId12"/>
                        </a:rPr>
                        <a:t>https://pixabay.com/vectors/storytelling-storybook-school-294375/</a:t>
                      </a:r>
                      <a:endParaRPr lang="en-IN" sz="900" b="0" kern="1200" dirty="0">
                        <a:solidFill>
                          <a:schemeClr val="tx1"/>
                        </a:solidFill>
                        <a:effectLst/>
                        <a:latin typeface="+mn-lt"/>
                        <a:ea typeface="+mn-ea"/>
                        <a:cs typeface="+mn-cs"/>
                      </a:endParaRPr>
                    </a:p>
                    <a:p>
                      <a:pPr marL="228600" indent="-228600">
                        <a:buFont typeface="+mj-lt"/>
                        <a:buAutoNum type="arabicPeriod"/>
                      </a:pPr>
                      <a:r>
                        <a:rPr lang="en-IN" sz="900" b="0" kern="1200" dirty="0">
                          <a:solidFill>
                            <a:schemeClr val="tx1"/>
                          </a:solidFill>
                          <a:effectLst/>
                          <a:latin typeface="+mn-lt"/>
                          <a:ea typeface="+mn-ea"/>
                          <a:cs typeface="+mn-cs"/>
                        </a:rPr>
                        <a:t>Cyclone: https://pixahive.com/photo/fallen-tree-on-road-due-to-heavy-rain/</a:t>
                      </a:r>
                      <a:endParaRPr lang="en-IN" sz="900" b="0"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b="0" kern="1200" dirty="0">
                          <a:solidFill>
                            <a:schemeClr val="tx1"/>
                          </a:solidFill>
                          <a:effectLst/>
                          <a:latin typeface="+mn-lt"/>
                          <a:ea typeface="+mn-ea"/>
                          <a:cs typeface="+mn-cs"/>
                        </a:rPr>
                        <a:t>Road Map: </a:t>
                      </a:r>
                      <a:r>
                        <a:rPr lang="en-IN" sz="900" b="0" kern="1200" dirty="0">
                          <a:solidFill>
                            <a:schemeClr val="tx1"/>
                          </a:solidFill>
                          <a:effectLst/>
                          <a:latin typeface="+mn-lt"/>
                          <a:ea typeface="+mn-ea"/>
                          <a:cs typeface="+mn-cs"/>
                          <a:hlinkClick r:id="rId13"/>
                        </a:rPr>
                        <a:t>https://www.freepik.com/free-vector/flat-road-map-with-several-landmarks_962968.htm</a:t>
                      </a:r>
                      <a:endParaRPr lang="en-IN" sz="900" b="0" kern="1200" dirty="0">
                        <a:solidFill>
                          <a:schemeClr val="tx1"/>
                        </a:solidFill>
                        <a:effectLst/>
                        <a:latin typeface="+mn-lt"/>
                        <a:ea typeface="+mn-ea"/>
                        <a:cs typeface="+mn-cs"/>
                      </a:endParaRPr>
                    </a:p>
                  </a:txBody>
                  <a:tcPr/>
                </a:tc>
                <a:tc>
                  <a:txBody>
                    <a:bodyPr/>
                    <a:lstStyle/>
                    <a:p>
                      <a:pPr marL="228600" indent="-228600">
                        <a:buFont typeface="+mj-lt"/>
                        <a:buAutoNum type="arabicPeriod"/>
                      </a:pPr>
                      <a:r>
                        <a:rPr lang="en-IN" sz="900" b="0" kern="1200" dirty="0">
                          <a:solidFill>
                            <a:schemeClr val="tx1"/>
                          </a:solidFill>
                          <a:effectLst/>
                          <a:latin typeface="+mn-lt"/>
                          <a:ea typeface="+mn-ea"/>
                          <a:cs typeface="+mn-cs"/>
                        </a:rPr>
                        <a:t>Clker-Free-Vector-Images</a:t>
                      </a:r>
                    </a:p>
                    <a:p>
                      <a:pPr marL="228600" indent="-228600">
                        <a:buFont typeface="+mj-lt"/>
                        <a:buAutoNum type="arabicPeriod"/>
                      </a:pPr>
                      <a:r>
                        <a:rPr lang="en-IN" sz="900" b="0" i="0" kern="1200" dirty="0">
                          <a:solidFill>
                            <a:schemeClr val="tx1"/>
                          </a:solidFill>
                          <a:effectLst/>
                          <a:latin typeface="+mn-lt"/>
                          <a:ea typeface="+mn-ea"/>
                          <a:cs typeface="+mn-cs"/>
                        </a:rPr>
                        <a:t>Ronie</a:t>
                      </a:r>
                    </a:p>
                    <a:p>
                      <a:pPr marL="228600" indent="-228600">
                        <a:buFont typeface="+mj-lt"/>
                        <a:buAutoNum type="arabicPeriod"/>
                      </a:pPr>
                      <a:r>
                        <a:rPr lang="en-IN" sz="900" b="0" kern="1200" dirty="0">
                          <a:solidFill>
                            <a:schemeClr val="tx1"/>
                          </a:solidFill>
                          <a:effectLst/>
                          <a:latin typeface="+mn-lt"/>
                          <a:ea typeface="+mn-ea"/>
                          <a:cs typeface="+mn-cs"/>
                        </a:rPr>
                        <a:t>freepik</a:t>
                      </a:r>
                      <a:endParaRPr lang="en-IN" sz="900" dirty="0"/>
                    </a:p>
                  </a:txBody>
                  <a:tcPr/>
                </a:tc>
                <a:extLst>
                  <a:ext uri="{0D108BD9-81ED-4DB2-BD59-A6C34878D82A}">
                    <a16:rowId xmlns:a16="http://schemas.microsoft.com/office/drawing/2014/main" val="10003"/>
                  </a:ext>
                </a:extLst>
              </a:tr>
              <a:tr h="389313">
                <a:tc>
                  <a:txBody>
                    <a:bodyPr/>
                    <a:lstStyle/>
                    <a:p>
                      <a:pPr algn="ctr"/>
                      <a:r>
                        <a:rPr lang="en-US" sz="900" dirty="0"/>
                        <a:t>8</a:t>
                      </a:r>
                      <a:endParaRPr lang="en-IN" sz="900" dirty="0"/>
                    </a:p>
                  </a:txBody>
                  <a:tcPr anchor="ct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Watching: </a:t>
                      </a:r>
                      <a:r>
                        <a:rPr lang="en-IN" sz="900" dirty="0">
                          <a:hlinkClick r:id="rId14"/>
                        </a:rPr>
                        <a:t>https://www.freepik.com/free-vector/people-watching-film-home_8401020.htm</a:t>
                      </a:r>
                      <a:endParaRPr lang="en-IN" sz="90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Book: </a:t>
                      </a:r>
                      <a:r>
                        <a:rPr lang="en-IN" sz="900" dirty="0">
                          <a:hlinkClick r:id="rId15"/>
                        </a:rPr>
                        <a:t>https://pixabay.com/photos/book-to-read-literature-read-study-4480899</a:t>
                      </a:r>
                      <a:endParaRPr lang="en-IN" sz="900" b="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b="0" kern="1200" dirty="0">
                          <a:solidFill>
                            <a:schemeClr val="tx1"/>
                          </a:solidFill>
                          <a:effectLst/>
                          <a:latin typeface="+mn-lt"/>
                          <a:ea typeface="+mn-ea"/>
                          <a:cs typeface="+mn-cs"/>
                        </a:rPr>
                        <a:t>Jungle Book: </a:t>
                      </a:r>
                      <a:r>
                        <a:rPr lang="en-IN" sz="900" b="0" kern="1200" dirty="0">
                          <a:solidFill>
                            <a:schemeClr val="tx1"/>
                          </a:solidFill>
                          <a:effectLst/>
                          <a:latin typeface="+mn-lt"/>
                          <a:ea typeface="+mn-ea"/>
                          <a:cs typeface="+mn-cs"/>
                          <a:hlinkClick r:id="rId16"/>
                        </a:rPr>
                        <a:t>https://freesvg.org/jungle-book-cartoon</a:t>
                      </a:r>
                      <a:endParaRPr lang="en-IN" sz="900" b="0" kern="1200" dirty="0">
                        <a:solidFill>
                          <a:schemeClr val="tx1"/>
                        </a:solidFill>
                        <a:effectLst/>
                        <a:latin typeface="+mn-lt"/>
                        <a:ea typeface="+mn-ea"/>
                        <a:cs typeface="+mn-cs"/>
                      </a:endParaRPr>
                    </a:p>
                  </a:txBody>
                  <a:tcPr/>
                </a:tc>
                <a:tc>
                  <a:txBody>
                    <a:bodyPr/>
                    <a:lstStyle/>
                    <a:p>
                      <a:pPr marL="228600" indent="-228600">
                        <a:buFont typeface="+mj-lt"/>
                        <a:buAutoNum type="arabicPeriod"/>
                      </a:pPr>
                      <a:r>
                        <a:rPr lang="en-IN" sz="900" dirty="0"/>
                        <a:t>Freepik</a:t>
                      </a:r>
                    </a:p>
                    <a:p>
                      <a:pPr marL="228600" indent="-228600">
                        <a:buFont typeface="+mj-lt"/>
                        <a:buAutoNum type="arabicPeriod"/>
                      </a:pPr>
                      <a:r>
                        <a:rPr lang="en-IN" sz="900" b="0" kern="1200" dirty="0" err="1">
                          <a:solidFill>
                            <a:schemeClr val="tx1"/>
                          </a:solidFill>
                          <a:effectLst/>
                          <a:latin typeface="+mn-lt"/>
                          <a:ea typeface="+mn-ea"/>
                          <a:cs typeface="+mn-cs"/>
                        </a:rPr>
                        <a:t>Engin_Akyurt</a:t>
                      </a:r>
                      <a:endParaRPr lang="en-IN" sz="900" b="0" kern="1200" dirty="0">
                        <a:solidFill>
                          <a:schemeClr val="tx1"/>
                        </a:solidFill>
                        <a:effectLst/>
                        <a:latin typeface="+mn-lt"/>
                        <a:ea typeface="+mn-ea"/>
                        <a:cs typeface="+mn-cs"/>
                      </a:endParaRPr>
                    </a:p>
                    <a:p>
                      <a:pPr marL="228600" indent="-228600">
                        <a:buFont typeface="+mj-lt"/>
                        <a:buAutoNum type="arabicPeriod"/>
                      </a:pPr>
                      <a:r>
                        <a:rPr lang="en-IN" sz="900" b="0" kern="1200" dirty="0" err="1">
                          <a:solidFill>
                            <a:schemeClr val="tx1"/>
                          </a:solidFill>
                          <a:effectLst/>
                          <a:latin typeface="+mn-lt"/>
                          <a:ea typeface="+mn-ea"/>
                          <a:cs typeface="+mn-cs"/>
                        </a:rPr>
                        <a:t>OpenClipart</a:t>
                      </a:r>
                      <a:endParaRPr lang="en-IN" sz="900" dirty="0"/>
                    </a:p>
                  </a:txBody>
                  <a:tcPr/>
                </a:tc>
                <a:extLst>
                  <a:ext uri="{0D108BD9-81ED-4DB2-BD59-A6C34878D82A}">
                    <a16:rowId xmlns:a16="http://schemas.microsoft.com/office/drawing/2014/main" val="10004"/>
                  </a:ext>
                </a:extLst>
              </a:tr>
              <a:tr h="389313">
                <a:tc>
                  <a:txBody>
                    <a:bodyPr/>
                    <a:lstStyle/>
                    <a:p>
                      <a:pPr algn="ctr"/>
                      <a:r>
                        <a:rPr lang="en-US" sz="900" dirty="0"/>
                        <a:t>9</a:t>
                      </a:r>
                      <a:endParaRPr lang="en-IN" sz="900" dirty="0"/>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Student: </a:t>
                      </a:r>
                      <a:r>
                        <a:rPr lang="en-IN" sz="900" b="0" dirty="0">
                          <a:hlinkClick r:id="rId17"/>
                        </a:rPr>
                        <a:t>https://pixabay.com/photos/children-infant-girl-school-306607/</a:t>
                      </a:r>
                      <a:endParaRPr lang="en-IN" sz="9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kern="1200" dirty="0">
                          <a:solidFill>
                            <a:schemeClr val="tx1"/>
                          </a:solidFill>
                          <a:effectLst/>
                          <a:latin typeface="+mn-lt"/>
                          <a:ea typeface="+mn-ea"/>
                          <a:cs typeface="+mn-cs"/>
                        </a:rPr>
                        <a:t>akshayapatra</a:t>
                      </a:r>
                    </a:p>
                    <a:p>
                      <a:endParaRPr lang="en-IN" sz="900" dirty="0"/>
                    </a:p>
                  </a:txBody>
                  <a:tcPr/>
                </a:tc>
                <a:extLst>
                  <a:ext uri="{0D108BD9-81ED-4DB2-BD59-A6C34878D82A}">
                    <a16:rowId xmlns:a16="http://schemas.microsoft.com/office/drawing/2014/main" val="10005"/>
                  </a:ext>
                </a:extLst>
              </a:tr>
            </a:tbl>
          </a:graphicData>
        </a:graphic>
      </p:graphicFrame>
      <p:sp>
        <p:nvSpPr>
          <p:cNvPr id="5" name="Title 1">
            <a:extLst>
              <a:ext uri="{FF2B5EF4-FFF2-40B4-BE49-F238E27FC236}">
                <a16:creationId xmlns:a16="http://schemas.microsoft.com/office/drawing/2014/main" id="{B8945A06-9906-EFE3-68D5-23506ABF20A2}"/>
              </a:ext>
            </a:extLst>
          </p:cNvPr>
          <p:cNvSpPr txBox="1">
            <a:spLocks/>
          </p:cNvSpPr>
          <p:nvPr/>
        </p:nvSpPr>
        <p:spPr>
          <a:xfrm>
            <a:off x="3549975" y="44624"/>
            <a:ext cx="5092048" cy="5000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dirty="0"/>
              <a:t>Attribution / Citation</a:t>
            </a:r>
          </a:p>
        </p:txBody>
      </p:sp>
      <p:pic>
        <p:nvPicPr>
          <p:cNvPr id="2" name="Picture 4" descr="Walking">
            <a:extLst>
              <a:ext uri="{FF2B5EF4-FFF2-40B4-BE49-F238E27FC236}">
                <a16:creationId xmlns:a16="http://schemas.microsoft.com/office/drawing/2014/main" id="{F9A7DD0F-0A4A-BA60-CB6F-40AC65DB5469}"/>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2875115" y="1730174"/>
            <a:ext cx="216024" cy="216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lassic portrait silhouette of mom and child">
            <a:extLst>
              <a:ext uri="{FF2B5EF4-FFF2-40B4-BE49-F238E27FC236}">
                <a16:creationId xmlns:a16="http://schemas.microsoft.com/office/drawing/2014/main" id="{5076CD2F-F0C5-E04B-1E7A-9D1E3096894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12165" y="1731447"/>
            <a:ext cx="324262" cy="21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Grocery Shopping photo and picture">
            <a:extLst>
              <a:ext uri="{FF2B5EF4-FFF2-40B4-BE49-F238E27FC236}">
                <a16:creationId xmlns:a16="http://schemas.microsoft.com/office/drawing/2014/main" id="{4BC892F0-902B-11EA-741E-68E4CB55CED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20111" y="1662901"/>
            <a:ext cx="323999" cy="21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Quiz Time Quiz vector and picture">
            <a:extLst>
              <a:ext uri="{FF2B5EF4-FFF2-40B4-BE49-F238E27FC236}">
                <a16:creationId xmlns:a16="http://schemas.microsoft.com/office/drawing/2014/main" id="{2D1B9151-ED16-F5CE-69A5-F852621AB19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264605" y="2248236"/>
            <a:ext cx="425790" cy="2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Yoga pose image">
            <a:extLst>
              <a:ext uri="{FF2B5EF4-FFF2-40B4-BE49-F238E27FC236}">
                <a16:creationId xmlns:a16="http://schemas.microsoft.com/office/drawing/2014/main" id="{9F651083-14E6-77DF-3FF8-D7253AC2CE4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2223" y="2255451"/>
            <a:ext cx="181008" cy="21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acher and Students (#2)">
            <a:extLst>
              <a:ext uri="{FF2B5EF4-FFF2-40B4-BE49-F238E27FC236}">
                <a16:creationId xmlns:a16="http://schemas.microsoft.com/office/drawing/2014/main" id="{DAB8EFED-2190-54A3-C557-B556635E6A5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174910" y="224997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Storytelling Storybook vector and picture">
            <a:extLst>
              <a:ext uri="{FF2B5EF4-FFF2-40B4-BE49-F238E27FC236}">
                <a16:creationId xmlns:a16="http://schemas.microsoft.com/office/drawing/2014/main" id="{4552D94E-D0F6-14CB-BF73-A138A41C3C6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277539" y="2708920"/>
            <a:ext cx="237623" cy="316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ree and traffic light uprooted on the road">
            <a:extLst>
              <a:ext uri="{FF2B5EF4-FFF2-40B4-BE49-F238E27FC236}">
                <a16:creationId xmlns:a16="http://schemas.microsoft.com/office/drawing/2014/main" id="{A9621434-A2EF-2479-E281-E031FCBEF93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621510" y="2770152"/>
            <a:ext cx="398336" cy="237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ree vector flat road map with a several landmarks">
            <a:extLst>
              <a:ext uri="{FF2B5EF4-FFF2-40B4-BE49-F238E27FC236}">
                <a16:creationId xmlns:a16="http://schemas.microsoft.com/office/drawing/2014/main" id="{A075A88A-797B-EE76-3BD7-A94D7FF5B68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215680" y="2708920"/>
            <a:ext cx="287496" cy="2874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ree vector people watching a film at home">
            <a:extLst>
              <a:ext uri="{FF2B5EF4-FFF2-40B4-BE49-F238E27FC236}">
                <a16:creationId xmlns:a16="http://schemas.microsoft.com/office/drawing/2014/main" id="{1AB502B1-59D7-67FA-3F41-4F9AB54E0B4E}"/>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262762" y="3269850"/>
            <a:ext cx="171606" cy="21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ree Book To Read photo and picture">
            <a:extLst>
              <a:ext uri="{FF2B5EF4-FFF2-40B4-BE49-F238E27FC236}">
                <a16:creationId xmlns:a16="http://schemas.microsoft.com/office/drawing/2014/main" id="{32825FA3-072F-287A-C278-D8E63C25D75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049092" y="3284186"/>
            <a:ext cx="324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Jungle book cartoon">
            <a:extLst>
              <a:ext uri="{FF2B5EF4-FFF2-40B4-BE49-F238E27FC236}">
                <a16:creationId xmlns:a16="http://schemas.microsoft.com/office/drawing/2014/main" id="{BC6EA443-73A0-0790-0AA7-1C1625897776}"/>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10685" r="11355"/>
          <a:stretch/>
        </p:blipFill>
        <p:spPr bwMode="auto">
          <a:xfrm>
            <a:off x="2606197" y="3271307"/>
            <a:ext cx="168396" cy="21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ree Children Infant photo and picture">
            <a:extLst>
              <a:ext uri="{FF2B5EF4-FFF2-40B4-BE49-F238E27FC236}">
                <a16:creationId xmlns:a16="http://schemas.microsoft.com/office/drawing/2014/main" id="{48A2F7D4-4ADC-1635-50EA-241A6CA516BA}"/>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551116" y="3658532"/>
            <a:ext cx="32399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Jwalini Mudra vector and picture">
            <a:extLst>
              <a:ext uri="{FF2B5EF4-FFF2-40B4-BE49-F238E27FC236}">
                <a16:creationId xmlns:a16="http://schemas.microsoft.com/office/drawing/2014/main" id="{20C38EFD-99AF-8652-BDD8-13E7DDE4B0AB}"/>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711624" y="1268784"/>
            <a:ext cx="241199" cy="21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ree Quotation Mark Quotation vector and picture">
            <a:extLst>
              <a:ext uri="{FF2B5EF4-FFF2-40B4-BE49-F238E27FC236}">
                <a16:creationId xmlns:a16="http://schemas.microsoft.com/office/drawing/2014/main" id="{F711FBB1-56BB-1241-89FE-6BA3B3380C19}"/>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262762" y="1247850"/>
            <a:ext cx="279787" cy="2016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ee Quotation Mark Quotation vector and picture">
            <a:extLst>
              <a:ext uri="{FF2B5EF4-FFF2-40B4-BE49-F238E27FC236}">
                <a16:creationId xmlns:a16="http://schemas.microsoft.com/office/drawing/2014/main" id="{68815BAC-0867-0947-99DC-542B28041836}"/>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174910" y="1230085"/>
            <a:ext cx="279787" cy="201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71681811"/>
              </p:ext>
            </p:extLst>
          </p:nvPr>
        </p:nvGraphicFramePr>
        <p:xfrm>
          <a:off x="767408" y="2060848"/>
          <a:ext cx="1029714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eeform 114">
            <a:extLst>
              <a:ext uri="{FF2B5EF4-FFF2-40B4-BE49-F238E27FC236}">
                <a16:creationId xmlns:a16="http://schemas.microsoft.com/office/drawing/2014/main" id="{0E2C352C-2225-B956-91E6-7E034657F1EE}"/>
              </a:ext>
            </a:extLst>
          </p:cNvPr>
          <p:cNvSpPr/>
          <p:nvPr/>
        </p:nvSpPr>
        <p:spPr>
          <a:xfrm flipH="1">
            <a:off x="1883532" y="29111"/>
            <a:ext cx="8424936" cy="879610"/>
          </a:xfrm>
          <a:custGeom>
            <a:avLst/>
            <a:gdLst>
              <a:gd name="connsiteX0" fmla="*/ 9865810 w 10027656"/>
              <a:gd name="connsiteY0" fmla="*/ 198175 h 1169233"/>
              <a:gd name="connsiteX1" fmla="*/ 9345602 w 10027656"/>
              <a:gd name="connsiteY1" fmla="*/ 198175 h 1169233"/>
              <a:gd name="connsiteX2" fmla="*/ 9345602 w 10027656"/>
              <a:gd name="connsiteY2" fmla="*/ 330291 h 1169233"/>
              <a:gd name="connsiteX3" fmla="*/ 9279542 w 10027656"/>
              <a:gd name="connsiteY3" fmla="*/ 396351 h 1169233"/>
              <a:gd name="connsiteX4" fmla="*/ 9015310 w 10027656"/>
              <a:gd name="connsiteY4" fmla="*/ 396351 h 1169233"/>
              <a:gd name="connsiteX5" fmla="*/ 8949251 w 10027656"/>
              <a:gd name="connsiteY5" fmla="*/ 330291 h 1169233"/>
              <a:gd name="connsiteX6" fmla="*/ 8949251 w 10027656"/>
              <a:gd name="connsiteY6" fmla="*/ 198175 h 1169233"/>
              <a:gd name="connsiteX7" fmla="*/ 1137022 w 10027656"/>
              <a:gd name="connsiteY7" fmla="*/ 198175 h 1169233"/>
              <a:gd name="connsiteX8" fmla="*/ 1137022 w 10027656"/>
              <a:gd name="connsiteY8" fmla="*/ 330291 h 1169233"/>
              <a:gd name="connsiteX9" fmla="*/ 1070962 w 10027656"/>
              <a:gd name="connsiteY9" fmla="*/ 396351 h 1169233"/>
              <a:gd name="connsiteX10" fmla="*/ 806731 w 10027656"/>
              <a:gd name="connsiteY10" fmla="*/ 396351 h 1169233"/>
              <a:gd name="connsiteX11" fmla="*/ 740671 w 10027656"/>
              <a:gd name="connsiteY11" fmla="*/ 330291 h 1169233"/>
              <a:gd name="connsiteX12" fmla="*/ 740671 w 10027656"/>
              <a:gd name="connsiteY12" fmla="*/ 198175 h 1169233"/>
              <a:gd name="connsiteX13" fmla="*/ 161846 w 10027656"/>
              <a:gd name="connsiteY13" fmla="*/ 198175 h 1169233"/>
              <a:gd name="connsiteX14" fmla="*/ 0 w 10027656"/>
              <a:gd name="connsiteY14" fmla="*/ 360021 h 1169233"/>
              <a:gd name="connsiteX15" fmla="*/ 0 w 10027656"/>
              <a:gd name="connsiteY15" fmla="*/ 1007387 h 1169233"/>
              <a:gd name="connsiteX16" fmla="*/ 161846 w 10027656"/>
              <a:gd name="connsiteY16" fmla="*/ 1169233 h 1169233"/>
              <a:gd name="connsiteX17" fmla="*/ 9865810 w 10027656"/>
              <a:gd name="connsiteY17" fmla="*/ 1169233 h 1169233"/>
              <a:gd name="connsiteX18" fmla="*/ 10027656 w 10027656"/>
              <a:gd name="connsiteY18" fmla="*/ 1007387 h 1169233"/>
              <a:gd name="connsiteX19" fmla="*/ 10027656 w 10027656"/>
              <a:gd name="connsiteY19" fmla="*/ 360021 h 1169233"/>
              <a:gd name="connsiteX20" fmla="*/ 9865810 w 10027656"/>
              <a:gd name="connsiteY20" fmla="*/ 198175 h 1169233"/>
              <a:gd name="connsiteX21" fmla="*/ 1070962 w 10027656"/>
              <a:gd name="connsiteY21" fmla="*/ 0 h 1169233"/>
              <a:gd name="connsiteX22" fmla="*/ 806731 w 10027656"/>
              <a:gd name="connsiteY22" fmla="*/ 0 h 1169233"/>
              <a:gd name="connsiteX23" fmla="*/ 740671 w 10027656"/>
              <a:gd name="connsiteY23" fmla="*/ 66060 h 1169233"/>
              <a:gd name="connsiteX24" fmla="*/ 740671 w 10027656"/>
              <a:gd name="connsiteY24" fmla="*/ 198175 h 1169233"/>
              <a:gd name="connsiteX25" fmla="*/ 1137022 w 10027656"/>
              <a:gd name="connsiteY25" fmla="*/ 198175 h 1169233"/>
              <a:gd name="connsiteX26" fmla="*/ 1137022 w 10027656"/>
              <a:gd name="connsiteY26" fmla="*/ 66060 h 1169233"/>
              <a:gd name="connsiteX27" fmla="*/ 1070962 w 10027656"/>
              <a:gd name="connsiteY27" fmla="*/ 0 h 1169233"/>
              <a:gd name="connsiteX28" fmla="*/ 9279542 w 10027656"/>
              <a:gd name="connsiteY28" fmla="*/ 0 h 1169233"/>
              <a:gd name="connsiteX29" fmla="*/ 9015310 w 10027656"/>
              <a:gd name="connsiteY29" fmla="*/ 0 h 1169233"/>
              <a:gd name="connsiteX30" fmla="*/ 8949251 w 10027656"/>
              <a:gd name="connsiteY30" fmla="*/ 66060 h 1169233"/>
              <a:gd name="connsiteX31" fmla="*/ 8949251 w 10027656"/>
              <a:gd name="connsiteY31" fmla="*/ 198175 h 1169233"/>
              <a:gd name="connsiteX32" fmla="*/ 9345602 w 10027656"/>
              <a:gd name="connsiteY32" fmla="*/ 198175 h 1169233"/>
              <a:gd name="connsiteX33" fmla="*/ 9345602 w 10027656"/>
              <a:gd name="connsiteY33" fmla="*/ 66060 h 1169233"/>
              <a:gd name="connsiteX34" fmla="*/ 9279542 w 10027656"/>
              <a:gd name="connsiteY34" fmla="*/ 0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27656" h="1169233">
                <a:moveTo>
                  <a:pt x="9865810" y="198175"/>
                </a:moveTo>
                <a:lnTo>
                  <a:pt x="9345602" y="198175"/>
                </a:lnTo>
                <a:lnTo>
                  <a:pt x="9345602" y="330291"/>
                </a:lnTo>
                <a:cubicBezTo>
                  <a:pt x="9345602" y="366775"/>
                  <a:pt x="9316026" y="396351"/>
                  <a:pt x="9279542" y="396351"/>
                </a:cubicBezTo>
                <a:lnTo>
                  <a:pt x="9015310" y="396351"/>
                </a:lnTo>
                <a:cubicBezTo>
                  <a:pt x="8978826" y="396351"/>
                  <a:pt x="8949251" y="366775"/>
                  <a:pt x="8949251" y="330291"/>
                </a:cubicBezTo>
                <a:lnTo>
                  <a:pt x="8949251" y="198175"/>
                </a:lnTo>
                <a:lnTo>
                  <a:pt x="1137022" y="198175"/>
                </a:lnTo>
                <a:lnTo>
                  <a:pt x="1137022" y="330291"/>
                </a:lnTo>
                <a:cubicBezTo>
                  <a:pt x="1137022" y="366775"/>
                  <a:pt x="1107446" y="396351"/>
                  <a:pt x="1070962" y="396351"/>
                </a:cubicBezTo>
                <a:lnTo>
                  <a:pt x="806731" y="396351"/>
                </a:lnTo>
                <a:cubicBezTo>
                  <a:pt x="770247" y="396351"/>
                  <a:pt x="740671" y="366775"/>
                  <a:pt x="740671" y="330291"/>
                </a:cubicBezTo>
                <a:lnTo>
                  <a:pt x="740671" y="198175"/>
                </a:lnTo>
                <a:lnTo>
                  <a:pt x="161846" y="198175"/>
                </a:lnTo>
                <a:cubicBezTo>
                  <a:pt x="72461" y="198175"/>
                  <a:pt x="0" y="270636"/>
                  <a:pt x="0" y="360021"/>
                </a:cubicBezTo>
                <a:lnTo>
                  <a:pt x="0" y="1007387"/>
                </a:lnTo>
                <a:cubicBezTo>
                  <a:pt x="0" y="1096772"/>
                  <a:pt x="72461" y="1169233"/>
                  <a:pt x="161846" y="1169233"/>
                </a:cubicBezTo>
                <a:lnTo>
                  <a:pt x="9865810" y="1169233"/>
                </a:lnTo>
                <a:cubicBezTo>
                  <a:pt x="9955195" y="1169233"/>
                  <a:pt x="10027656" y="1096772"/>
                  <a:pt x="10027656" y="1007387"/>
                </a:cubicBezTo>
                <a:lnTo>
                  <a:pt x="10027656" y="360021"/>
                </a:lnTo>
                <a:cubicBezTo>
                  <a:pt x="10027656" y="270636"/>
                  <a:pt x="9955195" y="198175"/>
                  <a:pt x="9865810" y="198175"/>
                </a:cubicBezTo>
                <a:close/>
                <a:moveTo>
                  <a:pt x="1070962" y="0"/>
                </a:moveTo>
                <a:lnTo>
                  <a:pt x="806731" y="0"/>
                </a:lnTo>
                <a:cubicBezTo>
                  <a:pt x="770247" y="0"/>
                  <a:pt x="740671" y="29576"/>
                  <a:pt x="740671" y="66060"/>
                </a:cubicBezTo>
                <a:lnTo>
                  <a:pt x="740671" y="198175"/>
                </a:lnTo>
                <a:lnTo>
                  <a:pt x="1137022" y="198175"/>
                </a:lnTo>
                <a:lnTo>
                  <a:pt x="1137022" y="66060"/>
                </a:lnTo>
                <a:cubicBezTo>
                  <a:pt x="1137022" y="29576"/>
                  <a:pt x="1107446" y="0"/>
                  <a:pt x="1070962" y="0"/>
                </a:cubicBezTo>
                <a:close/>
                <a:moveTo>
                  <a:pt x="9279542" y="0"/>
                </a:moveTo>
                <a:lnTo>
                  <a:pt x="9015310" y="0"/>
                </a:lnTo>
                <a:cubicBezTo>
                  <a:pt x="8978826" y="0"/>
                  <a:pt x="8949251" y="29576"/>
                  <a:pt x="8949251" y="66060"/>
                </a:cubicBezTo>
                <a:lnTo>
                  <a:pt x="8949251" y="198175"/>
                </a:lnTo>
                <a:lnTo>
                  <a:pt x="9345602" y="198175"/>
                </a:lnTo>
                <a:lnTo>
                  <a:pt x="9345602" y="66060"/>
                </a:lnTo>
                <a:cubicBezTo>
                  <a:pt x="9345602" y="29576"/>
                  <a:pt x="9316026" y="0"/>
                  <a:pt x="9279542" y="0"/>
                </a:cubicBezTo>
                <a:close/>
              </a:path>
            </a:pathLst>
          </a:custGeom>
          <a:blipFill>
            <a:blip r:embed="rId8"/>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Do you know punctuation marks</a:t>
            </a:r>
            <a:endParaRPr lang="en-IN" sz="3600" b="1" dirty="0"/>
          </a:p>
        </p:txBody>
      </p:sp>
      <p:pic>
        <p:nvPicPr>
          <p:cNvPr id="1026" name="Picture 2" descr="Perplexed male vector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5400" y="692696"/>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7536160" y="980728"/>
            <a:ext cx="3456384" cy="936103"/>
          </a:xfrm>
          <a:prstGeom prst="wedgeEllipseCallout">
            <a:avLst>
              <a:gd name="adj1" fmla="val -59602"/>
              <a:gd name="adj2" fmla="val 1235"/>
            </a:avLst>
          </a:prstGeom>
          <a:blipFill>
            <a:blip r:embed="rId10"/>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 ! ‘ _ : ; () </a:t>
            </a:r>
            <a:endParaRPr lang="en-IN" sz="3600" dirty="0">
              <a:solidFill>
                <a:schemeClr val="tx1"/>
              </a:solidFill>
            </a:endParaRPr>
          </a:p>
        </p:txBody>
      </p:sp>
    </p:spTree>
    <p:extLst>
      <p:ext uri="{BB962C8B-B14F-4D97-AF65-F5344CB8AC3E}">
        <p14:creationId xmlns:p14="http://schemas.microsoft.com/office/powerpoint/2010/main" val="364430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right)">
                                      <p:cBhvr>
                                        <p:cTn id="12" dur="500"/>
                                        <p:tgtEl>
                                          <p:spTgt spid="2"/>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4">
                                            <p:graphicEl>
                                              <a:dgm id="{0BF75974-88D6-4294-8A2B-560DDE715A06}"/>
                                            </p:graphicEl>
                                          </p:spTgt>
                                        </p:tgtEl>
                                        <p:attrNameLst>
                                          <p:attrName>style.visibility</p:attrName>
                                        </p:attrNameLst>
                                      </p:cBhvr>
                                      <p:to>
                                        <p:strVal val="visible"/>
                                      </p:to>
                                    </p:set>
                                    <p:animEffect transition="in" filter="wipe(left)">
                                      <p:cBhvr>
                                        <p:cTn id="16" dur="1000"/>
                                        <p:tgtEl>
                                          <p:spTgt spid="4">
                                            <p:graphicEl>
                                              <a:dgm id="{0BF75974-88D6-4294-8A2B-560DDE715A0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graphicEl>
                                              <a:dgm id="{B3695771-EEC5-4C0B-A42D-8184AD65E64F}"/>
                                            </p:graphicEl>
                                          </p:spTgt>
                                        </p:tgtEl>
                                        <p:attrNameLst>
                                          <p:attrName>style.visibility</p:attrName>
                                        </p:attrNameLst>
                                      </p:cBhvr>
                                      <p:to>
                                        <p:strVal val="visible"/>
                                      </p:to>
                                    </p:set>
                                    <p:animEffect transition="in" filter="wipe(left)">
                                      <p:cBhvr>
                                        <p:cTn id="21" dur="1000"/>
                                        <p:tgtEl>
                                          <p:spTgt spid="4">
                                            <p:graphicEl>
                                              <a:dgm id="{B3695771-EEC5-4C0B-A42D-8184AD65E64F}"/>
                                            </p:graphicEl>
                                          </p:spTgt>
                                        </p:tgtEl>
                                      </p:cBhvr>
                                    </p:animEffect>
                                  </p:childTnLst>
                                </p:cTn>
                              </p:par>
                            </p:childTnLst>
                          </p:cTn>
                        </p:par>
                        <p:par>
                          <p:cTn id="22" fill="hold">
                            <p:stCondLst>
                              <p:cond delay="1000"/>
                            </p:stCondLst>
                            <p:childTnLst>
                              <p:par>
                                <p:cTn id="23" presetID="22" presetClass="entr" presetSubtype="8" fill="hold" grpId="0" nodeType="afterEffect">
                                  <p:stCondLst>
                                    <p:cond delay="500"/>
                                  </p:stCondLst>
                                  <p:childTnLst>
                                    <p:set>
                                      <p:cBhvr>
                                        <p:cTn id="24" dur="1" fill="hold">
                                          <p:stCondLst>
                                            <p:cond delay="0"/>
                                          </p:stCondLst>
                                        </p:cTn>
                                        <p:tgtEl>
                                          <p:spTgt spid="4">
                                            <p:graphicEl>
                                              <a:dgm id="{10AA26D4-40CD-4F10-A0E7-9F29ABE6056D}"/>
                                            </p:graphicEl>
                                          </p:spTgt>
                                        </p:tgtEl>
                                        <p:attrNameLst>
                                          <p:attrName>style.visibility</p:attrName>
                                        </p:attrNameLst>
                                      </p:cBhvr>
                                      <p:to>
                                        <p:strVal val="visible"/>
                                      </p:to>
                                    </p:set>
                                    <p:animEffect transition="in" filter="wipe(left)">
                                      <p:cBhvr>
                                        <p:cTn id="25" dur="1000"/>
                                        <p:tgtEl>
                                          <p:spTgt spid="4">
                                            <p:graphicEl>
                                              <a:dgm id="{10AA26D4-40CD-4F10-A0E7-9F29ABE6056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graphicEl>
                                              <a:dgm id="{814F7865-EF2B-42A5-A154-B7D13DE3AE5A}"/>
                                            </p:graphicEl>
                                          </p:spTgt>
                                        </p:tgtEl>
                                        <p:attrNameLst>
                                          <p:attrName>style.visibility</p:attrName>
                                        </p:attrNameLst>
                                      </p:cBhvr>
                                      <p:to>
                                        <p:strVal val="visible"/>
                                      </p:to>
                                    </p:set>
                                    <p:animEffect transition="in" filter="wipe(left)">
                                      <p:cBhvr>
                                        <p:cTn id="30" dur="1000"/>
                                        <p:tgtEl>
                                          <p:spTgt spid="4">
                                            <p:graphicEl>
                                              <a:dgm id="{814F7865-EF2B-42A5-A154-B7D13DE3AE5A}"/>
                                            </p:graphicEl>
                                          </p:spTgt>
                                        </p:tgtEl>
                                      </p:cBhvr>
                                    </p:animEffect>
                                  </p:childTnLst>
                                </p:cTn>
                              </p:par>
                            </p:childTnLst>
                          </p:cTn>
                        </p:par>
                        <p:par>
                          <p:cTn id="31" fill="hold">
                            <p:stCondLst>
                              <p:cond delay="1000"/>
                            </p:stCondLst>
                            <p:childTnLst>
                              <p:par>
                                <p:cTn id="32" presetID="22" presetClass="entr" presetSubtype="8" fill="hold" grpId="0" nodeType="afterEffect">
                                  <p:stCondLst>
                                    <p:cond delay="500"/>
                                  </p:stCondLst>
                                  <p:childTnLst>
                                    <p:set>
                                      <p:cBhvr>
                                        <p:cTn id="33" dur="1" fill="hold">
                                          <p:stCondLst>
                                            <p:cond delay="0"/>
                                          </p:stCondLst>
                                        </p:cTn>
                                        <p:tgtEl>
                                          <p:spTgt spid="4">
                                            <p:graphicEl>
                                              <a:dgm id="{84A5F829-2170-4208-9DAC-5EDEBCA5CA6B}"/>
                                            </p:graphicEl>
                                          </p:spTgt>
                                        </p:tgtEl>
                                        <p:attrNameLst>
                                          <p:attrName>style.visibility</p:attrName>
                                        </p:attrNameLst>
                                      </p:cBhvr>
                                      <p:to>
                                        <p:strVal val="visible"/>
                                      </p:to>
                                    </p:set>
                                    <p:animEffect transition="in" filter="wipe(left)">
                                      <p:cBhvr>
                                        <p:cTn id="34" dur="1000"/>
                                        <p:tgtEl>
                                          <p:spTgt spid="4">
                                            <p:graphicEl>
                                              <a:dgm id="{84A5F829-2170-4208-9DAC-5EDEBCA5CA6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graphicEl>
                                              <a:dgm id="{04844DAB-276F-4DBE-9495-5A3224533F09}"/>
                                            </p:graphicEl>
                                          </p:spTgt>
                                        </p:tgtEl>
                                        <p:attrNameLst>
                                          <p:attrName>style.visibility</p:attrName>
                                        </p:attrNameLst>
                                      </p:cBhvr>
                                      <p:to>
                                        <p:strVal val="visible"/>
                                      </p:to>
                                    </p:set>
                                    <p:animEffect transition="in" filter="wipe(left)">
                                      <p:cBhvr>
                                        <p:cTn id="39" dur="1000"/>
                                        <p:tgtEl>
                                          <p:spTgt spid="4">
                                            <p:graphicEl>
                                              <a:dgm id="{04844DAB-276F-4DBE-9495-5A3224533F09}"/>
                                            </p:graphicEl>
                                          </p:spTgt>
                                        </p:tgtEl>
                                      </p:cBhvr>
                                    </p:animEffect>
                                  </p:childTnLst>
                                </p:cTn>
                              </p:par>
                            </p:childTnLst>
                          </p:cTn>
                        </p:par>
                        <p:par>
                          <p:cTn id="40" fill="hold">
                            <p:stCondLst>
                              <p:cond delay="1000"/>
                            </p:stCondLst>
                            <p:childTnLst>
                              <p:par>
                                <p:cTn id="41" presetID="22" presetClass="entr" presetSubtype="8" fill="hold" grpId="0" nodeType="afterEffect">
                                  <p:stCondLst>
                                    <p:cond delay="500"/>
                                  </p:stCondLst>
                                  <p:childTnLst>
                                    <p:set>
                                      <p:cBhvr>
                                        <p:cTn id="42" dur="1" fill="hold">
                                          <p:stCondLst>
                                            <p:cond delay="0"/>
                                          </p:stCondLst>
                                        </p:cTn>
                                        <p:tgtEl>
                                          <p:spTgt spid="4">
                                            <p:graphicEl>
                                              <a:dgm id="{07714D16-8877-4D28-9567-F1E6D4ADF98B}"/>
                                            </p:graphicEl>
                                          </p:spTgt>
                                        </p:tgtEl>
                                        <p:attrNameLst>
                                          <p:attrName>style.visibility</p:attrName>
                                        </p:attrNameLst>
                                      </p:cBhvr>
                                      <p:to>
                                        <p:strVal val="visible"/>
                                      </p:to>
                                    </p:set>
                                    <p:animEffect transition="in" filter="wipe(left)">
                                      <p:cBhvr>
                                        <p:cTn id="43" dur="1000"/>
                                        <p:tgtEl>
                                          <p:spTgt spid="4">
                                            <p:graphicEl>
                                              <a:dgm id="{07714D16-8877-4D28-9567-F1E6D4ADF98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graphicEl>
                                              <a:dgm id="{4100EE3B-2249-46DB-8D8B-5BFB5771067D}"/>
                                            </p:graphicEl>
                                          </p:spTgt>
                                        </p:tgtEl>
                                        <p:attrNameLst>
                                          <p:attrName>style.visibility</p:attrName>
                                        </p:attrNameLst>
                                      </p:cBhvr>
                                      <p:to>
                                        <p:strVal val="visible"/>
                                      </p:to>
                                    </p:set>
                                    <p:animEffect transition="in" filter="wipe(left)">
                                      <p:cBhvr>
                                        <p:cTn id="48" dur="1000"/>
                                        <p:tgtEl>
                                          <p:spTgt spid="4">
                                            <p:graphicEl>
                                              <a:dgm id="{4100EE3B-2249-46DB-8D8B-5BFB5771067D}"/>
                                            </p:graphicEl>
                                          </p:spTgt>
                                        </p:tgtEl>
                                      </p:cBhvr>
                                    </p:animEffect>
                                  </p:childTnLst>
                                </p:cTn>
                              </p:par>
                            </p:childTnLst>
                          </p:cTn>
                        </p:par>
                        <p:par>
                          <p:cTn id="49" fill="hold">
                            <p:stCondLst>
                              <p:cond delay="1000"/>
                            </p:stCondLst>
                            <p:childTnLst>
                              <p:par>
                                <p:cTn id="50" presetID="22" presetClass="entr" presetSubtype="8" fill="hold" grpId="0" nodeType="afterEffect">
                                  <p:stCondLst>
                                    <p:cond delay="500"/>
                                  </p:stCondLst>
                                  <p:childTnLst>
                                    <p:set>
                                      <p:cBhvr>
                                        <p:cTn id="51" dur="1" fill="hold">
                                          <p:stCondLst>
                                            <p:cond delay="0"/>
                                          </p:stCondLst>
                                        </p:cTn>
                                        <p:tgtEl>
                                          <p:spTgt spid="4">
                                            <p:graphicEl>
                                              <a:dgm id="{9FB7BBC0-48DF-44ED-A878-AA92359D118E}"/>
                                            </p:graphicEl>
                                          </p:spTgt>
                                        </p:tgtEl>
                                        <p:attrNameLst>
                                          <p:attrName>style.visibility</p:attrName>
                                        </p:attrNameLst>
                                      </p:cBhvr>
                                      <p:to>
                                        <p:strVal val="visible"/>
                                      </p:to>
                                    </p:set>
                                    <p:animEffect transition="in" filter="wipe(left)">
                                      <p:cBhvr>
                                        <p:cTn id="52" dur="1000"/>
                                        <p:tgtEl>
                                          <p:spTgt spid="4">
                                            <p:graphicEl>
                                              <a:dgm id="{9FB7BBC0-48DF-44ED-A878-AA92359D118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graphicEl>
                                              <a:dgm id="{67C10880-88BE-4F97-8482-B865D06CF60F}"/>
                                            </p:graphicEl>
                                          </p:spTgt>
                                        </p:tgtEl>
                                        <p:attrNameLst>
                                          <p:attrName>style.visibility</p:attrName>
                                        </p:attrNameLst>
                                      </p:cBhvr>
                                      <p:to>
                                        <p:strVal val="visible"/>
                                      </p:to>
                                    </p:set>
                                    <p:animEffect transition="in" filter="wipe(left)">
                                      <p:cBhvr>
                                        <p:cTn id="57" dur="1000"/>
                                        <p:tgtEl>
                                          <p:spTgt spid="4">
                                            <p:graphicEl>
                                              <a:dgm id="{67C10880-88BE-4F97-8482-B865D06CF6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BB91758-DE2D-406D-9273-D949D2A08EAE}"/>
              </a:ext>
            </a:extLst>
          </p:cNvPr>
          <p:cNvGrpSpPr/>
          <p:nvPr/>
        </p:nvGrpSpPr>
        <p:grpSpPr>
          <a:xfrm>
            <a:off x="1682748" y="2094664"/>
            <a:ext cx="2723038" cy="3336968"/>
            <a:chOff x="576580" y="1892232"/>
            <a:chExt cx="2577040" cy="2328856"/>
          </a:xfrm>
        </p:grpSpPr>
        <p:sp>
          <p:nvSpPr>
            <p:cNvPr id="4" name="Rectangle: Rounded Corners 57">
              <a:extLst>
                <a:ext uri="{FF2B5EF4-FFF2-40B4-BE49-F238E27FC236}">
                  <a16:creationId xmlns:a16="http://schemas.microsoft.com/office/drawing/2014/main" id="{EB02C1D5-5A00-4D9C-AC18-940042BC6988}"/>
                </a:ext>
              </a:extLst>
            </p:cNvPr>
            <p:cNvSpPr/>
            <p:nvPr/>
          </p:nvSpPr>
          <p:spPr>
            <a:xfrm>
              <a:off x="611560" y="1916832"/>
              <a:ext cx="2520280" cy="2304256"/>
            </a:xfrm>
            <a:prstGeom prst="roundRect">
              <a:avLst/>
            </a:prstGeom>
            <a:noFill/>
            <a:ln w="28575">
              <a:solidFill>
                <a:srgbClr val="28BACE"/>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solidFill>
                  <a:schemeClr val="tx1"/>
                </a:solidFill>
              </a:endParaRPr>
            </a:p>
          </p:txBody>
        </p:sp>
        <p:sp>
          <p:nvSpPr>
            <p:cNvPr id="5" name="Rectangle: Rounded Corners 8">
              <a:extLst>
                <a:ext uri="{FF2B5EF4-FFF2-40B4-BE49-F238E27FC236}">
                  <a16:creationId xmlns:a16="http://schemas.microsoft.com/office/drawing/2014/main" id="{3E8D6BC3-0627-4A97-910A-BAC09A5D6047}"/>
                </a:ext>
              </a:extLst>
            </p:cNvPr>
            <p:cNvSpPr/>
            <p:nvPr/>
          </p:nvSpPr>
          <p:spPr>
            <a:xfrm>
              <a:off x="576580" y="1892232"/>
              <a:ext cx="2577040" cy="1230368"/>
            </a:xfrm>
            <a:custGeom>
              <a:avLst/>
              <a:gdLst>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2304256 h 2304256"/>
                <a:gd name="connsiteX6" fmla="*/ 426580 w 2562810"/>
                <a:gd name="connsiteY6" fmla="*/ 2304256 h 2304256"/>
                <a:gd name="connsiteX7" fmla="*/ 0 w 2562810"/>
                <a:gd name="connsiteY7" fmla="*/ 995173 h 2304256"/>
                <a:gd name="connsiteX8" fmla="*/ 42530 w 256281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464823 h 2304256"/>
                <a:gd name="connsiteX6" fmla="*/ 426580 w 2562810"/>
                <a:gd name="connsiteY6" fmla="*/ 2304256 h 2304256"/>
                <a:gd name="connsiteX7" fmla="*/ 0 w 2562810"/>
                <a:gd name="connsiteY7" fmla="*/ 995173 h 2304256"/>
                <a:gd name="connsiteX8" fmla="*/ 42530 w 2562810"/>
                <a:gd name="connsiteY8" fmla="*/ 384050 h 2304256"/>
                <a:gd name="connsiteX0" fmla="*/ 42581 w 2562861"/>
                <a:gd name="connsiteY0" fmla="*/ 384050 h 1938851"/>
                <a:gd name="connsiteX1" fmla="*/ 426631 w 2562861"/>
                <a:gd name="connsiteY1" fmla="*/ 0 h 1938851"/>
                <a:gd name="connsiteX2" fmla="*/ 2178811 w 2562861"/>
                <a:gd name="connsiteY2" fmla="*/ 0 h 1938851"/>
                <a:gd name="connsiteX3" fmla="*/ 2562861 w 2562861"/>
                <a:gd name="connsiteY3" fmla="*/ 384050 h 1938851"/>
                <a:gd name="connsiteX4" fmla="*/ 2562861 w 2562861"/>
                <a:gd name="connsiteY4" fmla="*/ 1920206 h 1938851"/>
                <a:gd name="connsiteX5" fmla="*/ 2178811 w 2562861"/>
                <a:gd name="connsiteY5" fmla="*/ 464823 h 1938851"/>
                <a:gd name="connsiteX6" fmla="*/ 203347 w 2562861"/>
                <a:gd name="connsiteY6" fmla="*/ 964554 h 1938851"/>
                <a:gd name="connsiteX7" fmla="*/ 51 w 2562861"/>
                <a:gd name="connsiteY7" fmla="*/ 995173 h 1938851"/>
                <a:gd name="connsiteX8" fmla="*/ 42581 w 2562861"/>
                <a:gd name="connsiteY8" fmla="*/ 384050 h 1938851"/>
                <a:gd name="connsiteX0" fmla="*/ 42581 w 2562861"/>
                <a:gd name="connsiteY0" fmla="*/ 384050 h 1946383"/>
                <a:gd name="connsiteX1" fmla="*/ 426631 w 2562861"/>
                <a:gd name="connsiteY1" fmla="*/ 0 h 1946383"/>
                <a:gd name="connsiteX2" fmla="*/ 2178811 w 2562861"/>
                <a:gd name="connsiteY2" fmla="*/ 0 h 1946383"/>
                <a:gd name="connsiteX3" fmla="*/ 2562861 w 2562861"/>
                <a:gd name="connsiteY3" fmla="*/ 384050 h 1946383"/>
                <a:gd name="connsiteX4" fmla="*/ 2562861 w 2562861"/>
                <a:gd name="connsiteY4" fmla="*/ 1920206 h 1946383"/>
                <a:gd name="connsiteX5" fmla="*/ 2061853 w 2562861"/>
                <a:gd name="connsiteY5" fmla="*/ 985818 h 1946383"/>
                <a:gd name="connsiteX6" fmla="*/ 203347 w 2562861"/>
                <a:gd name="connsiteY6" fmla="*/ 964554 h 1946383"/>
                <a:gd name="connsiteX7" fmla="*/ 51 w 2562861"/>
                <a:gd name="connsiteY7" fmla="*/ 995173 h 1946383"/>
                <a:gd name="connsiteX8" fmla="*/ 42581 w 2562861"/>
                <a:gd name="connsiteY8" fmla="*/ 384050 h 1946383"/>
                <a:gd name="connsiteX0" fmla="*/ 42581 w 2658554"/>
                <a:gd name="connsiteY0" fmla="*/ 384050 h 1082109"/>
                <a:gd name="connsiteX1" fmla="*/ 426631 w 2658554"/>
                <a:gd name="connsiteY1" fmla="*/ 0 h 1082109"/>
                <a:gd name="connsiteX2" fmla="*/ 2178811 w 2658554"/>
                <a:gd name="connsiteY2" fmla="*/ 0 h 1082109"/>
                <a:gd name="connsiteX3" fmla="*/ 2562861 w 2658554"/>
                <a:gd name="connsiteY3" fmla="*/ 384050 h 1082109"/>
                <a:gd name="connsiteX4" fmla="*/ 2658554 w 2658554"/>
                <a:gd name="connsiteY4" fmla="*/ 814420 h 1082109"/>
                <a:gd name="connsiteX5" fmla="*/ 2061853 w 2658554"/>
                <a:gd name="connsiteY5" fmla="*/ 985818 h 1082109"/>
                <a:gd name="connsiteX6" fmla="*/ 203347 w 2658554"/>
                <a:gd name="connsiteY6" fmla="*/ 964554 h 1082109"/>
                <a:gd name="connsiteX7" fmla="*/ 51 w 2658554"/>
                <a:gd name="connsiteY7" fmla="*/ 995173 h 1082109"/>
                <a:gd name="connsiteX8" fmla="*/ 42581 w 2658554"/>
                <a:gd name="connsiteY8" fmla="*/ 384050 h 1082109"/>
                <a:gd name="connsiteX0" fmla="*/ 42581 w 3296508"/>
                <a:gd name="connsiteY0" fmla="*/ 384050 h 1082109"/>
                <a:gd name="connsiteX1" fmla="*/ 426631 w 3296508"/>
                <a:gd name="connsiteY1" fmla="*/ 0 h 1082109"/>
                <a:gd name="connsiteX2" fmla="*/ 2178811 w 3296508"/>
                <a:gd name="connsiteY2" fmla="*/ 0 h 1082109"/>
                <a:gd name="connsiteX3" fmla="*/ 2562861 w 3296508"/>
                <a:gd name="connsiteY3" fmla="*/ 384050 h 1082109"/>
                <a:gd name="connsiteX4" fmla="*/ 3296508 w 3296508"/>
                <a:gd name="connsiteY4" fmla="*/ 835685 h 1082109"/>
                <a:gd name="connsiteX5" fmla="*/ 2061853 w 3296508"/>
                <a:gd name="connsiteY5" fmla="*/ 985818 h 1082109"/>
                <a:gd name="connsiteX6" fmla="*/ 203347 w 3296508"/>
                <a:gd name="connsiteY6" fmla="*/ 964554 h 1082109"/>
                <a:gd name="connsiteX7" fmla="*/ 51 w 3296508"/>
                <a:gd name="connsiteY7" fmla="*/ 995173 h 1082109"/>
                <a:gd name="connsiteX8" fmla="*/ 42581 w 3296508"/>
                <a:gd name="connsiteY8" fmla="*/ 384050 h 1082109"/>
                <a:gd name="connsiteX0" fmla="*/ 0 w 3253927"/>
                <a:gd name="connsiteY0" fmla="*/ 384050 h 1082109"/>
                <a:gd name="connsiteX1" fmla="*/ 384050 w 3253927"/>
                <a:gd name="connsiteY1" fmla="*/ 0 h 1082109"/>
                <a:gd name="connsiteX2" fmla="*/ 2136230 w 3253927"/>
                <a:gd name="connsiteY2" fmla="*/ 0 h 1082109"/>
                <a:gd name="connsiteX3" fmla="*/ 2520280 w 3253927"/>
                <a:gd name="connsiteY3" fmla="*/ 384050 h 1082109"/>
                <a:gd name="connsiteX4" fmla="*/ 3253927 w 3253927"/>
                <a:gd name="connsiteY4" fmla="*/ 835685 h 1082109"/>
                <a:gd name="connsiteX5" fmla="*/ 2019272 w 3253927"/>
                <a:gd name="connsiteY5" fmla="*/ 985818 h 1082109"/>
                <a:gd name="connsiteX6" fmla="*/ 160766 w 3253927"/>
                <a:gd name="connsiteY6" fmla="*/ 964554 h 1082109"/>
                <a:gd name="connsiteX7" fmla="*/ 42530 w 3253927"/>
                <a:gd name="connsiteY7" fmla="*/ 995173 h 1082109"/>
                <a:gd name="connsiteX8" fmla="*/ 0 w 3253927"/>
                <a:gd name="connsiteY8" fmla="*/ 384050 h 1082109"/>
                <a:gd name="connsiteX0" fmla="*/ 13764 w 3267691"/>
                <a:gd name="connsiteY0" fmla="*/ 384050 h 1082109"/>
                <a:gd name="connsiteX1" fmla="*/ 397814 w 3267691"/>
                <a:gd name="connsiteY1" fmla="*/ 0 h 1082109"/>
                <a:gd name="connsiteX2" fmla="*/ 2149994 w 3267691"/>
                <a:gd name="connsiteY2" fmla="*/ 0 h 1082109"/>
                <a:gd name="connsiteX3" fmla="*/ 2534044 w 3267691"/>
                <a:gd name="connsiteY3" fmla="*/ 384050 h 1082109"/>
                <a:gd name="connsiteX4" fmla="*/ 3267691 w 3267691"/>
                <a:gd name="connsiteY4" fmla="*/ 835685 h 1082109"/>
                <a:gd name="connsiteX5" fmla="*/ 2033036 w 3267691"/>
                <a:gd name="connsiteY5" fmla="*/ 985818 h 1082109"/>
                <a:gd name="connsiteX6" fmla="*/ 174530 w 3267691"/>
                <a:gd name="connsiteY6" fmla="*/ 964554 h 1082109"/>
                <a:gd name="connsiteX7" fmla="*/ 3131 w 3267691"/>
                <a:gd name="connsiteY7" fmla="*/ 995173 h 1082109"/>
                <a:gd name="connsiteX8" fmla="*/ 13764 w 3267691"/>
                <a:gd name="connsiteY8" fmla="*/ 384050 h 1082109"/>
                <a:gd name="connsiteX0" fmla="*/ 13764 w 2565942"/>
                <a:gd name="connsiteY0" fmla="*/ 384050 h 1082109"/>
                <a:gd name="connsiteX1" fmla="*/ 397814 w 2565942"/>
                <a:gd name="connsiteY1" fmla="*/ 0 h 1082109"/>
                <a:gd name="connsiteX2" fmla="*/ 2149994 w 2565942"/>
                <a:gd name="connsiteY2" fmla="*/ 0 h 1082109"/>
                <a:gd name="connsiteX3" fmla="*/ 2534044 w 2565942"/>
                <a:gd name="connsiteY3" fmla="*/ 384050 h 1082109"/>
                <a:gd name="connsiteX4" fmla="*/ 2565942 w 2565942"/>
                <a:gd name="connsiteY4" fmla="*/ 899481 h 1082109"/>
                <a:gd name="connsiteX5" fmla="*/ 2033036 w 2565942"/>
                <a:gd name="connsiteY5" fmla="*/ 985818 h 1082109"/>
                <a:gd name="connsiteX6" fmla="*/ 174530 w 2565942"/>
                <a:gd name="connsiteY6" fmla="*/ 964554 h 1082109"/>
                <a:gd name="connsiteX7" fmla="*/ 3131 w 2565942"/>
                <a:gd name="connsiteY7" fmla="*/ 995173 h 1082109"/>
                <a:gd name="connsiteX8" fmla="*/ 13764 w 2565942"/>
                <a:gd name="connsiteY8" fmla="*/ 384050 h 1082109"/>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2029905 w 2562811"/>
                <a:gd name="connsiteY5" fmla="*/ 985818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1900002 w 2562811"/>
                <a:gd name="connsiteY5" fmla="*/ 1007083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51985"/>
                <a:gd name="connsiteY0" fmla="*/ 384050 h 1132982"/>
                <a:gd name="connsiteX1" fmla="*/ 394683 w 2551985"/>
                <a:gd name="connsiteY1" fmla="*/ 0 h 1132982"/>
                <a:gd name="connsiteX2" fmla="*/ 2146863 w 2551985"/>
                <a:gd name="connsiteY2" fmla="*/ 0 h 1132982"/>
                <a:gd name="connsiteX3" fmla="*/ 2530913 w 2551985"/>
                <a:gd name="connsiteY3" fmla="*/ 384050 h 1132982"/>
                <a:gd name="connsiteX4" fmla="*/ 2551985 w 2551985"/>
                <a:gd name="connsiteY4" fmla="*/ 1048337 h 1132982"/>
                <a:gd name="connsiteX5" fmla="*/ 1900002 w 2551985"/>
                <a:gd name="connsiteY5" fmla="*/ 1007083 h 1132982"/>
                <a:gd name="connsiteX6" fmla="*/ 258001 w 2551985"/>
                <a:gd name="connsiteY6" fmla="*/ 1028349 h 1132982"/>
                <a:gd name="connsiteX7" fmla="*/ 0 w 2551985"/>
                <a:gd name="connsiteY7" fmla="*/ 995173 h 1132982"/>
                <a:gd name="connsiteX8" fmla="*/ 10633 w 2551985"/>
                <a:gd name="connsiteY8" fmla="*/ 384050 h 1132982"/>
                <a:gd name="connsiteX0" fmla="*/ 10633 w 2551985"/>
                <a:gd name="connsiteY0" fmla="*/ 384050 h 1169703"/>
                <a:gd name="connsiteX1" fmla="*/ 394683 w 2551985"/>
                <a:gd name="connsiteY1" fmla="*/ 0 h 1169703"/>
                <a:gd name="connsiteX2" fmla="*/ 2146863 w 2551985"/>
                <a:gd name="connsiteY2" fmla="*/ 0 h 1169703"/>
                <a:gd name="connsiteX3" fmla="*/ 2530913 w 2551985"/>
                <a:gd name="connsiteY3" fmla="*/ 384050 h 1169703"/>
                <a:gd name="connsiteX4" fmla="*/ 2551985 w 2551985"/>
                <a:gd name="connsiteY4" fmla="*/ 1048337 h 1169703"/>
                <a:gd name="connsiteX5" fmla="*/ 1900002 w 2551985"/>
                <a:gd name="connsiteY5" fmla="*/ 1007083 h 1169703"/>
                <a:gd name="connsiteX6" fmla="*/ 561106 w 2551985"/>
                <a:gd name="connsiteY6" fmla="*/ 1166572 h 1169703"/>
                <a:gd name="connsiteX7" fmla="*/ 0 w 2551985"/>
                <a:gd name="connsiteY7" fmla="*/ 995173 h 1169703"/>
                <a:gd name="connsiteX8" fmla="*/ 10633 w 2551985"/>
                <a:gd name="connsiteY8" fmla="*/ 384050 h 1169703"/>
                <a:gd name="connsiteX0" fmla="*/ 10633 w 2551985"/>
                <a:gd name="connsiteY0" fmla="*/ 384050 h 1206899"/>
                <a:gd name="connsiteX1" fmla="*/ 394683 w 2551985"/>
                <a:gd name="connsiteY1" fmla="*/ 0 h 1206899"/>
                <a:gd name="connsiteX2" fmla="*/ 2146863 w 2551985"/>
                <a:gd name="connsiteY2" fmla="*/ 0 h 1206899"/>
                <a:gd name="connsiteX3" fmla="*/ 2530913 w 2551985"/>
                <a:gd name="connsiteY3" fmla="*/ 384050 h 1206899"/>
                <a:gd name="connsiteX4" fmla="*/ 2551985 w 2551985"/>
                <a:gd name="connsiteY4" fmla="*/ 1048337 h 1206899"/>
                <a:gd name="connsiteX5" fmla="*/ 1813401 w 2551985"/>
                <a:gd name="connsiteY5" fmla="*/ 1198469 h 1206899"/>
                <a:gd name="connsiteX6" fmla="*/ 561106 w 2551985"/>
                <a:gd name="connsiteY6" fmla="*/ 1166572 h 1206899"/>
                <a:gd name="connsiteX7" fmla="*/ 0 w 2551985"/>
                <a:gd name="connsiteY7" fmla="*/ 995173 h 1206899"/>
                <a:gd name="connsiteX8" fmla="*/ 10633 w 2551985"/>
                <a:gd name="connsiteY8" fmla="*/ 384050 h 1206899"/>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813401 w 2551985"/>
                <a:gd name="connsiteY5" fmla="*/ 1198469 h 1230368"/>
                <a:gd name="connsiteX6" fmla="*/ 1436380 w 2551985"/>
                <a:gd name="connsiteY6" fmla="*/ 1230368 h 1230368"/>
                <a:gd name="connsiteX7" fmla="*/ 0 w 2551985"/>
                <a:gd name="connsiteY7" fmla="*/ 995173 h 1230368"/>
                <a:gd name="connsiteX8" fmla="*/ 10633 w 2551985"/>
                <a:gd name="connsiteY8" fmla="*/ 384050 h 1230368"/>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397114 w 2551985"/>
                <a:gd name="connsiteY5" fmla="*/ 1219734 h 1230368"/>
                <a:gd name="connsiteX6" fmla="*/ 1436380 w 2551985"/>
                <a:gd name="connsiteY6" fmla="*/ 1230368 h 1230368"/>
                <a:gd name="connsiteX7" fmla="*/ 0 w 2551985"/>
                <a:gd name="connsiteY7" fmla="*/ 995173 h 1230368"/>
                <a:gd name="connsiteX8" fmla="*/ 10633 w 2551985"/>
                <a:gd name="connsiteY8" fmla="*/ 384050 h 123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985" h="1230368">
                  <a:moveTo>
                    <a:pt x="10633" y="384050"/>
                  </a:moveTo>
                  <a:cubicBezTo>
                    <a:pt x="10633" y="171945"/>
                    <a:pt x="182578" y="0"/>
                    <a:pt x="394683" y="0"/>
                  </a:cubicBezTo>
                  <a:lnTo>
                    <a:pt x="2146863" y="0"/>
                  </a:lnTo>
                  <a:cubicBezTo>
                    <a:pt x="2358968" y="0"/>
                    <a:pt x="2530913" y="171945"/>
                    <a:pt x="2530913" y="384050"/>
                  </a:cubicBezTo>
                  <a:lnTo>
                    <a:pt x="2551985" y="1048337"/>
                  </a:lnTo>
                  <a:cubicBezTo>
                    <a:pt x="2551985" y="1260442"/>
                    <a:pt x="1609219" y="1219734"/>
                    <a:pt x="1397114" y="1219734"/>
                  </a:cubicBezTo>
                  <a:lnTo>
                    <a:pt x="1436380" y="1230368"/>
                  </a:lnTo>
                  <a:cubicBezTo>
                    <a:pt x="1224275" y="1230368"/>
                    <a:pt x="0" y="1207278"/>
                    <a:pt x="0" y="995173"/>
                  </a:cubicBezTo>
                  <a:lnTo>
                    <a:pt x="10633" y="384050"/>
                  </a:lnTo>
                  <a:close/>
                </a:path>
              </a:pathLst>
            </a:custGeom>
            <a:solidFill>
              <a:schemeClr val="bg1"/>
            </a:solidFill>
            <a:ln w="19050">
              <a:solidFill>
                <a:srgbClr val="28BA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solidFill>
                  <a:schemeClr val="tx1"/>
                </a:solidFill>
              </a:endParaRPr>
            </a:p>
          </p:txBody>
        </p:sp>
        <p:sp>
          <p:nvSpPr>
            <p:cNvPr id="6" name="Rectangle: Rounded Corners 59">
              <a:extLst>
                <a:ext uri="{FF2B5EF4-FFF2-40B4-BE49-F238E27FC236}">
                  <a16:creationId xmlns:a16="http://schemas.microsoft.com/office/drawing/2014/main" id="{27F8FA5F-8EE6-4336-837B-E47B6DA0C73A}"/>
                </a:ext>
              </a:extLst>
            </p:cNvPr>
            <p:cNvSpPr/>
            <p:nvPr/>
          </p:nvSpPr>
          <p:spPr>
            <a:xfrm>
              <a:off x="755576" y="2060848"/>
              <a:ext cx="2232248" cy="2016224"/>
            </a:xfrm>
            <a:prstGeom prst="roundRect">
              <a:avLst/>
            </a:prstGeom>
            <a:solidFill>
              <a:srgbClr val="84E6EE"/>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itchFamily="34" charset="0"/>
                </a:rPr>
                <a:t>Used at the beginning and end of a quote to separate it from the rest of the writing.</a:t>
              </a:r>
            </a:p>
          </p:txBody>
        </p:sp>
      </p:grpSp>
      <p:grpSp>
        <p:nvGrpSpPr>
          <p:cNvPr id="7" name="Group 6">
            <a:extLst>
              <a:ext uri="{FF2B5EF4-FFF2-40B4-BE49-F238E27FC236}">
                <a16:creationId xmlns:a16="http://schemas.microsoft.com/office/drawing/2014/main" id="{A2C12041-5026-4EE2-B63B-06E0E82DE9F4}"/>
              </a:ext>
            </a:extLst>
          </p:cNvPr>
          <p:cNvGrpSpPr/>
          <p:nvPr/>
        </p:nvGrpSpPr>
        <p:grpSpPr>
          <a:xfrm>
            <a:off x="4693263" y="2060848"/>
            <a:ext cx="2754598" cy="3336968"/>
            <a:chOff x="576580" y="1892232"/>
            <a:chExt cx="2606908" cy="2328856"/>
          </a:xfrm>
        </p:grpSpPr>
        <p:sp>
          <p:nvSpPr>
            <p:cNvPr id="8" name="Rectangle: Rounded Corners 61">
              <a:extLst>
                <a:ext uri="{FF2B5EF4-FFF2-40B4-BE49-F238E27FC236}">
                  <a16:creationId xmlns:a16="http://schemas.microsoft.com/office/drawing/2014/main" id="{D3A33162-D736-41FE-9D67-9663C8B5B056}"/>
                </a:ext>
              </a:extLst>
            </p:cNvPr>
            <p:cNvSpPr/>
            <p:nvPr/>
          </p:nvSpPr>
          <p:spPr>
            <a:xfrm>
              <a:off x="611560" y="1916832"/>
              <a:ext cx="2520280" cy="2304256"/>
            </a:xfrm>
            <a:prstGeom prst="roundRect">
              <a:avLst/>
            </a:prstGeom>
            <a:noFill/>
            <a:ln w="28575">
              <a:solidFill>
                <a:srgbClr val="31C71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solidFill>
                  <a:schemeClr val="tx1"/>
                </a:solidFill>
              </a:endParaRPr>
            </a:p>
          </p:txBody>
        </p:sp>
        <p:sp>
          <p:nvSpPr>
            <p:cNvPr id="9" name="Rectangle: Rounded Corners 8">
              <a:extLst>
                <a:ext uri="{FF2B5EF4-FFF2-40B4-BE49-F238E27FC236}">
                  <a16:creationId xmlns:a16="http://schemas.microsoft.com/office/drawing/2014/main" id="{25569D25-915A-4A07-8171-119EBFB10235}"/>
                </a:ext>
              </a:extLst>
            </p:cNvPr>
            <p:cNvSpPr/>
            <p:nvPr/>
          </p:nvSpPr>
          <p:spPr>
            <a:xfrm>
              <a:off x="576580" y="1892232"/>
              <a:ext cx="2606908" cy="1349758"/>
            </a:xfrm>
            <a:custGeom>
              <a:avLst/>
              <a:gdLst>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2304256 h 2304256"/>
                <a:gd name="connsiteX6" fmla="*/ 426580 w 2562810"/>
                <a:gd name="connsiteY6" fmla="*/ 2304256 h 2304256"/>
                <a:gd name="connsiteX7" fmla="*/ 0 w 2562810"/>
                <a:gd name="connsiteY7" fmla="*/ 995173 h 2304256"/>
                <a:gd name="connsiteX8" fmla="*/ 42530 w 256281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464823 h 2304256"/>
                <a:gd name="connsiteX6" fmla="*/ 426580 w 2562810"/>
                <a:gd name="connsiteY6" fmla="*/ 2304256 h 2304256"/>
                <a:gd name="connsiteX7" fmla="*/ 0 w 2562810"/>
                <a:gd name="connsiteY7" fmla="*/ 995173 h 2304256"/>
                <a:gd name="connsiteX8" fmla="*/ 42530 w 2562810"/>
                <a:gd name="connsiteY8" fmla="*/ 384050 h 2304256"/>
                <a:gd name="connsiteX0" fmla="*/ 42581 w 2562861"/>
                <a:gd name="connsiteY0" fmla="*/ 384050 h 1938851"/>
                <a:gd name="connsiteX1" fmla="*/ 426631 w 2562861"/>
                <a:gd name="connsiteY1" fmla="*/ 0 h 1938851"/>
                <a:gd name="connsiteX2" fmla="*/ 2178811 w 2562861"/>
                <a:gd name="connsiteY2" fmla="*/ 0 h 1938851"/>
                <a:gd name="connsiteX3" fmla="*/ 2562861 w 2562861"/>
                <a:gd name="connsiteY3" fmla="*/ 384050 h 1938851"/>
                <a:gd name="connsiteX4" fmla="*/ 2562861 w 2562861"/>
                <a:gd name="connsiteY4" fmla="*/ 1920206 h 1938851"/>
                <a:gd name="connsiteX5" fmla="*/ 2178811 w 2562861"/>
                <a:gd name="connsiteY5" fmla="*/ 464823 h 1938851"/>
                <a:gd name="connsiteX6" fmla="*/ 203347 w 2562861"/>
                <a:gd name="connsiteY6" fmla="*/ 964554 h 1938851"/>
                <a:gd name="connsiteX7" fmla="*/ 51 w 2562861"/>
                <a:gd name="connsiteY7" fmla="*/ 995173 h 1938851"/>
                <a:gd name="connsiteX8" fmla="*/ 42581 w 2562861"/>
                <a:gd name="connsiteY8" fmla="*/ 384050 h 1938851"/>
                <a:gd name="connsiteX0" fmla="*/ 42581 w 2562861"/>
                <a:gd name="connsiteY0" fmla="*/ 384050 h 1946383"/>
                <a:gd name="connsiteX1" fmla="*/ 426631 w 2562861"/>
                <a:gd name="connsiteY1" fmla="*/ 0 h 1946383"/>
                <a:gd name="connsiteX2" fmla="*/ 2178811 w 2562861"/>
                <a:gd name="connsiteY2" fmla="*/ 0 h 1946383"/>
                <a:gd name="connsiteX3" fmla="*/ 2562861 w 2562861"/>
                <a:gd name="connsiteY3" fmla="*/ 384050 h 1946383"/>
                <a:gd name="connsiteX4" fmla="*/ 2562861 w 2562861"/>
                <a:gd name="connsiteY4" fmla="*/ 1920206 h 1946383"/>
                <a:gd name="connsiteX5" fmla="*/ 2061853 w 2562861"/>
                <a:gd name="connsiteY5" fmla="*/ 985818 h 1946383"/>
                <a:gd name="connsiteX6" fmla="*/ 203347 w 2562861"/>
                <a:gd name="connsiteY6" fmla="*/ 964554 h 1946383"/>
                <a:gd name="connsiteX7" fmla="*/ 51 w 2562861"/>
                <a:gd name="connsiteY7" fmla="*/ 995173 h 1946383"/>
                <a:gd name="connsiteX8" fmla="*/ 42581 w 2562861"/>
                <a:gd name="connsiteY8" fmla="*/ 384050 h 1946383"/>
                <a:gd name="connsiteX0" fmla="*/ 42581 w 2658554"/>
                <a:gd name="connsiteY0" fmla="*/ 384050 h 1082109"/>
                <a:gd name="connsiteX1" fmla="*/ 426631 w 2658554"/>
                <a:gd name="connsiteY1" fmla="*/ 0 h 1082109"/>
                <a:gd name="connsiteX2" fmla="*/ 2178811 w 2658554"/>
                <a:gd name="connsiteY2" fmla="*/ 0 h 1082109"/>
                <a:gd name="connsiteX3" fmla="*/ 2562861 w 2658554"/>
                <a:gd name="connsiteY3" fmla="*/ 384050 h 1082109"/>
                <a:gd name="connsiteX4" fmla="*/ 2658554 w 2658554"/>
                <a:gd name="connsiteY4" fmla="*/ 814420 h 1082109"/>
                <a:gd name="connsiteX5" fmla="*/ 2061853 w 2658554"/>
                <a:gd name="connsiteY5" fmla="*/ 985818 h 1082109"/>
                <a:gd name="connsiteX6" fmla="*/ 203347 w 2658554"/>
                <a:gd name="connsiteY6" fmla="*/ 964554 h 1082109"/>
                <a:gd name="connsiteX7" fmla="*/ 51 w 2658554"/>
                <a:gd name="connsiteY7" fmla="*/ 995173 h 1082109"/>
                <a:gd name="connsiteX8" fmla="*/ 42581 w 2658554"/>
                <a:gd name="connsiteY8" fmla="*/ 384050 h 1082109"/>
                <a:gd name="connsiteX0" fmla="*/ 42581 w 3296508"/>
                <a:gd name="connsiteY0" fmla="*/ 384050 h 1082109"/>
                <a:gd name="connsiteX1" fmla="*/ 426631 w 3296508"/>
                <a:gd name="connsiteY1" fmla="*/ 0 h 1082109"/>
                <a:gd name="connsiteX2" fmla="*/ 2178811 w 3296508"/>
                <a:gd name="connsiteY2" fmla="*/ 0 h 1082109"/>
                <a:gd name="connsiteX3" fmla="*/ 2562861 w 3296508"/>
                <a:gd name="connsiteY3" fmla="*/ 384050 h 1082109"/>
                <a:gd name="connsiteX4" fmla="*/ 3296508 w 3296508"/>
                <a:gd name="connsiteY4" fmla="*/ 835685 h 1082109"/>
                <a:gd name="connsiteX5" fmla="*/ 2061853 w 3296508"/>
                <a:gd name="connsiteY5" fmla="*/ 985818 h 1082109"/>
                <a:gd name="connsiteX6" fmla="*/ 203347 w 3296508"/>
                <a:gd name="connsiteY6" fmla="*/ 964554 h 1082109"/>
                <a:gd name="connsiteX7" fmla="*/ 51 w 3296508"/>
                <a:gd name="connsiteY7" fmla="*/ 995173 h 1082109"/>
                <a:gd name="connsiteX8" fmla="*/ 42581 w 3296508"/>
                <a:gd name="connsiteY8" fmla="*/ 384050 h 1082109"/>
                <a:gd name="connsiteX0" fmla="*/ 0 w 3253927"/>
                <a:gd name="connsiteY0" fmla="*/ 384050 h 1082109"/>
                <a:gd name="connsiteX1" fmla="*/ 384050 w 3253927"/>
                <a:gd name="connsiteY1" fmla="*/ 0 h 1082109"/>
                <a:gd name="connsiteX2" fmla="*/ 2136230 w 3253927"/>
                <a:gd name="connsiteY2" fmla="*/ 0 h 1082109"/>
                <a:gd name="connsiteX3" fmla="*/ 2520280 w 3253927"/>
                <a:gd name="connsiteY3" fmla="*/ 384050 h 1082109"/>
                <a:gd name="connsiteX4" fmla="*/ 3253927 w 3253927"/>
                <a:gd name="connsiteY4" fmla="*/ 835685 h 1082109"/>
                <a:gd name="connsiteX5" fmla="*/ 2019272 w 3253927"/>
                <a:gd name="connsiteY5" fmla="*/ 985818 h 1082109"/>
                <a:gd name="connsiteX6" fmla="*/ 160766 w 3253927"/>
                <a:gd name="connsiteY6" fmla="*/ 964554 h 1082109"/>
                <a:gd name="connsiteX7" fmla="*/ 42530 w 3253927"/>
                <a:gd name="connsiteY7" fmla="*/ 995173 h 1082109"/>
                <a:gd name="connsiteX8" fmla="*/ 0 w 3253927"/>
                <a:gd name="connsiteY8" fmla="*/ 384050 h 1082109"/>
                <a:gd name="connsiteX0" fmla="*/ 13764 w 3267691"/>
                <a:gd name="connsiteY0" fmla="*/ 384050 h 1082109"/>
                <a:gd name="connsiteX1" fmla="*/ 397814 w 3267691"/>
                <a:gd name="connsiteY1" fmla="*/ 0 h 1082109"/>
                <a:gd name="connsiteX2" fmla="*/ 2149994 w 3267691"/>
                <a:gd name="connsiteY2" fmla="*/ 0 h 1082109"/>
                <a:gd name="connsiteX3" fmla="*/ 2534044 w 3267691"/>
                <a:gd name="connsiteY3" fmla="*/ 384050 h 1082109"/>
                <a:gd name="connsiteX4" fmla="*/ 3267691 w 3267691"/>
                <a:gd name="connsiteY4" fmla="*/ 835685 h 1082109"/>
                <a:gd name="connsiteX5" fmla="*/ 2033036 w 3267691"/>
                <a:gd name="connsiteY5" fmla="*/ 985818 h 1082109"/>
                <a:gd name="connsiteX6" fmla="*/ 174530 w 3267691"/>
                <a:gd name="connsiteY6" fmla="*/ 964554 h 1082109"/>
                <a:gd name="connsiteX7" fmla="*/ 3131 w 3267691"/>
                <a:gd name="connsiteY7" fmla="*/ 995173 h 1082109"/>
                <a:gd name="connsiteX8" fmla="*/ 13764 w 3267691"/>
                <a:gd name="connsiteY8" fmla="*/ 384050 h 1082109"/>
                <a:gd name="connsiteX0" fmla="*/ 13764 w 2565942"/>
                <a:gd name="connsiteY0" fmla="*/ 384050 h 1082109"/>
                <a:gd name="connsiteX1" fmla="*/ 397814 w 2565942"/>
                <a:gd name="connsiteY1" fmla="*/ 0 h 1082109"/>
                <a:gd name="connsiteX2" fmla="*/ 2149994 w 2565942"/>
                <a:gd name="connsiteY2" fmla="*/ 0 h 1082109"/>
                <a:gd name="connsiteX3" fmla="*/ 2534044 w 2565942"/>
                <a:gd name="connsiteY3" fmla="*/ 384050 h 1082109"/>
                <a:gd name="connsiteX4" fmla="*/ 2565942 w 2565942"/>
                <a:gd name="connsiteY4" fmla="*/ 899481 h 1082109"/>
                <a:gd name="connsiteX5" fmla="*/ 2033036 w 2565942"/>
                <a:gd name="connsiteY5" fmla="*/ 985818 h 1082109"/>
                <a:gd name="connsiteX6" fmla="*/ 174530 w 2565942"/>
                <a:gd name="connsiteY6" fmla="*/ 964554 h 1082109"/>
                <a:gd name="connsiteX7" fmla="*/ 3131 w 2565942"/>
                <a:gd name="connsiteY7" fmla="*/ 995173 h 1082109"/>
                <a:gd name="connsiteX8" fmla="*/ 13764 w 2565942"/>
                <a:gd name="connsiteY8" fmla="*/ 384050 h 1082109"/>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2029905 w 2562811"/>
                <a:gd name="connsiteY5" fmla="*/ 985818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1900002 w 2562811"/>
                <a:gd name="connsiteY5" fmla="*/ 1007083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51985"/>
                <a:gd name="connsiteY0" fmla="*/ 384050 h 1132982"/>
                <a:gd name="connsiteX1" fmla="*/ 394683 w 2551985"/>
                <a:gd name="connsiteY1" fmla="*/ 0 h 1132982"/>
                <a:gd name="connsiteX2" fmla="*/ 2146863 w 2551985"/>
                <a:gd name="connsiteY2" fmla="*/ 0 h 1132982"/>
                <a:gd name="connsiteX3" fmla="*/ 2530913 w 2551985"/>
                <a:gd name="connsiteY3" fmla="*/ 384050 h 1132982"/>
                <a:gd name="connsiteX4" fmla="*/ 2551985 w 2551985"/>
                <a:gd name="connsiteY4" fmla="*/ 1048337 h 1132982"/>
                <a:gd name="connsiteX5" fmla="*/ 1900002 w 2551985"/>
                <a:gd name="connsiteY5" fmla="*/ 1007083 h 1132982"/>
                <a:gd name="connsiteX6" fmla="*/ 258001 w 2551985"/>
                <a:gd name="connsiteY6" fmla="*/ 1028349 h 1132982"/>
                <a:gd name="connsiteX7" fmla="*/ 0 w 2551985"/>
                <a:gd name="connsiteY7" fmla="*/ 995173 h 1132982"/>
                <a:gd name="connsiteX8" fmla="*/ 10633 w 2551985"/>
                <a:gd name="connsiteY8" fmla="*/ 384050 h 1132982"/>
                <a:gd name="connsiteX0" fmla="*/ 10633 w 2551985"/>
                <a:gd name="connsiteY0" fmla="*/ 384050 h 1169703"/>
                <a:gd name="connsiteX1" fmla="*/ 394683 w 2551985"/>
                <a:gd name="connsiteY1" fmla="*/ 0 h 1169703"/>
                <a:gd name="connsiteX2" fmla="*/ 2146863 w 2551985"/>
                <a:gd name="connsiteY2" fmla="*/ 0 h 1169703"/>
                <a:gd name="connsiteX3" fmla="*/ 2530913 w 2551985"/>
                <a:gd name="connsiteY3" fmla="*/ 384050 h 1169703"/>
                <a:gd name="connsiteX4" fmla="*/ 2551985 w 2551985"/>
                <a:gd name="connsiteY4" fmla="*/ 1048337 h 1169703"/>
                <a:gd name="connsiteX5" fmla="*/ 1900002 w 2551985"/>
                <a:gd name="connsiteY5" fmla="*/ 1007083 h 1169703"/>
                <a:gd name="connsiteX6" fmla="*/ 561106 w 2551985"/>
                <a:gd name="connsiteY6" fmla="*/ 1166572 h 1169703"/>
                <a:gd name="connsiteX7" fmla="*/ 0 w 2551985"/>
                <a:gd name="connsiteY7" fmla="*/ 995173 h 1169703"/>
                <a:gd name="connsiteX8" fmla="*/ 10633 w 2551985"/>
                <a:gd name="connsiteY8" fmla="*/ 384050 h 1169703"/>
                <a:gd name="connsiteX0" fmla="*/ 10633 w 2551985"/>
                <a:gd name="connsiteY0" fmla="*/ 384050 h 1206899"/>
                <a:gd name="connsiteX1" fmla="*/ 394683 w 2551985"/>
                <a:gd name="connsiteY1" fmla="*/ 0 h 1206899"/>
                <a:gd name="connsiteX2" fmla="*/ 2146863 w 2551985"/>
                <a:gd name="connsiteY2" fmla="*/ 0 h 1206899"/>
                <a:gd name="connsiteX3" fmla="*/ 2530913 w 2551985"/>
                <a:gd name="connsiteY3" fmla="*/ 384050 h 1206899"/>
                <a:gd name="connsiteX4" fmla="*/ 2551985 w 2551985"/>
                <a:gd name="connsiteY4" fmla="*/ 1048337 h 1206899"/>
                <a:gd name="connsiteX5" fmla="*/ 1813401 w 2551985"/>
                <a:gd name="connsiteY5" fmla="*/ 1198469 h 1206899"/>
                <a:gd name="connsiteX6" fmla="*/ 561106 w 2551985"/>
                <a:gd name="connsiteY6" fmla="*/ 1166572 h 1206899"/>
                <a:gd name="connsiteX7" fmla="*/ 0 w 2551985"/>
                <a:gd name="connsiteY7" fmla="*/ 995173 h 1206899"/>
                <a:gd name="connsiteX8" fmla="*/ 10633 w 2551985"/>
                <a:gd name="connsiteY8" fmla="*/ 384050 h 1206899"/>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813401 w 2551985"/>
                <a:gd name="connsiteY5" fmla="*/ 1198469 h 1230368"/>
                <a:gd name="connsiteX6" fmla="*/ 1436380 w 2551985"/>
                <a:gd name="connsiteY6" fmla="*/ 1230368 h 1230368"/>
                <a:gd name="connsiteX7" fmla="*/ 0 w 2551985"/>
                <a:gd name="connsiteY7" fmla="*/ 995173 h 1230368"/>
                <a:gd name="connsiteX8" fmla="*/ 10633 w 2551985"/>
                <a:gd name="connsiteY8" fmla="*/ 384050 h 1230368"/>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397114 w 2551985"/>
                <a:gd name="connsiteY5" fmla="*/ 1219734 h 1230368"/>
                <a:gd name="connsiteX6" fmla="*/ 1436380 w 2551985"/>
                <a:gd name="connsiteY6" fmla="*/ 1230368 h 1230368"/>
                <a:gd name="connsiteX7" fmla="*/ 0 w 2551985"/>
                <a:gd name="connsiteY7" fmla="*/ 995173 h 1230368"/>
                <a:gd name="connsiteX8" fmla="*/ 10633 w 2551985"/>
                <a:gd name="connsiteY8" fmla="*/ 384050 h 123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985" h="1230368">
                  <a:moveTo>
                    <a:pt x="10633" y="384050"/>
                  </a:moveTo>
                  <a:cubicBezTo>
                    <a:pt x="10633" y="171945"/>
                    <a:pt x="182578" y="0"/>
                    <a:pt x="394683" y="0"/>
                  </a:cubicBezTo>
                  <a:lnTo>
                    <a:pt x="2146863" y="0"/>
                  </a:lnTo>
                  <a:cubicBezTo>
                    <a:pt x="2358968" y="0"/>
                    <a:pt x="2530913" y="171945"/>
                    <a:pt x="2530913" y="384050"/>
                  </a:cubicBezTo>
                  <a:lnTo>
                    <a:pt x="2551985" y="1048337"/>
                  </a:lnTo>
                  <a:cubicBezTo>
                    <a:pt x="2551985" y="1260442"/>
                    <a:pt x="1609219" y="1219734"/>
                    <a:pt x="1397114" y="1219734"/>
                  </a:cubicBezTo>
                  <a:lnTo>
                    <a:pt x="1436380" y="1230368"/>
                  </a:lnTo>
                  <a:cubicBezTo>
                    <a:pt x="1224275" y="1230368"/>
                    <a:pt x="0" y="1207278"/>
                    <a:pt x="0" y="995173"/>
                  </a:cubicBezTo>
                  <a:lnTo>
                    <a:pt x="10633" y="384050"/>
                  </a:lnTo>
                  <a:close/>
                </a:path>
              </a:pathLst>
            </a:custGeom>
            <a:solidFill>
              <a:schemeClr val="bg1"/>
            </a:solid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solidFill>
                  <a:schemeClr val="tx1"/>
                </a:solidFill>
              </a:endParaRPr>
            </a:p>
          </p:txBody>
        </p:sp>
        <p:sp>
          <p:nvSpPr>
            <p:cNvPr id="10" name="Rectangle: Rounded Corners 63">
              <a:extLst>
                <a:ext uri="{FF2B5EF4-FFF2-40B4-BE49-F238E27FC236}">
                  <a16:creationId xmlns:a16="http://schemas.microsoft.com/office/drawing/2014/main" id="{8B624A5F-C3E3-47D7-89EB-092EEC238700}"/>
                </a:ext>
              </a:extLst>
            </p:cNvPr>
            <p:cNvSpPr/>
            <p:nvPr/>
          </p:nvSpPr>
          <p:spPr>
            <a:xfrm>
              <a:off x="755576" y="2060848"/>
              <a:ext cx="2232248" cy="2016224"/>
            </a:xfrm>
            <a:prstGeom prst="roundRect">
              <a:avLst/>
            </a:prstGeom>
            <a:solidFill>
              <a:srgbClr val="80F169"/>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itchFamily="34" charset="0"/>
                </a:rPr>
                <a:t>They are known by two other names: </a:t>
              </a:r>
              <a:r>
                <a:rPr lang="en-US" sz="2400" b="1">
                  <a:solidFill>
                    <a:schemeClr val="tx1"/>
                  </a:solidFill>
                  <a:latin typeface="Calibri" pitchFamily="34" charset="0"/>
                </a:rPr>
                <a:t>quotation marks</a:t>
              </a:r>
              <a:r>
                <a:rPr lang="en-US" sz="2400">
                  <a:solidFill>
                    <a:schemeClr val="tx1"/>
                  </a:solidFill>
                  <a:latin typeface="Calibri" pitchFamily="34" charset="0"/>
                </a:rPr>
                <a:t> </a:t>
              </a:r>
              <a:r>
                <a:rPr lang="en-US" sz="2400" dirty="0">
                  <a:solidFill>
                    <a:schemeClr val="tx1"/>
                  </a:solidFill>
                  <a:latin typeface="Calibri" pitchFamily="34" charset="0"/>
                </a:rPr>
                <a:t>or </a:t>
              </a:r>
              <a:r>
                <a:rPr lang="en-US" sz="2400" b="1" dirty="0">
                  <a:solidFill>
                    <a:schemeClr val="tx1"/>
                  </a:solidFill>
                  <a:latin typeface="Calibri" pitchFamily="34" charset="0"/>
                </a:rPr>
                <a:t>inverted commas.</a:t>
              </a:r>
            </a:p>
          </p:txBody>
        </p:sp>
      </p:grpSp>
      <p:grpSp>
        <p:nvGrpSpPr>
          <p:cNvPr id="11" name="Group 10">
            <a:extLst>
              <a:ext uri="{FF2B5EF4-FFF2-40B4-BE49-F238E27FC236}">
                <a16:creationId xmlns:a16="http://schemas.microsoft.com/office/drawing/2014/main" id="{E16A7E51-BBE3-49C7-B323-9E351618498E}"/>
              </a:ext>
            </a:extLst>
          </p:cNvPr>
          <p:cNvGrpSpPr/>
          <p:nvPr/>
        </p:nvGrpSpPr>
        <p:grpSpPr>
          <a:xfrm>
            <a:off x="7680176" y="2060848"/>
            <a:ext cx="2754597" cy="3336968"/>
            <a:chOff x="576579" y="1892232"/>
            <a:chExt cx="2606907" cy="2328856"/>
          </a:xfrm>
        </p:grpSpPr>
        <p:sp>
          <p:nvSpPr>
            <p:cNvPr id="12" name="Rectangle: Rounded Corners 65">
              <a:extLst>
                <a:ext uri="{FF2B5EF4-FFF2-40B4-BE49-F238E27FC236}">
                  <a16:creationId xmlns:a16="http://schemas.microsoft.com/office/drawing/2014/main" id="{1950FD5B-5B7E-4D1D-9F13-AE8FC7A397A4}"/>
                </a:ext>
              </a:extLst>
            </p:cNvPr>
            <p:cNvSpPr/>
            <p:nvPr/>
          </p:nvSpPr>
          <p:spPr>
            <a:xfrm>
              <a:off x="611560" y="1916832"/>
              <a:ext cx="2520280" cy="2304256"/>
            </a:xfrm>
            <a:prstGeom prst="roundRect">
              <a:avLst/>
            </a:prstGeom>
            <a:noFill/>
            <a:ln w="28575">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solidFill>
                  <a:schemeClr val="tx1"/>
                </a:solidFill>
              </a:endParaRPr>
            </a:p>
          </p:txBody>
        </p:sp>
        <p:sp>
          <p:nvSpPr>
            <p:cNvPr id="13" name="Rectangle: Rounded Corners 8">
              <a:extLst>
                <a:ext uri="{FF2B5EF4-FFF2-40B4-BE49-F238E27FC236}">
                  <a16:creationId xmlns:a16="http://schemas.microsoft.com/office/drawing/2014/main" id="{7F283FF7-531C-401E-948A-F23545208E13}"/>
                </a:ext>
              </a:extLst>
            </p:cNvPr>
            <p:cNvSpPr/>
            <p:nvPr/>
          </p:nvSpPr>
          <p:spPr>
            <a:xfrm>
              <a:off x="576579" y="1892232"/>
              <a:ext cx="2606907" cy="1450267"/>
            </a:xfrm>
            <a:custGeom>
              <a:avLst/>
              <a:gdLst>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2304256 h 2304256"/>
                <a:gd name="connsiteX6" fmla="*/ 426580 w 2562810"/>
                <a:gd name="connsiteY6" fmla="*/ 2304256 h 2304256"/>
                <a:gd name="connsiteX7" fmla="*/ 0 w 2562810"/>
                <a:gd name="connsiteY7" fmla="*/ 995173 h 2304256"/>
                <a:gd name="connsiteX8" fmla="*/ 42530 w 256281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464823 h 2304256"/>
                <a:gd name="connsiteX6" fmla="*/ 426580 w 2562810"/>
                <a:gd name="connsiteY6" fmla="*/ 2304256 h 2304256"/>
                <a:gd name="connsiteX7" fmla="*/ 0 w 2562810"/>
                <a:gd name="connsiteY7" fmla="*/ 995173 h 2304256"/>
                <a:gd name="connsiteX8" fmla="*/ 42530 w 2562810"/>
                <a:gd name="connsiteY8" fmla="*/ 384050 h 2304256"/>
                <a:gd name="connsiteX0" fmla="*/ 42581 w 2562861"/>
                <a:gd name="connsiteY0" fmla="*/ 384050 h 1938851"/>
                <a:gd name="connsiteX1" fmla="*/ 426631 w 2562861"/>
                <a:gd name="connsiteY1" fmla="*/ 0 h 1938851"/>
                <a:gd name="connsiteX2" fmla="*/ 2178811 w 2562861"/>
                <a:gd name="connsiteY2" fmla="*/ 0 h 1938851"/>
                <a:gd name="connsiteX3" fmla="*/ 2562861 w 2562861"/>
                <a:gd name="connsiteY3" fmla="*/ 384050 h 1938851"/>
                <a:gd name="connsiteX4" fmla="*/ 2562861 w 2562861"/>
                <a:gd name="connsiteY4" fmla="*/ 1920206 h 1938851"/>
                <a:gd name="connsiteX5" fmla="*/ 2178811 w 2562861"/>
                <a:gd name="connsiteY5" fmla="*/ 464823 h 1938851"/>
                <a:gd name="connsiteX6" fmla="*/ 203347 w 2562861"/>
                <a:gd name="connsiteY6" fmla="*/ 964554 h 1938851"/>
                <a:gd name="connsiteX7" fmla="*/ 51 w 2562861"/>
                <a:gd name="connsiteY7" fmla="*/ 995173 h 1938851"/>
                <a:gd name="connsiteX8" fmla="*/ 42581 w 2562861"/>
                <a:gd name="connsiteY8" fmla="*/ 384050 h 1938851"/>
                <a:gd name="connsiteX0" fmla="*/ 42581 w 2562861"/>
                <a:gd name="connsiteY0" fmla="*/ 384050 h 1946383"/>
                <a:gd name="connsiteX1" fmla="*/ 426631 w 2562861"/>
                <a:gd name="connsiteY1" fmla="*/ 0 h 1946383"/>
                <a:gd name="connsiteX2" fmla="*/ 2178811 w 2562861"/>
                <a:gd name="connsiteY2" fmla="*/ 0 h 1946383"/>
                <a:gd name="connsiteX3" fmla="*/ 2562861 w 2562861"/>
                <a:gd name="connsiteY3" fmla="*/ 384050 h 1946383"/>
                <a:gd name="connsiteX4" fmla="*/ 2562861 w 2562861"/>
                <a:gd name="connsiteY4" fmla="*/ 1920206 h 1946383"/>
                <a:gd name="connsiteX5" fmla="*/ 2061853 w 2562861"/>
                <a:gd name="connsiteY5" fmla="*/ 985818 h 1946383"/>
                <a:gd name="connsiteX6" fmla="*/ 203347 w 2562861"/>
                <a:gd name="connsiteY6" fmla="*/ 964554 h 1946383"/>
                <a:gd name="connsiteX7" fmla="*/ 51 w 2562861"/>
                <a:gd name="connsiteY7" fmla="*/ 995173 h 1946383"/>
                <a:gd name="connsiteX8" fmla="*/ 42581 w 2562861"/>
                <a:gd name="connsiteY8" fmla="*/ 384050 h 1946383"/>
                <a:gd name="connsiteX0" fmla="*/ 42581 w 2658554"/>
                <a:gd name="connsiteY0" fmla="*/ 384050 h 1082109"/>
                <a:gd name="connsiteX1" fmla="*/ 426631 w 2658554"/>
                <a:gd name="connsiteY1" fmla="*/ 0 h 1082109"/>
                <a:gd name="connsiteX2" fmla="*/ 2178811 w 2658554"/>
                <a:gd name="connsiteY2" fmla="*/ 0 h 1082109"/>
                <a:gd name="connsiteX3" fmla="*/ 2562861 w 2658554"/>
                <a:gd name="connsiteY3" fmla="*/ 384050 h 1082109"/>
                <a:gd name="connsiteX4" fmla="*/ 2658554 w 2658554"/>
                <a:gd name="connsiteY4" fmla="*/ 814420 h 1082109"/>
                <a:gd name="connsiteX5" fmla="*/ 2061853 w 2658554"/>
                <a:gd name="connsiteY5" fmla="*/ 985818 h 1082109"/>
                <a:gd name="connsiteX6" fmla="*/ 203347 w 2658554"/>
                <a:gd name="connsiteY6" fmla="*/ 964554 h 1082109"/>
                <a:gd name="connsiteX7" fmla="*/ 51 w 2658554"/>
                <a:gd name="connsiteY7" fmla="*/ 995173 h 1082109"/>
                <a:gd name="connsiteX8" fmla="*/ 42581 w 2658554"/>
                <a:gd name="connsiteY8" fmla="*/ 384050 h 1082109"/>
                <a:gd name="connsiteX0" fmla="*/ 42581 w 3296508"/>
                <a:gd name="connsiteY0" fmla="*/ 384050 h 1082109"/>
                <a:gd name="connsiteX1" fmla="*/ 426631 w 3296508"/>
                <a:gd name="connsiteY1" fmla="*/ 0 h 1082109"/>
                <a:gd name="connsiteX2" fmla="*/ 2178811 w 3296508"/>
                <a:gd name="connsiteY2" fmla="*/ 0 h 1082109"/>
                <a:gd name="connsiteX3" fmla="*/ 2562861 w 3296508"/>
                <a:gd name="connsiteY3" fmla="*/ 384050 h 1082109"/>
                <a:gd name="connsiteX4" fmla="*/ 3296508 w 3296508"/>
                <a:gd name="connsiteY4" fmla="*/ 835685 h 1082109"/>
                <a:gd name="connsiteX5" fmla="*/ 2061853 w 3296508"/>
                <a:gd name="connsiteY5" fmla="*/ 985818 h 1082109"/>
                <a:gd name="connsiteX6" fmla="*/ 203347 w 3296508"/>
                <a:gd name="connsiteY6" fmla="*/ 964554 h 1082109"/>
                <a:gd name="connsiteX7" fmla="*/ 51 w 3296508"/>
                <a:gd name="connsiteY7" fmla="*/ 995173 h 1082109"/>
                <a:gd name="connsiteX8" fmla="*/ 42581 w 3296508"/>
                <a:gd name="connsiteY8" fmla="*/ 384050 h 1082109"/>
                <a:gd name="connsiteX0" fmla="*/ 0 w 3253927"/>
                <a:gd name="connsiteY0" fmla="*/ 384050 h 1082109"/>
                <a:gd name="connsiteX1" fmla="*/ 384050 w 3253927"/>
                <a:gd name="connsiteY1" fmla="*/ 0 h 1082109"/>
                <a:gd name="connsiteX2" fmla="*/ 2136230 w 3253927"/>
                <a:gd name="connsiteY2" fmla="*/ 0 h 1082109"/>
                <a:gd name="connsiteX3" fmla="*/ 2520280 w 3253927"/>
                <a:gd name="connsiteY3" fmla="*/ 384050 h 1082109"/>
                <a:gd name="connsiteX4" fmla="*/ 3253927 w 3253927"/>
                <a:gd name="connsiteY4" fmla="*/ 835685 h 1082109"/>
                <a:gd name="connsiteX5" fmla="*/ 2019272 w 3253927"/>
                <a:gd name="connsiteY5" fmla="*/ 985818 h 1082109"/>
                <a:gd name="connsiteX6" fmla="*/ 160766 w 3253927"/>
                <a:gd name="connsiteY6" fmla="*/ 964554 h 1082109"/>
                <a:gd name="connsiteX7" fmla="*/ 42530 w 3253927"/>
                <a:gd name="connsiteY7" fmla="*/ 995173 h 1082109"/>
                <a:gd name="connsiteX8" fmla="*/ 0 w 3253927"/>
                <a:gd name="connsiteY8" fmla="*/ 384050 h 1082109"/>
                <a:gd name="connsiteX0" fmla="*/ 13764 w 3267691"/>
                <a:gd name="connsiteY0" fmla="*/ 384050 h 1082109"/>
                <a:gd name="connsiteX1" fmla="*/ 397814 w 3267691"/>
                <a:gd name="connsiteY1" fmla="*/ 0 h 1082109"/>
                <a:gd name="connsiteX2" fmla="*/ 2149994 w 3267691"/>
                <a:gd name="connsiteY2" fmla="*/ 0 h 1082109"/>
                <a:gd name="connsiteX3" fmla="*/ 2534044 w 3267691"/>
                <a:gd name="connsiteY3" fmla="*/ 384050 h 1082109"/>
                <a:gd name="connsiteX4" fmla="*/ 3267691 w 3267691"/>
                <a:gd name="connsiteY4" fmla="*/ 835685 h 1082109"/>
                <a:gd name="connsiteX5" fmla="*/ 2033036 w 3267691"/>
                <a:gd name="connsiteY5" fmla="*/ 985818 h 1082109"/>
                <a:gd name="connsiteX6" fmla="*/ 174530 w 3267691"/>
                <a:gd name="connsiteY6" fmla="*/ 964554 h 1082109"/>
                <a:gd name="connsiteX7" fmla="*/ 3131 w 3267691"/>
                <a:gd name="connsiteY7" fmla="*/ 995173 h 1082109"/>
                <a:gd name="connsiteX8" fmla="*/ 13764 w 3267691"/>
                <a:gd name="connsiteY8" fmla="*/ 384050 h 1082109"/>
                <a:gd name="connsiteX0" fmla="*/ 13764 w 2565942"/>
                <a:gd name="connsiteY0" fmla="*/ 384050 h 1082109"/>
                <a:gd name="connsiteX1" fmla="*/ 397814 w 2565942"/>
                <a:gd name="connsiteY1" fmla="*/ 0 h 1082109"/>
                <a:gd name="connsiteX2" fmla="*/ 2149994 w 2565942"/>
                <a:gd name="connsiteY2" fmla="*/ 0 h 1082109"/>
                <a:gd name="connsiteX3" fmla="*/ 2534044 w 2565942"/>
                <a:gd name="connsiteY3" fmla="*/ 384050 h 1082109"/>
                <a:gd name="connsiteX4" fmla="*/ 2565942 w 2565942"/>
                <a:gd name="connsiteY4" fmla="*/ 899481 h 1082109"/>
                <a:gd name="connsiteX5" fmla="*/ 2033036 w 2565942"/>
                <a:gd name="connsiteY5" fmla="*/ 985818 h 1082109"/>
                <a:gd name="connsiteX6" fmla="*/ 174530 w 2565942"/>
                <a:gd name="connsiteY6" fmla="*/ 964554 h 1082109"/>
                <a:gd name="connsiteX7" fmla="*/ 3131 w 2565942"/>
                <a:gd name="connsiteY7" fmla="*/ 995173 h 1082109"/>
                <a:gd name="connsiteX8" fmla="*/ 13764 w 2565942"/>
                <a:gd name="connsiteY8" fmla="*/ 384050 h 1082109"/>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2029905 w 2562811"/>
                <a:gd name="connsiteY5" fmla="*/ 985818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1900002 w 2562811"/>
                <a:gd name="connsiteY5" fmla="*/ 1007083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51985"/>
                <a:gd name="connsiteY0" fmla="*/ 384050 h 1132982"/>
                <a:gd name="connsiteX1" fmla="*/ 394683 w 2551985"/>
                <a:gd name="connsiteY1" fmla="*/ 0 h 1132982"/>
                <a:gd name="connsiteX2" fmla="*/ 2146863 w 2551985"/>
                <a:gd name="connsiteY2" fmla="*/ 0 h 1132982"/>
                <a:gd name="connsiteX3" fmla="*/ 2530913 w 2551985"/>
                <a:gd name="connsiteY3" fmla="*/ 384050 h 1132982"/>
                <a:gd name="connsiteX4" fmla="*/ 2551985 w 2551985"/>
                <a:gd name="connsiteY4" fmla="*/ 1048337 h 1132982"/>
                <a:gd name="connsiteX5" fmla="*/ 1900002 w 2551985"/>
                <a:gd name="connsiteY5" fmla="*/ 1007083 h 1132982"/>
                <a:gd name="connsiteX6" fmla="*/ 258001 w 2551985"/>
                <a:gd name="connsiteY6" fmla="*/ 1028349 h 1132982"/>
                <a:gd name="connsiteX7" fmla="*/ 0 w 2551985"/>
                <a:gd name="connsiteY7" fmla="*/ 995173 h 1132982"/>
                <a:gd name="connsiteX8" fmla="*/ 10633 w 2551985"/>
                <a:gd name="connsiteY8" fmla="*/ 384050 h 1132982"/>
                <a:gd name="connsiteX0" fmla="*/ 10633 w 2551985"/>
                <a:gd name="connsiteY0" fmla="*/ 384050 h 1169703"/>
                <a:gd name="connsiteX1" fmla="*/ 394683 w 2551985"/>
                <a:gd name="connsiteY1" fmla="*/ 0 h 1169703"/>
                <a:gd name="connsiteX2" fmla="*/ 2146863 w 2551985"/>
                <a:gd name="connsiteY2" fmla="*/ 0 h 1169703"/>
                <a:gd name="connsiteX3" fmla="*/ 2530913 w 2551985"/>
                <a:gd name="connsiteY3" fmla="*/ 384050 h 1169703"/>
                <a:gd name="connsiteX4" fmla="*/ 2551985 w 2551985"/>
                <a:gd name="connsiteY4" fmla="*/ 1048337 h 1169703"/>
                <a:gd name="connsiteX5" fmla="*/ 1900002 w 2551985"/>
                <a:gd name="connsiteY5" fmla="*/ 1007083 h 1169703"/>
                <a:gd name="connsiteX6" fmla="*/ 561106 w 2551985"/>
                <a:gd name="connsiteY6" fmla="*/ 1166572 h 1169703"/>
                <a:gd name="connsiteX7" fmla="*/ 0 w 2551985"/>
                <a:gd name="connsiteY7" fmla="*/ 995173 h 1169703"/>
                <a:gd name="connsiteX8" fmla="*/ 10633 w 2551985"/>
                <a:gd name="connsiteY8" fmla="*/ 384050 h 1169703"/>
                <a:gd name="connsiteX0" fmla="*/ 10633 w 2551985"/>
                <a:gd name="connsiteY0" fmla="*/ 384050 h 1206899"/>
                <a:gd name="connsiteX1" fmla="*/ 394683 w 2551985"/>
                <a:gd name="connsiteY1" fmla="*/ 0 h 1206899"/>
                <a:gd name="connsiteX2" fmla="*/ 2146863 w 2551985"/>
                <a:gd name="connsiteY2" fmla="*/ 0 h 1206899"/>
                <a:gd name="connsiteX3" fmla="*/ 2530913 w 2551985"/>
                <a:gd name="connsiteY3" fmla="*/ 384050 h 1206899"/>
                <a:gd name="connsiteX4" fmla="*/ 2551985 w 2551985"/>
                <a:gd name="connsiteY4" fmla="*/ 1048337 h 1206899"/>
                <a:gd name="connsiteX5" fmla="*/ 1813401 w 2551985"/>
                <a:gd name="connsiteY5" fmla="*/ 1198469 h 1206899"/>
                <a:gd name="connsiteX6" fmla="*/ 561106 w 2551985"/>
                <a:gd name="connsiteY6" fmla="*/ 1166572 h 1206899"/>
                <a:gd name="connsiteX7" fmla="*/ 0 w 2551985"/>
                <a:gd name="connsiteY7" fmla="*/ 995173 h 1206899"/>
                <a:gd name="connsiteX8" fmla="*/ 10633 w 2551985"/>
                <a:gd name="connsiteY8" fmla="*/ 384050 h 1206899"/>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813401 w 2551985"/>
                <a:gd name="connsiteY5" fmla="*/ 1198469 h 1230368"/>
                <a:gd name="connsiteX6" fmla="*/ 1436380 w 2551985"/>
                <a:gd name="connsiteY6" fmla="*/ 1230368 h 1230368"/>
                <a:gd name="connsiteX7" fmla="*/ 0 w 2551985"/>
                <a:gd name="connsiteY7" fmla="*/ 995173 h 1230368"/>
                <a:gd name="connsiteX8" fmla="*/ 10633 w 2551985"/>
                <a:gd name="connsiteY8" fmla="*/ 384050 h 1230368"/>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397114 w 2551985"/>
                <a:gd name="connsiteY5" fmla="*/ 1219734 h 1230368"/>
                <a:gd name="connsiteX6" fmla="*/ 1436380 w 2551985"/>
                <a:gd name="connsiteY6" fmla="*/ 1230368 h 1230368"/>
                <a:gd name="connsiteX7" fmla="*/ 0 w 2551985"/>
                <a:gd name="connsiteY7" fmla="*/ 995173 h 1230368"/>
                <a:gd name="connsiteX8" fmla="*/ 10633 w 2551985"/>
                <a:gd name="connsiteY8" fmla="*/ 384050 h 123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985" h="1230368">
                  <a:moveTo>
                    <a:pt x="10633" y="384050"/>
                  </a:moveTo>
                  <a:cubicBezTo>
                    <a:pt x="10633" y="171945"/>
                    <a:pt x="182578" y="0"/>
                    <a:pt x="394683" y="0"/>
                  </a:cubicBezTo>
                  <a:lnTo>
                    <a:pt x="2146863" y="0"/>
                  </a:lnTo>
                  <a:cubicBezTo>
                    <a:pt x="2358968" y="0"/>
                    <a:pt x="2530913" y="171945"/>
                    <a:pt x="2530913" y="384050"/>
                  </a:cubicBezTo>
                  <a:lnTo>
                    <a:pt x="2551985" y="1048337"/>
                  </a:lnTo>
                  <a:cubicBezTo>
                    <a:pt x="2551985" y="1260442"/>
                    <a:pt x="1609219" y="1219734"/>
                    <a:pt x="1397114" y="1219734"/>
                  </a:cubicBezTo>
                  <a:lnTo>
                    <a:pt x="1436380" y="1230368"/>
                  </a:lnTo>
                  <a:cubicBezTo>
                    <a:pt x="1224275" y="1230368"/>
                    <a:pt x="0" y="1207278"/>
                    <a:pt x="0" y="995173"/>
                  </a:cubicBezTo>
                  <a:lnTo>
                    <a:pt x="10633" y="384050"/>
                  </a:lnTo>
                  <a:close/>
                </a:path>
              </a:pathLst>
            </a:custGeom>
            <a:solidFill>
              <a:schemeClr val="bg1"/>
            </a:solidFill>
            <a:ln w="190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solidFill>
                  <a:schemeClr val="tx1"/>
                </a:solidFill>
              </a:endParaRPr>
            </a:p>
          </p:txBody>
        </p:sp>
        <p:sp>
          <p:nvSpPr>
            <p:cNvPr id="14" name="Rectangle: Rounded Corners 67">
              <a:extLst>
                <a:ext uri="{FF2B5EF4-FFF2-40B4-BE49-F238E27FC236}">
                  <a16:creationId xmlns:a16="http://schemas.microsoft.com/office/drawing/2014/main" id="{E848A9D4-6BF0-4675-9E9D-7F692073150B}"/>
                </a:ext>
              </a:extLst>
            </p:cNvPr>
            <p:cNvSpPr/>
            <p:nvPr/>
          </p:nvSpPr>
          <p:spPr>
            <a:xfrm>
              <a:off x="755576" y="2060848"/>
              <a:ext cx="2232248" cy="2016224"/>
            </a:xfrm>
            <a:prstGeom prst="roundRect">
              <a:avLst/>
            </a:prstGeom>
            <a:solidFill>
              <a:srgbClr val="E1AAA9"/>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itchFamily="34" charset="0"/>
                </a:rPr>
                <a:t>Like a pair of hands that </a:t>
              </a:r>
              <a:r>
                <a:rPr lang="en-US" sz="2400" b="1" dirty="0">
                  <a:solidFill>
                    <a:schemeClr val="tx1"/>
                  </a:solidFill>
                  <a:latin typeface="Calibri" pitchFamily="34" charset="0"/>
                </a:rPr>
                <a:t>hold</a:t>
              </a:r>
              <a:r>
                <a:rPr lang="en-US" sz="2400" dirty="0">
                  <a:solidFill>
                    <a:schemeClr val="tx1"/>
                  </a:solidFill>
                  <a:latin typeface="Calibri" pitchFamily="34" charset="0"/>
                </a:rPr>
                <a:t> only the words which are being spoken.</a:t>
              </a:r>
            </a:p>
          </p:txBody>
        </p:sp>
      </p:grpSp>
      <p:sp>
        <p:nvSpPr>
          <p:cNvPr id="15" name="Freeform 114">
            <a:extLst>
              <a:ext uri="{FF2B5EF4-FFF2-40B4-BE49-F238E27FC236}">
                <a16:creationId xmlns:a16="http://schemas.microsoft.com/office/drawing/2014/main" id="{C9255741-C6A9-96D1-33A8-DC6E2933C417}"/>
              </a:ext>
            </a:extLst>
          </p:cNvPr>
          <p:cNvSpPr/>
          <p:nvPr/>
        </p:nvSpPr>
        <p:spPr>
          <a:xfrm flipH="1">
            <a:off x="1883532" y="29111"/>
            <a:ext cx="8424936" cy="879610"/>
          </a:xfrm>
          <a:custGeom>
            <a:avLst/>
            <a:gdLst>
              <a:gd name="connsiteX0" fmla="*/ 9865810 w 10027656"/>
              <a:gd name="connsiteY0" fmla="*/ 198175 h 1169233"/>
              <a:gd name="connsiteX1" fmla="*/ 9345602 w 10027656"/>
              <a:gd name="connsiteY1" fmla="*/ 198175 h 1169233"/>
              <a:gd name="connsiteX2" fmla="*/ 9345602 w 10027656"/>
              <a:gd name="connsiteY2" fmla="*/ 330291 h 1169233"/>
              <a:gd name="connsiteX3" fmla="*/ 9279542 w 10027656"/>
              <a:gd name="connsiteY3" fmla="*/ 396351 h 1169233"/>
              <a:gd name="connsiteX4" fmla="*/ 9015310 w 10027656"/>
              <a:gd name="connsiteY4" fmla="*/ 396351 h 1169233"/>
              <a:gd name="connsiteX5" fmla="*/ 8949251 w 10027656"/>
              <a:gd name="connsiteY5" fmla="*/ 330291 h 1169233"/>
              <a:gd name="connsiteX6" fmla="*/ 8949251 w 10027656"/>
              <a:gd name="connsiteY6" fmla="*/ 198175 h 1169233"/>
              <a:gd name="connsiteX7" fmla="*/ 1137022 w 10027656"/>
              <a:gd name="connsiteY7" fmla="*/ 198175 h 1169233"/>
              <a:gd name="connsiteX8" fmla="*/ 1137022 w 10027656"/>
              <a:gd name="connsiteY8" fmla="*/ 330291 h 1169233"/>
              <a:gd name="connsiteX9" fmla="*/ 1070962 w 10027656"/>
              <a:gd name="connsiteY9" fmla="*/ 396351 h 1169233"/>
              <a:gd name="connsiteX10" fmla="*/ 806731 w 10027656"/>
              <a:gd name="connsiteY10" fmla="*/ 396351 h 1169233"/>
              <a:gd name="connsiteX11" fmla="*/ 740671 w 10027656"/>
              <a:gd name="connsiteY11" fmla="*/ 330291 h 1169233"/>
              <a:gd name="connsiteX12" fmla="*/ 740671 w 10027656"/>
              <a:gd name="connsiteY12" fmla="*/ 198175 h 1169233"/>
              <a:gd name="connsiteX13" fmla="*/ 161846 w 10027656"/>
              <a:gd name="connsiteY13" fmla="*/ 198175 h 1169233"/>
              <a:gd name="connsiteX14" fmla="*/ 0 w 10027656"/>
              <a:gd name="connsiteY14" fmla="*/ 360021 h 1169233"/>
              <a:gd name="connsiteX15" fmla="*/ 0 w 10027656"/>
              <a:gd name="connsiteY15" fmla="*/ 1007387 h 1169233"/>
              <a:gd name="connsiteX16" fmla="*/ 161846 w 10027656"/>
              <a:gd name="connsiteY16" fmla="*/ 1169233 h 1169233"/>
              <a:gd name="connsiteX17" fmla="*/ 9865810 w 10027656"/>
              <a:gd name="connsiteY17" fmla="*/ 1169233 h 1169233"/>
              <a:gd name="connsiteX18" fmla="*/ 10027656 w 10027656"/>
              <a:gd name="connsiteY18" fmla="*/ 1007387 h 1169233"/>
              <a:gd name="connsiteX19" fmla="*/ 10027656 w 10027656"/>
              <a:gd name="connsiteY19" fmla="*/ 360021 h 1169233"/>
              <a:gd name="connsiteX20" fmla="*/ 9865810 w 10027656"/>
              <a:gd name="connsiteY20" fmla="*/ 198175 h 1169233"/>
              <a:gd name="connsiteX21" fmla="*/ 1070962 w 10027656"/>
              <a:gd name="connsiteY21" fmla="*/ 0 h 1169233"/>
              <a:gd name="connsiteX22" fmla="*/ 806731 w 10027656"/>
              <a:gd name="connsiteY22" fmla="*/ 0 h 1169233"/>
              <a:gd name="connsiteX23" fmla="*/ 740671 w 10027656"/>
              <a:gd name="connsiteY23" fmla="*/ 66060 h 1169233"/>
              <a:gd name="connsiteX24" fmla="*/ 740671 w 10027656"/>
              <a:gd name="connsiteY24" fmla="*/ 198175 h 1169233"/>
              <a:gd name="connsiteX25" fmla="*/ 1137022 w 10027656"/>
              <a:gd name="connsiteY25" fmla="*/ 198175 h 1169233"/>
              <a:gd name="connsiteX26" fmla="*/ 1137022 w 10027656"/>
              <a:gd name="connsiteY26" fmla="*/ 66060 h 1169233"/>
              <a:gd name="connsiteX27" fmla="*/ 1070962 w 10027656"/>
              <a:gd name="connsiteY27" fmla="*/ 0 h 1169233"/>
              <a:gd name="connsiteX28" fmla="*/ 9279542 w 10027656"/>
              <a:gd name="connsiteY28" fmla="*/ 0 h 1169233"/>
              <a:gd name="connsiteX29" fmla="*/ 9015310 w 10027656"/>
              <a:gd name="connsiteY29" fmla="*/ 0 h 1169233"/>
              <a:gd name="connsiteX30" fmla="*/ 8949251 w 10027656"/>
              <a:gd name="connsiteY30" fmla="*/ 66060 h 1169233"/>
              <a:gd name="connsiteX31" fmla="*/ 8949251 w 10027656"/>
              <a:gd name="connsiteY31" fmla="*/ 198175 h 1169233"/>
              <a:gd name="connsiteX32" fmla="*/ 9345602 w 10027656"/>
              <a:gd name="connsiteY32" fmla="*/ 198175 h 1169233"/>
              <a:gd name="connsiteX33" fmla="*/ 9345602 w 10027656"/>
              <a:gd name="connsiteY33" fmla="*/ 66060 h 1169233"/>
              <a:gd name="connsiteX34" fmla="*/ 9279542 w 10027656"/>
              <a:gd name="connsiteY34" fmla="*/ 0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27656" h="1169233">
                <a:moveTo>
                  <a:pt x="9865810" y="198175"/>
                </a:moveTo>
                <a:lnTo>
                  <a:pt x="9345602" y="198175"/>
                </a:lnTo>
                <a:lnTo>
                  <a:pt x="9345602" y="330291"/>
                </a:lnTo>
                <a:cubicBezTo>
                  <a:pt x="9345602" y="366775"/>
                  <a:pt x="9316026" y="396351"/>
                  <a:pt x="9279542" y="396351"/>
                </a:cubicBezTo>
                <a:lnTo>
                  <a:pt x="9015310" y="396351"/>
                </a:lnTo>
                <a:cubicBezTo>
                  <a:pt x="8978826" y="396351"/>
                  <a:pt x="8949251" y="366775"/>
                  <a:pt x="8949251" y="330291"/>
                </a:cubicBezTo>
                <a:lnTo>
                  <a:pt x="8949251" y="198175"/>
                </a:lnTo>
                <a:lnTo>
                  <a:pt x="1137022" y="198175"/>
                </a:lnTo>
                <a:lnTo>
                  <a:pt x="1137022" y="330291"/>
                </a:lnTo>
                <a:cubicBezTo>
                  <a:pt x="1137022" y="366775"/>
                  <a:pt x="1107446" y="396351"/>
                  <a:pt x="1070962" y="396351"/>
                </a:cubicBezTo>
                <a:lnTo>
                  <a:pt x="806731" y="396351"/>
                </a:lnTo>
                <a:cubicBezTo>
                  <a:pt x="770247" y="396351"/>
                  <a:pt x="740671" y="366775"/>
                  <a:pt x="740671" y="330291"/>
                </a:cubicBezTo>
                <a:lnTo>
                  <a:pt x="740671" y="198175"/>
                </a:lnTo>
                <a:lnTo>
                  <a:pt x="161846" y="198175"/>
                </a:lnTo>
                <a:cubicBezTo>
                  <a:pt x="72461" y="198175"/>
                  <a:pt x="0" y="270636"/>
                  <a:pt x="0" y="360021"/>
                </a:cubicBezTo>
                <a:lnTo>
                  <a:pt x="0" y="1007387"/>
                </a:lnTo>
                <a:cubicBezTo>
                  <a:pt x="0" y="1096772"/>
                  <a:pt x="72461" y="1169233"/>
                  <a:pt x="161846" y="1169233"/>
                </a:cubicBezTo>
                <a:lnTo>
                  <a:pt x="9865810" y="1169233"/>
                </a:lnTo>
                <a:cubicBezTo>
                  <a:pt x="9955195" y="1169233"/>
                  <a:pt x="10027656" y="1096772"/>
                  <a:pt x="10027656" y="1007387"/>
                </a:cubicBezTo>
                <a:lnTo>
                  <a:pt x="10027656" y="360021"/>
                </a:lnTo>
                <a:cubicBezTo>
                  <a:pt x="10027656" y="270636"/>
                  <a:pt x="9955195" y="198175"/>
                  <a:pt x="9865810" y="198175"/>
                </a:cubicBezTo>
                <a:close/>
                <a:moveTo>
                  <a:pt x="1070962" y="0"/>
                </a:moveTo>
                <a:lnTo>
                  <a:pt x="806731" y="0"/>
                </a:lnTo>
                <a:cubicBezTo>
                  <a:pt x="770247" y="0"/>
                  <a:pt x="740671" y="29576"/>
                  <a:pt x="740671" y="66060"/>
                </a:cubicBezTo>
                <a:lnTo>
                  <a:pt x="740671" y="198175"/>
                </a:lnTo>
                <a:lnTo>
                  <a:pt x="1137022" y="198175"/>
                </a:lnTo>
                <a:lnTo>
                  <a:pt x="1137022" y="66060"/>
                </a:lnTo>
                <a:cubicBezTo>
                  <a:pt x="1137022" y="29576"/>
                  <a:pt x="1107446" y="0"/>
                  <a:pt x="1070962" y="0"/>
                </a:cubicBezTo>
                <a:close/>
                <a:moveTo>
                  <a:pt x="9279542" y="0"/>
                </a:moveTo>
                <a:lnTo>
                  <a:pt x="9015310" y="0"/>
                </a:lnTo>
                <a:cubicBezTo>
                  <a:pt x="8978826" y="0"/>
                  <a:pt x="8949251" y="29576"/>
                  <a:pt x="8949251" y="66060"/>
                </a:cubicBezTo>
                <a:lnTo>
                  <a:pt x="8949251" y="198175"/>
                </a:lnTo>
                <a:lnTo>
                  <a:pt x="9345602" y="198175"/>
                </a:lnTo>
                <a:lnTo>
                  <a:pt x="9345602" y="66060"/>
                </a:lnTo>
                <a:cubicBezTo>
                  <a:pt x="9345602" y="29576"/>
                  <a:pt x="9316026" y="0"/>
                  <a:pt x="9279542" y="0"/>
                </a:cubicBezTo>
                <a:close/>
              </a:path>
            </a:pathLst>
          </a:cu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Inverted Commas - Definition </a:t>
            </a:r>
            <a:endParaRPr lang="en-IN" sz="3600" b="1" dirty="0"/>
          </a:p>
        </p:txBody>
      </p:sp>
    </p:spTree>
    <p:extLst>
      <p:ext uri="{BB962C8B-B14F-4D97-AF65-F5344CB8AC3E}">
        <p14:creationId xmlns:p14="http://schemas.microsoft.com/office/powerpoint/2010/main" val="368875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vector graphics of Jwalini"/>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82724" y="4308700"/>
            <a:ext cx="2638384" cy="23606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7728" y="3152974"/>
            <a:ext cx="4908376" cy="830997"/>
          </a:xfrm>
          <a:prstGeom prst="rect">
            <a:avLst/>
          </a:prstGeom>
        </p:spPr>
        <p:txBody>
          <a:bodyPr wrap="square">
            <a:spAutoFit/>
          </a:bodyPr>
          <a:lstStyle/>
          <a:p>
            <a:pPr algn="ctr"/>
            <a:r>
              <a:rPr lang="en-US" sz="2400" b="1" dirty="0">
                <a:solidFill>
                  <a:srgbClr val="7030A0"/>
                </a:solidFill>
                <a:latin typeface="Calibri" pitchFamily="34" charset="0"/>
              </a:rPr>
              <a:t>“Like a pair of hands that hold only the words which are being spoken”. </a:t>
            </a:r>
          </a:p>
        </p:txBody>
      </p:sp>
      <p:pic>
        <p:nvPicPr>
          <p:cNvPr id="4100" name="Picture 4" descr="Free vector graphics of Jwal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24" y="4377335"/>
            <a:ext cx="1584176" cy="1417421"/>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19">
            <a:extLst>
              <a:ext uri="{FF2B5EF4-FFF2-40B4-BE49-F238E27FC236}">
                <a16:creationId xmlns:a16="http://schemas.microsoft.com/office/drawing/2014/main" id="{CF9E5D4D-EB9A-261D-7B10-2E6C70B6861E}"/>
              </a:ext>
            </a:extLst>
          </p:cNvPr>
          <p:cNvSpPr/>
          <p:nvPr/>
        </p:nvSpPr>
        <p:spPr>
          <a:xfrm flipH="1">
            <a:off x="1883532" y="29111"/>
            <a:ext cx="8424936" cy="879610"/>
          </a:xfrm>
          <a:custGeom>
            <a:avLst/>
            <a:gdLst>
              <a:gd name="connsiteX0" fmla="*/ 9865810 w 10027656"/>
              <a:gd name="connsiteY0" fmla="*/ 198175 h 1169233"/>
              <a:gd name="connsiteX1" fmla="*/ 9345602 w 10027656"/>
              <a:gd name="connsiteY1" fmla="*/ 198175 h 1169233"/>
              <a:gd name="connsiteX2" fmla="*/ 9345602 w 10027656"/>
              <a:gd name="connsiteY2" fmla="*/ 330291 h 1169233"/>
              <a:gd name="connsiteX3" fmla="*/ 9279542 w 10027656"/>
              <a:gd name="connsiteY3" fmla="*/ 396351 h 1169233"/>
              <a:gd name="connsiteX4" fmla="*/ 9015310 w 10027656"/>
              <a:gd name="connsiteY4" fmla="*/ 396351 h 1169233"/>
              <a:gd name="connsiteX5" fmla="*/ 8949251 w 10027656"/>
              <a:gd name="connsiteY5" fmla="*/ 330291 h 1169233"/>
              <a:gd name="connsiteX6" fmla="*/ 8949251 w 10027656"/>
              <a:gd name="connsiteY6" fmla="*/ 198175 h 1169233"/>
              <a:gd name="connsiteX7" fmla="*/ 1137022 w 10027656"/>
              <a:gd name="connsiteY7" fmla="*/ 198175 h 1169233"/>
              <a:gd name="connsiteX8" fmla="*/ 1137022 w 10027656"/>
              <a:gd name="connsiteY8" fmla="*/ 330291 h 1169233"/>
              <a:gd name="connsiteX9" fmla="*/ 1070962 w 10027656"/>
              <a:gd name="connsiteY9" fmla="*/ 396351 h 1169233"/>
              <a:gd name="connsiteX10" fmla="*/ 806731 w 10027656"/>
              <a:gd name="connsiteY10" fmla="*/ 396351 h 1169233"/>
              <a:gd name="connsiteX11" fmla="*/ 740671 w 10027656"/>
              <a:gd name="connsiteY11" fmla="*/ 330291 h 1169233"/>
              <a:gd name="connsiteX12" fmla="*/ 740671 w 10027656"/>
              <a:gd name="connsiteY12" fmla="*/ 198175 h 1169233"/>
              <a:gd name="connsiteX13" fmla="*/ 161846 w 10027656"/>
              <a:gd name="connsiteY13" fmla="*/ 198175 h 1169233"/>
              <a:gd name="connsiteX14" fmla="*/ 0 w 10027656"/>
              <a:gd name="connsiteY14" fmla="*/ 360021 h 1169233"/>
              <a:gd name="connsiteX15" fmla="*/ 0 w 10027656"/>
              <a:gd name="connsiteY15" fmla="*/ 1007387 h 1169233"/>
              <a:gd name="connsiteX16" fmla="*/ 161846 w 10027656"/>
              <a:gd name="connsiteY16" fmla="*/ 1169233 h 1169233"/>
              <a:gd name="connsiteX17" fmla="*/ 9865810 w 10027656"/>
              <a:gd name="connsiteY17" fmla="*/ 1169233 h 1169233"/>
              <a:gd name="connsiteX18" fmla="*/ 10027656 w 10027656"/>
              <a:gd name="connsiteY18" fmla="*/ 1007387 h 1169233"/>
              <a:gd name="connsiteX19" fmla="*/ 10027656 w 10027656"/>
              <a:gd name="connsiteY19" fmla="*/ 360021 h 1169233"/>
              <a:gd name="connsiteX20" fmla="*/ 9865810 w 10027656"/>
              <a:gd name="connsiteY20" fmla="*/ 198175 h 1169233"/>
              <a:gd name="connsiteX21" fmla="*/ 1070962 w 10027656"/>
              <a:gd name="connsiteY21" fmla="*/ 0 h 1169233"/>
              <a:gd name="connsiteX22" fmla="*/ 806731 w 10027656"/>
              <a:gd name="connsiteY22" fmla="*/ 0 h 1169233"/>
              <a:gd name="connsiteX23" fmla="*/ 740671 w 10027656"/>
              <a:gd name="connsiteY23" fmla="*/ 66060 h 1169233"/>
              <a:gd name="connsiteX24" fmla="*/ 740671 w 10027656"/>
              <a:gd name="connsiteY24" fmla="*/ 198175 h 1169233"/>
              <a:gd name="connsiteX25" fmla="*/ 1137022 w 10027656"/>
              <a:gd name="connsiteY25" fmla="*/ 198175 h 1169233"/>
              <a:gd name="connsiteX26" fmla="*/ 1137022 w 10027656"/>
              <a:gd name="connsiteY26" fmla="*/ 66060 h 1169233"/>
              <a:gd name="connsiteX27" fmla="*/ 1070962 w 10027656"/>
              <a:gd name="connsiteY27" fmla="*/ 0 h 1169233"/>
              <a:gd name="connsiteX28" fmla="*/ 9279542 w 10027656"/>
              <a:gd name="connsiteY28" fmla="*/ 0 h 1169233"/>
              <a:gd name="connsiteX29" fmla="*/ 9015310 w 10027656"/>
              <a:gd name="connsiteY29" fmla="*/ 0 h 1169233"/>
              <a:gd name="connsiteX30" fmla="*/ 8949251 w 10027656"/>
              <a:gd name="connsiteY30" fmla="*/ 66060 h 1169233"/>
              <a:gd name="connsiteX31" fmla="*/ 8949251 w 10027656"/>
              <a:gd name="connsiteY31" fmla="*/ 198175 h 1169233"/>
              <a:gd name="connsiteX32" fmla="*/ 9345602 w 10027656"/>
              <a:gd name="connsiteY32" fmla="*/ 198175 h 1169233"/>
              <a:gd name="connsiteX33" fmla="*/ 9345602 w 10027656"/>
              <a:gd name="connsiteY33" fmla="*/ 66060 h 1169233"/>
              <a:gd name="connsiteX34" fmla="*/ 9279542 w 10027656"/>
              <a:gd name="connsiteY34" fmla="*/ 0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27656" h="1169233">
                <a:moveTo>
                  <a:pt x="9865810" y="198175"/>
                </a:moveTo>
                <a:lnTo>
                  <a:pt x="9345602" y="198175"/>
                </a:lnTo>
                <a:lnTo>
                  <a:pt x="9345602" y="330291"/>
                </a:lnTo>
                <a:cubicBezTo>
                  <a:pt x="9345602" y="366775"/>
                  <a:pt x="9316026" y="396351"/>
                  <a:pt x="9279542" y="396351"/>
                </a:cubicBezTo>
                <a:lnTo>
                  <a:pt x="9015310" y="396351"/>
                </a:lnTo>
                <a:cubicBezTo>
                  <a:pt x="8978826" y="396351"/>
                  <a:pt x="8949251" y="366775"/>
                  <a:pt x="8949251" y="330291"/>
                </a:cubicBezTo>
                <a:lnTo>
                  <a:pt x="8949251" y="198175"/>
                </a:lnTo>
                <a:lnTo>
                  <a:pt x="1137022" y="198175"/>
                </a:lnTo>
                <a:lnTo>
                  <a:pt x="1137022" y="330291"/>
                </a:lnTo>
                <a:cubicBezTo>
                  <a:pt x="1137022" y="366775"/>
                  <a:pt x="1107446" y="396351"/>
                  <a:pt x="1070962" y="396351"/>
                </a:cubicBezTo>
                <a:lnTo>
                  <a:pt x="806731" y="396351"/>
                </a:lnTo>
                <a:cubicBezTo>
                  <a:pt x="770247" y="396351"/>
                  <a:pt x="740671" y="366775"/>
                  <a:pt x="740671" y="330291"/>
                </a:cubicBezTo>
                <a:lnTo>
                  <a:pt x="740671" y="198175"/>
                </a:lnTo>
                <a:lnTo>
                  <a:pt x="161846" y="198175"/>
                </a:lnTo>
                <a:cubicBezTo>
                  <a:pt x="72461" y="198175"/>
                  <a:pt x="0" y="270636"/>
                  <a:pt x="0" y="360021"/>
                </a:cubicBezTo>
                <a:lnTo>
                  <a:pt x="0" y="1007387"/>
                </a:lnTo>
                <a:cubicBezTo>
                  <a:pt x="0" y="1096772"/>
                  <a:pt x="72461" y="1169233"/>
                  <a:pt x="161846" y="1169233"/>
                </a:cubicBezTo>
                <a:lnTo>
                  <a:pt x="9865810" y="1169233"/>
                </a:lnTo>
                <a:cubicBezTo>
                  <a:pt x="9955195" y="1169233"/>
                  <a:pt x="10027656" y="1096772"/>
                  <a:pt x="10027656" y="1007387"/>
                </a:cubicBezTo>
                <a:lnTo>
                  <a:pt x="10027656" y="360021"/>
                </a:lnTo>
                <a:cubicBezTo>
                  <a:pt x="10027656" y="270636"/>
                  <a:pt x="9955195" y="198175"/>
                  <a:pt x="9865810" y="198175"/>
                </a:cubicBezTo>
                <a:close/>
                <a:moveTo>
                  <a:pt x="1070962" y="0"/>
                </a:moveTo>
                <a:lnTo>
                  <a:pt x="806731" y="0"/>
                </a:lnTo>
                <a:cubicBezTo>
                  <a:pt x="770247" y="0"/>
                  <a:pt x="740671" y="29576"/>
                  <a:pt x="740671" y="66060"/>
                </a:cubicBezTo>
                <a:lnTo>
                  <a:pt x="740671" y="198175"/>
                </a:lnTo>
                <a:lnTo>
                  <a:pt x="1137022" y="198175"/>
                </a:lnTo>
                <a:lnTo>
                  <a:pt x="1137022" y="66060"/>
                </a:lnTo>
                <a:cubicBezTo>
                  <a:pt x="1137022" y="29576"/>
                  <a:pt x="1107446" y="0"/>
                  <a:pt x="1070962" y="0"/>
                </a:cubicBezTo>
                <a:close/>
                <a:moveTo>
                  <a:pt x="9279542" y="0"/>
                </a:moveTo>
                <a:lnTo>
                  <a:pt x="9015310" y="0"/>
                </a:lnTo>
                <a:cubicBezTo>
                  <a:pt x="8978826" y="0"/>
                  <a:pt x="8949251" y="29576"/>
                  <a:pt x="8949251" y="66060"/>
                </a:cubicBezTo>
                <a:lnTo>
                  <a:pt x="8949251" y="198175"/>
                </a:lnTo>
                <a:lnTo>
                  <a:pt x="9345602" y="198175"/>
                </a:lnTo>
                <a:lnTo>
                  <a:pt x="9345602" y="66060"/>
                </a:lnTo>
                <a:cubicBezTo>
                  <a:pt x="9345602" y="29576"/>
                  <a:pt x="9316026" y="0"/>
                  <a:pt x="9279542" y="0"/>
                </a:cubicBezTo>
                <a:close/>
              </a:path>
            </a:pathLst>
          </a:cu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prstClr val="white"/>
                </a:solidFill>
                <a:effectLst>
                  <a:outerShdw blurRad="38100" dist="38100" dir="2700000" algn="tl">
                    <a:srgbClr val="000000">
                      <a:alpha val="43137"/>
                    </a:srgbClr>
                  </a:outerShdw>
                </a:effectLst>
              </a:rPr>
              <a:t>Quotation Marks </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nvGrpSpPr>
          <p:cNvPr id="2" name="Group 1">
            <a:extLst>
              <a:ext uri="{FF2B5EF4-FFF2-40B4-BE49-F238E27FC236}">
                <a16:creationId xmlns:a16="http://schemas.microsoft.com/office/drawing/2014/main" id="{87441EF1-D8CD-0CEF-F4CA-AF42CB17C212}"/>
              </a:ext>
            </a:extLst>
          </p:cNvPr>
          <p:cNvGrpSpPr/>
          <p:nvPr/>
        </p:nvGrpSpPr>
        <p:grpSpPr>
          <a:xfrm>
            <a:off x="879167" y="1376872"/>
            <a:ext cx="10366235" cy="900000"/>
            <a:chOff x="693672" y="1726739"/>
            <a:chExt cx="10366235" cy="900000"/>
          </a:xfrm>
        </p:grpSpPr>
        <p:grpSp>
          <p:nvGrpSpPr>
            <p:cNvPr id="6" name="Group 5">
              <a:extLst>
                <a:ext uri="{FF2B5EF4-FFF2-40B4-BE49-F238E27FC236}">
                  <a16:creationId xmlns:a16="http://schemas.microsoft.com/office/drawing/2014/main" id="{BD47D8B4-DD19-383D-7C86-93FC148E83B5}"/>
                </a:ext>
              </a:extLst>
            </p:cNvPr>
            <p:cNvGrpSpPr/>
            <p:nvPr/>
          </p:nvGrpSpPr>
          <p:grpSpPr>
            <a:xfrm>
              <a:off x="693672" y="1726739"/>
              <a:ext cx="10366235" cy="900000"/>
              <a:chOff x="693672" y="1726739"/>
              <a:chExt cx="10366235" cy="900000"/>
            </a:xfrm>
          </p:grpSpPr>
          <p:grpSp>
            <p:nvGrpSpPr>
              <p:cNvPr id="8" name="그룹 7">
                <a:extLst>
                  <a:ext uri="{FF2B5EF4-FFF2-40B4-BE49-F238E27FC236}">
                    <a16:creationId xmlns:a16="http://schemas.microsoft.com/office/drawing/2014/main" id="{87EA1414-DDDD-3986-E217-72FD016D9E44}"/>
                  </a:ext>
                </a:extLst>
              </p:cNvPr>
              <p:cNvGrpSpPr/>
              <p:nvPr/>
            </p:nvGrpSpPr>
            <p:grpSpPr>
              <a:xfrm>
                <a:off x="693672" y="1726739"/>
                <a:ext cx="10366235" cy="900000"/>
                <a:chOff x="991160" y="1815665"/>
                <a:chExt cx="12699023" cy="972000"/>
              </a:xfrm>
            </p:grpSpPr>
            <p:sp>
              <p:nvSpPr>
                <p:cNvPr id="10" name="Rectangle 2">
                  <a:extLst>
                    <a:ext uri="{FF2B5EF4-FFF2-40B4-BE49-F238E27FC236}">
                      <a16:creationId xmlns:a16="http://schemas.microsoft.com/office/drawing/2014/main" id="{CFC41BB7-01E7-0F78-8D30-5AF1D49ED075}"/>
                    </a:ext>
                  </a:extLst>
                </p:cNvPr>
                <p:cNvSpPr/>
                <p:nvPr/>
              </p:nvSpPr>
              <p:spPr>
                <a:xfrm>
                  <a:off x="1053413" y="1815665"/>
                  <a:ext cx="12636770"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535ED43-CEA8-9576-0A13-8ECEA5C762F4}"/>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CB1E724-313C-5F02-3A33-542F595005D2}"/>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alibri" panose="020F0502020204030204" pitchFamily="34" charset="0"/>
                    <a:cs typeface="Calibri" panose="020F0502020204030204" pitchFamily="34" charset="0"/>
                  </a:endParaRPr>
                </a:p>
              </p:txBody>
            </p:sp>
          </p:grpSp>
          <p:sp>
            <p:nvSpPr>
              <p:cNvPr id="9" name="TextBox 8">
                <a:extLst>
                  <a:ext uri="{FF2B5EF4-FFF2-40B4-BE49-F238E27FC236}">
                    <a16:creationId xmlns:a16="http://schemas.microsoft.com/office/drawing/2014/main" id="{6B39DC99-9710-D37B-1E01-2F25C6581B27}"/>
                  </a:ext>
                </a:extLst>
              </p:cNvPr>
              <p:cNvSpPr txBox="1"/>
              <p:nvPr/>
            </p:nvSpPr>
            <p:spPr>
              <a:xfrm>
                <a:off x="971870" y="1930519"/>
                <a:ext cx="748249" cy="492443"/>
              </a:xfrm>
              <a:prstGeom prst="rect">
                <a:avLst/>
              </a:prstGeom>
              <a:noFill/>
            </p:spPr>
            <p:txBody>
              <a:bodyPr wrap="square" tIns="0" bIns="0" rtlCol="0" anchor="ctr">
                <a:spAutoFit/>
              </a:bodyPr>
              <a:lstStyle/>
              <a:p>
                <a:pPr algn="ctr"/>
                <a:r>
                  <a:rPr lang="en-US" altLang="ko-KR" sz="3200" b="1" dirty="0">
                    <a:solidFill>
                      <a:schemeClr val="bg1"/>
                    </a:solidFill>
                    <a:latin typeface="Calibri" panose="020F0502020204030204" pitchFamily="34" charset="0"/>
                    <a:cs typeface="Calibri" panose="020F0502020204030204" pitchFamily="34" charset="0"/>
                  </a:rPr>
                  <a:t>01</a:t>
                </a:r>
              </a:p>
            </p:txBody>
          </p:sp>
        </p:grpSp>
        <p:sp>
          <p:nvSpPr>
            <p:cNvPr id="7" name="TextBox 10">
              <a:extLst>
                <a:ext uri="{FF2B5EF4-FFF2-40B4-BE49-F238E27FC236}">
                  <a16:creationId xmlns:a16="http://schemas.microsoft.com/office/drawing/2014/main" id="{58E8A2BC-5C80-9B2F-9C61-748B11F2DCB0}"/>
                </a:ext>
              </a:extLst>
            </p:cNvPr>
            <p:cNvSpPr txBox="1"/>
            <p:nvPr/>
          </p:nvSpPr>
          <p:spPr bwMode="auto">
            <a:xfrm>
              <a:off x="1301993" y="1804998"/>
              <a:ext cx="9245181" cy="76944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IE" sz="2200" dirty="0">
                  <a:latin typeface="Calibri" panose="020F0502020204030204" pitchFamily="34" charset="0"/>
                  <a:cs typeface="Calibri" panose="020F0502020204030204" pitchFamily="34" charset="0"/>
                </a:rPr>
                <a:t>The opening inverted commas look like the number 66 and closed ones look like the number 99</a:t>
              </a:r>
              <a:endParaRPr lang="en-IN" sz="2200" dirty="0">
                <a:latin typeface="Calibri" panose="020F0502020204030204" pitchFamily="34" charset="0"/>
                <a:cs typeface="Calibri" panose="020F0502020204030204" pitchFamily="34" charset="0"/>
              </a:endParaRPr>
            </a:p>
          </p:txBody>
        </p:sp>
      </p:grpSp>
      <p:pic>
        <p:nvPicPr>
          <p:cNvPr id="1026" name="Picture 2" descr="Free Quotation Mark Quotation vector and picture">
            <a:extLst>
              <a:ext uri="{FF2B5EF4-FFF2-40B4-BE49-F238E27FC236}">
                <a16:creationId xmlns:a16="http://schemas.microsoft.com/office/drawing/2014/main" id="{EFBA4F62-A2EC-6743-BD3A-4E7D0D9EEB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7379" y="2810635"/>
            <a:ext cx="2755834" cy="1986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Quotation Mark Quotation vector and picture">
            <a:extLst>
              <a:ext uri="{FF2B5EF4-FFF2-40B4-BE49-F238E27FC236}">
                <a16:creationId xmlns:a16="http://schemas.microsoft.com/office/drawing/2014/main" id="{058801C3-6219-0E45-A595-237C1DF349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697" y="2810635"/>
            <a:ext cx="2755834" cy="198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flipH="1">
            <a:off x="1883532" y="29111"/>
            <a:ext cx="8424936" cy="879610"/>
          </a:xfrm>
          <a:custGeom>
            <a:avLst/>
            <a:gdLst>
              <a:gd name="connsiteX0" fmla="*/ 9865810 w 10027656"/>
              <a:gd name="connsiteY0" fmla="*/ 198175 h 1169233"/>
              <a:gd name="connsiteX1" fmla="*/ 9345602 w 10027656"/>
              <a:gd name="connsiteY1" fmla="*/ 198175 h 1169233"/>
              <a:gd name="connsiteX2" fmla="*/ 9345602 w 10027656"/>
              <a:gd name="connsiteY2" fmla="*/ 330291 h 1169233"/>
              <a:gd name="connsiteX3" fmla="*/ 9279542 w 10027656"/>
              <a:gd name="connsiteY3" fmla="*/ 396351 h 1169233"/>
              <a:gd name="connsiteX4" fmla="*/ 9015310 w 10027656"/>
              <a:gd name="connsiteY4" fmla="*/ 396351 h 1169233"/>
              <a:gd name="connsiteX5" fmla="*/ 8949251 w 10027656"/>
              <a:gd name="connsiteY5" fmla="*/ 330291 h 1169233"/>
              <a:gd name="connsiteX6" fmla="*/ 8949251 w 10027656"/>
              <a:gd name="connsiteY6" fmla="*/ 198175 h 1169233"/>
              <a:gd name="connsiteX7" fmla="*/ 1137022 w 10027656"/>
              <a:gd name="connsiteY7" fmla="*/ 198175 h 1169233"/>
              <a:gd name="connsiteX8" fmla="*/ 1137022 w 10027656"/>
              <a:gd name="connsiteY8" fmla="*/ 330291 h 1169233"/>
              <a:gd name="connsiteX9" fmla="*/ 1070962 w 10027656"/>
              <a:gd name="connsiteY9" fmla="*/ 396351 h 1169233"/>
              <a:gd name="connsiteX10" fmla="*/ 806731 w 10027656"/>
              <a:gd name="connsiteY10" fmla="*/ 396351 h 1169233"/>
              <a:gd name="connsiteX11" fmla="*/ 740671 w 10027656"/>
              <a:gd name="connsiteY11" fmla="*/ 330291 h 1169233"/>
              <a:gd name="connsiteX12" fmla="*/ 740671 w 10027656"/>
              <a:gd name="connsiteY12" fmla="*/ 198175 h 1169233"/>
              <a:gd name="connsiteX13" fmla="*/ 161846 w 10027656"/>
              <a:gd name="connsiteY13" fmla="*/ 198175 h 1169233"/>
              <a:gd name="connsiteX14" fmla="*/ 0 w 10027656"/>
              <a:gd name="connsiteY14" fmla="*/ 360021 h 1169233"/>
              <a:gd name="connsiteX15" fmla="*/ 0 w 10027656"/>
              <a:gd name="connsiteY15" fmla="*/ 1007387 h 1169233"/>
              <a:gd name="connsiteX16" fmla="*/ 161846 w 10027656"/>
              <a:gd name="connsiteY16" fmla="*/ 1169233 h 1169233"/>
              <a:gd name="connsiteX17" fmla="*/ 9865810 w 10027656"/>
              <a:gd name="connsiteY17" fmla="*/ 1169233 h 1169233"/>
              <a:gd name="connsiteX18" fmla="*/ 10027656 w 10027656"/>
              <a:gd name="connsiteY18" fmla="*/ 1007387 h 1169233"/>
              <a:gd name="connsiteX19" fmla="*/ 10027656 w 10027656"/>
              <a:gd name="connsiteY19" fmla="*/ 360021 h 1169233"/>
              <a:gd name="connsiteX20" fmla="*/ 9865810 w 10027656"/>
              <a:gd name="connsiteY20" fmla="*/ 198175 h 1169233"/>
              <a:gd name="connsiteX21" fmla="*/ 1070962 w 10027656"/>
              <a:gd name="connsiteY21" fmla="*/ 0 h 1169233"/>
              <a:gd name="connsiteX22" fmla="*/ 806731 w 10027656"/>
              <a:gd name="connsiteY22" fmla="*/ 0 h 1169233"/>
              <a:gd name="connsiteX23" fmla="*/ 740671 w 10027656"/>
              <a:gd name="connsiteY23" fmla="*/ 66060 h 1169233"/>
              <a:gd name="connsiteX24" fmla="*/ 740671 w 10027656"/>
              <a:gd name="connsiteY24" fmla="*/ 198175 h 1169233"/>
              <a:gd name="connsiteX25" fmla="*/ 1137022 w 10027656"/>
              <a:gd name="connsiteY25" fmla="*/ 198175 h 1169233"/>
              <a:gd name="connsiteX26" fmla="*/ 1137022 w 10027656"/>
              <a:gd name="connsiteY26" fmla="*/ 66060 h 1169233"/>
              <a:gd name="connsiteX27" fmla="*/ 1070962 w 10027656"/>
              <a:gd name="connsiteY27" fmla="*/ 0 h 1169233"/>
              <a:gd name="connsiteX28" fmla="*/ 9279542 w 10027656"/>
              <a:gd name="connsiteY28" fmla="*/ 0 h 1169233"/>
              <a:gd name="connsiteX29" fmla="*/ 9015310 w 10027656"/>
              <a:gd name="connsiteY29" fmla="*/ 0 h 1169233"/>
              <a:gd name="connsiteX30" fmla="*/ 8949251 w 10027656"/>
              <a:gd name="connsiteY30" fmla="*/ 66060 h 1169233"/>
              <a:gd name="connsiteX31" fmla="*/ 8949251 w 10027656"/>
              <a:gd name="connsiteY31" fmla="*/ 198175 h 1169233"/>
              <a:gd name="connsiteX32" fmla="*/ 9345602 w 10027656"/>
              <a:gd name="connsiteY32" fmla="*/ 198175 h 1169233"/>
              <a:gd name="connsiteX33" fmla="*/ 9345602 w 10027656"/>
              <a:gd name="connsiteY33" fmla="*/ 66060 h 1169233"/>
              <a:gd name="connsiteX34" fmla="*/ 9279542 w 10027656"/>
              <a:gd name="connsiteY34" fmla="*/ 0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27656" h="1169233">
                <a:moveTo>
                  <a:pt x="9865810" y="198175"/>
                </a:moveTo>
                <a:lnTo>
                  <a:pt x="9345602" y="198175"/>
                </a:lnTo>
                <a:lnTo>
                  <a:pt x="9345602" y="330291"/>
                </a:lnTo>
                <a:cubicBezTo>
                  <a:pt x="9345602" y="366775"/>
                  <a:pt x="9316026" y="396351"/>
                  <a:pt x="9279542" y="396351"/>
                </a:cubicBezTo>
                <a:lnTo>
                  <a:pt x="9015310" y="396351"/>
                </a:lnTo>
                <a:cubicBezTo>
                  <a:pt x="8978826" y="396351"/>
                  <a:pt x="8949251" y="366775"/>
                  <a:pt x="8949251" y="330291"/>
                </a:cubicBezTo>
                <a:lnTo>
                  <a:pt x="8949251" y="198175"/>
                </a:lnTo>
                <a:lnTo>
                  <a:pt x="1137022" y="198175"/>
                </a:lnTo>
                <a:lnTo>
                  <a:pt x="1137022" y="330291"/>
                </a:lnTo>
                <a:cubicBezTo>
                  <a:pt x="1137022" y="366775"/>
                  <a:pt x="1107446" y="396351"/>
                  <a:pt x="1070962" y="396351"/>
                </a:cubicBezTo>
                <a:lnTo>
                  <a:pt x="806731" y="396351"/>
                </a:lnTo>
                <a:cubicBezTo>
                  <a:pt x="770247" y="396351"/>
                  <a:pt x="740671" y="366775"/>
                  <a:pt x="740671" y="330291"/>
                </a:cubicBezTo>
                <a:lnTo>
                  <a:pt x="740671" y="198175"/>
                </a:lnTo>
                <a:lnTo>
                  <a:pt x="161846" y="198175"/>
                </a:lnTo>
                <a:cubicBezTo>
                  <a:pt x="72461" y="198175"/>
                  <a:pt x="0" y="270636"/>
                  <a:pt x="0" y="360021"/>
                </a:cubicBezTo>
                <a:lnTo>
                  <a:pt x="0" y="1007387"/>
                </a:lnTo>
                <a:cubicBezTo>
                  <a:pt x="0" y="1096772"/>
                  <a:pt x="72461" y="1169233"/>
                  <a:pt x="161846" y="1169233"/>
                </a:cubicBezTo>
                <a:lnTo>
                  <a:pt x="9865810" y="1169233"/>
                </a:lnTo>
                <a:cubicBezTo>
                  <a:pt x="9955195" y="1169233"/>
                  <a:pt x="10027656" y="1096772"/>
                  <a:pt x="10027656" y="1007387"/>
                </a:cubicBezTo>
                <a:lnTo>
                  <a:pt x="10027656" y="360021"/>
                </a:lnTo>
                <a:cubicBezTo>
                  <a:pt x="10027656" y="270636"/>
                  <a:pt x="9955195" y="198175"/>
                  <a:pt x="9865810" y="198175"/>
                </a:cubicBezTo>
                <a:close/>
                <a:moveTo>
                  <a:pt x="1070962" y="0"/>
                </a:moveTo>
                <a:lnTo>
                  <a:pt x="806731" y="0"/>
                </a:lnTo>
                <a:cubicBezTo>
                  <a:pt x="770247" y="0"/>
                  <a:pt x="740671" y="29576"/>
                  <a:pt x="740671" y="66060"/>
                </a:cubicBezTo>
                <a:lnTo>
                  <a:pt x="740671" y="198175"/>
                </a:lnTo>
                <a:lnTo>
                  <a:pt x="1137022" y="198175"/>
                </a:lnTo>
                <a:lnTo>
                  <a:pt x="1137022" y="66060"/>
                </a:lnTo>
                <a:cubicBezTo>
                  <a:pt x="1137022" y="29576"/>
                  <a:pt x="1107446" y="0"/>
                  <a:pt x="1070962" y="0"/>
                </a:cubicBezTo>
                <a:close/>
                <a:moveTo>
                  <a:pt x="9279542" y="0"/>
                </a:moveTo>
                <a:lnTo>
                  <a:pt x="9015310" y="0"/>
                </a:lnTo>
                <a:cubicBezTo>
                  <a:pt x="8978826" y="0"/>
                  <a:pt x="8949251" y="29576"/>
                  <a:pt x="8949251" y="66060"/>
                </a:cubicBezTo>
                <a:lnTo>
                  <a:pt x="8949251" y="198175"/>
                </a:lnTo>
                <a:lnTo>
                  <a:pt x="9345602" y="198175"/>
                </a:lnTo>
                <a:lnTo>
                  <a:pt x="9345602" y="66060"/>
                </a:lnTo>
                <a:cubicBezTo>
                  <a:pt x="9345602" y="29576"/>
                  <a:pt x="9316026" y="0"/>
                  <a:pt x="9279542" y="0"/>
                </a:cubicBezTo>
                <a:close/>
              </a:path>
            </a:pathLst>
          </a:cu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effectLst>
                  <a:outerShdw blurRad="38100" dist="38100" dir="2700000" algn="tl">
                    <a:srgbClr val="000000">
                      <a:alpha val="43137"/>
                    </a:srgbClr>
                  </a:outerShdw>
                </a:effectLst>
              </a:rPr>
              <a:t>Using the Quotation Marks</a:t>
            </a:r>
            <a:endParaRPr lang="en-IN" sz="3600" b="1" dirty="0">
              <a:effectLst>
                <a:outerShdw blurRad="38100" dist="38100" dir="2700000" algn="tl">
                  <a:srgbClr val="000000">
                    <a:alpha val="43137"/>
                  </a:srgbClr>
                </a:outerShdw>
              </a:effectLst>
            </a:endParaRPr>
          </a:p>
        </p:txBody>
      </p:sp>
      <p:sp>
        <p:nvSpPr>
          <p:cNvPr id="13" name="Rectangle 12"/>
          <p:cNvSpPr/>
          <p:nvPr/>
        </p:nvSpPr>
        <p:spPr>
          <a:xfrm>
            <a:off x="1767203" y="1124744"/>
            <a:ext cx="9937104" cy="73152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E" sz="2400" dirty="0">
                <a:solidFill>
                  <a:schemeClr val="tx1"/>
                </a:solidFill>
                <a:latin typeface="Calibri" panose="020F0502020204030204" pitchFamily="34" charset="0"/>
                <a:cs typeface="Calibri" panose="020F0502020204030204" pitchFamily="34" charset="0"/>
              </a:rPr>
              <a:t>Use quotation marks to separate a direct quote (word-for-word) from the rest of the sentence.</a:t>
            </a:r>
            <a:endParaRPr lang="en-IN" sz="2400" dirty="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335360" y="1124744"/>
            <a:ext cx="1428751" cy="73152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400" b="1" dirty="0">
                <a:solidFill>
                  <a:schemeClr val="tx1"/>
                </a:solidFill>
                <a:latin typeface="Calibri" panose="020F0502020204030204" pitchFamily="34" charset="0"/>
                <a:cs typeface="Calibri" panose="020F0502020204030204" pitchFamily="34" charset="0"/>
              </a:rPr>
              <a:t>Rule 1: </a:t>
            </a:r>
            <a:endParaRPr lang="en-US" sz="2400" dirty="0">
              <a:solidFill>
                <a:schemeClr val="tx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057D836D-5A72-4C40-91DE-F6D31A7E6851}"/>
              </a:ext>
            </a:extLst>
          </p:cNvPr>
          <p:cNvSpPr/>
          <p:nvPr/>
        </p:nvSpPr>
        <p:spPr>
          <a:xfrm>
            <a:off x="171495" y="4516148"/>
            <a:ext cx="4556353" cy="769441"/>
          </a:xfrm>
          <a:prstGeom prst="rect">
            <a:avLst/>
          </a:prstGeom>
        </p:spPr>
        <p:txBody>
          <a:bodyPr wrap="square">
            <a:spAutoFit/>
          </a:bodyPr>
          <a:lstStyle/>
          <a:p>
            <a:pPr lvl="0"/>
            <a:r>
              <a:rPr lang="en-IE" sz="2200" dirty="0">
                <a:solidFill>
                  <a:srgbClr val="7030A0"/>
                </a:solidFill>
                <a:latin typeface="Calibri" panose="020F0502020204030204" pitchFamily="34" charset="0"/>
                <a:cs typeface="Calibri" panose="020F0502020204030204" pitchFamily="34" charset="0"/>
              </a:rPr>
              <a:t>"I will go to the green grocer to buy some fruits and vegetables," </a:t>
            </a:r>
            <a:r>
              <a:rPr lang="en-IE" sz="2200" dirty="0">
                <a:latin typeface="Calibri" panose="020F0502020204030204" pitchFamily="34" charset="0"/>
                <a:cs typeface="Calibri" panose="020F0502020204030204" pitchFamily="34" charset="0"/>
              </a:rPr>
              <a:t>she said.</a:t>
            </a:r>
            <a:endParaRPr lang="en-IN" sz="2200" dirty="0">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5857D491-56A8-484C-AA87-AD75C6A32B1A}"/>
              </a:ext>
            </a:extLst>
          </p:cNvPr>
          <p:cNvGrpSpPr/>
          <p:nvPr/>
        </p:nvGrpSpPr>
        <p:grpSpPr>
          <a:xfrm>
            <a:off x="4619616" y="2726763"/>
            <a:ext cx="2960559" cy="2683000"/>
            <a:chOff x="4409195" y="3056493"/>
            <a:chExt cx="2960559" cy="2683000"/>
          </a:xfrm>
        </p:grpSpPr>
        <p:sp>
          <p:nvSpPr>
            <p:cNvPr id="19" name="Freeform 18">
              <a:extLst>
                <a:ext uri="{FF2B5EF4-FFF2-40B4-BE49-F238E27FC236}">
                  <a16:creationId xmlns:a16="http://schemas.microsoft.com/office/drawing/2014/main" id="{C1AE087C-F690-DD4B-9909-DE514F6DFF5D}"/>
                </a:ext>
              </a:extLst>
            </p:cNvPr>
            <p:cNvSpPr/>
            <p:nvPr/>
          </p:nvSpPr>
          <p:spPr>
            <a:xfrm>
              <a:off x="4920878" y="3056493"/>
              <a:ext cx="1950459" cy="1396505"/>
            </a:xfrm>
            <a:custGeom>
              <a:avLst/>
              <a:gdLst>
                <a:gd name="connsiteX0" fmla="*/ 975359 w 1950459"/>
                <a:gd name="connsiteY0" fmla="*/ 0 h 1359427"/>
                <a:gd name="connsiteX1" fmla="*/ 1945683 w 1950459"/>
                <a:gd name="connsiteY1" fmla="*/ 875635 h 1359427"/>
                <a:gd name="connsiteX2" fmla="*/ 1950459 w 1950459"/>
                <a:gd name="connsiteY2" fmla="*/ 970204 h 1359427"/>
                <a:gd name="connsiteX3" fmla="*/ 1940551 w 1950459"/>
                <a:gd name="connsiteY3" fmla="*/ 964185 h 1359427"/>
                <a:gd name="connsiteX4" fmla="*/ 1575362 w 1950459"/>
                <a:gd name="connsiteY4" fmla="*/ 851500 h 1359427"/>
                <a:gd name="connsiteX5" fmla="*/ 1546064 w 1950459"/>
                <a:gd name="connsiteY5" fmla="*/ 850021 h 1359427"/>
                <a:gd name="connsiteX6" fmla="*/ 1514298 w 1950459"/>
                <a:gd name="connsiteY6" fmla="*/ 747689 h 1359427"/>
                <a:gd name="connsiteX7" fmla="*/ 975359 w 1950459"/>
                <a:gd name="connsiteY7" fmla="*/ 390456 h 1359427"/>
                <a:gd name="connsiteX8" fmla="*/ 436420 w 1950459"/>
                <a:gd name="connsiteY8" fmla="*/ 747689 h 1359427"/>
                <a:gd name="connsiteX9" fmla="*/ 404802 w 1950459"/>
                <a:gd name="connsiteY9" fmla="*/ 849544 h 1359427"/>
                <a:gd name="connsiteX10" fmla="*/ 403449 w 1950459"/>
                <a:gd name="connsiteY10" fmla="*/ 849612 h 1359427"/>
                <a:gd name="connsiteX11" fmla="*/ 402339 w 1950459"/>
                <a:gd name="connsiteY11" fmla="*/ 857480 h 1359427"/>
                <a:gd name="connsiteX12" fmla="*/ 390456 w 1950459"/>
                <a:gd name="connsiteY12" fmla="*/ 975359 h 1359427"/>
                <a:gd name="connsiteX13" fmla="*/ 436421 w 1950459"/>
                <a:gd name="connsiteY13" fmla="*/ 1203030 h 1359427"/>
                <a:gd name="connsiteX14" fmla="*/ 444663 w 1950459"/>
                <a:gd name="connsiteY14" fmla="*/ 1218216 h 1359427"/>
                <a:gd name="connsiteX15" fmla="*/ 343720 w 1950459"/>
                <a:gd name="connsiteY15" fmla="*/ 1228391 h 1359427"/>
                <a:gd name="connsiteX16" fmla="*/ 127123 w 1950459"/>
                <a:gd name="connsiteY16" fmla="*/ 1319536 h 1359427"/>
                <a:gd name="connsiteX17" fmla="*/ 78775 w 1950459"/>
                <a:gd name="connsiteY17" fmla="*/ 1359427 h 1359427"/>
                <a:gd name="connsiteX18" fmla="*/ 76649 w 1950459"/>
                <a:gd name="connsiteY18" fmla="*/ 1355013 h 1359427"/>
                <a:gd name="connsiteX19" fmla="*/ 0 w 1950459"/>
                <a:gd name="connsiteY19" fmla="*/ 975359 h 1359427"/>
                <a:gd name="connsiteX20" fmla="*/ 554 w 1950459"/>
                <a:gd name="connsiteY20" fmla="*/ 964385 h 1359427"/>
                <a:gd name="connsiteX21" fmla="*/ 553 w 1950459"/>
                <a:gd name="connsiteY21" fmla="*/ 964385 h 1359427"/>
                <a:gd name="connsiteX22" fmla="*/ 5035 w 1950459"/>
                <a:gd name="connsiteY22" fmla="*/ 875635 h 1359427"/>
                <a:gd name="connsiteX23" fmla="*/ 975359 w 1950459"/>
                <a:gd name="connsiteY23" fmla="*/ 0 h 13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50459" h="1359427">
                  <a:moveTo>
                    <a:pt x="975359" y="0"/>
                  </a:moveTo>
                  <a:cubicBezTo>
                    <a:pt x="1480368" y="0"/>
                    <a:pt x="1895735" y="383804"/>
                    <a:pt x="1945683" y="875635"/>
                  </a:cubicBezTo>
                  <a:lnTo>
                    <a:pt x="1950459" y="970204"/>
                  </a:lnTo>
                  <a:lnTo>
                    <a:pt x="1940551" y="964185"/>
                  </a:lnTo>
                  <a:cubicBezTo>
                    <a:pt x="1829990" y="904124"/>
                    <a:pt x="1706517" y="864819"/>
                    <a:pt x="1575362" y="851500"/>
                  </a:cubicBezTo>
                  <a:lnTo>
                    <a:pt x="1546064" y="850021"/>
                  </a:lnTo>
                  <a:lnTo>
                    <a:pt x="1514298" y="747689"/>
                  </a:lnTo>
                  <a:cubicBezTo>
                    <a:pt x="1425505" y="537758"/>
                    <a:pt x="1217635" y="390456"/>
                    <a:pt x="975359" y="390456"/>
                  </a:cubicBezTo>
                  <a:cubicBezTo>
                    <a:pt x="733084" y="390456"/>
                    <a:pt x="525213" y="537758"/>
                    <a:pt x="436420" y="747689"/>
                  </a:cubicBezTo>
                  <a:lnTo>
                    <a:pt x="404802" y="849544"/>
                  </a:lnTo>
                  <a:lnTo>
                    <a:pt x="403449" y="849612"/>
                  </a:lnTo>
                  <a:lnTo>
                    <a:pt x="402339" y="857480"/>
                  </a:lnTo>
                  <a:cubicBezTo>
                    <a:pt x="394548" y="895556"/>
                    <a:pt x="390456" y="934980"/>
                    <a:pt x="390456" y="975359"/>
                  </a:cubicBezTo>
                  <a:cubicBezTo>
                    <a:pt x="390456" y="1056118"/>
                    <a:pt x="406823" y="1133053"/>
                    <a:pt x="436421" y="1203030"/>
                  </a:cubicBezTo>
                  <a:lnTo>
                    <a:pt x="444663" y="1218216"/>
                  </a:lnTo>
                  <a:lnTo>
                    <a:pt x="343720" y="1228391"/>
                  </a:lnTo>
                  <a:cubicBezTo>
                    <a:pt x="264856" y="1244530"/>
                    <a:pt x="191574" y="1275993"/>
                    <a:pt x="127123" y="1319536"/>
                  </a:cubicBezTo>
                  <a:lnTo>
                    <a:pt x="78775" y="1359427"/>
                  </a:lnTo>
                  <a:lnTo>
                    <a:pt x="76649" y="1355013"/>
                  </a:lnTo>
                  <a:cubicBezTo>
                    <a:pt x="27293" y="1238323"/>
                    <a:pt x="0" y="1110028"/>
                    <a:pt x="0" y="975359"/>
                  </a:cubicBezTo>
                  <a:lnTo>
                    <a:pt x="554" y="964385"/>
                  </a:lnTo>
                  <a:lnTo>
                    <a:pt x="553" y="964385"/>
                  </a:lnTo>
                  <a:lnTo>
                    <a:pt x="5035" y="875635"/>
                  </a:lnTo>
                  <a:cubicBezTo>
                    <a:pt x="54983" y="383804"/>
                    <a:pt x="470350" y="0"/>
                    <a:pt x="975359" y="0"/>
                  </a:cubicBezTo>
                  <a:close/>
                </a:path>
              </a:pathLst>
            </a:custGeom>
            <a:gradFill>
              <a:gsLst>
                <a:gs pos="0">
                  <a:schemeClr val="bg1">
                    <a:lumMod val="50000"/>
                  </a:schemeClr>
                </a:gs>
                <a:gs pos="80000">
                  <a:schemeClr val="bg1">
                    <a:lumMod val="75000"/>
                  </a:schemeClr>
                </a:gs>
                <a:gs pos="100000">
                  <a:schemeClr val="bg1">
                    <a:lumMod val="65000"/>
                  </a:schemeClr>
                </a:gs>
              </a:gsLst>
            </a:gradFill>
            <a:ln>
              <a:solidFill>
                <a:schemeClr val="bg1">
                  <a:lumMod val="50000"/>
                </a:schemeClr>
              </a:solidFill>
            </a:ln>
            <a:scene3d>
              <a:camera prst="orthographicFront">
                <a:rot lat="19799993" lon="0" rev="0"/>
              </a:camera>
              <a:lightRig rig="threePt" dir="t">
                <a:rot lat="0" lon="0" rev="600000"/>
              </a:lightRig>
            </a:scene3d>
            <a:sp3d extrusionH="381000" prstMaterial="softEdge">
              <a:bevelT w="0" prst="angle"/>
            </a:sp3d>
          </p:spPr>
          <p:style>
            <a:lnRef idx="1">
              <a:schemeClr val="accent5"/>
            </a:lnRef>
            <a:fillRef idx="3">
              <a:schemeClr val="accent5"/>
            </a:fillRef>
            <a:effectRef idx="2">
              <a:schemeClr val="accent5"/>
            </a:effectRef>
            <a:fontRef idx="minor">
              <a:schemeClr val="lt1"/>
            </a:fontRef>
          </p:style>
          <p:txBody>
            <a:bodyPr spcFirstLastPara="0" vert="horz" wrap="square" lIns="306155" tIns="839893" rIns="994325" bIns="623147"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0" name="Freeform 19">
              <a:extLst>
                <a:ext uri="{FF2B5EF4-FFF2-40B4-BE49-F238E27FC236}">
                  <a16:creationId xmlns:a16="http://schemas.microsoft.com/office/drawing/2014/main" id="{EB26F2CF-B316-4E49-ADBD-0B0BCC757542}"/>
                </a:ext>
              </a:extLst>
            </p:cNvPr>
            <p:cNvSpPr/>
            <p:nvPr/>
          </p:nvSpPr>
          <p:spPr>
            <a:xfrm>
              <a:off x="4409195" y="3906694"/>
              <a:ext cx="1771645" cy="1832799"/>
            </a:xfrm>
            <a:custGeom>
              <a:avLst/>
              <a:gdLst>
                <a:gd name="connsiteX0" fmla="*/ 510117 w 1771645"/>
                <a:gd name="connsiteY0" fmla="*/ 0 h 1832799"/>
                <a:gd name="connsiteX1" fmla="*/ 509563 w 1771645"/>
                <a:gd name="connsiteY1" fmla="*/ 10975 h 1832799"/>
                <a:gd name="connsiteX2" fmla="*/ 586212 w 1771645"/>
                <a:gd name="connsiteY2" fmla="*/ 390629 h 1832799"/>
                <a:gd name="connsiteX3" fmla="*/ 588338 w 1771645"/>
                <a:gd name="connsiteY3" fmla="*/ 395043 h 1832799"/>
                <a:gd name="connsiteX4" fmla="*/ 547039 w 1771645"/>
                <a:gd name="connsiteY4" fmla="*/ 429118 h 1832799"/>
                <a:gd name="connsiteX5" fmla="*/ 369622 w 1771645"/>
                <a:gd name="connsiteY5" fmla="*/ 857439 h 1832799"/>
                <a:gd name="connsiteX6" fmla="*/ 975360 w 1771645"/>
                <a:gd name="connsiteY6" fmla="*/ 1463177 h 1832799"/>
                <a:gd name="connsiteX7" fmla="*/ 1097437 w 1771645"/>
                <a:gd name="connsiteY7" fmla="*/ 1450871 h 1832799"/>
                <a:gd name="connsiteX8" fmla="*/ 1145387 w 1771645"/>
                <a:gd name="connsiteY8" fmla="*/ 1440257 h 1832799"/>
                <a:gd name="connsiteX9" fmla="*/ 1187378 w 1771645"/>
                <a:gd name="connsiteY9" fmla="*/ 1426807 h 1832799"/>
                <a:gd name="connsiteX10" fmla="*/ 1186190 w 1771645"/>
                <a:gd name="connsiteY10" fmla="*/ 1425357 h 1832799"/>
                <a:gd name="connsiteX11" fmla="*/ 1211139 w 1771645"/>
                <a:gd name="connsiteY11" fmla="*/ 1415576 h 1832799"/>
                <a:gd name="connsiteX12" fmla="*/ 1477646 w 1771645"/>
                <a:gd name="connsiteY12" fmla="*/ 1196114 h 1832799"/>
                <a:gd name="connsiteX13" fmla="*/ 1482754 w 1771645"/>
                <a:gd name="connsiteY13" fmla="*/ 1186704 h 1832799"/>
                <a:gd name="connsiteX14" fmla="*/ 1486535 w 1771645"/>
                <a:gd name="connsiteY14" fmla="*/ 1193670 h 1832799"/>
                <a:gd name="connsiteX15" fmla="*/ 1751120 w 1771645"/>
                <a:gd name="connsiteY15" fmla="*/ 1411549 h 1832799"/>
                <a:gd name="connsiteX16" fmla="*/ 1771645 w 1771645"/>
                <a:gd name="connsiteY16" fmla="*/ 1417920 h 1832799"/>
                <a:gd name="connsiteX17" fmla="*/ 1665042 w 1771645"/>
                <a:gd name="connsiteY17" fmla="*/ 1547124 h 1832799"/>
                <a:gd name="connsiteX18" fmla="*/ 1520691 w 1771645"/>
                <a:gd name="connsiteY18" fmla="*/ 1666224 h 1832799"/>
                <a:gd name="connsiteX19" fmla="*/ 1472659 w 1771645"/>
                <a:gd name="connsiteY19" fmla="*/ 1696490 h 1832799"/>
                <a:gd name="connsiteX20" fmla="*/ 1471722 w 1771645"/>
                <a:gd name="connsiteY20" fmla="*/ 1695974 h 1832799"/>
                <a:gd name="connsiteX21" fmla="*/ 1440274 w 1771645"/>
                <a:gd name="connsiteY21" fmla="*/ 1715078 h 1832799"/>
                <a:gd name="connsiteX22" fmla="*/ 975360 w 1771645"/>
                <a:gd name="connsiteY22" fmla="*/ 1832799 h 1832799"/>
                <a:gd name="connsiteX23" fmla="*/ 0 w 1771645"/>
                <a:gd name="connsiteY23" fmla="*/ 857439 h 1832799"/>
                <a:gd name="connsiteX24" fmla="*/ 430027 w 1771645"/>
                <a:gd name="connsiteY24" fmla="*/ 48655 h 183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1645" h="1832799">
                  <a:moveTo>
                    <a:pt x="510117" y="0"/>
                  </a:moveTo>
                  <a:cubicBezTo>
                    <a:pt x="509932" y="3658"/>
                    <a:pt x="509748" y="7317"/>
                    <a:pt x="509563" y="10975"/>
                  </a:cubicBezTo>
                  <a:cubicBezTo>
                    <a:pt x="509563" y="145644"/>
                    <a:pt x="536856" y="273939"/>
                    <a:pt x="586212" y="390629"/>
                  </a:cubicBezTo>
                  <a:lnTo>
                    <a:pt x="588338" y="395043"/>
                  </a:lnTo>
                  <a:lnTo>
                    <a:pt x="547039" y="429118"/>
                  </a:lnTo>
                  <a:cubicBezTo>
                    <a:pt x="437422" y="538735"/>
                    <a:pt x="369622" y="690169"/>
                    <a:pt x="369622" y="857439"/>
                  </a:cubicBezTo>
                  <a:cubicBezTo>
                    <a:pt x="369622" y="1191979"/>
                    <a:pt x="640820" y="1463177"/>
                    <a:pt x="975360" y="1463177"/>
                  </a:cubicBezTo>
                  <a:cubicBezTo>
                    <a:pt x="1017178" y="1463177"/>
                    <a:pt x="1058006" y="1458940"/>
                    <a:pt x="1097437" y="1450871"/>
                  </a:cubicBezTo>
                  <a:cubicBezTo>
                    <a:pt x="1114135" y="1448841"/>
                    <a:pt x="1129880" y="1444906"/>
                    <a:pt x="1145387" y="1440257"/>
                  </a:cubicBezTo>
                  <a:lnTo>
                    <a:pt x="1187378" y="1426807"/>
                  </a:lnTo>
                  <a:lnTo>
                    <a:pt x="1186190" y="1425357"/>
                  </a:lnTo>
                  <a:cubicBezTo>
                    <a:pt x="1192601" y="1423367"/>
                    <a:pt x="1204728" y="1417566"/>
                    <a:pt x="1211139" y="1415576"/>
                  </a:cubicBezTo>
                  <a:cubicBezTo>
                    <a:pt x="1319843" y="1369598"/>
                    <a:pt x="1412332" y="1292791"/>
                    <a:pt x="1477646" y="1196114"/>
                  </a:cubicBezTo>
                  <a:lnTo>
                    <a:pt x="1482754" y="1186704"/>
                  </a:lnTo>
                  <a:lnTo>
                    <a:pt x="1486535" y="1193670"/>
                  </a:lnTo>
                  <a:cubicBezTo>
                    <a:pt x="1551378" y="1289650"/>
                    <a:pt x="1643200" y="1365903"/>
                    <a:pt x="1751120" y="1411549"/>
                  </a:cubicBezTo>
                  <a:lnTo>
                    <a:pt x="1771645" y="1417920"/>
                  </a:lnTo>
                  <a:lnTo>
                    <a:pt x="1665042" y="1547124"/>
                  </a:lnTo>
                  <a:cubicBezTo>
                    <a:pt x="1620915" y="1591250"/>
                    <a:pt x="1572581" y="1631168"/>
                    <a:pt x="1520691" y="1666224"/>
                  </a:cubicBezTo>
                  <a:lnTo>
                    <a:pt x="1472659" y="1696490"/>
                  </a:lnTo>
                  <a:lnTo>
                    <a:pt x="1471722" y="1695974"/>
                  </a:lnTo>
                  <a:lnTo>
                    <a:pt x="1440274" y="1715078"/>
                  </a:lnTo>
                  <a:cubicBezTo>
                    <a:pt x="1302073" y="1790154"/>
                    <a:pt x="1143696" y="1832799"/>
                    <a:pt x="975360" y="1832799"/>
                  </a:cubicBezTo>
                  <a:cubicBezTo>
                    <a:pt x="436684" y="1832799"/>
                    <a:pt x="0" y="1396115"/>
                    <a:pt x="0" y="857439"/>
                  </a:cubicBezTo>
                  <a:cubicBezTo>
                    <a:pt x="0" y="520767"/>
                    <a:pt x="170580" y="223935"/>
                    <a:pt x="430027" y="48655"/>
                  </a:cubicBezTo>
                  <a:close/>
                </a:path>
              </a:pathLst>
            </a:custGeom>
            <a:gradFill>
              <a:gsLst>
                <a:gs pos="0">
                  <a:schemeClr val="bg1">
                    <a:lumMod val="50000"/>
                  </a:schemeClr>
                </a:gs>
                <a:gs pos="80000">
                  <a:schemeClr val="bg1">
                    <a:lumMod val="65000"/>
                  </a:schemeClr>
                </a:gs>
                <a:gs pos="100000">
                  <a:schemeClr val="bg1">
                    <a:lumMod val="85000"/>
                  </a:schemeClr>
                </a:gs>
              </a:gsLst>
            </a:gradFill>
            <a:ln>
              <a:solidFill>
                <a:schemeClr val="tx1">
                  <a:lumMod val="50000"/>
                  <a:lumOff val="50000"/>
                </a:schemeClr>
              </a:solidFill>
            </a:ln>
            <a:scene3d>
              <a:camera prst="orthographicFront">
                <a:rot lat="19799993" lon="0" rev="0"/>
              </a:camera>
              <a:lightRig rig="threePt" dir="t">
                <a:rot lat="0" lon="0" rev="600000"/>
              </a:lightRig>
            </a:scene3d>
            <a:sp3d extrusionH="381000" prstMaterial="softEdge">
              <a:bevelT w="0" prst="angle"/>
            </a:sp3d>
          </p:spPr>
          <p:style>
            <a:lnRef idx="1">
              <a:schemeClr val="accent1"/>
            </a:lnRef>
            <a:fillRef idx="3">
              <a:schemeClr val="accent1"/>
            </a:fillRef>
            <a:effectRef idx="2">
              <a:schemeClr val="accent1"/>
            </a:effectRef>
            <a:fontRef idx="minor">
              <a:schemeClr val="lt1"/>
            </a:fontRef>
          </p:style>
          <p:txBody>
            <a:bodyPr spcFirstLastPara="0" vert="horz" wrap="square" lIns="306155" tIns="839893" rIns="994325" bIns="623147"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1" name="Freeform 20">
              <a:extLst>
                <a:ext uri="{FF2B5EF4-FFF2-40B4-BE49-F238E27FC236}">
                  <a16:creationId xmlns:a16="http://schemas.microsoft.com/office/drawing/2014/main" id="{10D9F42F-927B-7846-9346-167111EB7DD7}"/>
                </a:ext>
              </a:extLst>
            </p:cNvPr>
            <p:cNvSpPr/>
            <p:nvPr/>
          </p:nvSpPr>
          <p:spPr>
            <a:xfrm>
              <a:off x="5889474" y="3792329"/>
              <a:ext cx="1480280" cy="1947163"/>
            </a:xfrm>
            <a:custGeom>
              <a:avLst/>
              <a:gdLst>
                <a:gd name="connsiteX0" fmla="*/ 575347 w 1480280"/>
                <a:gd name="connsiteY0" fmla="*/ 0 h 1947163"/>
                <a:gd name="connsiteX1" fmla="*/ 604645 w 1480280"/>
                <a:gd name="connsiteY1" fmla="*/ 1479 h 1947163"/>
                <a:gd name="connsiteX2" fmla="*/ 969834 w 1480280"/>
                <a:gd name="connsiteY2" fmla="*/ 114164 h 1947163"/>
                <a:gd name="connsiteX3" fmla="*/ 979742 w 1480280"/>
                <a:gd name="connsiteY3" fmla="*/ 120183 h 1947163"/>
                <a:gd name="connsiteX4" fmla="*/ 1050253 w 1480280"/>
                <a:gd name="connsiteY4" fmla="*/ 163019 h 1947163"/>
                <a:gd name="connsiteX5" fmla="*/ 1480280 w 1480280"/>
                <a:gd name="connsiteY5" fmla="*/ 971803 h 1947163"/>
                <a:gd name="connsiteX6" fmla="*/ 504920 w 1480280"/>
                <a:gd name="connsiteY6" fmla="*/ 1947163 h 1947163"/>
                <a:gd name="connsiteX7" fmla="*/ 40006 w 1480280"/>
                <a:gd name="connsiteY7" fmla="*/ 1829442 h 1947163"/>
                <a:gd name="connsiteX8" fmla="*/ 0 w 1480280"/>
                <a:gd name="connsiteY8" fmla="*/ 1805138 h 1947163"/>
                <a:gd name="connsiteX9" fmla="*/ 40412 w 1480280"/>
                <a:gd name="connsiteY9" fmla="*/ 1780587 h 1947163"/>
                <a:gd name="connsiteX10" fmla="*/ 184763 w 1480280"/>
                <a:gd name="connsiteY10" fmla="*/ 1661487 h 1947163"/>
                <a:gd name="connsiteX11" fmla="*/ 291366 w 1480280"/>
                <a:gd name="connsiteY11" fmla="*/ 1532283 h 1947163"/>
                <a:gd name="connsiteX12" fmla="*/ 383723 w 1480280"/>
                <a:gd name="connsiteY12" fmla="*/ 1560953 h 1947163"/>
                <a:gd name="connsiteX13" fmla="*/ 504920 w 1480280"/>
                <a:gd name="connsiteY13" fmla="*/ 1573171 h 1947163"/>
                <a:gd name="connsiteX14" fmla="*/ 1106288 w 1480280"/>
                <a:gd name="connsiteY14" fmla="*/ 971803 h 1947163"/>
                <a:gd name="connsiteX15" fmla="*/ 930151 w 1480280"/>
                <a:gd name="connsiteY15" fmla="*/ 546572 h 1947163"/>
                <a:gd name="connsiteX16" fmla="*/ 896642 w 1480280"/>
                <a:gd name="connsiteY16" fmla="*/ 518924 h 1947163"/>
                <a:gd name="connsiteX17" fmla="*/ 897171 w 1480280"/>
                <a:gd name="connsiteY17" fmla="*/ 517826 h 1947163"/>
                <a:gd name="connsiteX18" fmla="*/ 841150 w 1480280"/>
                <a:gd name="connsiteY18" fmla="*/ 473139 h 1947163"/>
                <a:gd name="connsiteX19" fmla="*/ 626117 w 1480280"/>
                <a:gd name="connsiteY19" fmla="*/ 382653 h 1947163"/>
                <a:gd name="connsiteX20" fmla="*/ 532608 w 1480280"/>
                <a:gd name="connsiteY20" fmla="*/ 373226 h 1947163"/>
                <a:gd name="connsiteX21" fmla="*/ 543581 w 1480280"/>
                <a:gd name="connsiteY21" fmla="*/ 353010 h 1947163"/>
                <a:gd name="connsiteX22" fmla="*/ 589546 w 1480280"/>
                <a:gd name="connsiteY22" fmla="*/ 125339 h 1947163"/>
                <a:gd name="connsiteX23" fmla="*/ 577663 w 1480280"/>
                <a:gd name="connsiteY23" fmla="*/ 7460 h 194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0280" h="1947163">
                  <a:moveTo>
                    <a:pt x="575347" y="0"/>
                  </a:moveTo>
                  <a:lnTo>
                    <a:pt x="604645" y="1479"/>
                  </a:lnTo>
                  <a:cubicBezTo>
                    <a:pt x="735800" y="14798"/>
                    <a:pt x="859273" y="54103"/>
                    <a:pt x="969834" y="114164"/>
                  </a:cubicBezTo>
                  <a:lnTo>
                    <a:pt x="979742" y="120183"/>
                  </a:lnTo>
                  <a:lnTo>
                    <a:pt x="1050253" y="163019"/>
                  </a:lnTo>
                  <a:cubicBezTo>
                    <a:pt x="1309701" y="338299"/>
                    <a:pt x="1480280" y="635131"/>
                    <a:pt x="1480280" y="971803"/>
                  </a:cubicBezTo>
                  <a:cubicBezTo>
                    <a:pt x="1480280" y="1510479"/>
                    <a:pt x="1043596" y="1947163"/>
                    <a:pt x="504920" y="1947163"/>
                  </a:cubicBezTo>
                  <a:cubicBezTo>
                    <a:pt x="336584" y="1947163"/>
                    <a:pt x="178208" y="1904518"/>
                    <a:pt x="40006" y="1829442"/>
                  </a:cubicBezTo>
                  <a:lnTo>
                    <a:pt x="0" y="1805138"/>
                  </a:lnTo>
                  <a:lnTo>
                    <a:pt x="40412" y="1780587"/>
                  </a:lnTo>
                  <a:cubicBezTo>
                    <a:pt x="92302" y="1745531"/>
                    <a:pt x="140636" y="1705613"/>
                    <a:pt x="184763" y="1661487"/>
                  </a:cubicBezTo>
                  <a:lnTo>
                    <a:pt x="291366" y="1532283"/>
                  </a:lnTo>
                  <a:lnTo>
                    <a:pt x="383723" y="1560953"/>
                  </a:lnTo>
                  <a:cubicBezTo>
                    <a:pt x="422871" y="1568964"/>
                    <a:pt x="463404" y="1573171"/>
                    <a:pt x="504920" y="1573171"/>
                  </a:cubicBezTo>
                  <a:cubicBezTo>
                    <a:pt x="837046" y="1573171"/>
                    <a:pt x="1106288" y="1303929"/>
                    <a:pt x="1106288" y="971803"/>
                  </a:cubicBezTo>
                  <a:cubicBezTo>
                    <a:pt x="1106288" y="805740"/>
                    <a:pt x="1038978" y="655398"/>
                    <a:pt x="930151" y="546572"/>
                  </a:cubicBezTo>
                  <a:lnTo>
                    <a:pt x="896642" y="518924"/>
                  </a:lnTo>
                  <a:lnTo>
                    <a:pt x="897171" y="517826"/>
                  </a:lnTo>
                  <a:lnTo>
                    <a:pt x="841150" y="473139"/>
                  </a:lnTo>
                  <a:cubicBezTo>
                    <a:pt x="777165" y="429911"/>
                    <a:pt x="704412" y="398674"/>
                    <a:pt x="626117" y="382653"/>
                  </a:cubicBezTo>
                  <a:lnTo>
                    <a:pt x="532608" y="373226"/>
                  </a:lnTo>
                  <a:lnTo>
                    <a:pt x="543581" y="353010"/>
                  </a:lnTo>
                  <a:cubicBezTo>
                    <a:pt x="573179" y="283033"/>
                    <a:pt x="589546" y="206098"/>
                    <a:pt x="589546" y="125339"/>
                  </a:cubicBezTo>
                  <a:cubicBezTo>
                    <a:pt x="589546" y="84960"/>
                    <a:pt x="585455" y="45536"/>
                    <a:pt x="577663" y="7460"/>
                  </a:cubicBezTo>
                  <a:close/>
                </a:path>
              </a:pathLst>
            </a:custGeom>
            <a:gradFill>
              <a:gsLst>
                <a:gs pos="0">
                  <a:schemeClr val="bg1">
                    <a:lumMod val="50000"/>
                  </a:schemeClr>
                </a:gs>
                <a:gs pos="80000">
                  <a:schemeClr val="bg1">
                    <a:lumMod val="65000"/>
                  </a:schemeClr>
                </a:gs>
                <a:gs pos="100000">
                  <a:schemeClr val="bg1">
                    <a:lumMod val="85000"/>
                  </a:schemeClr>
                </a:gs>
              </a:gsLst>
            </a:gradFill>
            <a:ln>
              <a:solidFill>
                <a:schemeClr val="bg1">
                  <a:lumMod val="50000"/>
                </a:schemeClr>
              </a:solidFill>
            </a:ln>
            <a:scene3d>
              <a:camera prst="orthographicFront">
                <a:rot lat="19799993" lon="0" rev="0"/>
              </a:camera>
              <a:lightRig rig="threePt" dir="t">
                <a:rot lat="0" lon="0" rev="600000"/>
              </a:lightRig>
            </a:scene3d>
            <a:sp3d extrusionH="381000" prstMaterial="softEdge">
              <a:bevelT w="0" prst="angle"/>
            </a:sp3d>
          </p:spPr>
          <p:style>
            <a:lnRef idx="1">
              <a:schemeClr val="accent6"/>
            </a:lnRef>
            <a:fillRef idx="3">
              <a:schemeClr val="accent6"/>
            </a:fillRef>
            <a:effectRef idx="2">
              <a:schemeClr val="accent6"/>
            </a:effectRef>
            <a:fontRef idx="minor">
              <a:schemeClr val="lt1"/>
            </a:fontRef>
          </p:style>
          <p:txBody>
            <a:bodyPr spcFirstLastPara="0" vert="horz" wrap="square" lIns="306155" tIns="839893" rIns="994325" bIns="623147"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22" name="Rectangle 21">
            <a:extLst>
              <a:ext uri="{FF2B5EF4-FFF2-40B4-BE49-F238E27FC236}">
                <a16:creationId xmlns:a16="http://schemas.microsoft.com/office/drawing/2014/main" id="{9EC767D0-2639-E84D-BCFF-D2D1B8467D16}"/>
              </a:ext>
            </a:extLst>
          </p:cNvPr>
          <p:cNvSpPr/>
          <p:nvPr/>
        </p:nvSpPr>
        <p:spPr>
          <a:xfrm>
            <a:off x="7200787" y="2656099"/>
            <a:ext cx="3380762" cy="461665"/>
          </a:xfrm>
          <a:prstGeom prst="rect">
            <a:avLst/>
          </a:prstGeom>
        </p:spPr>
        <p:txBody>
          <a:bodyPr wrap="square">
            <a:spAutoFit/>
          </a:bodyPr>
          <a:lstStyle/>
          <a:p>
            <a:pPr lvl="0"/>
            <a:r>
              <a:rPr lang="en-IE" sz="2400" dirty="0">
                <a:latin typeface="Calibri" panose="020F0502020204030204" pitchFamily="34" charset="0"/>
                <a:cs typeface="Calibri" panose="020F0502020204030204" pitchFamily="34" charset="0"/>
              </a:rPr>
              <a:t>I replied, </a:t>
            </a:r>
            <a:r>
              <a:rPr lang="en-IE" sz="2400" dirty="0">
                <a:solidFill>
                  <a:srgbClr val="F36A19"/>
                </a:solidFill>
                <a:latin typeface="Calibri" panose="020F0502020204030204" pitchFamily="34" charset="0"/>
                <a:cs typeface="Calibri" panose="020F0502020204030204" pitchFamily="34" charset="0"/>
              </a:rPr>
              <a:t>"I will join you!"</a:t>
            </a:r>
            <a:endParaRPr lang="en-IN" sz="2400" dirty="0">
              <a:solidFill>
                <a:srgbClr val="F36A19"/>
              </a:solidFill>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03098DBB-5629-D64C-BE0E-56D39A133A1F}"/>
              </a:ext>
            </a:extLst>
          </p:cNvPr>
          <p:cNvSpPr/>
          <p:nvPr/>
        </p:nvSpPr>
        <p:spPr>
          <a:xfrm>
            <a:off x="5131299" y="2726763"/>
            <a:ext cx="1950459" cy="1396505"/>
          </a:xfrm>
          <a:custGeom>
            <a:avLst/>
            <a:gdLst>
              <a:gd name="connsiteX0" fmla="*/ 975359 w 1950459"/>
              <a:gd name="connsiteY0" fmla="*/ 0 h 1359427"/>
              <a:gd name="connsiteX1" fmla="*/ 1945683 w 1950459"/>
              <a:gd name="connsiteY1" fmla="*/ 875635 h 1359427"/>
              <a:gd name="connsiteX2" fmla="*/ 1950459 w 1950459"/>
              <a:gd name="connsiteY2" fmla="*/ 970204 h 1359427"/>
              <a:gd name="connsiteX3" fmla="*/ 1940551 w 1950459"/>
              <a:gd name="connsiteY3" fmla="*/ 964185 h 1359427"/>
              <a:gd name="connsiteX4" fmla="*/ 1575362 w 1950459"/>
              <a:gd name="connsiteY4" fmla="*/ 851500 h 1359427"/>
              <a:gd name="connsiteX5" fmla="*/ 1546064 w 1950459"/>
              <a:gd name="connsiteY5" fmla="*/ 850021 h 1359427"/>
              <a:gd name="connsiteX6" fmla="*/ 1514298 w 1950459"/>
              <a:gd name="connsiteY6" fmla="*/ 747689 h 1359427"/>
              <a:gd name="connsiteX7" fmla="*/ 975359 w 1950459"/>
              <a:gd name="connsiteY7" fmla="*/ 390456 h 1359427"/>
              <a:gd name="connsiteX8" fmla="*/ 436420 w 1950459"/>
              <a:gd name="connsiteY8" fmla="*/ 747689 h 1359427"/>
              <a:gd name="connsiteX9" fmla="*/ 404802 w 1950459"/>
              <a:gd name="connsiteY9" fmla="*/ 849544 h 1359427"/>
              <a:gd name="connsiteX10" fmla="*/ 403449 w 1950459"/>
              <a:gd name="connsiteY10" fmla="*/ 849612 h 1359427"/>
              <a:gd name="connsiteX11" fmla="*/ 402339 w 1950459"/>
              <a:gd name="connsiteY11" fmla="*/ 857480 h 1359427"/>
              <a:gd name="connsiteX12" fmla="*/ 390456 w 1950459"/>
              <a:gd name="connsiteY12" fmla="*/ 975359 h 1359427"/>
              <a:gd name="connsiteX13" fmla="*/ 436421 w 1950459"/>
              <a:gd name="connsiteY13" fmla="*/ 1203030 h 1359427"/>
              <a:gd name="connsiteX14" fmla="*/ 444663 w 1950459"/>
              <a:gd name="connsiteY14" fmla="*/ 1218216 h 1359427"/>
              <a:gd name="connsiteX15" fmla="*/ 343720 w 1950459"/>
              <a:gd name="connsiteY15" fmla="*/ 1228391 h 1359427"/>
              <a:gd name="connsiteX16" fmla="*/ 127123 w 1950459"/>
              <a:gd name="connsiteY16" fmla="*/ 1319536 h 1359427"/>
              <a:gd name="connsiteX17" fmla="*/ 78775 w 1950459"/>
              <a:gd name="connsiteY17" fmla="*/ 1359427 h 1359427"/>
              <a:gd name="connsiteX18" fmla="*/ 76649 w 1950459"/>
              <a:gd name="connsiteY18" fmla="*/ 1355013 h 1359427"/>
              <a:gd name="connsiteX19" fmla="*/ 0 w 1950459"/>
              <a:gd name="connsiteY19" fmla="*/ 975359 h 1359427"/>
              <a:gd name="connsiteX20" fmla="*/ 554 w 1950459"/>
              <a:gd name="connsiteY20" fmla="*/ 964385 h 1359427"/>
              <a:gd name="connsiteX21" fmla="*/ 553 w 1950459"/>
              <a:gd name="connsiteY21" fmla="*/ 964385 h 1359427"/>
              <a:gd name="connsiteX22" fmla="*/ 5035 w 1950459"/>
              <a:gd name="connsiteY22" fmla="*/ 875635 h 1359427"/>
              <a:gd name="connsiteX23" fmla="*/ 975359 w 1950459"/>
              <a:gd name="connsiteY23" fmla="*/ 0 h 13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50459" h="1359427">
                <a:moveTo>
                  <a:pt x="975359" y="0"/>
                </a:moveTo>
                <a:cubicBezTo>
                  <a:pt x="1480368" y="0"/>
                  <a:pt x="1895735" y="383804"/>
                  <a:pt x="1945683" y="875635"/>
                </a:cubicBezTo>
                <a:lnTo>
                  <a:pt x="1950459" y="970204"/>
                </a:lnTo>
                <a:lnTo>
                  <a:pt x="1940551" y="964185"/>
                </a:lnTo>
                <a:cubicBezTo>
                  <a:pt x="1829990" y="904124"/>
                  <a:pt x="1706517" y="864819"/>
                  <a:pt x="1575362" y="851500"/>
                </a:cubicBezTo>
                <a:lnTo>
                  <a:pt x="1546064" y="850021"/>
                </a:lnTo>
                <a:lnTo>
                  <a:pt x="1514298" y="747689"/>
                </a:lnTo>
                <a:cubicBezTo>
                  <a:pt x="1425505" y="537758"/>
                  <a:pt x="1217635" y="390456"/>
                  <a:pt x="975359" y="390456"/>
                </a:cubicBezTo>
                <a:cubicBezTo>
                  <a:pt x="733084" y="390456"/>
                  <a:pt x="525213" y="537758"/>
                  <a:pt x="436420" y="747689"/>
                </a:cubicBezTo>
                <a:lnTo>
                  <a:pt x="404802" y="849544"/>
                </a:lnTo>
                <a:lnTo>
                  <a:pt x="403449" y="849612"/>
                </a:lnTo>
                <a:lnTo>
                  <a:pt x="402339" y="857480"/>
                </a:lnTo>
                <a:cubicBezTo>
                  <a:pt x="394548" y="895556"/>
                  <a:pt x="390456" y="934980"/>
                  <a:pt x="390456" y="975359"/>
                </a:cubicBezTo>
                <a:cubicBezTo>
                  <a:pt x="390456" y="1056118"/>
                  <a:pt x="406823" y="1133053"/>
                  <a:pt x="436421" y="1203030"/>
                </a:cubicBezTo>
                <a:lnTo>
                  <a:pt x="444663" y="1218216"/>
                </a:lnTo>
                <a:lnTo>
                  <a:pt x="343720" y="1228391"/>
                </a:lnTo>
                <a:cubicBezTo>
                  <a:pt x="264856" y="1244530"/>
                  <a:pt x="191574" y="1275993"/>
                  <a:pt x="127123" y="1319536"/>
                </a:cubicBezTo>
                <a:lnTo>
                  <a:pt x="78775" y="1359427"/>
                </a:lnTo>
                <a:lnTo>
                  <a:pt x="76649" y="1355013"/>
                </a:lnTo>
                <a:cubicBezTo>
                  <a:pt x="27293" y="1238323"/>
                  <a:pt x="0" y="1110028"/>
                  <a:pt x="0" y="975359"/>
                </a:cubicBezTo>
                <a:lnTo>
                  <a:pt x="554" y="964385"/>
                </a:lnTo>
                <a:lnTo>
                  <a:pt x="553" y="964385"/>
                </a:lnTo>
                <a:lnTo>
                  <a:pt x="5035" y="875635"/>
                </a:lnTo>
                <a:cubicBezTo>
                  <a:pt x="54983" y="383804"/>
                  <a:pt x="470350" y="0"/>
                  <a:pt x="975359" y="0"/>
                </a:cubicBezTo>
                <a:close/>
              </a:path>
            </a:pathLst>
          </a:custGeom>
          <a:solidFill>
            <a:srgbClr val="FE7B9A"/>
          </a:solidFill>
          <a:ln>
            <a:solidFill>
              <a:srgbClr val="FFB9FF"/>
            </a:solidFill>
          </a:ln>
          <a:scene3d>
            <a:camera prst="orthographicFront">
              <a:rot lat="19799993" lon="0" rev="0"/>
            </a:camera>
            <a:lightRig rig="threePt" dir="t">
              <a:rot lat="0" lon="0" rev="600000"/>
            </a:lightRig>
          </a:scene3d>
          <a:sp3d extrusionH="381000" prstMaterial="softEdge">
            <a:bevelT w="0" prst="angle"/>
          </a:sp3d>
        </p:spPr>
        <p:style>
          <a:lnRef idx="1">
            <a:schemeClr val="accent5"/>
          </a:lnRef>
          <a:fillRef idx="3">
            <a:schemeClr val="accent5"/>
          </a:fillRef>
          <a:effectRef idx="2">
            <a:schemeClr val="accent5"/>
          </a:effectRef>
          <a:fontRef idx="minor">
            <a:schemeClr val="lt1"/>
          </a:fontRef>
        </p:style>
        <p:txBody>
          <a:bodyPr spcFirstLastPara="0" vert="horz" wrap="square" lIns="306155" tIns="839893" rIns="994325" bIns="623147"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4" name="Freeform 23">
            <a:extLst>
              <a:ext uri="{FF2B5EF4-FFF2-40B4-BE49-F238E27FC236}">
                <a16:creationId xmlns:a16="http://schemas.microsoft.com/office/drawing/2014/main" id="{AA7D28FA-1B79-324B-9BC3-BC6B8F9F155E}"/>
              </a:ext>
            </a:extLst>
          </p:cNvPr>
          <p:cNvSpPr/>
          <p:nvPr/>
        </p:nvSpPr>
        <p:spPr>
          <a:xfrm>
            <a:off x="4619616" y="3576964"/>
            <a:ext cx="1771645" cy="1832799"/>
          </a:xfrm>
          <a:custGeom>
            <a:avLst/>
            <a:gdLst>
              <a:gd name="connsiteX0" fmla="*/ 510117 w 1771645"/>
              <a:gd name="connsiteY0" fmla="*/ 0 h 1832799"/>
              <a:gd name="connsiteX1" fmla="*/ 509563 w 1771645"/>
              <a:gd name="connsiteY1" fmla="*/ 10975 h 1832799"/>
              <a:gd name="connsiteX2" fmla="*/ 586212 w 1771645"/>
              <a:gd name="connsiteY2" fmla="*/ 390629 h 1832799"/>
              <a:gd name="connsiteX3" fmla="*/ 588338 w 1771645"/>
              <a:gd name="connsiteY3" fmla="*/ 395043 h 1832799"/>
              <a:gd name="connsiteX4" fmla="*/ 547039 w 1771645"/>
              <a:gd name="connsiteY4" fmla="*/ 429118 h 1832799"/>
              <a:gd name="connsiteX5" fmla="*/ 369622 w 1771645"/>
              <a:gd name="connsiteY5" fmla="*/ 857439 h 1832799"/>
              <a:gd name="connsiteX6" fmla="*/ 975360 w 1771645"/>
              <a:gd name="connsiteY6" fmla="*/ 1463177 h 1832799"/>
              <a:gd name="connsiteX7" fmla="*/ 1097437 w 1771645"/>
              <a:gd name="connsiteY7" fmla="*/ 1450871 h 1832799"/>
              <a:gd name="connsiteX8" fmla="*/ 1145387 w 1771645"/>
              <a:gd name="connsiteY8" fmla="*/ 1440257 h 1832799"/>
              <a:gd name="connsiteX9" fmla="*/ 1187378 w 1771645"/>
              <a:gd name="connsiteY9" fmla="*/ 1426807 h 1832799"/>
              <a:gd name="connsiteX10" fmla="*/ 1186190 w 1771645"/>
              <a:gd name="connsiteY10" fmla="*/ 1425357 h 1832799"/>
              <a:gd name="connsiteX11" fmla="*/ 1211139 w 1771645"/>
              <a:gd name="connsiteY11" fmla="*/ 1415576 h 1832799"/>
              <a:gd name="connsiteX12" fmla="*/ 1477646 w 1771645"/>
              <a:gd name="connsiteY12" fmla="*/ 1196114 h 1832799"/>
              <a:gd name="connsiteX13" fmla="*/ 1482754 w 1771645"/>
              <a:gd name="connsiteY13" fmla="*/ 1186704 h 1832799"/>
              <a:gd name="connsiteX14" fmla="*/ 1486535 w 1771645"/>
              <a:gd name="connsiteY14" fmla="*/ 1193670 h 1832799"/>
              <a:gd name="connsiteX15" fmla="*/ 1751120 w 1771645"/>
              <a:gd name="connsiteY15" fmla="*/ 1411549 h 1832799"/>
              <a:gd name="connsiteX16" fmla="*/ 1771645 w 1771645"/>
              <a:gd name="connsiteY16" fmla="*/ 1417920 h 1832799"/>
              <a:gd name="connsiteX17" fmla="*/ 1665042 w 1771645"/>
              <a:gd name="connsiteY17" fmla="*/ 1547124 h 1832799"/>
              <a:gd name="connsiteX18" fmla="*/ 1520691 w 1771645"/>
              <a:gd name="connsiteY18" fmla="*/ 1666224 h 1832799"/>
              <a:gd name="connsiteX19" fmla="*/ 1472659 w 1771645"/>
              <a:gd name="connsiteY19" fmla="*/ 1696490 h 1832799"/>
              <a:gd name="connsiteX20" fmla="*/ 1471722 w 1771645"/>
              <a:gd name="connsiteY20" fmla="*/ 1695974 h 1832799"/>
              <a:gd name="connsiteX21" fmla="*/ 1440274 w 1771645"/>
              <a:gd name="connsiteY21" fmla="*/ 1715078 h 1832799"/>
              <a:gd name="connsiteX22" fmla="*/ 975360 w 1771645"/>
              <a:gd name="connsiteY22" fmla="*/ 1832799 h 1832799"/>
              <a:gd name="connsiteX23" fmla="*/ 0 w 1771645"/>
              <a:gd name="connsiteY23" fmla="*/ 857439 h 1832799"/>
              <a:gd name="connsiteX24" fmla="*/ 430027 w 1771645"/>
              <a:gd name="connsiteY24" fmla="*/ 48655 h 183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1645" h="1832799">
                <a:moveTo>
                  <a:pt x="510117" y="0"/>
                </a:moveTo>
                <a:cubicBezTo>
                  <a:pt x="509932" y="3658"/>
                  <a:pt x="509748" y="7317"/>
                  <a:pt x="509563" y="10975"/>
                </a:cubicBezTo>
                <a:cubicBezTo>
                  <a:pt x="509563" y="145644"/>
                  <a:pt x="536856" y="273939"/>
                  <a:pt x="586212" y="390629"/>
                </a:cubicBezTo>
                <a:lnTo>
                  <a:pt x="588338" y="395043"/>
                </a:lnTo>
                <a:lnTo>
                  <a:pt x="547039" y="429118"/>
                </a:lnTo>
                <a:cubicBezTo>
                  <a:pt x="437422" y="538735"/>
                  <a:pt x="369622" y="690169"/>
                  <a:pt x="369622" y="857439"/>
                </a:cubicBezTo>
                <a:cubicBezTo>
                  <a:pt x="369622" y="1191979"/>
                  <a:pt x="640820" y="1463177"/>
                  <a:pt x="975360" y="1463177"/>
                </a:cubicBezTo>
                <a:cubicBezTo>
                  <a:pt x="1017178" y="1463177"/>
                  <a:pt x="1058006" y="1458940"/>
                  <a:pt x="1097437" y="1450871"/>
                </a:cubicBezTo>
                <a:cubicBezTo>
                  <a:pt x="1114135" y="1448841"/>
                  <a:pt x="1129880" y="1444906"/>
                  <a:pt x="1145387" y="1440257"/>
                </a:cubicBezTo>
                <a:lnTo>
                  <a:pt x="1187378" y="1426807"/>
                </a:lnTo>
                <a:lnTo>
                  <a:pt x="1186190" y="1425357"/>
                </a:lnTo>
                <a:cubicBezTo>
                  <a:pt x="1192601" y="1423367"/>
                  <a:pt x="1204728" y="1417566"/>
                  <a:pt x="1211139" y="1415576"/>
                </a:cubicBezTo>
                <a:cubicBezTo>
                  <a:pt x="1319843" y="1369598"/>
                  <a:pt x="1412332" y="1292791"/>
                  <a:pt x="1477646" y="1196114"/>
                </a:cubicBezTo>
                <a:lnTo>
                  <a:pt x="1482754" y="1186704"/>
                </a:lnTo>
                <a:lnTo>
                  <a:pt x="1486535" y="1193670"/>
                </a:lnTo>
                <a:cubicBezTo>
                  <a:pt x="1551378" y="1289650"/>
                  <a:pt x="1643200" y="1365903"/>
                  <a:pt x="1751120" y="1411549"/>
                </a:cubicBezTo>
                <a:lnTo>
                  <a:pt x="1771645" y="1417920"/>
                </a:lnTo>
                <a:lnTo>
                  <a:pt x="1665042" y="1547124"/>
                </a:lnTo>
                <a:cubicBezTo>
                  <a:pt x="1620915" y="1591250"/>
                  <a:pt x="1572581" y="1631168"/>
                  <a:pt x="1520691" y="1666224"/>
                </a:cubicBezTo>
                <a:lnTo>
                  <a:pt x="1472659" y="1696490"/>
                </a:lnTo>
                <a:lnTo>
                  <a:pt x="1471722" y="1695974"/>
                </a:lnTo>
                <a:lnTo>
                  <a:pt x="1440274" y="1715078"/>
                </a:lnTo>
                <a:cubicBezTo>
                  <a:pt x="1302073" y="1790154"/>
                  <a:pt x="1143696" y="1832799"/>
                  <a:pt x="975360" y="1832799"/>
                </a:cubicBezTo>
                <a:cubicBezTo>
                  <a:pt x="436684" y="1832799"/>
                  <a:pt x="0" y="1396115"/>
                  <a:pt x="0" y="857439"/>
                </a:cubicBezTo>
                <a:cubicBezTo>
                  <a:pt x="0" y="520767"/>
                  <a:pt x="170580" y="223935"/>
                  <a:pt x="430027" y="48655"/>
                </a:cubicBezTo>
                <a:close/>
              </a:path>
            </a:pathLst>
          </a:custGeom>
          <a:ln/>
          <a:scene3d>
            <a:camera prst="orthographicFront">
              <a:rot lat="19799993" lon="0" rev="0"/>
            </a:camera>
            <a:lightRig rig="threePt" dir="t">
              <a:rot lat="0" lon="0" rev="600000"/>
            </a:lightRig>
          </a:scene3d>
          <a:sp3d extrusionH="381000" prstMaterial="softEdge">
            <a:bevelT w="0" prst="angle"/>
          </a:sp3d>
        </p:spPr>
        <p:style>
          <a:lnRef idx="1">
            <a:schemeClr val="accent1"/>
          </a:lnRef>
          <a:fillRef idx="3">
            <a:schemeClr val="accent1"/>
          </a:fillRef>
          <a:effectRef idx="2">
            <a:schemeClr val="accent1"/>
          </a:effectRef>
          <a:fontRef idx="minor">
            <a:schemeClr val="lt1"/>
          </a:fontRef>
        </p:style>
        <p:txBody>
          <a:bodyPr spcFirstLastPara="0" vert="horz" wrap="square" lIns="306155" tIns="839893" rIns="994325" bIns="623147"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5" name="Freeform 24">
            <a:extLst>
              <a:ext uri="{FF2B5EF4-FFF2-40B4-BE49-F238E27FC236}">
                <a16:creationId xmlns:a16="http://schemas.microsoft.com/office/drawing/2014/main" id="{FAFE415A-1391-274B-82F7-8FC3D1F93791}"/>
              </a:ext>
            </a:extLst>
          </p:cNvPr>
          <p:cNvSpPr/>
          <p:nvPr/>
        </p:nvSpPr>
        <p:spPr>
          <a:xfrm>
            <a:off x="6099895" y="3462599"/>
            <a:ext cx="1480280" cy="1947163"/>
          </a:xfrm>
          <a:custGeom>
            <a:avLst/>
            <a:gdLst>
              <a:gd name="connsiteX0" fmla="*/ 575347 w 1480280"/>
              <a:gd name="connsiteY0" fmla="*/ 0 h 1947163"/>
              <a:gd name="connsiteX1" fmla="*/ 604645 w 1480280"/>
              <a:gd name="connsiteY1" fmla="*/ 1479 h 1947163"/>
              <a:gd name="connsiteX2" fmla="*/ 969834 w 1480280"/>
              <a:gd name="connsiteY2" fmla="*/ 114164 h 1947163"/>
              <a:gd name="connsiteX3" fmla="*/ 979742 w 1480280"/>
              <a:gd name="connsiteY3" fmla="*/ 120183 h 1947163"/>
              <a:gd name="connsiteX4" fmla="*/ 1050253 w 1480280"/>
              <a:gd name="connsiteY4" fmla="*/ 163019 h 1947163"/>
              <a:gd name="connsiteX5" fmla="*/ 1480280 w 1480280"/>
              <a:gd name="connsiteY5" fmla="*/ 971803 h 1947163"/>
              <a:gd name="connsiteX6" fmla="*/ 504920 w 1480280"/>
              <a:gd name="connsiteY6" fmla="*/ 1947163 h 1947163"/>
              <a:gd name="connsiteX7" fmla="*/ 40006 w 1480280"/>
              <a:gd name="connsiteY7" fmla="*/ 1829442 h 1947163"/>
              <a:gd name="connsiteX8" fmla="*/ 0 w 1480280"/>
              <a:gd name="connsiteY8" fmla="*/ 1805138 h 1947163"/>
              <a:gd name="connsiteX9" fmla="*/ 40412 w 1480280"/>
              <a:gd name="connsiteY9" fmla="*/ 1780587 h 1947163"/>
              <a:gd name="connsiteX10" fmla="*/ 184763 w 1480280"/>
              <a:gd name="connsiteY10" fmla="*/ 1661487 h 1947163"/>
              <a:gd name="connsiteX11" fmla="*/ 291366 w 1480280"/>
              <a:gd name="connsiteY11" fmla="*/ 1532283 h 1947163"/>
              <a:gd name="connsiteX12" fmla="*/ 383723 w 1480280"/>
              <a:gd name="connsiteY12" fmla="*/ 1560953 h 1947163"/>
              <a:gd name="connsiteX13" fmla="*/ 504920 w 1480280"/>
              <a:gd name="connsiteY13" fmla="*/ 1573171 h 1947163"/>
              <a:gd name="connsiteX14" fmla="*/ 1106288 w 1480280"/>
              <a:gd name="connsiteY14" fmla="*/ 971803 h 1947163"/>
              <a:gd name="connsiteX15" fmla="*/ 930151 w 1480280"/>
              <a:gd name="connsiteY15" fmla="*/ 546572 h 1947163"/>
              <a:gd name="connsiteX16" fmla="*/ 896642 w 1480280"/>
              <a:gd name="connsiteY16" fmla="*/ 518924 h 1947163"/>
              <a:gd name="connsiteX17" fmla="*/ 897171 w 1480280"/>
              <a:gd name="connsiteY17" fmla="*/ 517826 h 1947163"/>
              <a:gd name="connsiteX18" fmla="*/ 841150 w 1480280"/>
              <a:gd name="connsiteY18" fmla="*/ 473139 h 1947163"/>
              <a:gd name="connsiteX19" fmla="*/ 626117 w 1480280"/>
              <a:gd name="connsiteY19" fmla="*/ 382653 h 1947163"/>
              <a:gd name="connsiteX20" fmla="*/ 532608 w 1480280"/>
              <a:gd name="connsiteY20" fmla="*/ 373226 h 1947163"/>
              <a:gd name="connsiteX21" fmla="*/ 543581 w 1480280"/>
              <a:gd name="connsiteY21" fmla="*/ 353010 h 1947163"/>
              <a:gd name="connsiteX22" fmla="*/ 589546 w 1480280"/>
              <a:gd name="connsiteY22" fmla="*/ 125339 h 1947163"/>
              <a:gd name="connsiteX23" fmla="*/ 577663 w 1480280"/>
              <a:gd name="connsiteY23" fmla="*/ 7460 h 194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0280" h="1947163">
                <a:moveTo>
                  <a:pt x="575347" y="0"/>
                </a:moveTo>
                <a:lnTo>
                  <a:pt x="604645" y="1479"/>
                </a:lnTo>
                <a:cubicBezTo>
                  <a:pt x="735800" y="14798"/>
                  <a:pt x="859273" y="54103"/>
                  <a:pt x="969834" y="114164"/>
                </a:cubicBezTo>
                <a:lnTo>
                  <a:pt x="979742" y="120183"/>
                </a:lnTo>
                <a:lnTo>
                  <a:pt x="1050253" y="163019"/>
                </a:lnTo>
                <a:cubicBezTo>
                  <a:pt x="1309701" y="338299"/>
                  <a:pt x="1480280" y="635131"/>
                  <a:pt x="1480280" y="971803"/>
                </a:cubicBezTo>
                <a:cubicBezTo>
                  <a:pt x="1480280" y="1510479"/>
                  <a:pt x="1043596" y="1947163"/>
                  <a:pt x="504920" y="1947163"/>
                </a:cubicBezTo>
                <a:cubicBezTo>
                  <a:pt x="336584" y="1947163"/>
                  <a:pt x="178208" y="1904518"/>
                  <a:pt x="40006" y="1829442"/>
                </a:cubicBezTo>
                <a:lnTo>
                  <a:pt x="0" y="1805138"/>
                </a:lnTo>
                <a:lnTo>
                  <a:pt x="40412" y="1780587"/>
                </a:lnTo>
                <a:cubicBezTo>
                  <a:pt x="92302" y="1745531"/>
                  <a:pt x="140636" y="1705613"/>
                  <a:pt x="184763" y="1661487"/>
                </a:cubicBezTo>
                <a:lnTo>
                  <a:pt x="291366" y="1532283"/>
                </a:lnTo>
                <a:lnTo>
                  <a:pt x="383723" y="1560953"/>
                </a:lnTo>
                <a:cubicBezTo>
                  <a:pt x="422871" y="1568964"/>
                  <a:pt x="463404" y="1573171"/>
                  <a:pt x="504920" y="1573171"/>
                </a:cubicBezTo>
                <a:cubicBezTo>
                  <a:pt x="837046" y="1573171"/>
                  <a:pt x="1106288" y="1303929"/>
                  <a:pt x="1106288" y="971803"/>
                </a:cubicBezTo>
                <a:cubicBezTo>
                  <a:pt x="1106288" y="805740"/>
                  <a:pt x="1038978" y="655398"/>
                  <a:pt x="930151" y="546572"/>
                </a:cubicBezTo>
                <a:lnTo>
                  <a:pt x="896642" y="518924"/>
                </a:lnTo>
                <a:lnTo>
                  <a:pt x="897171" y="517826"/>
                </a:lnTo>
                <a:lnTo>
                  <a:pt x="841150" y="473139"/>
                </a:lnTo>
                <a:cubicBezTo>
                  <a:pt x="777165" y="429911"/>
                  <a:pt x="704412" y="398674"/>
                  <a:pt x="626117" y="382653"/>
                </a:cubicBezTo>
                <a:lnTo>
                  <a:pt x="532608" y="373226"/>
                </a:lnTo>
                <a:lnTo>
                  <a:pt x="543581" y="353010"/>
                </a:lnTo>
                <a:cubicBezTo>
                  <a:pt x="573179" y="283033"/>
                  <a:pt x="589546" y="206098"/>
                  <a:pt x="589546" y="125339"/>
                </a:cubicBezTo>
                <a:cubicBezTo>
                  <a:pt x="589546" y="84960"/>
                  <a:pt x="585455" y="45536"/>
                  <a:pt x="577663" y="7460"/>
                </a:cubicBezTo>
                <a:close/>
              </a:path>
            </a:pathLst>
          </a:custGeom>
          <a:ln/>
          <a:scene3d>
            <a:camera prst="orthographicFront">
              <a:rot lat="19799993" lon="0" rev="0"/>
            </a:camera>
            <a:lightRig rig="threePt" dir="t">
              <a:rot lat="0" lon="0" rev="600000"/>
            </a:lightRig>
          </a:scene3d>
          <a:sp3d extrusionH="381000" prstMaterial="softEdge">
            <a:bevelT w="0" prst="angle"/>
          </a:sp3d>
        </p:spPr>
        <p:style>
          <a:lnRef idx="1">
            <a:schemeClr val="accent6"/>
          </a:lnRef>
          <a:fillRef idx="3">
            <a:schemeClr val="accent6"/>
          </a:fillRef>
          <a:effectRef idx="2">
            <a:schemeClr val="accent6"/>
          </a:effectRef>
          <a:fontRef idx="minor">
            <a:schemeClr val="lt1"/>
          </a:fontRef>
        </p:style>
        <p:txBody>
          <a:bodyPr spcFirstLastPara="0" vert="horz" wrap="square" lIns="306155" tIns="839893" rIns="994325" bIns="623147" numCol="1" spcCol="1270" anchor="ctr" anchorCtr="0">
            <a:noAutofit/>
          </a:bodyPr>
          <a:lstStyle/>
          <a:p>
            <a:pPr lvl="0" algn="ctr" defTabSz="2889250">
              <a:lnSpc>
                <a:spcPct val="90000"/>
              </a:lnSpc>
              <a:spcBef>
                <a:spcPct val="0"/>
              </a:spcBef>
              <a:spcAft>
                <a:spcPct val="35000"/>
              </a:spcAft>
            </a:pPr>
            <a:endParaRPr lang="en-US" sz="6500" kern="1200" dirty="0"/>
          </a:p>
        </p:txBody>
      </p:sp>
      <p:pic>
        <p:nvPicPr>
          <p:cNvPr id="27" name="Picture 4" descr="Walking">
            <a:extLst>
              <a:ext uri="{FF2B5EF4-FFF2-40B4-BE49-F238E27FC236}">
                <a16:creationId xmlns:a16="http://schemas.microsoft.com/office/drawing/2014/main" id="{ED1F6F25-986B-1B42-B6CD-1D723A8E775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6636"/>
          <a:stretch/>
        </p:blipFill>
        <p:spPr bwMode="auto">
          <a:xfrm flipH="1">
            <a:off x="11049614" y="2282137"/>
            <a:ext cx="591002" cy="1362887"/>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7D3AAA1-B947-A647-BC4A-CBE22080E81B}"/>
              </a:ext>
            </a:extLst>
          </p:cNvPr>
          <p:cNvGrpSpPr/>
          <p:nvPr/>
        </p:nvGrpSpPr>
        <p:grpSpPr>
          <a:xfrm>
            <a:off x="981245" y="2893233"/>
            <a:ext cx="2936851" cy="1395694"/>
            <a:chOff x="7536160" y="1177870"/>
            <a:chExt cx="2936851" cy="1395694"/>
          </a:xfrm>
        </p:grpSpPr>
        <p:pic>
          <p:nvPicPr>
            <p:cNvPr id="29" name="Picture 2" descr="Free Grocery Shopping photo and picture">
              <a:extLst>
                <a:ext uri="{FF2B5EF4-FFF2-40B4-BE49-F238E27FC236}">
                  <a16:creationId xmlns:a16="http://schemas.microsoft.com/office/drawing/2014/main" id="{043BD0D4-E30E-2347-88A1-A35AE50394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6160" y="1177870"/>
              <a:ext cx="2016224" cy="13441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Walking">
              <a:extLst>
                <a:ext uri="{FF2B5EF4-FFF2-40B4-BE49-F238E27FC236}">
                  <a16:creationId xmlns:a16="http://schemas.microsoft.com/office/drawing/2014/main" id="{5E70ED49-B277-2A42-84C2-FA17F88D0DC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614"/>
            <a:stretch/>
          </p:blipFill>
          <p:spPr bwMode="auto">
            <a:xfrm flipH="1">
              <a:off x="9768408" y="1345742"/>
              <a:ext cx="704603" cy="1227822"/>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Freeform 30">
            <a:extLst>
              <a:ext uri="{FF2B5EF4-FFF2-40B4-BE49-F238E27FC236}">
                <a16:creationId xmlns:a16="http://schemas.microsoft.com/office/drawing/2014/main" id="{F6C9D701-2BD5-8C4C-8520-01F57675A95A}"/>
              </a:ext>
            </a:extLst>
          </p:cNvPr>
          <p:cNvSpPr/>
          <p:nvPr/>
        </p:nvSpPr>
        <p:spPr>
          <a:xfrm flipH="1">
            <a:off x="1883532" y="105441"/>
            <a:ext cx="8424936" cy="726950"/>
          </a:xfrm>
          <a:custGeom>
            <a:avLst/>
            <a:gdLst>
              <a:gd name="connsiteX0" fmla="*/ 9865810 w 10027656"/>
              <a:gd name="connsiteY0" fmla="*/ 198175 h 1169233"/>
              <a:gd name="connsiteX1" fmla="*/ 9345602 w 10027656"/>
              <a:gd name="connsiteY1" fmla="*/ 198175 h 1169233"/>
              <a:gd name="connsiteX2" fmla="*/ 9345602 w 10027656"/>
              <a:gd name="connsiteY2" fmla="*/ 330291 h 1169233"/>
              <a:gd name="connsiteX3" fmla="*/ 9279542 w 10027656"/>
              <a:gd name="connsiteY3" fmla="*/ 396351 h 1169233"/>
              <a:gd name="connsiteX4" fmla="*/ 9015310 w 10027656"/>
              <a:gd name="connsiteY4" fmla="*/ 396351 h 1169233"/>
              <a:gd name="connsiteX5" fmla="*/ 8949251 w 10027656"/>
              <a:gd name="connsiteY5" fmla="*/ 330291 h 1169233"/>
              <a:gd name="connsiteX6" fmla="*/ 8949251 w 10027656"/>
              <a:gd name="connsiteY6" fmla="*/ 198175 h 1169233"/>
              <a:gd name="connsiteX7" fmla="*/ 1137022 w 10027656"/>
              <a:gd name="connsiteY7" fmla="*/ 198175 h 1169233"/>
              <a:gd name="connsiteX8" fmla="*/ 1137022 w 10027656"/>
              <a:gd name="connsiteY8" fmla="*/ 330291 h 1169233"/>
              <a:gd name="connsiteX9" fmla="*/ 1070962 w 10027656"/>
              <a:gd name="connsiteY9" fmla="*/ 396351 h 1169233"/>
              <a:gd name="connsiteX10" fmla="*/ 806731 w 10027656"/>
              <a:gd name="connsiteY10" fmla="*/ 396351 h 1169233"/>
              <a:gd name="connsiteX11" fmla="*/ 740671 w 10027656"/>
              <a:gd name="connsiteY11" fmla="*/ 330291 h 1169233"/>
              <a:gd name="connsiteX12" fmla="*/ 740671 w 10027656"/>
              <a:gd name="connsiteY12" fmla="*/ 198175 h 1169233"/>
              <a:gd name="connsiteX13" fmla="*/ 161846 w 10027656"/>
              <a:gd name="connsiteY13" fmla="*/ 198175 h 1169233"/>
              <a:gd name="connsiteX14" fmla="*/ 0 w 10027656"/>
              <a:gd name="connsiteY14" fmla="*/ 360021 h 1169233"/>
              <a:gd name="connsiteX15" fmla="*/ 0 w 10027656"/>
              <a:gd name="connsiteY15" fmla="*/ 1007387 h 1169233"/>
              <a:gd name="connsiteX16" fmla="*/ 161846 w 10027656"/>
              <a:gd name="connsiteY16" fmla="*/ 1169233 h 1169233"/>
              <a:gd name="connsiteX17" fmla="*/ 9865810 w 10027656"/>
              <a:gd name="connsiteY17" fmla="*/ 1169233 h 1169233"/>
              <a:gd name="connsiteX18" fmla="*/ 10027656 w 10027656"/>
              <a:gd name="connsiteY18" fmla="*/ 1007387 h 1169233"/>
              <a:gd name="connsiteX19" fmla="*/ 10027656 w 10027656"/>
              <a:gd name="connsiteY19" fmla="*/ 360021 h 1169233"/>
              <a:gd name="connsiteX20" fmla="*/ 9865810 w 10027656"/>
              <a:gd name="connsiteY20" fmla="*/ 198175 h 1169233"/>
              <a:gd name="connsiteX21" fmla="*/ 1070962 w 10027656"/>
              <a:gd name="connsiteY21" fmla="*/ 0 h 1169233"/>
              <a:gd name="connsiteX22" fmla="*/ 806731 w 10027656"/>
              <a:gd name="connsiteY22" fmla="*/ 0 h 1169233"/>
              <a:gd name="connsiteX23" fmla="*/ 740671 w 10027656"/>
              <a:gd name="connsiteY23" fmla="*/ 66060 h 1169233"/>
              <a:gd name="connsiteX24" fmla="*/ 740671 w 10027656"/>
              <a:gd name="connsiteY24" fmla="*/ 198175 h 1169233"/>
              <a:gd name="connsiteX25" fmla="*/ 1137022 w 10027656"/>
              <a:gd name="connsiteY25" fmla="*/ 198175 h 1169233"/>
              <a:gd name="connsiteX26" fmla="*/ 1137022 w 10027656"/>
              <a:gd name="connsiteY26" fmla="*/ 66060 h 1169233"/>
              <a:gd name="connsiteX27" fmla="*/ 1070962 w 10027656"/>
              <a:gd name="connsiteY27" fmla="*/ 0 h 1169233"/>
              <a:gd name="connsiteX28" fmla="*/ 9279542 w 10027656"/>
              <a:gd name="connsiteY28" fmla="*/ 0 h 1169233"/>
              <a:gd name="connsiteX29" fmla="*/ 9015310 w 10027656"/>
              <a:gd name="connsiteY29" fmla="*/ 0 h 1169233"/>
              <a:gd name="connsiteX30" fmla="*/ 8949251 w 10027656"/>
              <a:gd name="connsiteY30" fmla="*/ 66060 h 1169233"/>
              <a:gd name="connsiteX31" fmla="*/ 8949251 w 10027656"/>
              <a:gd name="connsiteY31" fmla="*/ 198175 h 1169233"/>
              <a:gd name="connsiteX32" fmla="*/ 9345602 w 10027656"/>
              <a:gd name="connsiteY32" fmla="*/ 198175 h 1169233"/>
              <a:gd name="connsiteX33" fmla="*/ 9345602 w 10027656"/>
              <a:gd name="connsiteY33" fmla="*/ 66060 h 1169233"/>
              <a:gd name="connsiteX34" fmla="*/ 9279542 w 10027656"/>
              <a:gd name="connsiteY34" fmla="*/ 0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27656" h="1169233">
                <a:moveTo>
                  <a:pt x="9865810" y="198175"/>
                </a:moveTo>
                <a:lnTo>
                  <a:pt x="9345602" y="198175"/>
                </a:lnTo>
                <a:lnTo>
                  <a:pt x="9345602" y="330291"/>
                </a:lnTo>
                <a:cubicBezTo>
                  <a:pt x="9345602" y="366775"/>
                  <a:pt x="9316026" y="396351"/>
                  <a:pt x="9279542" y="396351"/>
                </a:cubicBezTo>
                <a:lnTo>
                  <a:pt x="9015310" y="396351"/>
                </a:lnTo>
                <a:cubicBezTo>
                  <a:pt x="8978826" y="396351"/>
                  <a:pt x="8949251" y="366775"/>
                  <a:pt x="8949251" y="330291"/>
                </a:cubicBezTo>
                <a:lnTo>
                  <a:pt x="8949251" y="198175"/>
                </a:lnTo>
                <a:lnTo>
                  <a:pt x="1137022" y="198175"/>
                </a:lnTo>
                <a:lnTo>
                  <a:pt x="1137022" y="330291"/>
                </a:lnTo>
                <a:cubicBezTo>
                  <a:pt x="1137022" y="366775"/>
                  <a:pt x="1107446" y="396351"/>
                  <a:pt x="1070962" y="396351"/>
                </a:cubicBezTo>
                <a:lnTo>
                  <a:pt x="806731" y="396351"/>
                </a:lnTo>
                <a:cubicBezTo>
                  <a:pt x="770247" y="396351"/>
                  <a:pt x="740671" y="366775"/>
                  <a:pt x="740671" y="330291"/>
                </a:cubicBezTo>
                <a:lnTo>
                  <a:pt x="740671" y="198175"/>
                </a:lnTo>
                <a:lnTo>
                  <a:pt x="161846" y="198175"/>
                </a:lnTo>
                <a:cubicBezTo>
                  <a:pt x="72461" y="198175"/>
                  <a:pt x="0" y="270636"/>
                  <a:pt x="0" y="360021"/>
                </a:cubicBezTo>
                <a:lnTo>
                  <a:pt x="0" y="1007387"/>
                </a:lnTo>
                <a:cubicBezTo>
                  <a:pt x="0" y="1096772"/>
                  <a:pt x="72461" y="1169233"/>
                  <a:pt x="161846" y="1169233"/>
                </a:cubicBezTo>
                <a:lnTo>
                  <a:pt x="9865810" y="1169233"/>
                </a:lnTo>
                <a:cubicBezTo>
                  <a:pt x="9955195" y="1169233"/>
                  <a:pt x="10027656" y="1096772"/>
                  <a:pt x="10027656" y="1007387"/>
                </a:cubicBezTo>
                <a:lnTo>
                  <a:pt x="10027656" y="360021"/>
                </a:lnTo>
                <a:cubicBezTo>
                  <a:pt x="10027656" y="270636"/>
                  <a:pt x="9955195" y="198175"/>
                  <a:pt x="9865810" y="198175"/>
                </a:cubicBezTo>
                <a:close/>
                <a:moveTo>
                  <a:pt x="1070962" y="0"/>
                </a:moveTo>
                <a:lnTo>
                  <a:pt x="806731" y="0"/>
                </a:lnTo>
                <a:cubicBezTo>
                  <a:pt x="770247" y="0"/>
                  <a:pt x="740671" y="29576"/>
                  <a:pt x="740671" y="66060"/>
                </a:cubicBezTo>
                <a:lnTo>
                  <a:pt x="740671" y="198175"/>
                </a:lnTo>
                <a:lnTo>
                  <a:pt x="1137022" y="198175"/>
                </a:lnTo>
                <a:lnTo>
                  <a:pt x="1137022" y="66060"/>
                </a:lnTo>
                <a:cubicBezTo>
                  <a:pt x="1137022" y="29576"/>
                  <a:pt x="1107446" y="0"/>
                  <a:pt x="1070962" y="0"/>
                </a:cubicBezTo>
                <a:close/>
                <a:moveTo>
                  <a:pt x="9279542" y="0"/>
                </a:moveTo>
                <a:lnTo>
                  <a:pt x="9015310" y="0"/>
                </a:lnTo>
                <a:cubicBezTo>
                  <a:pt x="8978826" y="0"/>
                  <a:pt x="8949251" y="29576"/>
                  <a:pt x="8949251" y="66060"/>
                </a:cubicBezTo>
                <a:lnTo>
                  <a:pt x="8949251" y="198175"/>
                </a:lnTo>
                <a:lnTo>
                  <a:pt x="9345602" y="198175"/>
                </a:lnTo>
                <a:lnTo>
                  <a:pt x="9345602" y="66060"/>
                </a:lnTo>
                <a:cubicBezTo>
                  <a:pt x="9345602" y="29576"/>
                  <a:pt x="9316026" y="0"/>
                  <a:pt x="9279542" y="0"/>
                </a:cubicBezTo>
                <a:close/>
              </a:path>
            </a:pathLst>
          </a:cu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prstClr val="white"/>
                </a:solidFill>
                <a:effectLst>
                  <a:outerShdw blurRad="38100" dist="38100" dir="2700000" algn="tl">
                    <a:srgbClr val="000000">
                      <a:alpha val="43137"/>
                    </a:srgbClr>
                  </a:outerShdw>
                </a:effectLst>
              </a:rPr>
              <a:t>Rules for using the Quotation Marks </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32" name="Rectangle 31">
            <a:extLst>
              <a:ext uri="{FF2B5EF4-FFF2-40B4-BE49-F238E27FC236}">
                <a16:creationId xmlns:a16="http://schemas.microsoft.com/office/drawing/2014/main" id="{9C9E5AAE-FB6B-B848-903F-2F0C9723131A}"/>
              </a:ext>
            </a:extLst>
          </p:cNvPr>
          <p:cNvSpPr/>
          <p:nvPr/>
        </p:nvSpPr>
        <p:spPr>
          <a:xfrm>
            <a:off x="7829288" y="4435095"/>
            <a:ext cx="3883336" cy="769441"/>
          </a:xfrm>
          <a:prstGeom prst="rect">
            <a:avLst/>
          </a:prstGeom>
        </p:spPr>
        <p:txBody>
          <a:bodyPr wrap="square">
            <a:spAutoFit/>
          </a:bodyPr>
          <a:lstStyle/>
          <a:p>
            <a:pPr lvl="0"/>
            <a:r>
              <a:rPr lang="en-IE" sz="2200" dirty="0">
                <a:latin typeface="Calibri" panose="020F0502020204030204" pitchFamily="34" charset="0"/>
                <a:cs typeface="Calibri" panose="020F0502020204030204" pitchFamily="34" charset="0"/>
              </a:rPr>
              <a:t>Mahesh told his mother,</a:t>
            </a:r>
          </a:p>
          <a:p>
            <a:pPr lvl="0"/>
            <a:r>
              <a:rPr lang="en-IE" sz="2200" dirty="0">
                <a:solidFill>
                  <a:srgbClr val="0070C0"/>
                </a:solidFill>
                <a:latin typeface="Calibri" panose="020F0502020204030204" pitchFamily="34" charset="0"/>
                <a:cs typeface="Calibri" panose="020F0502020204030204" pitchFamily="34" charset="0"/>
              </a:rPr>
              <a:t>"I love spending time with you!"</a:t>
            </a:r>
            <a:endParaRPr lang="en-IN" sz="2200" dirty="0">
              <a:solidFill>
                <a:srgbClr val="0070C0"/>
              </a:solidFill>
              <a:latin typeface="Calibri" panose="020F0502020204030204" pitchFamily="34" charset="0"/>
              <a:cs typeface="Calibri" panose="020F0502020204030204" pitchFamily="34" charset="0"/>
            </a:endParaRPr>
          </a:p>
        </p:txBody>
      </p:sp>
      <p:pic>
        <p:nvPicPr>
          <p:cNvPr id="33" name="Picture 6" descr="Classic portrait silhouette of mom and child">
            <a:extLst>
              <a:ext uri="{FF2B5EF4-FFF2-40B4-BE49-F238E27FC236}">
                <a16:creationId xmlns:a16="http://schemas.microsoft.com/office/drawing/2014/main" id="{10E1A7A7-B020-9F42-B85E-542F226F42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7530" y="5230235"/>
            <a:ext cx="1944216" cy="129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73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Effect transition="in" filter="fade">
                                      <p:cBhvr>
                                        <p:cTn id="17" dur="1000"/>
                                        <p:tgtEl>
                                          <p:spTgt spid="18"/>
                                        </p:tgtEl>
                                      </p:cBhvr>
                                    </p:animEffect>
                                  </p:childTnLst>
                                </p:cTn>
                              </p:par>
                            </p:childTnLst>
                          </p:cTn>
                        </p:par>
                        <p:par>
                          <p:cTn id="18" fill="hold">
                            <p:stCondLst>
                              <p:cond delay="1000"/>
                            </p:stCondLst>
                            <p:childTnLst>
                              <p:par>
                                <p:cTn id="19" presetID="18" presetClass="entr" presetSubtype="9" fill="hold" grpId="0" nodeType="afterEffect">
                                  <p:stCondLst>
                                    <p:cond delay="250"/>
                                  </p:stCondLst>
                                  <p:childTnLst>
                                    <p:set>
                                      <p:cBhvr>
                                        <p:cTn id="20" dur="1" fill="hold">
                                          <p:stCondLst>
                                            <p:cond delay="0"/>
                                          </p:stCondLst>
                                        </p:cTn>
                                        <p:tgtEl>
                                          <p:spTgt spid="24"/>
                                        </p:tgtEl>
                                        <p:attrNameLst>
                                          <p:attrName>style.visibility</p:attrName>
                                        </p:attrNameLst>
                                      </p:cBhvr>
                                      <p:to>
                                        <p:strVal val="visible"/>
                                      </p:to>
                                    </p:set>
                                    <p:animEffect transition="in" filter="strips(upLeft)">
                                      <p:cBhvr>
                                        <p:cTn id="21" dur="1000"/>
                                        <p:tgtEl>
                                          <p:spTgt spid="24"/>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childTnLst>
                          </p:cTn>
                        </p:par>
                        <p:par>
                          <p:cTn id="26" fill="hold">
                            <p:stCondLst>
                              <p:cond delay="32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strips(upRight)">
                                      <p:cBhvr>
                                        <p:cTn id="34" dur="1000"/>
                                        <p:tgtEl>
                                          <p:spTgt spid="2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1000"/>
                                        <p:tgtEl>
                                          <p:spTgt spid="22"/>
                                        </p:tgtEl>
                                      </p:cBhvr>
                                    </p:animEffect>
                                  </p:childTnLst>
                                </p:cTn>
                              </p:par>
                            </p:childTnLst>
                          </p:cTn>
                        </p:par>
                        <p:par>
                          <p:cTn id="39" fill="hold">
                            <p:stCondLst>
                              <p:cond delay="2000"/>
                            </p:stCondLst>
                            <p:childTnLst>
                              <p:par>
                                <p:cTn id="40" presetID="1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1000"/>
                                        <p:tgtEl>
                                          <p:spTgt spid="27"/>
                                        </p:tgtEl>
                                        <p:attrNameLst>
                                          <p:attrName>ppt_x</p:attrName>
                                        </p:attrNameLst>
                                      </p:cBhvr>
                                      <p:tavLst>
                                        <p:tav tm="0">
                                          <p:val>
                                            <p:strVal val="#ppt_x+#ppt_w*1.125000"/>
                                          </p:val>
                                        </p:tav>
                                        <p:tav tm="100000">
                                          <p:val>
                                            <p:strVal val="#ppt_x"/>
                                          </p:val>
                                        </p:tav>
                                      </p:tavLst>
                                    </p:anim>
                                    <p:animEffect transition="in" filter="wipe(left)">
                                      <p:cBhvr>
                                        <p:cTn id="43" dur="10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strips(downLeft)">
                                      <p:cBhvr>
                                        <p:cTn id="48" dur="1000"/>
                                        <p:tgtEl>
                                          <p:spTgt spid="25"/>
                                        </p:tgtEl>
                                      </p:cBhvr>
                                    </p:animEffect>
                                  </p:childTnLst>
                                </p:cTn>
                              </p:par>
                            </p:childTnLst>
                          </p:cTn>
                        </p:par>
                        <p:par>
                          <p:cTn id="49" fill="hold">
                            <p:stCondLst>
                              <p:cond delay="1000"/>
                            </p:stCondLst>
                            <p:childTnLst>
                              <p:par>
                                <p:cTn id="50" presetID="22" presetClass="entr" presetSubtype="2" fill="hold" grpId="0" nodeType="afterEffect">
                                  <p:stCondLst>
                                    <p:cond delay="250"/>
                                  </p:stCondLst>
                                  <p:childTnLst>
                                    <p:set>
                                      <p:cBhvr>
                                        <p:cTn id="51" dur="1" fill="hold">
                                          <p:stCondLst>
                                            <p:cond delay="0"/>
                                          </p:stCondLst>
                                        </p:cTn>
                                        <p:tgtEl>
                                          <p:spTgt spid="32"/>
                                        </p:tgtEl>
                                        <p:attrNameLst>
                                          <p:attrName>style.visibility</p:attrName>
                                        </p:attrNameLst>
                                      </p:cBhvr>
                                      <p:to>
                                        <p:strVal val="visible"/>
                                      </p:to>
                                    </p:set>
                                    <p:animEffect transition="in" filter="wipe(right)">
                                      <p:cBhvr>
                                        <p:cTn id="52" dur="1000"/>
                                        <p:tgtEl>
                                          <p:spTgt spid="32"/>
                                        </p:tgtEl>
                                      </p:cBhvr>
                                    </p:animEffect>
                                  </p:childTnLst>
                                </p:cTn>
                              </p:par>
                            </p:childTnLst>
                          </p:cTn>
                        </p:par>
                        <p:par>
                          <p:cTn id="53" fill="hold">
                            <p:stCondLst>
                              <p:cond delay="2250"/>
                            </p:stCondLst>
                            <p:childTnLst>
                              <p:par>
                                <p:cTn id="54" presetID="10"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22" grpId="0"/>
      <p:bldP spid="23" grpId="0" animBg="1"/>
      <p:bldP spid="24" grpId="0" animBg="1"/>
      <p:bldP spid="25"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1EA6A8CA-5E50-D640-AFEF-AEDCC334D89C}"/>
              </a:ext>
            </a:extLst>
          </p:cNvPr>
          <p:cNvGraphicFramePr/>
          <p:nvPr>
            <p:extLst>
              <p:ext uri="{D42A27DB-BD31-4B8C-83A1-F6EECF244321}">
                <p14:modId xmlns:p14="http://schemas.microsoft.com/office/powerpoint/2010/main" val="4003863353"/>
              </p:ext>
            </p:extLst>
          </p:nvPr>
        </p:nvGraphicFramePr>
        <p:xfrm>
          <a:off x="1813068" y="1988840"/>
          <a:ext cx="8568952" cy="4592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reeform 3"/>
          <p:cNvSpPr/>
          <p:nvPr/>
        </p:nvSpPr>
        <p:spPr>
          <a:xfrm flipH="1">
            <a:off x="1883532" y="29111"/>
            <a:ext cx="8424936" cy="879610"/>
          </a:xfrm>
          <a:custGeom>
            <a:avLst/>
            <a:gdLst>
              <a:gd name="connsiteX0" fmla="*/ 9865810 w 10027656"/>
              <a:gd name="connsiteY0" fmla="*/ 198175 h 1169233"/>
              <a:gd name="connsiteX1" fmla="*/ 9345602 w 10027656"/>
              <a:gd name="connsiteY1" fmla="*/ 198175 h 1169233"/>
              <a:gd name="connsiteX2" fmla="*/ 9345602 w 10027656"/>
              <a:gd name="connsiteY2" fmla="*/ 330291 h 1169233"/>
              <a:gd name="connsiteX3" fmla="*/ 9279542 w 10027656"/>
              <a:gd name="connsiteY3" fmla="*/ 396351 h 1169233"/>
              <a:gd name="connsiteX4" fmla="*/ 9015310 w 10027656"/>
              <a:gd name="connsiteY4" fmla="*/ 396351 h 1169233"/>
              <a:gd name="connsiteX5" fmla="*/ 8949251 w 10027656"/>
              <a:gd name="connsiteY5" fmla="*/ 330291 h 1169233"/>
              <a:gd name="connsiteX6" fmla="*/ 8949251 w 10027656"/>
              <a:gd name="connsiteY6" fmla="*/ 198175 h 1169233"/>
              <a:gd name="connsiteX7" fmla="*/ 1137022 w 10027656"/>
              <a:gd name="connsiteY7" fmla="*/ 198175 h 1169233"/>
              <a:gd name="connsiteX8" fmla="*/ 1137022 w 10027656"/>
              <a:gd name="connsiteY8" fmla="*/ 330291 h 1169233"/>
              <a:gd name="connsiteX9" fmla="*/ 1070962 w 10027656"/>
              <a:gd name="connsiteY9" fmla="*/ 396351 h 1169233"/>
              <a:gd name="connsiteX10" fmla="*/ 806731 w 10027656"/>
              <a:gd name="connsiteY10" fmla="*/ 396351 h 1169233"/>
              <a:gd name="connsiteX11" fmla="*/ 740671 w 10027656"/>
              <a:gd name="connsiteY11" fmla="*/ 330291 h 1169233"/>
              <a:gd name="connsiteX12" fmla="*/ 740671 w 10027656"/>
              <a:gd name="connsiteY12" fmla="*/ 198175 h 1169233"/>
              <a:gd name="connsiteX13" fmla="*/ 161846 w 10027656"/>
              <a:gd name="connsiteY13" fmla="*/ 198175 h 1169233"/>
              <a:gd name="connsiteX14" fmla="*/ 0 w 10027656"/>
              <a:gd name="connsiteY14" fmla="*/ 360021 h 1169233"/>
              <a:gd name="connsiteX15" fmla="*/ 0 w 10027656"/>
              <a:gd name="connsiteY15" fmla="*/ 1007387 h 1169233"/>
              <a:gd name="connsiteX16" fmla="*/ 161846 w 10027656"/>
              <a:gd name="connsiteY16" fmla="*/ 1169233 h 1169233"/>
              <a:gd name="connsiteX17" fmla="*/ 9865810 w 10027656"/>
              <a:gd name="connsiteY17" fmla="*/ 1169233 h 1169233"/>
              <a:gd name="connsiteX18" fmla="*/ 10027656 w 10027656"/>
              <a:gd name="connsiteY18" fmla="*/ 1007387 h 1169233"/>
              <a:gd name="connsiteX19" fmla="*/ 10027656 w 10027656"/>
              <a:gd name="connsiteY19" fmla="*/ 360021 h 1169233"/>
              <a:gd name="connsiteX20" fmla="*/ 9865810 w 10027656"/>
              <a:gd name="connsiteY20" fmla="*/ 198175 h 1169233"/>
              <a:gd name="connsiteX21" fmla="*/ 1070962 w 10027656"/>
              <a:gd name="connsiteY21" fmla="*/ 0 h 1169233"/>
              <a:gd name="connsiteX22" fmla="*/ 806731 w 10027656"/>
              <a:gd name="connsiteY22" fmla="*/ 0 h 1169233"/>
              <a:gd name="connsiteX23" fmla="*/ 740671 w 10027656"/>
              <a:gd name="connsiteY23" fmla="*/ 66060 h 1169233"/>
              <a:gd name="connsiteX24" fmla="*/ 740671 w 10027656"/>
              <a:gd name="connsiteY24" fmla="*/ 198175 h 1169233"/>
              <a:gd name="connsiteX25" fmla="*/ 1137022 w 10027656"/>
              <a:gd name="connsiteY25" fmla="*/ 198175 h 1169233"/>
              <a:gd name="connsiteX26" fmla="*/ 1137022 w 10027656"/>
              <a:gd name="connsiteY26" fmla="*/ 66060 h 1169233"/>
              <a:gd name="connsiteX27" fmla="*/ 1070962 w 10027656"/>
              <a:gd name="connsiteY27" fmla="*/ 0 h 1169233"/>
              <a:gd name="connsiteX28" fmla="*/ 9279542 w 10027656"/>
              <a:gd name="connsiteY28" fmla="*/ 0 h 1169233"/>
              <a:gd name="connsiteX29" fmla="*/ 9015310 w 10027656"/>
              <a:gd name="connsiteY29" fmla="*/ 0 h 1169233"/>
              <a:gd name="connsiteX30" fmla="*/ 8949251 w 10027656"/>
              <a:gd name="connsiteY30" fmla="*/ 66060 h 1169233"/>
              <a:gd name="connsiteX31" fmla="*/ 8949251 w 10027656"/>
              <a:gd name="connsiteY31" fmla="*/ 198175 h 1169233"/>
              <a:gd name="connsiteX32" fmla="*/ 9345602 w 10027656"/>
              <a:gd name="connsiteY32" fmla="*/ 198175 h 1169233"/>
              <a:gd name="connsiteX33" fmla="*/ 9345602 w 10027656"/>
              <a:gd name="connsiteY33" fmla="*/ 66060 h 1169233"/>
              <a:gd name="connsiteX34" fmla="*/ 9279542 w 10027656"/>
              <a:gd name="connsiteY34" fmla="*/ 0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27656" h="1169233">
                <a:moveTo>
                  <a:pt x="9865810" y="198175"/>
                </a:moveTo>
                <a:lnTo>
                  <a:pt x="9345602" y="198175"/>
                </a:lnTo>
                <a:lnTo>
                  <a:pt x="9345602" y="330291"/>
                </a:lnTo>
                <a:cubicBezTo>
                  <a:pt x="9345602" y="366775"/>
                  <a:pt x="9316026" y="396351"/>
                  <a:pt x="9279542" y="396351"/>
                </a:cubicBezTo>
                <a:lnTo>
                  <a:pt x="9015310" y="396351"/>
                </a:lnTo>
                <a:cubicBezTo>
                  <a:pt x="8978826" y="396351"/>
                  <a:pt x="8949251" y="366775"/>
                  <a:pt x="8949251" y="330291"/>
                </a:cubicBezTo>
                <a:lnTo>
                  <a:pt x="8949251" y="198175"/>
                </a:lnTo>
                <a:lnTo>
                  <a:pt x="1137022" y="198175"/>
                </a:lnTo>
                <a:lnTo>
                  <a:pt x="1137022" y="330291"/>
                </a:lnTo>
                <a:cubicBezTo>
                  <a:pt x="1137022" y="366775"/>
                  <a:pt x="1107446" y="396351"/>
                  <a:pt x="1070962" y="396351"/>
                </a:cubicBezTo>
                <a:lnTo>
                  <a:pt x="806731" y="396351"/>
                </a:lnTo>
                <a:cubicBezTo>
                  <a:pt x="770247" y="396351"/>
                  <a:pt x="740671" y="366775"/>
                  <a:pt x="740671" y="330291"/>
                </a:cubicBezTo>
                <a:lnTo>
                  <a:pt x="740671" y="198175"/>
                </a:lnTo>
                <a:lnTo>
                  <a:pt x="161846" y="198175"/>
                </a:lnTo>
                <a:cubicBezTo>
                  <a:pt x="72461" y="198175"/>
                  <a:pt x="0" y="270636"/>
                  <a:pt x="0" y="360021"/>
                </a:cubicBezTo>
                <a:lnTo>
                  <a:pt x="0" y="1007387"/>
                </a:lnTo>
                <a:cubicBezTo>
                  <a:pt x="0" y="1096772"/>
                  <a:pt x="72461" y="1169233"/>
                  <a:pt x="161846" y="1169233"/>
                </a:cubicBezTo>
                <a:lnTo>
                  <a:pt x="9865810" y="1169233"/>
                </a:lnTo>
                <a:cubicBezTo>
                  <a:pt x="9955195" y="1169233"/>
                  <a:pt x="10027656" y="1096772"/>
                  <a:pt x="10027656" y="1007387"/>
                </a:cubicBezTo>
                <a:lnTo>
                  <a:pt x="10027656" y="360021"/>
                </a:lnTo>
                <a:cubicBezTo>
                  <a:pt x="10027656" y="270636"/>
                  <a:pt x="9955195" y="198175"/>
                  <a:pt x="9865810" y="198175"/>
                </a:cubicBezTo>
                <a:close/>
                <a:moveTo>
                  <a:pt x="1070962" y="0"/>
                </a:moveTo>
                <a:lnTo>
                  <a:pt x="806731" y="0"/>
                </a:lnTo>
                <a:cubicBezTo>
                  <a:pt x="770247" y="0"/>
                  <a:pt x="740671" y="29576"/>
                  <a:pt x="740671" y="66060"/>
                </a:cubicBezTo>
                <a:lnTo>
                  <a:pt x="740671" y="198175"/>
                </a:lnTo>
                <a:lnTo>
                  <a:pt x="1137022" y="198175"/>
                </a:lnTo>
                <a:lnTo>
                  <a:pt x="1137022" y="66060"/>
                </a:lnTo>
                <a:cubicBezTo>
                  <a:pt x="1137022" y="29576"/>
                  <a:pt x="1107446" y="0"/>
                  <a:pt x="1070962" y="0"/>
                </a:cubicBezTo>
                <a:close/>
                <a:moveTo>
                  <a:pt x="9279542" y="0"/>
                </a:moveTo>
                <a:lnTo>
                  <a:pt x="9015310" y="0"/>
                </a:lnTo>
                <a:cubicBezTo>
                  <a:pt x="8978826" y="0"/>
                  <a:pt x="8949251" y="29576"/>
                  <a:pt x="8949251" y="66060"/>
                </a:cubicBezTo>
                <a:lnTo>
                  <a:pt x="8949251" y="198175"/>
                </a:lnTo>
                <a:lnTo>
                  <a:pt x="9345602" y="198175"/>
                </a:lnTo>
                <a:lnTo>
                  <a:pt x="9345602" y="66060"/>
                </a:lnTo>
                <a:cubicBezTo>
                  <a:pt x="9345602" y="29576"/>
                  <a:pt x="9316026" y="0"/>
                  <a:pt x="9279542" y="0"/>
                </a:cubicBezTo>
                <a:close/>
              </a:path>
            </a:pathLst>
          </a:custGeom>
          <a:blipFill>
            <a:blip r:embed="rId8"/>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prstClr val="white"/>
                </a:solidFill>
                <a:effectLst>
                  <a:outerShdw blurRad="38100" dist="38100" dir="2700000" algn="tl">
                    <a:srgbClr val="000000">
                      <a:alpha val="43137"/>
                    </a:srgbClr>
                  </a:outerShdw>
                </a:effectLst>
              </a:rPr>
              <a:t>Rules for using the Quotation Marks </a:t>
            </a:r>
          </a:p>
        </p:txBody>
      </p:sp>
      <p:sp>
        <p:nvSpPr>
          <p:cNvPr id="11" name="Rectangle 10"/>
          <p:cNvSpPr/>
          <p:nvPr/>
        </p:nvSpPr>
        <p:spPr>
          <a:xfrm>
            <a:off x="1614761" y="1124744"/>
            <a:ext cx="10289207" cy="868680"/>
          </a:xfrm>
          <a:prstGeom prst="rect">
            <a:avLst/>
          </a:prstGeom>
          <a:solidFill>
            <a:schemeClr val="accent6">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en-IE" sz="2400" dirty="0">
                <a:latin typeface="Calibri" panose="020F0502020204030204" pitchFamily="34" charset="0"/>
                <a:cs typeface="Calibri" panose="020F0502020204030204" pitchFamily="34" charset="0"/>
              </a:rPr>
              <a:t>Use a comma to introduce a quote after words like </a:t>
            </a:r>
            <a:r>
              <a:rPr lang="en-IE" sz="2400" i="1" dirty="0">
                <a:latin typeface="Calibri" panose="020F0502020204030204" pitchFamily="34" charset="0"/>
                <a:cs typeface="Calibri" panose="020F0502020204030204" pitchFamily="34" charset="0"/>
              </a:rPr>
              <a:t>said</a:t>
            </a:r>
            <a:r>
              <a:rPr lang="en-IE" sz="2400" dirty="0">
                <a:latin typeface="Calibri" panose="020F0502020204030204" pitchFamily="34" charset="0"/>
                <a:cs typeface="Calibri" panose="020F0502020204030204" pitchFamily="34" charset="0"/>
              </a:rPr>
              <a:t>, </a:t>
            </a:r>
            <a:r>
              <a:rPr lang="en-IE" sz="2400" i="1" dirty="0">
                <a:latin typeface="Calibri" panose="020F0502020204030204" pitchFamily="34" charset="0"/>
                <a:cs typeface="Calibri" panose="020F0502020204030204" pitchFamily="34" charset="0"/>
              </a:rPr>
              <a:t>asked</a:t>
            </a:r>
            <a:r>
              <a:rPr lang="en-IE" sz="2400" dirty="0">
                <a:latin typeface="Calibri" panose="020F0502020204030204" pitchFamily="34" charset="0"/>
                <a:cs typeface="Calibri" panose="020F0502020204030204" pitchFamily="34" charset="0"/>
              </a:rPr>
              <a:t>, or </a:t>
            </a:r>
            <a:r>
              <a:rPr lang="en-IE" sz="2400" i="1" dirty="0">
                <a:latin typeface="Calibri" panose="020F0502020204030204" pitchFamily="34" charset="0"/>
                <a:cs typeface="Calibri" panose="020F0502020204030204" pitchFamily="34" charset="0"/>
              </a:rPr>
              <a:t>exclaimed</a:t>
            </a:r>
            <a:r>
              <a:rPr lang="en-IE" sz="2400" dirty="0">
                <a:latin typeface="Calibri" panose="020F0502020204030204" pitchFamily="34" charset="0"/>
                <a:cs typeface="Calibri" panose="020F0502020204030204" pitchFamily="34" charset="0"/>
              </a:rPr>
              <a:t>. Quotation marks follow a comma unless they are at the beginning of a sentence.</a:t>
            </a:r>
            <a:endParaRPr lang="en-US" sz="2400" dirty="0">
              <a:solidFill>
                <a:schemeClr val="tx2">
                  <a:lumMod val="50000"/>
                </a:schemeClr>
              </a:solidFill>
              <a:latin typeface="Calibri" panose="020F0502020204030204" pitchFamily="34" charset="0"/>
              <a:cs typeface="Calibri" panose="020F0502020204030204" pitchFamily="34" charset="0"/>
            </a:endParaRPr>
          </a:p>
        </p:txBody>
      </p:sp>
      <p:sp>
        <p:nvSpPr>
          <p:cNvPr id="12" name="Rectangle 11"/>
          <p:cNvSpPr/>
          <p:nvPr/>
        </p:nvSpPr>
        <p:spPr>
          <a:xfrm>
            <a:off x="119336" y="1124744"/>
            <a:ext cx="1515160" cy="868680"/>
          </a:xfrm>
          <a:prstGeom prst="rect">
            <a:avLst/>
          </a:prstGeom>
          <a:solidFill>
            <a:schemeClr val="accent6">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E" sz="2400" b="1" dirty="0">
                <a:solidFill>
                  <a:schemeClr val="tx1"/>
                </a:solidFill>
                <a:latin typeface="Calibri" panose="020F0502020204030204" pitchFamily="34" charset="0"/>
                <a:cs typeface="Calibri" panose="020F0502020204030204" pitchFamily="34" charset="0"/>
              </a:rPr>
              <a:t>Rule 2: </a:t>
            </a:r>
            <a:endParaRPr lang="en-US" sz="2400" dirty="0">
              <a:solidFill>
                <a:schemeClr val="tx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5B11CAD-97F1-AC4B-B3EF-39084D77FE3C}"/>
              </a:ext>
            </a:extLst>
          </p:cNvPr>
          <p:cNvSpPr txBox="1"/>
          <p:nvPr/>
        </p:nvSpPr>
        <p:spPr>
          <a:xfrm>
            <a:off x="8472264" y="2266467"/>
            <a:ext cx="3147307" cy="430887"/>
          </a:xfrm>
          <a:prstGeom prst="rect">
            <a:avLst/>
          </a:prstGeom>
          <a:noFill/>
        </p:spPr>
        <p:txBody>
          <a:bodyPr wrap="square" rtlCol="0">
            <a:spAutoFit/>
          </a:bodyPr>
          <a:lstStyle/>
          <a:p>
            <a:pPr lvl="0"/>
            <a:r>
              <a:rPr lang="en-IE" sz="2200" dirty="0">
                <a:solidFill>
                  <a:srgbClr val="813ECA"/>
                </a:solidFill>
                <a:latin typeface="Calibri" panose="020F0502020204030204" pitchFamily="34" charset="0"/>
                <a:cs typeface="Calibri" panose="020F0502020204030204" pitchFamily="34" charset="0"/>
              </a:rPr>
              <a:t>"I finished my yoga class."</a:t>
            </a:r>
            <a:endParaRPr lang="en-IN" sz="2200" dirty="0">
              <a:solidFill>
                <a:srgbClr val="813ECA"/>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662CF23-7CAF-1C4B-AF6E-129CBDEAA429}"/>
              </a:ext>
            </a:extLst>
          </p:cNvPr>
          <p:cNvSpPr txBox="1"/>
          <p:nvPr/>
        </p:nvSpPr>
        <p:spPr>
          <a:xfrm>
            <a:off x="3827457" y="6165304"/>
            <a:ext cx="4644807" cy="430887"/>
          </a:xfrm>
          <a:prstGeom prst="rect">
            <a:avLst/>
          </a:prstGeom>
          <a:noFill/>
        </p:spPr>
        <p:txBody>
          <a:bodyPr wrap="square" rtlCol="0">
            <a:spAutoFit/>
          </a:bodyPr>
          <a:lstStyle/>
          <a:p>
            <a:pPr lvl="0"/>
            <a:r>
              <a:rPr lang="en-IE" sz="2200" dirty="0">
                <a:solidFill>
                  <a:srgbClr val="002060"/>
                </a:solidFill>
                <a:latin typeface="Calibri" panose="020F0502020204030204" pitchFamily="34" charset="0"/>
                <a:cs typeface="Calibri" panose="020F0502020204030204" pitchFamily="34" charset="0"/>
              </a:rPr>
              <a:t>"Did you complete your assignment?"</a:t>
            </a:r>
            <a:endParaRPr lang="en-IN" sz="2200" dirty="0">
              <a:solidFill>
                <a:srgbClr val="00206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CA0C074-D66D-E349-92A0-D0BD10AEE3B9}"/>
              </a:ext>
            </a:extLst>
          </p:cNvPr>
          <p:cNvSpPr txBox="1"/>
          <p:nvPr/>
        </p:nvSpPr>
        <p:spPr>
          <a:xfrm>
            <a:off x="1199456" y="3078380"/>
            <a:ext cx="2708252" cy="430887"/>
          </a:xfrm>
          <a:prstGeom prst="rect">
            <a:avLst/>
          </a:prstGeom>
          <a:noFill/>
        </p:spPr>
        <p:txBody>
          <a:bodyPr wrap="square" rtlCol="0">
            <a:spAutoFit/>
          </a:bodyPr>
          <a:lstStyle/>
          <a:p>
            <a:pPr lvl="0" algn="ctr"/>
            <a:r>
              <a:rPr lang="en-IE" sz="2200" dirty="0">
                <a:solidFill>
                  <a:schemeClr val="accent5">
                    <a:lumMod val="50000"/>
                  </a:schemeClr>
                </a:solidFill>
                <a:latin typeface="Calibri" panose="020F0502020204030204" pitchFamily="34" charset="0"/>
                <a:cs typeface="Calibri" panose="020F0502020204030204" pitchFamily="34" charset="0"/>
              </a:rPr>
              <a:t>"It's time for a quiz!"</a:t>
            </a:r>
            <a:endParaRPr lang="en-IN" sz="2200" dirty="0">
              <a:solidFill>
                <a:schemeClr val="accent5">
                  <a:lumMod val="50000"/>
                </a:schemeClr>
              </a:solidFill>
              <a:latin typeface="Calibri" panose="020F0502020204030204" pitchFamily="34" charset="0"/>
              <a:cs typeface="Calibri" panose="020F0502020204030204" pitchFamily="34" charset="0"/>
            </a:endParaRPr>
          </a:p>
        </p:txBody>
      </p:sp>
      <p:grpSp>
        <p:nvGrpSpPr>
          <p:cNvPr id="21" name="Group 36">
            <a:extLst>
              <a:ext uri="{FF2B5EF4-FFF2-40B4-BE49-F238E27FC236}">
                <a16:creationId xmlns:a16="http://schemas.microsoft.com/office/drawing/2014/main" id="{EE0991BB-3784-2846-BCF3-3EAF2A051804}"/>
              </a:ext>
            </a:extLst>
          </p:cNvPr>
          <p:cNvGrpSpPr/>
          <p:nvPr/>
        </p:nvGrpSpPr>
        <p:grpSpPr>
          <a:xfrm>
            <a:off x="5723095" y="3734302"/>
            <a:ext cx="876961" cy="896050"/>
            <a:chOff x="0" y="4114800"/>
            <a:chExt cx="1184275" cy="1227226"/>
          </a:xfrm>
        </p:grpSpPr>
        <p:sp>
          <p:nvSpPr>
            <p:cNvPr id="22" name="Oval 68">
              <a:extLst>
                <a:ext uri="{FF2B5EF4-FFF2-40B4-BE49-F238E27FC236}">
                  <a16:creationId xmlns:a16="http://schemas.microsoft.com/office/drawing/2014/main" id="{A82140E5-C4CC-3E44-978E-5FD2BA24E2F0}"/>
                </a:ext>
              </a:extLst>
            </p:cNvPr>
            <p:cNvSpPr>
              <a:spLocks noChangeArrowheads="1"/>
            </p:cNvSpPr>
            <p:nvPr/>
          </p:nvSpPr>
          <p:spPr bwMode="auto">
            <a:xfrm>
              <a:off x="131924" y="4290263"/>
              <a:ext cx="1051336" cy="1051763"/>
            </a:xfrm>
            <a:prstGeom prst="ellipse">
              <a:avLst/>
            </a:prstGeom>
            <a:gradFill rotWithShape="1">
              <a:gsLst>
                <a:gs pos="0">
                  <a:srgbClr val="FF0000"/>
                </a:gs>
                <a:gs pos="100000">
                  <a:srgbClr val="FF0000">
                    <a:gamma/>
                    <a:shade val="46275"/>
                    <a:invGamma/>
                  </a:srgbClr>
                </a:gs>
              </a:gsLst>
              <a:lin ang="2700000" scaled="1"/>
            </a:gradFill>
            <a:ln w="9525">
              <a:noFill/>
              <a:round/>
              <a:headEnd/>
              <a:tailEnd/>
            </a:ln>
            <a:effectLst/>
          </p:spPr>
          <p:txBody>
            <a:bodyPr wrap="none" anchor="ctr"/>
            <a:lstStyle/>
            <a:p>
              <a:endParaRPr lang="en-US" dirty="0">
                <a:latin typeface="Calibri" pitchFamily="34" charset="0"/>
              </a:endParaRPr>
            </a:p>
          </p:txBody>
        </p:sp>
        <p:sp>
          <p:nvSpPr>
            <p:cNvPr id="23" name="Oval 69">
              <a:extLst>
                <a:ext uri="{FF2B5EF4-FFF2-40B4-BE49-F238E27FC236}">
                  <a16:creationId xmlns:a16="http://schemas.microsoft.com/office/drawing/2014/main" id="{2EA3D693-13F1-7E47-8C42-9FEFC302E75A}"/>
                </a:ext>
              </a:extLst>
            </p:cNvPr>
            <p:cNvSpPr>
              <a:spLocks noChangeArrowheads="1"/>
            </p:cNvSpPr>
            <p:nvPr/>
          </p:nvSpPr>
          <p:spPr bwMode="auto">
            <a:xfrm>
              <a:off x="136998" y="4275049"/>
              <a:ext cx="1047277" cy="1047706"/>
            </a:xfrm>
            <a:prstGeom prst="ellipse">
              <a:avLst/>
            </a:prstGeom>
            <a:gradFill rotWithShape="1">
              <a:gsLst>
                <a:gs pos="0">
                  <a:srgbClr val="FFFFFF">
                    <a:alpha val="30000"/>
                  </a:srgbClr>
                </a:gs>
                <a:gs pos="100000">
                  <a:srgbClr val="FFFFFF">
                    <a:gamma/>
                    <a:shade val="46275"/>
                    <a:invGamma/>
                    <a:alpha val="0"/>
                  </a:srgbClr>
                </a:gs>
              </a:gsLst>
              <a:lin ang="5400000" scaled="1"/>
            </a:gradFill>
            <a:ln w="9525">
              <a:noFill/>
              <a:round/>
              <a:headEnd/>
              <a:tailEnd/>
            </a:ln>
            <a:effectLst/>
          </p:spPr>
          <p:txBody>
            <a:bodyPr wrap="none" anchor="ctr"/>
            <a:lstStyle/>
            <a:p>
              <a:endParaRPr lang="en-US" dirty="0">
                <a:latin typeface="Calibri" pitchFamily="34" charset="0"/>
              </a:endParaRPr>
            </a:p>
          </p:txBody>
        </p:sp>
        <p:sp>
          <p:nvSpPr>
            <p:cNvPr id="24" name="Oval 70">
              <a:extLst>
                <a:ext uri="{FF2B5EF4-FFF2-40B4-BE49-F238E27FC236}">
                  <a16:creationId xmlns:a16="http://schemas.microsoft.com/office/drawing/2014/main" id="{DB676E70-C3C5-164A-A66C-E2CA5F910EA9}"/>
                </a:ext>
              </a:extLst>
            </p:cNvPr>
            <p:cNvSpPr>
              <a:spLocks noChangeArrowheads="1"/>
            </p:cNvSpPr>
            <p:nvPr/>
          </p:nvSpPr>
          <p:spPr bwMode="auto">
            <a:xfrm>
              <a:off x="0" y="4114800"/>
              <a:ext cx="1095987" cy="1095375"/>
            </a:xfrm>
            <a:prstGeom prst="ellipse">
              <a:avLst/>
            </a:prstGeom>
            <a:gradFill rotWithShape="1">
              <a:gsLst>
                <a:gs pos="0">
                  <a:srgbClr val="FFB3B3">
                    <a:alpha val="70000"/>
                  </a:srgbClr>
                </a:gs>
                <a:gs pos="100000">
                  <a:srgbClr val="FFB3B3">
                    <a:gamma/>
                    <a:shade val="46275"/>
                    <a:invGamma/>
                    <a:alpha val="0"/>
                  </a:srgbClr>
                </a:gs>
              </a:gsLst>
              <a:path path="shape">
                <a:fillToRect l="50000" t="50000" r="50000" b="50000"/>
              </a:path>
            </a:gradFill>
            <a:ln w="9525">
              <a:noFill/>
              <a:round/>
              <a:headEnd/>
              <a:tailEnd/>
            </a:ln>
            <a:effectLst/>
          </p:spPr>
          <p:txBody>
            <a:bodyPr wrap="none" anchor="ctr"/>
            <a:lstStyle/>
            <a:p>
              <a:endParaRPr lang="en-US" dirty="0">
                <a:latin typeface="Calibri" pitchFamily="34" charset="0"/>
              </a:endParaRPr>
            </a:p>
          </p:txBody>
        </p:sp>
        <p:sp>
          <p:nvSpPr>
            <p:cNvPr id="25" name="Oval 71">
              <a:extLst>
                <a:ext uri="{FF2B5EF4-FFF2-40B4-BE49-F238E27FC236}">
                  <a16:creationId xmlns:a16="http://schemas.microsoft.com/office/drawing/2014/main" id="{8AF0B8A4-56A7-D348-A4FA-AFD01A00A76E}"/>
                </a:ext>
              </a:extLst>
            </p:cNvPr>
            <p:cNvSpPr>
              <a:spLocks noChangeArrowheads="1"/>
            </p:cNvSpPr>
            <p:nvPr/>
          </p:nvSpPr>
          <p:spPr bwMode="auto">
            <a:xfrm>
              <a:off x="262834" y="4333875"/>
              <a:ext cx="438395" cy="438150"/>
            </a:xfrm>
            <a:prstGeom prst="ellipse">
              <a:avLst/>
            </a:prstGeom>
            <a:gradFill rotWithShape="1">
              <a:gsLst>
                <a:gs pos="0">
                  <a:srgbClr val="FFFFFF"/>
                </a:gs>
                <a:gs pos="100000">
                  <a:srgbClr val="FFFFFF">
                    <a:gamma/>
                    <a:shade val="46275"/>
                    <a:invGamma/>
                    <a:alpha val="0"/>
                  </a:srgbClr>
                </a:gs>
              </a:gsLst>
              <a:path path="shape">
                <a:fillToRect l="50000" t="50000" r="50000" b="50000"/>
              </a:path>
            </a:gradFill>
            <a:ln w="9525">
              <a:noFill/>
              <a:round/>
              <a:headEnd/>
              <a:tailEnd/>
            </a:ln>
            <a:effectLst/>
          </p:spPr>
          <p:txBody>
            <a:bodyPr wrap="none" anchor="ctr"/>
            <a:lstStyle/>
            <a:p>
              <a:endParaRPr lang="en-US" dirty="0">
                <a:latin typeface="Calibri" pitchFamily="34" charset="0"/>
              </a:endParaRPr>
            </a:p>
          </p:txBody>
        </p:sp>
      </p:grpSp>
      <p:pic>
        <p:nvPicPr>
          <p:cNvPr id="26" name="Picture 4" descr="Free Quiz Time Quiz vector and picture">
            <a:extLst>
              <a:ext uri="{FF2B5EF4-FFF2-40B4-BE49-F238E27FC236}">
                <a16:creationId xmlns:a16="http://schemas.microsoft.com/office/drawing/2014/main" id="{F624A065-2F26-704F-9819-AFD071BD29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9486" y="2192262"/>
            <a:ext cx="1728192" cy="8766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Yoga pose image">
            <a:extLst>
              <a:ext uri="{FF2B5EF4-FFF2-40B4-BE49-F238E27FC236}">
                <a16:creationId xmlns:a16="http://schemas.microsoft.com/office/drawing/2014/main" id="{77535B5B-1D52-034E-B7AB-FC9AFF77B24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33560" y="3249625"/>
            <a:ext cx="1695499" cy="20232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Teacher and Students (#2)">
            <a:extLst>
              <a:ext uri="{FF2B5EF4-FFF2-40B4-BE49-F238E27FC236}">
                <a16:creationId xmlns:a16="http://schemas.microsoft.com/office/drawing/2014/main" id="{A5F19D3D-F62C-F54A-973E-B6E83E250498}"/>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3652"/>
          <a:stretch/>
        </p:blipFill>
        <p:spPr bwMode="auto">
          <a:xfrm flipH="1">
            <a:off x="1847528" y="4102034"/>
            <a:ext cx="1795166" cy="235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7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0">
                                            <p:graphicEl>
                                              <a:dgm id="{F97C0565-E8FB-4666-8203-E24B92847FD0}"/>
                                            </p:graphicEl>
                                          </p:spTgt>
                                        </p:tgtEl>
                                        <p:attrNameLst>
                                          <p:attrName>style.visibility</p:attrName>
                                        </p:attrNameLst>
                                      </p:cBhvr>
                                      <p:to>
                                        <p:strVal val="visible"/>
                                      </p:to>
                                    </p:set>
                                    <p:animEffect transition="in" filter="wipe(down)">
                                      <p:cBhvr>
                                        <p:cTn id="19" dur="1000"/>
                                        <p:tgtEl>
                                          <p:spTgt spid="20">
                                            <p:graphicEl>
                                              <a:dgm id="{F97C0565-E8FB-4666-8203-E24B92847FD0}"/>
                                            </p:graphicEl>
                                          </p:spTgt>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20">
                                            <p:graphicEl>
                                              <a:dgm id="{6085943F-1C99-4E64-BA74-1688C706E3D5}"/>
                                            </p:graphicEl>
                                          </p:spTgt>
                                        </p:tgtEl>
                                        <p:attrNameLst>
                                          <p:attrName>style.visibility</p:attrName>
                                        </p:attrNameLst>
                                      </p:cBhvr>
                                      <p:to>
                                        <p:strVal val="visible"/>
                                      </p:to>
                                    </p:set>
                                    <p:animEffect transition="in" filter="wipe(down)">
                                      <p:cBhvr>
                                        <p:cTn id="23" dur="1000"/>
                                        <p:tgtEl>
                                          <p:spTgt spid="20">
                                            <p:graphicEl>
                                              <a:dgm id="{6085943F-1C99-4E64-BA74-1688C706E3D5}"/>
                                            </p:graphic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1000"/>
                                        <p:tgtEl>
                                          <p:spTgt spid="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graphicEl>
                                              <a:dgm id="{25E20F56-5EB8-417D-B8EC-1BEC04130D0A}"/>
                                            </p:graphicEl>
                                          </p:spTgt>
                                        </p:tgtEl>
                                        <p:attrNameLst>
                                          <p:attrName>style.visibility</p:attrName>
                                        </p:attrNameLst>
                                      </p:cBhvr>
                                      <p:to>
                                        <p:strVal val="visible"/>
                                      </p:to>
                                    </p:set>
                                    <p:animEffect transition="in" filter="wipe(down)">
                                      <p:cBhvr>
                                        <p:cTn id="34" dur="1000"/>
                                        <p:tgtEl>
                                          <p:spTgt spid="20">
                                            <p:graphicEl>
                                              <a:dgm id="{25E20F56-5EB8-417D-B8EC-1BEC04130D0A}"/>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graphicEl>
                                              <a:dgm id="{9AA23D97-CEE1-434C-966F-59EBD557CA3E}"/>
                                            </p:graphicEl>
                                          </p:spTgt>
                                        </p:tgtEl>
                                        <p:attrNameLst>
                                          <p:attrName>style.visibility</p:attrName>
                                        </p:attrNameLst>
                                      </p:cBhvr>
                                      <p:to>
                                        <p:strVal val="visible"/>
                                      </p:to>
                                    </p:set>
                                    <p:animEffect transition="in" filter="wipe(down)">
                                      <p:cBhvr>
                                        <p:cTn id="37" dur="1000"/>
                                        <p:tgtEl>
                                          <p:spTgt spid="20">
                                            <p:graphicEl>
                                              <a:dgm id="{9AA23D97-CEE1-434C-966F-59EBD557CA3E}"/>
                                            </p:graphicEl>
                                          </p:spTgt>
                                        </p:tgtEl>
                                      </p:cBhvr>
                                    </p:animEffect>
                                  </p:childTnLst>
                                </p:cTn>
                              </p:par>
                            </p:childTnLst>
                          </p:cTn>
                        </p:par>
                        <p:par>
                          <p:cTn id="38" fill="hold">
                            <p:stCondLst>
                              <p:cond delay="1000"/>
                            </p:stCondLst>
                            <p:childTnLst>
                              <p:par>
                                <p:cTn id="39" presetID="6" presetClass="entr" presetSubtype="16"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ircle(in)">
                                      <p:cBhvr>
                                        <p:cTn id="41" dur="1000"/>
                                        <p:tgtEl>
                                          <p:spTgt spid="2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0">
                                            <p:graphicEl>
                                              <a:dgm id="{8FC6A789-3D26-4663-BD32-293CEAA897B8}"/>
                                            </p:graphicEl>
                                          </p:spTgt>
                                        </p:tgtEl>
                                        <p:attrNameLst>
                                          <p:attrName>style.visibility</p:attrName>
                                        </p:attrNameLst>
                                      </p:cBhvr>
                                      <p:to>
                                        <p:strVal val="visible"/>
                                      </p:to>
                                    </p:set>
                                    <p:animEffect transition="in" filter="wipe(down)">
                                      <p:cBhvr>
                                        <p:cTn id="49" dur="1000"/>
                                        <p:tgtEl>
                                          <p:spTgt spid="20">
                                            <p:graphicEl>
                                              <a:dgm id="{8FC6A789-3D26-4663-BD32-293CEAA897B8}"/>
                                            </p:graphicEl>
                                          </p:spTgt>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2" dur="1" fill="hold">
                                          <p:stCondLst>
                                            <p:cond delay="0"/>
                                          </p:stCondLst>
                                        </p:cTn>
                                        <p:tgtEl>
                                          <p:spTgt spid="20">
                                            <p:graphicEl>
                                              <a:dgm id="{773CABB6-5B30-404C-90AD-981CF723DAD4}"/>
                                            </p:graphicEl>
                                          </p:spTgt>
                                        </p:tgtEl>
                                        <p:attrNameLst>
                                          <p:attrName>style.visibility</p:attrName>
                                        </p:attrNameLst>
                                      </p:cBhvr>
                                      <p:to>
                                        <p:strVal val="visible"/>
                                      </p:to>
                                    </p:set>
                                    <p:animEffect transition="in" filter="wipe(down)">
                                      <p:cBhvr>
                                        <p:cTn id="53" dur="1000"/>
                                        <p:tgtEl>
                                          <p:spTgt spid="20">
                                            <p:graphicEl>
                                              <a:dgm id="{773CABB6-5B30-404C-90AD-981CF723DAD4}"/>
                                            </p:graphicEl>
                                          </p:spTgt>
                                        </p:tgtEl>
                                      </p:cBhvr>
                                    </p:animEffect>
                                  </p:childTnLst>
                                </p:cTn>
                              </p:par>
                            </p:childTnLst>
                          </p:cTn>
                        </p:par>
                        <p:par>
                          <p:cTn id="54" fill="hold">
                            <p:stCondLst>
                              <p:cond delay="2000"/>
                            </p:stCondLst>
                            <p:childTnLst>
                              <p:par>
                                <p:cTn id="55" presetID="6" presetClass="entr" presetSubtype="16"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1000"/>
                                        <p:tgtEl>
                                          <p:spTgt spid="2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Dgm bld="one"/>
        </p:bldSub>
      </p:bldGraphic>
      <p:bldP spid="11" grpId="0" animBg="1"/>
      <p:bldP spid="12" grpId="0" animBg="1"/>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flipH="1">
            <a:off x="1883532" y="44624"/>
            <a:ext cx="8424936" cy="726950"/>
          </a:xfrm>
          <a:custGeom>
            <a:avLst/>
            <a:gdLst>
              <a:gd name="connsiteX0" fmla="*/ 9865810 w 10027656"/>
              <a:gd name="connsiteY0" fmla="*/ 198175 h 1169233"/>
              <a:gd name="connsiteX1" fmla="*/ 9345602 w 10027656"/>
              <a:gd name="connsiteY1" fmla="*/ 198175 h 1169233"/>
              <a:gd name="connsiteX2" fmla="*/ 9345602 w 10027656"/>
              <a:gd name="connsiteY2" fmla="*/ 330291 h 1169233"/>
              <a:gd name="connsiteX3" fmla="*/ 9279542 w 10027656"/>
              <a:gd name="connsiteY3" fmla="*/ 396351 h 1169233"/>
              <a:gd name="connsiteX4" fmla="*/ 9015310 w 10027656"/>
              <a:gd name="connsiteY4" fmla="*/ 396351 h 1169233"/>
              <a:gd name="connsiteX5" fmla="*/ 8949251 w 10027656"/>
              <a:gd name="connsiteY5" fmla="*/ 330291 h 1169233"/>
              <a:gd name="connsiteX6" fmla="*/ 8949251 w 10027656"/>
              <a:gd name="connsiteY6" fmla="*/ 198175 h 1169233"/>
              <a:gd name="connsiteX7" fmla="*/ 1137022 w 10027656"/>
              <a:gd name="connsiteY7" fmla="*/ 198175 h 1169233"/>
              <a:gd name="connsiteX8" fmla="*/ 1137022 w 10027656"/>
              <a:gd name="connsiteY8" fmla="*/ 330291 h 1169233"/>
              <a:gd name="connsiteX9" fmla="*/ 1070962 w 10027656"/>
              <a:gd name="connsiteY9" fmla="*/ 396351 h 1169233"/>
              <a:gd name="connsiteX10" fmla="*/ 806731 w 10027656"/>
              <a:gd name="connsiteY10" fmla="*/ 396351 h 1169233"/>
              <a:gd name="connsiteX11" fmla="*/ 740671 w 10027656"/>
              <a:gd name="connsiteY11" fmla="*/ 330291 h 1169233"/>
              <a:gd name="connsiteX12" fmla="*/ 740671 w 10027656"/>
              <a:gd name="connsiteY12" fmla="*/ 198175 h 1169233"/>
              <a:gd name="connsiteX13" fmla="*/ 161846 w 10027656"/>
              <a:gd name="connsiteY13" fmla="*/ 198175 h 1169233"/>
              <a:gd name="connsiteX14" fmla="*/ 0 w 10027656"/>
              <a:gd name="connsiteY14" fmla="*/ 360021 h 1169233"/>
              <a:gd name="connsiteX15" fmla="*/ 0 w 10027656"/>
              <a:gd name="connsiteY15" fmla="*/ 1007387 h 1169233"/>
              <a:gd name="connsiteX16" fmla="*/ 161846 w 10027656"/>
              <a:gd name="connsiteY16" fmla="*/ 1169233 h 1169233"/>
              <a:gd name="connsiteX17" fmla="*/ 9865810 w 10027656"/>
              <a:gd name="connsiteY17" fmla="*/ 1169233 h 1169233"/>
              <a:gd name="connsiteX18" fmla="*/ 10027656 w 10027656"/>
              <a:gd name="connsiteY18" fmla="*/ 1007387 h 1169233"/>
              <a:gd name="connsiteX19" fmla="*/ 10027656 w 10027656"/>
              <a:gd name="connsiteY19" fmla="*/ 360021 h 1169233"/>
              <a:gd name="connsiteX20" fmla="*/ 9865810 w 10027656"/>
              <a:gd name="connsiteY20" fmla="*/ 198175 h 1169233"/>
              <a:gd name="connsiteX21" fmla="*/ 1070962 w 10027656"/>
              <a:gd name="connsiteY21" fmla="*/ 0 h 1169233"/>
              <a:gd name="connsiteX22" fmla="*/ 806731 w 10027656"/>
              <a:gd name="connsiteY22" fmla="*/ 0 h 1169233"/>
              <a:gd name="connsiteX23" fmla="*/ 740671 w 10027656"/>
              <a:gd name="connsiteY23" fmla="*/ 66060 h 1169233"/>
              <a:gd name="connsiteX24" fmla="*/ 740671 w 10027656"/>
              <a:gd name="connsiteY24" fmla="*/ 198175 h 1169233"/>
              <a:gd name="connsiteX25" fmla="*/ 1137022 w 10027656"/>
              <a:gd name="connsiteY25" fmla="*/ 198175 h 1169233"/>
              <a:gd name="connsiteX26" fmla="*/ 1137022 w 10027656"/>
              <a:gd name="connsiteY26" fmla="*/ 66060 h 1169233"/>
              <a:gd name="connsiteX27" fmla="*/ 1070962 w 10027656"/>
              <a:gd name="connsiteY27" fmla="*/ 0 h 1169233"/>
              <a:gd name="connsiteX28" fmla="*/ 9279542 w 10027656"/>
              <a:gd name="connsiteY28" fmla="*/ 0 h 1169233"/>
              <a:gd name="connsiteX29" fmla="*/ 9015310 w 10027656"/>
              <a:gd name="connsiteY29" fmla="*/ 0 h 1169233"/>
              <a:gd name="connsiteX30" fmla="*/ 8949251 w 10027656"/>
              <a:gd name="connsiteY30" fmla="*/ 66060 h 1169233"/>
              <a:gd name="connsiteX31" fmla="*/ 8949251 w 10027656"/>
              <a:gd name="connsiteY31" fmla="*/ 198175 h 1169233"/>
              <a:gd name="connsiteX32" fmla="*/ 9345602 w 10027656"/>
              <a:gd name="connsiteY32" fmla="*/ 198175 h 1169233"/>
              <a:gd name="connsiteX33" fmla="*/ 9345602 w 10027656"/>
              <a:gd name="connsiteY33" fmla="*/ 66060 h 1169233"/>
              <a:gd name="connsiteX34" fmla="*/ 9279542 w 10027656"/>
              <a:gd name="connsiteY34" fmla="*/ 0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27656" h="1169233">
                <a:moveTo>
                  <a:pt x="9865810" y="198175"/>
                </a:moveTo>
                <a:lnTo>
                  <a:pt x="9345602" y="198175"/>
                </a:lnTo>
                <a:lnTo>
                  <a:pt x="9345602" y="330291"/>
                </a:lnTo>
                <a:cubicBezTo>
                  <a:pt x="9345602" y="366775"/>
                  <a:pt x="9316026" y="396351"/>
                  <a:pt x="9279542" y="396351"/>
                </a:cubicBezTo>
                <a:lnTo>
                  <a:pt x="9015310" y="396351"/>
                </a:lnTo>
                <a:cubicBezTo>
                  <a:pt x="8978826" y="396351"/>
                  <a:pt x="8949251" y="366775"/>
                  <a:pt x="8949251" y="330291"/>
                </a:cubicBezTo>
                <a:lnTo>
                  <a:pt x="8949251" y="198175"/>
                </a:lnTo>
                <a:lnTo>
                  <a:pt x="1137022" y="198175"/>
                </a:lnTo>
                <a:lnTo>
                  <a:pt x="1137022" y="330291"/>
                </a:lnTo>
                <a:cubicBezTo>
                  <a:pt x="1137022" y="366775"/>
                  <a:pt x="1107446" y="396351"/>
                  <a:pt x="1070962" y="396351"/>
                </a:cubicBezTo>
                <a:lnTo>
                  <a:pt x="806731" y="396351"/>
                </a:lnTo>
                <a:cubicBezTo>
                  <a:pt x="770247" y="396351"/>
                  <a:pt x="740671" y="366775"/>
                  <a:pt x="740671" y="330291"/>
                </a:cubicBezTo>
                <a:lnTo>
                  <a:pt x="740671" y="198175"/>
                </a:lnTo>
                <a:lnTo>
                  <a:pt x="161846" y="198175"/>
                </a:lnTo>
                <a:cubicBezTo>
                  <a:pt x="72461" y="198175"/>
                  <a:pt x="0" y="270636"/>
                  <a:pt x="0" y="360021"/>
                </a:cubicBezTo>
                <a:lnTo>
                  <a:pt x="0" y="1007387"/>
                </a:lnTo>
                <a:cubicBezTo>
                  <a:pt x="0" y="1096772"/>
                  <a:pt x="72461" y="1169233"/>
                  <a:pt x="161846" y="1169233"/>
                </a:cubicBezTo>
                <a:lnTo>
                  <a:pt x="9865810" y="1169233"/>
                </a:lnTo>
                <a:cubicBezTo>
                  <a:pt x="9955195" y="1169233"/>
                  <a:pt x="10027656" y="1096772"/>
                  <a:pt x="10027656" y="1007387"/>
                </a:cubicBezTo>
                <a:lnTo>
                  <a:pt x="10027656" y="360021"/>
                </a:lnTo>
                <a:cubicBezTo>
                  <a:pt x="10027656" y="270636"/>
                  <a:pt x="9955195" y="198175"/>
                  <a:pt x="9865810" y="198175"/>
                </a:cubicBezTo>
                <a:close/>
                <a:moveTo>
                  <a:pt x="1070962" y="0"/>
                </a:moveTo>
                <a:lnTo>
                  <a:pt x="806731" y="0"/>
                </a:lnTo>
                <a:cubicBezTo>
                  <a:pt x="770247" y="0"/>
                  <a:pt x="740671" y="29576"/>
                  <a:pt x="740671" y="66060"/>
                </a:cubicBezTo>
                <a:lnTo>
                  <a:pt x="740671" y="198175"/>
                </a:lnTo>
                <a:lnTo>
                  <a:pt x="1137022" y="198175"/>
                </a:lnTo>
                <a:lnTo>
                  <a:pt x="1137022" y="66060"/>
                </a:lnTo>
                <a:cubicBezTo>
                  <a:pt x="1137022" y="29576"/>
                  <a:pt x="1107446" y="0"/>
                  <a:pt x="1070962" y="0"/>
                </a:cubicBezTo>
                <a:close/>
                <a:moveTo>
                  <a:pt x="9279542" y="0"/>
                </a:moveTo>
                <a:lnTo>
                  <a:pt x="9015310" y="0"/>
                </a:lnTo>
                <a:cubicBezTo>
                  <a:pt x="8978826" y="0"/>
                  <a:pt x="8949251" y="29576"/>
                  <a:pt x="8949251" y="66060"/>
                </a:cubicBezTo>
                <a:lnTo>
                  <a:pt x="8949251" y="198175"/>
                </a:lnTo>
                <a:lnTo>
                  <a:pt x="9345602" y="198175"/>
                </a:lnTo>
                <a:lnTo>
                  <a:pt x="9345602" y="66060"/>
                </a:lnTo>
                <a:cubicBezTo>
                  <a:pt x="9345602" y="29576"/>
                  <a:pt x="9316026" y="0"/>
                  <a:pt x="9279542" y="0"/>
                </a:cubicBezTo>
                <a:close/>
              </a:path>
            </a:pathLst>
          </a:cu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prstClr val="white"/>
                </a:solidFill>
                <a:effectLst>
                  <a:outerShdw blurRad="38100" dist="38100" dir="2700000" algn="tl">
                    <a:srgbClr val="000000">
                      <a:alpha val="43137"/>
                    </a:srgbClr>
                  </a:outerShdw>
                </a:effectLst>
              </a:rPr>
              <a:t>Rules for using the Quotation Marks </a:t>
            </a:r>
          </a:p>
        </p:txBody>
      </p:sp>
      <p:sp>
        <p:nvSpPr>
          <p:cNvPr id="9" name="Rectangle 8"/>
          <p:cNvSpPr/>
          <p:nvPr/>
        </p:nvSpPr>
        <p:spPr>
          <a:xfrm>
            <a:off x="1559051" y="980728"/>
            <a:ext cx="10441605" cy="593320"/>
          </a:xfrm>
          <a:prstGeom prst="rect">
            <a:avLst/>
          </a:prstGeom>
          <a:solidFill>
            <a:schemeClr val="accent4">
              <a:lumMod val="20000"/>
              <a:lumOff val="8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r>
              <a:rPr lang="en-IE" sz="2400" dirty="0">
                <a:solidFill>
                  <a:schemeClr val="tx1"/>
                </a:solidFill>
                <a:latin typeface="Calibri" panose="020F0502020204030204" pitchFamily="34" charset="0"/>
                <a:cs typeface="Calibri" panose="020F0502020204030204" pitchFamily="34" charset="0"/>
              </a:rPr>
              <a:t>Always keep any punctuation that is part of the quote inside the quotation marks.</a:t>
            </a:r>
            <a:endParaRPr lang="en-IN" sz="2400" dirty="0">
              <a:solidFill>
                <a:schemeClr val="tx1"/>
              </a:solidFill>
              <a:latin typeface="Calibri" panose="020F0502020204030204" pitchFamily="34" charset="0"/>
              <a:cs typeface="Calibri" panose="020F0502020204030204" pitchFamily="34" charset="0"/>
            </a:endParaRPr>
          </a:p>
        </p:txBody>
      </p:sp>
      <p:sp>
        <p:nvSpPr>
          <p:cNvPr id="10" name="Rectangle 9"/>
          <p:cNvSpPr/>
          <p:nvPr/>
        </p:nvSpPr>
        <p:spPr>
          <a:xfrm>
            <a:off x="76765" y="980728"/>
            <a:ext cx="1428750" cy="593320"/>
          </a:xfrm>
          <a:prstGeom prst="rect">
            <a:avLst/>
          </a:prstGeom>
          <a:solidFill>
            <a:schemeClr val="accent4">
              <a:lumMod val="40000"/>
              <a:lumOff val="6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IE" sz="2400" b="1" dirty="0">
                <a:solidFill>
                  <a:schemeClr val="tx1"/>
                </a:solidFill>
                <a:latin typeface="Calibri" panose="020F0502020204030204" pitchFamily="34" charset="0"/>
                <a:cs typeface="Calibri" panose="020F0502020204030204" pitchFamily="34" charset="0"/>
              </a:rPr>
              <a:t>Rule 3: </a:t>
            </a:r>
            <a:endParaRPr lang="en-US" sz="2400" dirty="0">
              <a:solidFill>
                <a:schemeClr val="tx1"/>
              </a:solidFill>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95A03FE9-9B3A-0E49-A4AA-2C568071C555}"/>
              </a:ext>
            </a:extLst>
          </p:cNvPr>
          <p:cNvSpPr/>
          <p:nvPr/>
        </p:nvSpPr>
        <p:spPr>
          <a:xfrm>
            <a:off x="860960" y="2995556"/>
            <a:ext cx="2088232" cy="2088232"/>
          </a:xfrm>
          <a:prstGeom prst="ellipse">
            <a:avLst/>
          </a:prstGeom>
          <a:gradFill flip="none" rotWithShape="1">
            <a:gsLst>
              <a:gs pos="0">
                <a:srgbClr val="BDB2FF">
                  <a:shade val="30000"/>
                  <a:satMod val="115000"/>
                </a:srgbClr>
              </a:gs>
              <a:gs pos="50000">
                <a:srgbClr val="BDB2FF">
                  <a:shade val="67500"/>
                  <a:satMod val="115000"/>
                </a:srgbClr>
              </a:gs>
              <a:gs pos="100000">
                <a:srgbClr val="BDB2FF">
                  <a:shade val="100000"/>
                  <a:satMod val="115000"/>
                </a:srgbClr>
              </a:gs>
            </a:gsLst>
            <a:lin ang="8100000" scaled="1"/>
            <a:tileRect/>
          </a:gradFill>
          <a:ln>
            <a:noFill/>
          </a:ln>
          <a:effectLst>
            <a:outerShdw blurRad="241300" dist="190500" dir="8820000" sx="104000" sy="104000" algn="tr" rotWithShape="0">
              <a:prstClr val="black">
                <a:alpha val="40000"/>
              </a:prstClr>
            </a:outerShdw>
          </a:effectLst>
          <a:scene3d>
            <a:camera prst="orthographicFront"/>
            <a:lightRig rig="threePt" dir="t"/>
          </a:scene3d>
          <a:sp3d prstMaterial="plastic">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Quotation Mark</a:t>
            </a:r>
            <a:endParaRPr lang="en-IN" sz="2400" dirty="0"/>
          </a:p>
        </p:txBody>
      </p:sp>
      <p:grpSp>
        <p:nvGrpSpPr>
          <p:cNvPr id="14" name="Group 13">
            <a:extLst>
              <a:ext uri="{FF2B5EF4-FFF2-40B4-BE49-F238E27FC236}">
                <a16:creationId xmlns:a16="http://schemas.microsoft.com/office/drawing/2014/main" id="{A2D7DD54-5D14-2D4E-80DE-DEB710E53B7C}"/>
              </a:ext>
            </a:extLst>
          </p:cNvPr>
          <p:cNvGrpSpPr/>
          <p:nvPr/>
        </p:nvGrpSpPr>
        <p:grpSpPr>
          <a:xfrm>
            <a:off x="3285585" y="3499612"/>
            <a:ext cx="4923601" cy="1080120"/>
            <a:chOff x="3285585" y="3294184"/>
            <a:chExt cx="4923601" cy="1080120"/>
          </a:xfrm>
        </p:grpSpPr>
        <p:sp>
          <p:nvSpPr>
            <p:cNvPr id="17" name="Oval 16">
              <a:extLst>
                <a:ext uri="{FF2B5EF4-FFF2-40B4-BE49-F238E27FC236}">
                  <a16:creationId xmlns:a16="http://schemas.microsoft.com/office/drawing/2014/main" id="{98411624-34ED-8546-B4BF-66A9237274D4}"/>
                </a:ext>
              </a:extLst>
            </p:cNvPr>
            <p:cNvSpPr/>
            <p:nvPr/>
          </p:nvSpPr>
          <p:spPr>
            <a:xfrm>
              <a:off x="3285585" y="3294184"/>
              <a:ext cx="1080120" cy="1080120"/>
            </a:xfrm>
            <a:prstGeom prst="ellipse">
              <a:avLst/>
            </a:prstGeom>
            <a:gradFill flip="none" rotWithShape="1">
              <a:gsLst>
                <a:gs pos="0">
                  <a:srgbClr val="FFADAD">
                    <a:shade val="30000"/>
                    <a:satMod val="115000"/>
                  </a:srgbClr>
                </a:gs>
                <a:gs pos="50000">
                  <a:srgbClr val="FFADAD">
                    <a:shade val="67500"/>
                    <a:satMod val="115000"/>
                  </a:srgbClr>
                </a:gs>
                <a:gs pos="100000">
                  <a:srgbClr val="FFADAD">
                    <a:shade val="100000"/>
                    <a:satMod val="115000"/>
                  </a:srgbClr>
                </a:gs>
              </a:gsLst>
              <a:lin ang="8100000" scaled="1"/>
              <a:tileRect/>
            </a:gradFill>
            <a:ln>
              <a:noFill/>
            </a:ln>
            <a:effectLst>
              <a:outerShdw blurRad="241300" dist="190500" dir="8820000" sx="104000" sy="104000" algn="tr" rotWithShape="0">
                <a:prstClr val="black">
                  <a:alpha val="40000"/>
                </a:prstClr>
              </a:outerShdw>
            </a:effectLst>
            <a:scene3d>
              <a:camera prst="orthographicFront"/>
              <a:lightRig rig="threePt" dir="t"/>
            </a:scene3d>
            <a:sp3d prstMaterial="plastic">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EAAD9C29-FA40-CA48-B8F2-65211860CF6B}"/>
                </a:ext>
              </a:extLst>
            </p:cNvPr>
            <p:cNvSpPr txBox="1"/>
            <p:nvPr/>
          </p:nvSpPr>
          <p:spPr>
            <a:xfrm>
              <a:off x="4464770" y="3534251"/>
              <a:ext cx="3744416" cy="769441"/>
            </a:xfrm>
            <a:prstGeom prst="rect">
              <a:avLst/>
            </a:prstGeom>
            <a:noFill/>
          </p:spPr>
          <p:txBody>
            <a:bodyPr wrap="square" rtlCol="0">
              <a:spAutoFit/>
            </a:bodyPr>
            <a:lstStyle/>
            <a:p>
              <a:pPr lvl="0"/>
              <a:r>
                <a:rPr lang="en-IE" sz="2200" dirty="0">
                  <a:latin typeface="Calibri" panose="020F0502020204030204" pitchFamily="34" charset="0"/>
                  <a:cs typeface="Calibri" panose="020F0502020204030204" pitchFamily="34" charset="0"/>
                </a:rPr>
                <a:t>"Look out! It's a cyclone!" shouted Deepa.</a:t>
              </a:r>
              <a:endParaRPr lang="en-IN" sz="2200" dirty="0">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52C4D628-4325-D640-89E0-FE67FF48A24E}"/>
              </a:ext>
            </a:extLst>
          </p:cNvPr>
          <p:cNvGrpSpPr/>
          <p:nvPr/>
        </p:nvGrpSpPr>
        <p:grpSpPr>
          <a:xfrm>
            <a:off x="2639616" y="5364372"/>
            <a:ext cx="5400600" cy="1080120"/>
            <a:chOff x="2639616" y="5158944"/>
            <a:chExt cx="5400600" cy="1080120"/>
          </a:xfrm>
        </p:grpSpPr>
        <p:sp>
          <p:nvSpPr>
            <p:cNvPr id="20" name="Oval 19">
              <a:extLst>
                <a:ext uri="{FF2B5EF4-FFF2-40B4-BE49-F238E27FC236}">
                  <a16:creationId xmlns:a16="http://schemas.microsoft.com/office/drawing/2014/main" id="{A753532F-F038-9245-A14D-2158C52A3917}"/>
                </a:ext>
              </a:extLst>
            </p:cNvPr>
            <p:cNvSpPr/>
            <p:nvPr/>
          </p:nvSpPr>
          <p:spPr>
            <a:xfrm>
              <a:off x="2639616" y="5158944"/>
              <a:ext cx="1080120" cy="1080120"/>
            </a:xfrm>
            <a:prstGeom prst="ellipse">
              <a:avLst/>
            </a:prstGeom>
            <a:gradFill flip="none" rotWithShape="1">
              <a:gsLst>
                <a:gs pos="0">
                  <a:srgbClr val="CAFFBF">
                    <a:shade val="30000"/>
                    <a:satMod val="115000"/>
                  </a:srgbClr>
                </a:gs>
                <a:gs pos="50000">
                  <a:srgbClr val="CAFFBF">
                    <a:shade val="67500"/>
                    <a:satMod val="115000"/>
                  </a:srgbClr>
                </a:gs>
                <a:gs pos="100000">
                  <a:srgbClr val="CAFFBF">
                    <a:shade val="100000"/>
                    <a:satMod val="115000"/>
                  </a:srgbClr>
                </a:gs>
              </a:gsLst>
              <a:lin ang="8100000" scaled="1"/>
              <a:tileRect/>
            </a:gradFill>
            <a:ln>
              <a:noFill/>
            </a:ln>
            <a:effectLst>
              <a:outerShdw blurRad="241300" dist="190500" dir="8820000" sx="104000" sy="104000" algn="tr" rotWithShape="0">
                <a:prstClr val="black">
                  <a:alpha val="40000"/>
                </a:prstClr>
              </a:outerShdw>
            </a:effectLst>
            <a:scene3d>
              <a:camera prst="orthographicFront"/>
              <a:lightRig rig="threePt" dir="t"/>
            </a:scene3d>
            <a:sp3d prstMaterial="plastic">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1" name="TextBox 20">
              <a:extLst>
                <a:ext uri="{FF2B5EF4-FFF2-40B4-BE49-F238E27FC236}">
                  <a16:creationId xmlns:a16="http://schemas.microsoft.com/office/drawing/2014/main" id="{E779F471-BF4A-704D-9588-198B36E0AD76}"/>
                </a:ext>
              </a:extLst>
            </p:cNvPr>
            <p:cNvSpPr txBox="1"/>
            <p:nvPr/>
          </p:nvSpPr>
          <p:spPr>
            <a:xfrm>
              <a:off x="3895847" y="5334451"/>
              <a:ext cx="4144369" cy="769441"/>
            </a:xfrm>
            <a:prstGeom prst="rect">
              <a:avLst/>
            </a:prstGeom>
            <a:noFill/>
          </p:spPr>
          <p:txBody>
            <a:bodyPr wrap="square" rtlCol="0">
              <a:spAutoFit/>
            </a:bodyPr>
            <a:lstStyle/>
            <a:p>
              <a:pPr lvl="0"/>
              <a:r>
                <a:rPr lang="en-IE" sz="2200" dirty="0">
                  <a:latin typeface="Calibri" panose="020F0502020204030204" pitchFamily="34" charset="0"/>
                  <a:cs typeface="Calibri" panose="020F0502020204030204" pitchFamily="34" charset="0"/>
                </a:rPr>
                <a:t>Sanjay asked, "Do you know the way to the city? I'm lost."</a:t>
              </a:r>
              <a:endParaRPr lang="en-IN" sz="2200" dirty="0">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002943EB-041C-2F42-BF53-36790AE35AEE}"/>
              </a:ext>
            </a:extLst>
          </p:cNvPr>
          <p:cNvGrpSpPr/>
          <p:nvPr/>
        </p:nvGrpSpPr>
        <p:grpSpPr>
          <a:xfrm>
            <a:off x="2766516" y="1804466"/>
            <a:ext cx="6353820" cy="1080120"/>
            <a:chOff x="2766516" y="1599038"/>
            <a:chExt cx="6353820" cy="1080120"/>
          </a:xfrm>
        </p:grpSpPr>
        <p:sp>
          <p:nvSpPr>
            <p:cNvPr id="23" name="Oval 22">
              <a:extLst>
                <a:ext uri="{FF2B5EF4-FFF2-40B4-BE49-F238E27FC236}">
                  <a16:creationId xmlns:a16="http://schemas.microsoft.com/office/drawing/2014/main" id="{B0D31F4C-92B3-DD4E-96D7-A88A06DB28FE}"/>
                </a:ext>
              </a:extLst>
            </p:cNvPr>
            <p:cNvSpPr/>
            <p:nvPr/>
          </p:nvSpPr>
          <p:spPr>
            <a:xfrm>
              <a:off x="2766516" y="1599038"/>
              <a:ext cx="1080120" cy="1080120"/>
            </a:xfrm>
            <a:prstGeom prst="ellipse">
              <a:avLst/>
            </a:prstGeom>
            <a:gradFill flip="none" rotWithShape="1">
              <a:gsLst>
                <a:gs pos="0">
                  <a:srgbClr val="FDFFB6">
                    <a:shade val="30000"/>
                    <a:satMod val="115000"/>
                  </a:srgbClr>
                </a:gs>
                <a:gs pos="50000">
                  <a:srgbClr val="FDFFB6">
                    <a:shade val="67500"/>
                    <a:satMod val="115000"/>
                  </a:srgbClr>
                </a:gs>
                <a:gs pos="100000">
                  <a:srgbClr val="FDFFB6">
                    <a:shade val="100000"/>
                    <a:satMod val="115000"/>
                  </a:srgbClr>
                </a:gs>
              </a:gsLst>
              <a:lin ang="8100000" scaled="1"/>
              <a:tileRect/>
            </a:gradFill>
            <a:ln>
              <a:noFill/>
            </a:ln>
            <a:effectLst>
              <a:outerShdw blurRad="241300" dist="190500" dir="8820000" sx="104000" sy="104000" algn="tr" rotWithShape="0">
                <a:prstClr val="black">
                  <a:alpha val="40000"/>
                </a:prstClr>
              </a:outerShdw>
            </a:effectLst>
            <a:scene3d>
              <a:camera prst="orthographicFront"/>
              <a:lightRig rig="threePt" dir="t"/>
            </a:scene3d>
            <a:sp3d prstMaterial="plastic">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4" name="TextBox 23">
              <a:extLst>
                <a:ext uri="{FF2B5EF4-FFF2-40B4-BE49-F238E27FC236}">
                  <a16:creationId xmlns:a16="http://schemas.microsoft.com/office/drawing/2014/main" id="{5699A9B3-D0A6-0547-BAA8-1BF83DD334CD}"/>
                </a:ext>
              </a:extLst>
            </p:cNvPr>
            <p:cNvSpPr txBox="1"/>
            <p:nvPr/>
          </p:nvSpPr>
          <p:spPr>
            <a:xfrm>
              <a:off x="3859843" y="1734051"/>
              <a:ext cx="5260493" cy="769441"/>
            </a:xfrm>
            <a:prstGeom prst="rect">
              <a:avLst/>
            </a:prstGeom>
            <a:noFill/>
          </p:spPr>
          <p:txBody>
            <a:bodyPr wrap="square" rtlCol="0">
              <a:spAutoFit/>
            </a:bodyPr>
            <a:lstStyle/>
            <a:p>
              <a:pPr lvl="0"/>
              <a:r>
                <a:rPr lang="en-IE" sz="2200" dirty="0">
                  <a:latin typeface="Calibri" panose="020F0502020204030204" pitchFamily="34" charset="0"/>
                  <a:cs typeface="Calibri" panose="020F0502020204030204" pitchFamily="34" charset="0"/>
                </a:rPr>
                <a:t>“The story starts in a cold, dark, scary forest," said the storyteller.</a:t>
              </a:r>
              <a:endParaRPr lang="en-IN" sz="2200" dirty="0">
                <a:latin typeface="Calibri" panose="020F0502020204030204" pitchFamily="34" charset="0"/>
                <a:cs typeface="Calibri" panose="020F0502020204030204" pitchFamily="34" charset="0"/>
              </a:endParaRPr>
            </a:p>
          </p:txBody>
        </p:sp>
      </p:grpSp>
      <p:pic>
        <p:nvPicPr>
          <p:cNvPr id="25" name="Picture 2" descr="Free Storytelling Storybook vector and picture">
            <a:extLst>
              <a:ext uri="{FF2B5EF4-FFF2-40B4-BE49-F238E27FC236}">
                <a16:creationId xmlns:a16="http://schemas.microsoft.com/office/drawing/2014/main" id="{5B21D306-A14D-6B48-A9C1-E954B86717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869" y="1590733"/>
            <a:ext cx="1212420" cy="16135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tree and traffic light uprooted on the road">
            <a:extLst>
              <a:ext uri="{FF2B5EF4-FFF2-40B4-BE49-F238E27FC236}">
                <a16:creationId xmlns:a16="http://schemas.microsoft.com/office/drawing/2014/main" id="{C9174D46-DA51-B540-8BAF-DE5502851A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1841" y="3528350"/>
            <a:ext cx="1910869" cy="11398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Free vector flat road map with a several landmarks">
            <a:extLst>
              <a:ext uri="{FF2B5EF4-FFF2-40B4-BE49-F238E27FC236}">
                <a16:creationId xmlns:a16="http://schemas.microsoft.com/office/drawing/2014/main" id="{E2720659-28C1-7F4F-A2D9-82C93428AD5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727" t="15832" r="10761" b="10493"/>
          <a:stretch/>
        </p:blipFill>
        <p:spPr bwMode="auto">
          <a:xfrm>
            <a:off x="8112224" y="5021470"/>
            <a:ext cx="1667885" cy="160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90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1000"/>
                                        <p:tgtEl>
                                          <p:spTgt spid="13"/>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p:tgtEl>
                                          <p:spTgt spid="25"/>
                                        </p:tgtEl>
                                        <p:attrNameLst>
                                          <p:attrName>ppt_x</p:attrName>
                                        </p:attrNameLst>
                                      </p:cBhvr>
                                      <p:tavLst>
                                        <p:tav tm="0">
                                          <p:val>
                                            <p:strVal val="#ppt_x-#ppt_w*1.125000"/>
                                          </p:val>
                                        </p:tav>
                                        <p:tav tm="100000">
                                          <p:val>
                                            <p:strVal val="#ppt_x"/>
                                          </p:val>
                                        </p:tav>
                                      </p:tavLst>
                                    </p:anim>
                                    <p:animEffect transition="in" filter="wipe(right)">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1000"/>
                                        <p:tgtEl>
                                          <p:spTgt spid="14"/>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1000"/>
                                        <p:tgtEl>
                                          <p:spTgt spid="26"/>
                                        </p:tgtEl>
                                        <p:attrNameLst>
                                          <p:attrName>ppt_x</p:attrName>
                                        </p:attrNameLst>
                                      </p:cBhvr>
                                      <p:tavLst>
                                        <p:tav tm="0">
                                          <p:val>
                                            <p:strVal val="#ppt_x-#ppt_w*1.125000"/>
                                          </p:val>
                                        </p:tav>
                                        <p:tav tm="100000">
                                          <p:val>
                                            <p:strVal val="#ppt_x"/>
                                          </p:val>
                                        </p:tav>
                                      </p:tavLst>
                                    </p:anim>
                                    <p:animEffect transition="in" filter="wipe(right)">
                                      <p:cBhvr>
                                        <p:cTn id="34" dur="10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childTnLst>
                          </p:cTn>
                        </p:par>
                        <p:par>
                          <p:cTn id="40" fill="hold">
                            <p:stCondLst>
                              <p:cond delay="1000"/>
                            </p:stCondLst>
                            <p:childTnLst>
                              <p:par>
                                <p:cTn id="41" presetID="1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p:tgtEl>
                                          <p:spTgt spid="27"/>
                                        </p:tgtEl>
                                        <p:attrNameLst>
                                          <p:attrName>ppt_x</p:attrName>
                                        </p:attrNameLst>
                                      </p:cBhvr>
                                      <p:tavLst>
                                        <p:tav tm="0">
                                          <p:val>
                                            <p:strVal val="#ppt_x-#ppt_w*1.125000"/>
                                          </p:val>
                                        </p:tav>
                                        <p:tav tm="100000">
                                          <p:val>
                                            <p:strVal val="#ppt_x"/>
                                          </p:val>
                                        </p:tav>
                                      </p:tavLst>
                                    </p:anim>
                                    <p:animEffect transition="in" filter="wipe(right)">
                                      <p:cBhvr>
                                        <p:cTn id="4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flipH="1">
            <a:off x="1883532" y="44624"/>
            <a:ext cx="8424936" cy="726950"/>
          </a:xfrm>
          <a:custGeom>
            <a:avLst/>
            <a:gdLst>
              <a:gd name="connsiteX0" fmla="*/ 9865810 w 10027656"/>
              <a:gd name="connsiteY0" fmla="*/ 198175 h 1169233"/>
              <a:gd name="connsiteX1" fmla="*/ 9345602 w 10027656"/>
              <a:gd name="connsiteY1" fmla="*/ 198175 h 1169233"/>
              <a:gd name="connsiteX2" fmla="*/ 9345602 w 10027656"/>
              <a:gd name="connsiteY2" fmla="*/ 330291 h 1169233"/>
              <a:gd name="connsiteX3" fmla="*/ 9279542 w 10027656"/>
              <a:gd name="connsiteY3" fmla="*/ 396351 h 1169233"/>
              <a:gd name="connsiteX4" fmla="*/ 9015310 w 10027656"/>
              <a:gd name="connsiteY4" fmla="*/ 396351 h 1169233"/>
              <a:gd name="connsiteX5" fmla="*/ 8949251 w 10027656"/>
              <a:gd name="connsiteY5" fmla="*/ 330291 h 1169233"/>
              <a:gd name="connsiteX6" fmla="*/ 8949251 w 10027656"/>
              <a:gd name="connsiteY6" fmla="*/ 198175 h 1169233"/>
              <a:gd name="connsiteX7" fmla="*/ 1137022 w 10027656"/>
              <a:gd name="connsiteY7" fmla="*/ 198175 h 1169233"/>
              <a:gd name="connsiteX8" fmla="*/ 1137022 w 10027656"/>
              <a:gd name="connsiteY8" fmla="*/ 330291 h 1169233"/>
              <a:gd name="connsiteX9" fmla="*/ 1070962 w 10027656"/>
              <a:gd name="connsiteY9" fmla="*/ 396351 h 1169233"/>
              <a:gd name="connsiteX10" fmla="*/ 806731 w 10027656"/>
              <a:gd name="connsiteY10" fmla="*/ 396351 h 1169233"/>
              <a:gd name="connsiteX11" fmla="*/ 740671 w 10027656"/>
              <a:gd name="connsiteY11" fmla="*/ 330291 h 1169233"/>
              <a:gd name="connsiteX12" fmla="*/ 740671 w 10027656"/>
              <a:gd name="connsiteY12" fmla="*/ 198175 h 1169233"/>
              <a:gd name="connsiteX13" fmla="*/ 161846 w 10027656"/>
              <a:gd name="connsiteY13" fmla="*/ 198175 h 1169233"/>
              <a:gd name="connsiteX14" fmla="*/ 0 w 10027656"/>
              <a:gd name="connsiteY14" fmla="*/ 360021 h 1169233"/>
              <a:gd name="connsiteX15" fmla="*/ 0 w 10027656"/>
              <a:gd name="connsiteY15" fmla="*/ 1007387 h 1169233"/>
              <a:gd name="connsiteX16" fmla="*/ 161846 w 10027656"/>
              <a:gd name="connsiteY16" fmla="*/ 1169233 h 1169233"/>
              <a:gd name="connsiteX17" fmla="*/ 9865810 w 10027656"/>
              <a:gd name="connsiteY17" fmla="*/ 1169233 h 1169233"/>
              <a:gd name="connsiteX18" fmla="*/ 10027656 w 10027656"/>
              <a:gd name="connsiteY18" fmla="*/ 1007387 h 1169233"/>
              <a:gd name="connsiteX19" fmla="*/ 10027656 w 10027656"/>
              <a:gd name="connsiteY19" fmla="*/ 360021 h 1169233"/>
              <a:gd name="connsiteX20" fmla="*/ 9865810 w 10027656"/>
              <a:gd name="connsiteY20" fmla="*/ 198175 h 1169233"/>
              <a:gd name="connsiteX21" fmla="*/ 1070962 w 10027656"/>
              <a:gd name="connsiteY21" fmla="*/ 0 h 1169233"/>
              <a:gd name="connsiteX22" fmla="*/ 806731 w 10027656"/>
              <a:gd name="connsiteY22" fmla="*/ 0 h 1169233"/>
              <a:gd name="connsiteX23" fmla="*/ 740671 w 10027656"/>
              <a:gd name="connsiteY23" fmla="*/ 66060 h 1169233"/>
              <a:gd name="connsiteX24" fmla="*/ 740671 w 10027656"/>
              <a:gd name="connsiteY24" fmla="*/ 198175 h 1169233"/>
              <a:gd name="connsiteX25" fmla="*/ 1137022 w 10027656"/>
              <a:gd name="connsiteY25" fmla="*/ 198175 h 1169233"/>
              <a:gd name="connsiteX26" fmla="*/ 1137022 w 10027656"/>
              <a:gd name="connsiteY26" fmla="*/ 66060 h 1169233"/>
              <a:gd name="connsiteX27" fmla="*/ 1070962 w 10027656"/>
              <a:gd name="connsiteY27" fmla="*/ 0 h 1169233"/>
              <a:gd name="connsiteX28" fmla="*/ 9279542 w 10027656"/>
              <a:gd name="connsiteY28" fmla="*/ 0 h 1169233"/>
              <a:gd name="connsiteX29" fmla="*/ 9015310 w 10027656"/>
              <a:gd name="connsiteY29" fmla="*/ 0 h 1169233"/>
              <a:gd name="connsiteX30" fmla="*/ 8949251 w 10027656"/>
              <a:gd name="connsiteY30" fmla="*/ 66060 h 1169233"/>
              <a:gd name="connsiteX31" fmla="*/ 8949251 w 10027656"/>
              <a:gd name="connsiteY31" fmla="*/ 198175 h 1169233"/>
              <a:gd name="connsiteX32" fmla="*/ 9345602 w 10027656"/>
              <a:gd name="connsiteY32" fmla="*/ 198175 h 1169233"/>
              <a:gd name="connsiteX33" fmla="*/ 9345602 w 10027656"/>
              <a:gd name="connsiteY33" fmla="*/ 66060 h 1169233"/>
              <a:gd name="connsiteX34" fmla="*/ 9279542 w 10027656"/>
              <a:gd name="connsiteY34" fmla="*/ 0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27656" h="1169233">
                <a:moveTo>
                  <a:pt x="9865810" y="198175"/>
                </a:moveTo>
                <a:lnTo>
                  <a:pt x="9345602" y="198175"/>
                </a:lnTo>
                <a:lnTo>
                  <a:pt x="9345602" y="330291"/>
                </a:lnTo>
                <a:cubicBezTo>
                  <a:pt x="9345602" y="366775"/>
                  <a:pt x="9316026" y="396351"/>
                  <a:pt x="9279542" y="396351"/>
                </a:cubicBezTo>
                <a:lnTo>
                  <a:pt x="9015310" y="396351"/>
                </a:lnTo>
                <a:cubicBezTo>
                  <a:pt x="8978826" y="396351"/>
                  <a:pt x="8949251" y="366775"/>
                  <a:pt x="8949251" y="330291"/>
                </a:cubicBezTo>
                <a:lnTo>
                  <a:pt x="8949251" y="198175"/>
                </a:lnTo>
                <a:lnTo>
                  <a:pt x="1137022" y="198175"/>
                </a:lnTo>
                <a:lnTo>
                  <a:pt x="1137022" y="330291"/>
                </a:lnTo>
                <a:cubicBezTo>
                  <a:pt x="1137022" y="366775"/>
                  <a:pt x="1107446" y="396351"/>
                  <a:pt x="1070962" y="396351"/>
                </a:cubicBezTo>
                <a:lnTo>
                  <a:pt x="806731" y="396351"/>
                </a:lnTo>
                <a:cubicBezTo>
                  <a:pt x="770247" y="396351"/>
                  <a:pt x="740671" y="366775"/>
                  <a:pt x="740671" y="330291"/>
                </a:cubicBezTo>
                <a:lnTo>
                  <a:pt x="740671" y="198175"/>
                </a:lnTo>
                <a:lnTo>
                  <a:pt x="161846" y="198175"/>
                </a:lnTo>
                <a:cubicBezTo>
                  <a:pt x="72461" y="198175"/>
                  <a:pt x="0" y="270636"/>
                  <a:pt x="0" y="360021"/>
                </a:cubicBezTo>
                <a:lnTo>
                  <a:pt x="0" y="1007387"/>
                </a:lnTo>
                <a:cubicBezTo>
                  <a:pt x="0" y="1096772"/>
                  <a:pt x="72461" y="1169233"/>
                  <a:pt x="161846" y="1169233"/>
                </a:cubicBezTo>
                <a:lnTo>
                  <a:pt x="9865810" y="1169233"/>
                </a:lnTo>
                <a:cubicBezTo>
                  <a:pt x="9955195" y="1169233"/>
                  <a:pt x="10027656" y="1096772"/>
                  <a:pt x="10027656" y="1007387"/>
                </a:cubicBezTo>
                <a:lnTo>
                  <a:pt x="10027656" y="360021"/>
                </a:lnTo>
                <a:cubicBezTo>
                  <a:pt x="10027656" y="270636"/>
                  <a:pt x="9955195" y="198175"/>
                  <a:pt x="9865810" y="198175"/>
                </a:cubicBezTo>
                <a:close/>
                <a:moveTo>
                  <a:pt x="1070962" y="0"/>
                </a:moveTo>
                <a:lnTo>
                  <a:pt x="806731" y="0"/>
                </a:lnTo>
                <a:cubicBezTo>
                  <a:pt x="770247" y="0"/>
                  <a:pt x="740671" y="29576"/>
                  <a:pt x="740671" y="66060"/>
                </a:cubicBezTo>
                <a:lnTo>
                  <a:pt x="740671" y="198175"/>
                </a:lnTo>
                <a:lnTo>
                  <a:pt x="1137022" y="198175"/>
                </a:lnTo>
                <a:lnTo>
                  <a:pt x="1137022" y="66060"/>
                </a:lnTo>
                <a:cubicBezTo>
                  <a:pt x="1137022" y="29576"/>
                  <a:pt x="1107446" y="0"/>
                  <a:pt x="1070962" y="0"/>
                </a:cubicBezTo>
                <a:close/>
                <a:moveTo>
                  <a:pt x="9279542" y="0"/>
                </a:moveTo>
                <a:lnTo>
                  <a:pt x="9015310" y="0"/>
                </a:lnTo>
                <a:cubicBezTo>
                  <a:pt x="8978826" y="0"/>
                  <a:pt x="8949251" y="29576"/>
                  <a:pt x="8949251" y="66060"/>
                </a:cubicBezTo>
                <a:lnTo>
                  <a:pt x="8949251" y="198175"/>
                </a:lnTo>
                <a:lnTo>
                  <a:pt x="9345602" y="198175"/>
                </a:lnTo>
                <a:lnTo>
                  <a:pt x="9345602" y="66060"/>
                </a:lnTo>
                <a:cubicBezTo>
                  <a:pt x="9345602" y="29576"/>
                  <a:pt x="9316026" y="0"/>
                  <a:pt x="9279542" y="0"/>
                </a:cubicBezTo>
                <a:close/>
              </a:path>
            </a:pathLst>
          </a:cu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prstClr val="white"/>
                </a:solidFill>
                <a:effectLst>
                  <a:outerShdw blurRad="38100" dist="38100" dir="2700000" algn="tl">
                    <a:srgbClr val="000000">
                      <a:alpha val="43137"/>
                    </a:srgbClr>
                  </a:outerShdw>
                </a:effectLst>
              </a:rPr>
              <a:t>Rules for using the Quotation Marks </a:t>
            </a:r>
          </a:p>
        </p:txBody>
      </p:sp>
      <p:sp>
        <p:nvSpPr>
          <p:cNvPr id="7" name="Rectangle 6"/>
          <p:cNvSpPr/>
          <p:nvPr/>
        </p:nvSpPr>
        <p:spPr>
          <a:xfrm>
            <a:off x="1686769" y="908720"/>
            <a:ext cx="10097863" cy="1051103"/>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en-IE" sz="2400" dirty="0">
                <a:latin typeface="Calibri" panose="020F0502020204030204" pitchFamily="34" charset="0"/>
                <a:cs typeface="Calibri" panose="020F0502020204030204" pitchFamily="34" charset="0"/>
              </a:rPr>
              <a:t>Use inverted commas when writing the titles of books, films, magazines, plays, songs, poems, article titles, and chapters. Remember, either inverted commas or italics are customary for these titles.</a:t>
            </a:r>
            <a:endParaRPr lang="en-IN" sz="2400" dirty="0">
              <a:latin typeface="Calibri" panose="020F0502020204030204" pitchFamily="34" charset="0"/>
              <a:cs typeface="Calibri" panose="020F0502020204030204" pitchFamily="34" charset="0"/>
            </a:endParaRPr>
          </a:p>
        </p:txBody>
      </p:sp>
      <p:sp>
        <p:nvSpPr>
          <p:cNvPr id="8" name="Rectangle 7"/>
          <p:cNvSpPr/>
          <p:nvPr/>
        </p:nvSpPr>
        <p:spPr>
          <a:xfrm>
            <a:off x="191344" y="908720"/>
            <a:ext cx="1428750" cy="1051103"/>
          </a:xfrm>
          <a:prstGeom prst="rect">
            <a:avLst/>
          </a:prstGeom>
          <a:solidFill>
            <a:schemeClr val="accent5">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E" sz="2400" b="1" dirty="0">
                <a:solidFill>
                  <a:schemeClr val="tx1"/>
                </a:solidFill>
                <a:latin typeface="Calibri" panose="020F0502020204030204" pitchFamily="34" charset="0"/>
                <a:cs typeface="Calibri" panose="020F0502020204030204" pitchFamily="34" charset="0"/>
              </a:rPr>
              <a:t>Rule 4: </a:t>
            </a:r>
            <a:endParaRPr lang="en-US" sz="2400" dirty="0">
              <a:solidFill>
                <a:schemeClr val="tx1"/>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F12F43B8-25D6-1342-AE2F-24D3CB994B51}"/>
              </a:ext>
            </a:extLst>
          </p:cNvPr>
          <p:cNvGrpSpPr/>
          <p:nvPr/>
        </p:nvGrpSpPr>
        <p:grpSpPr>
          <a:xfrm>
            <a:off x="4223792" y="2138088"/>
            <a:ext cx="5184576" cy="1002880"/>
            <a:chOff x="4223792" y="1700808"/>
            <a:chExt cx="5184576" cy="1002880"/>
          </a:xfrm>
        </p:grpSpPr>
        <p:sp>
          <p:nvSpPr>
            <p:cNvPr id="20" name="Pentagon 3">
              <a:extLst>
                <a:ext uri="{FF2B5EF4-FFF2-40B4-BE49-F238E27FC236}">
                  <a16:creationId xmlns:a16="http://schemas.microsoft.com/office/drawing/2014/main" id="{083C6F39-238A-CF4E-B594-126606319BDE}"/>
                </a:ext>
              </a:extLst>
            </p:cNvPr>
            <p:cNvSpPr/>
            <p:nvPr/>
          </p:nvSpPr>
          <p:spPr>
            <a:xfrm>
              <a:off x="4223792" y="1700808"/>
              <a:ext cx="5184576" cy="1002880"/>
            </a:xfrm>
            <a:prstGeom prst="homePlate">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dirty="0">
                <a:solidFill>
                  <a:schemeClr val="bg1"/>
                </a:solidFill>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14AC9007-5EAD-A24D-B4A8-2F8ED6E406C3}"/>
                </a:ext>
              </a:extLst>
            </p:cNvPr>
            <p:cNvGrpSpPr/>
            <p:nvPr/>
          </p:nvGrpSpPr>
          <p:grpSpPr>
            <a:xfrm>
              <a:off x="4378855" y="1736397"/>
              <a:ext cx="4545994" cy="830997"/>
              <a:chOff x="3086799" y="2006695"/>
              <a:chExt cx="4545994" cy="830997"/>
            </a:xfrm>
          </p:grpSpPr>
          <p:grpSp>
            <p:nvGrpSpPr>
              <p:cNvPr id="22" name="Group 21">
                <a:extLst>
                  <a:ext uri="{FF2B5EF4-FFF2-40B4-BE49-F238E27FC236}">
                    <a16:creationId xmlns:a16="http://schemas.microsoft.com/office/drawing/2014/main" id="{CF17BA3B-4BED-7445-AF74-3667E577ADFF}"/>
                  </a:ext>
                </a:extLst>
              </p:cNvPr>
              <p:cNvGrpSpPr/>
              <p:nvPr/>
            </p:nvGrpSpPr>
            <p:grpSpPr>
              <a:xfrm>
                <a:off x="6990700" y="2135845"/>
                <a:ext cx="642093" cy="642093"/>
                <a:chOff x="6990700" y="2135845"/>
                <a:chExt cx="642093" cy="642093"/>
              </a:xfrm>
            </p:grpSpPr>
            <p:grpSp>
              <p:nvGrpSpPr>
                <p:cNvPr id="24" name="Group 23">
                  <a:extLst>
                    <a:ext uri="{FF2B5EF4-FFF2-40B4-BE49-F238E27FC236}">
                      <a16:creationId xmlns:a16="http://schemas.microsoft.com/office/drawing/2014/main" id="{AE44D5FF-04FE-B545-85F2-DD20DBB26DC2}"/>
                    </a:ext>
                  </a:extLst>
                </p:cNvPr>
                <p:cNvGrpSpPr/>
                <p:nvPr/>
              </p:nvGrpSpPr>
              <p:grpSpPr>
                <a:xfrm>
                  <a:off x="6990700" y="2135845"/>
                  <a:ext cx="642093" cy="642093"/>
                  <a:chOff x="6572262" y="2140578"/>
                  <a:chExt cx="642093" cy="642093"/>
                </a:xfrm>
              </p:grpSpPr>
              <p:sp>
                <p:nvSpPr>
                  <p:cNvPr id="26" name="Rounded Rectangle 5">
                    <a:extLst>
                      <a:ext uri="{FF2B5EF4-FFF2-40B4-BE49-F238E27FC236}">
                        <a16:creationId xmlns:a16="http://schemas.microsoft.com/office/drawing/2014/main" id="{BC4F4E1C-D052-6B45-BA35-B47876F6F8DA}"/>
                      </a:ext>
                    </a:extLst>
                  </p:cNvPr>
                  <p:cNvSpPr/>
                  <p:nvPr/>
                </p:nvSpPr>
                <p:spPr>
                  <a:xfrm rot="18900000">
                    <a:off x="6572262" y="2140578"/>
                    <a:ext cx="642093" cy="642093"/>
                  </a:xfrm>
                  <a:prstGeom prst="roundRect">
                    <a:avLst>
                      <a:gd name="adj" fmla="val 10715"/>
                    </a:avLst>
                  </a:prstGeom>
                  <a:solidFill>
                    <a:schemeClr val="accent4">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27" name="Rounded Rectangle 6">
                    <a:extLst>
                      <a:ext uri="{FF2B5EF4-FFF2-40B4-BE49-F238E27FC236}">
                        <a16:creationId xmlns:a16="http://schemas.microsoft.com/office/drawing/2014/main" id="{09088203-4598-2742-99B5-8F043602A780}"/>
                      </a:ext>
                    </a:extLst>
                  </p:cNvPr>
                  <p:cNvSpPr/>
                  <p:nvPr/>
                </p:nvSpPr>
                <p:spPr>
                  <a:xfrm rot="18900000">
                    <a:off x="6632058" y="2216027"/>
                    <a:ext cx="522503" cy="522503"/>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25" name="TextBox 2141">
                  <a:extLst>
                    <a:ext uri="{FF2B5EF4-FFF2-40B4-BE49-F238E27FC236}">
                      <a16:creationId xmlns:a16="http://schemas.microsoft.com/office/drawing/2014/main" id="{EE728A49-74C6-CC4C-87BC-5DE424DF4374}"/>
                    </a:ext>
                  </a:extLst>
                </p:cNvPr>
                <p:cNvSpPr txBox="1"/>
                <p:nvPr/>
              </p:nvSpPr>
              <p:spPr>
                <a:xfrm>
                  <a:off x="7062069" y="2215056"/>
                  <a:ext cx="49935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a:latin typeface="Calibri" panose="020F0502020204030204" pitchFamily="34" charset="0"/>
                      <a:cs typeface="Calibri" panose="020F0502020204030204" pitchFamily="34" charset="0"/>
                    </a:rPr>
                    <a:t>1</a:t>
                  </a:r>
                  <a:endParaRPr lang="ko-KR" altLang="en-US" sz="2800" dirty="0">
                    <a:latin typeface="Calibri" panose="020F0502020204030204" pitchFamily="34" charset="0"/>
                    <a:cs typeface="Calibri" panose="020F0502020204030204" pitchFamily="34" charset="0"/>
                  </a:endParaRPr>
                </a:p>
              </p:txBody>
            </p:sp>
          </p:grpSp>
          <p:sp>
            <p:nvSpPr>
              <p:cNvPr id="23" name="TextBox 2176">
                <a:extLst>
                  <a:ext uri="{FF2B5EF4-FFF2-40B4-BE49-F238E27FC236}">
                    <a16:creationId xmlns:a16="http://schemas.microsoft.com/office/drawing/2014/main" id="{FD4B78F5-2EE9-474E-B479-0BBA0C2C5B73}"/>
                  </a:ext>
                </a:extLst>
              </p:cNvPr>
              <p:cNvSpPr txBox="1"/>
              <p:nvPr/>
            </p:nvSpPr>
            <p:spPr>
              <a:xfrm>
                <a:off x="3086799" y="2006695"/>
                <a:ext cx="423156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dirty="0">
                    <a:solidFill>
                      <a:schemeClr val="bg1"/>
                    </a:solidFill>
                    <a:latin typeface="Calibri" panose="020F0502020204030204" pitchFamily="34" charset="0"/>
                    <a:cs typeface="Calibri" panose="020F0502020204030204" pitchFamily="34" charset="0"/>
                  </a:rPr>
                  <a:t>I watched “Finding Nemo”</a:t>
                </a:r>
              </a:p>
              <a:p>
                <a:r>
                  <a:rPr lang="en-US" altLang="ko-KR" sz="2400" dirty="0">
                    <a:solidFill>
                      <a:schemeClr val="bg1"/>
                    </a:solidFill>
                    <a:latin typeface="Calibri" panose="020F0502020204030204" pitchFamily="34" charset="0"/>
                    <a:cs typeface="Calibri" panose="020F0502020204030204" pitchFamily="34" charset="0"/>
                  </a:rPr>
                  <a:t>with my sister </a:t>
                </a:r>
                <a:endParaRPr lang="ko-KR" altLang="en-US" sz="2400" dirty="0">
                  <a:solidFill>
                    <a:schemeClr val="bg1"/>
                  </a:solidFill>
                  <a:latin typeface="Calibri" panose="020F0502020204030204" pitchFamily="34" charset="0"/>
                  <a:cs typeface="Calibri" panose="020F0502020204030204" pitchFamily="34" charset="0"/>
                </a:endParaRPr>
              </a:p>
            </p:txBody>
          </p:sp>
        </p:grpSp>
      </p:grpSp>
      <p:grpSp>
        <p:nvGrpSpPr>
          <p:cNvPr id="29" name="Group 28">
            <a:extLst>
              <a:ext uri="{FF2B5EF4-FFF2-40B4-BE49-F238E27FC236}">
                <a16:creationId xmlns:a16="http://schemas.microsoft.com/office/drawing/2014/main" id="{C5A921CA-DFF0-724B-AA4F-585D2BB35580}"/>
              </a:ext>
            </a:extLst>
          </p:cNvPr>
          <p:cNvGrpSpPr/>
          <p:nvPr/>
        </p:nvGrpSpPr>
        <p:grpSpPr>
          <a:xfrm>
            <a:off x="4239838" y="5304794"/>
            <a:ext cx="5168529" cy="1146482"/>
            <a:chOff x="4239838" y="4740527"/>
            <a:chExt cx="5168529" cy="1146482"/>
          </a:xfrm>
        </p:grpSpPr>
        <p:sp>
          <p:nvSpPr>
            <p:cNvPr id="31" name="Pentagon 2">
              <a:extLst>
                <a:ext uri="{FF2B5EF4-FFF2-40B4-BE49-F238E27FC236}">
                  <a16:creationId xmlns:a16="http://schemas.microsoft.com/office/drawing/2014/main" id="{A7B94F0D-0167-A044-9765-CC30D2F56D5F}"/>
                </a:ext>
              </a:extLst>
            </p:cNvPr>
            <p:cNvSpPr/>
            <p:nvPr/>
          </p:nvSpPr>
          <p:spPr>
            <a:xfrm>
              <a:off x="4239838" y="4740527"/>
              <a:ext cx="5168529" cy="1146482"/>
            </a:xfrm>
            <a:prstGeom prst="homePlate">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3B556948-A4E0-0945-BA01-31F2F4344FE5}"/>
                </a:ext>
              </a:extLst>
            </p:cNvPr>
            <p:cNvGrpSpPr/>
            <p:nvPr/>
          </p:nvGrpSpPr>
          <p:grpSpPr>
            <a:xfrm>
              <a:off x="4366109" y="4903756"/>
              <a:ext cx="4460989" cy="830997"/>
              <a:chOff x="3074053" y="5174054"/>
              <a:chExt cx="4460989" cy="830997"/>
            </a:xfrm>
          </p:grpSpPr>
          <p:grpSp>
            <p:nvGrpSpPr>
              <p:cNvPr id="33" name="Group 32">
                <a:extLst>
                  <a:ext uri="{FF2B5EF4-FFF2-40B4-BE49-F238E27FC236}">
                    <a16:creationId xmlns:a16="http://schemas.microsoft.com/office/drawing/2014/main" id="{72CC7487-E95B-7C4A-83DA-73CCBF48D3EE}"/>
                  </a:ext>
                </a:extLst>
              </p:cNvPr>
              <p:cNvGrpSpPr/>
              <p:nvPr/>
            </p:nvGrpSpPr>
            <p:grpSpPr>
              <a:xfrm>
                <a:off x="6894241" y="5231536"/>
                <a:ext cx="640801" cy="640800"/>
                <a:chOff x="6894241" y="5231536"/>
                <a:chExt cx="640801" cy="640800"/>
              </a:xfrm>
            </p:grpSpPr>
            <p:grpSp>
              <p:nvGrpSpPr>
                <p:cNvPr id="35" name="Group 34">
                  <a:extLst>
                    <a:ext uri="{FF2B5EF4-FFF2-40B4-BE49-F238E27FC236}">
                      <a16:creationId xmlns:a16="http://schemas.microsoft.com/office/drawing/2014/main" id="{BC57B462-3B64-7446-A158-52DD7A23BABA}"/>
                    </a:ext>
                  </a:extLst>
                </p:cNvPr>
                <p:cNvGrpSpPr/>
                <p:nvPr/>
              </p:nvGrpSpPr>
              <p:grpSpPr>
                <a:xfrm>
                  <a:off x="6894241" y="5231536"/>
                  <a:ext cx="640801" cy="640800"/>
                  <a:chOff x="4931155" y="4907483"/>
                  <a:chExt cx="640801" cy="640800"/>
                </a:xfrm>
              </p:grpSpPr>
              <p:sp>
                <p:nvSpPr>
                  <p:cNvPr id="37" name="Rounded Rectangle 23">
                    <a:extLst>
                      <a:ext uri="{FF2B5EF4-FFF2-40B4-BE49-F238E27FC236}">
                        <a16:creationId xmlns:a16="http://schemas.microsoft.com/office/drawing/2014/main" id="{FA8076DE-7F73-824C-970A-DD829949C482}"/>
                      </a:ext>
                    </a:extLst>
                  </p:cNvPr>
                  <p:cNvSpPr/>
                  <p:nvPr/>
                </p:nvSpPr>
                <p:spPr>
                  <a:xfrm rot="18900000">
                    <a:off x="4931155" y="4907483"/>
                    <a:ext cx="640801" cy="640800"/>
                  </a:xfrm>
                  <a:prstGeom prst="roundRect">
                    <a:avLst>
                      <a:gd name="adj" fmla="val 10715"/>
                    </a:avLst>
                  </a:prstGeom>
                  <a:solidFill>
                    <a:schemeClr val="accent2">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38" name="Rounded Rectangle 24">
                    <a:extLst>
                      <a:ext uri="{FF2B5EF4-FFF2-40B4-BE49-F238E27FC236}">
                        <a16:creationId xmlns:a16="http://schemas.microsoft.com/office/drawing/2014/main" id="{9F218925-656F-9342-B7AE-10EF0EA588B5}"/>
                      </a:ext>
                    </a:extLst>
                  </p:cNvPr>
                  <p:cNvSpPr/>
                  <p:nvPr/>
                </p:nvSpPr>
                <p:spPr>
                  <a:xfrm rot="18900000">
                    <a:off x="4974907" y="5005898"/>
                    <a:ext cx="521451" cy="521451"/>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36" name="TextBox 2159">
                  <a:extLst>
                    <a:ext uri="{FF2B5EF4-FFF2-40B4-BE49-F238E27FC236}">
                      <a16:creationId xmlns:a16="http://schemas.microsoft.com/office/drawing/2014/main" id="{324B4FBD-D9C0-EB44-A22F-1C914E0A9DF1}"/>
                    </a:ext>
                  </a:extLst>
                </p:cNvPr>
                <p:cNvSpPr txBox="1"/>
                <p:nvPr/>
              </p:nvSpPr>
              <p:spPr>
                <a:xfrm>
                  <a:off x="6965465" y="5302656"/>
                  <a:ext cx="4983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a:latin typeface="Calibri" panose="020F0502020204030204" pitchFamily="34" charset="0"/>
                      <a:cs typeface="Calibri" panose="020F0502020204030204" pitchFamily="34" charset="0"/>
                    </a:rPr>
                    <a:t>3</a:t>
                  </a:r>
                  <a:endParaRPr lang="ko-KR" altLang="en-US" sz="2800" dirty="0">
                    <a:latin typeface="Calibri" panose="020F0502020204030204" pitchFamily="34" charset="0"/>
                    <a:cs typeface="Calibri" panose="020F0502020204030204" pitchFamily="34" charset="0"/>
                  </a:endParaRPr>
                </a:p>
              </p:txBody>
            </p:sp>
          </p:grpSp>
          <p:sp>
            <p:nvSpPr>
              <p:cNvPr id="34" name="TextBox 2179">
                <a:extLst>
                  <a:ext uri="{FF2B5EF4-FFF2-40B4-BE49-F238E27FC236}">
                    <a16:creationId xmlns:a16="http://schemas.microsoft.com/office/drawing/2014/main" id="{7C2E130F-1CF3-6A4B-B83E-C07D0920CD7E}"/>
                  </a:ext>
                </a:extLst>
              </p:cNvPr>
              <p:cNvSpPr txBox="1"/>
              <p:nvPr/>
            </p:nvSpPr>
            <p:spPr>
              <a:xfrm>
                <a:off x="3074053" y="5174054"/>
                <a:ext cx="398801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dirty="0">
                    <a:solidFill>
                      <a:schemeClr val="bg1"/>
                    </a:solidFill>
                    <a:latin typeface="Calibri" panose="020F0502020204030204" pitchFamily="34" charset="0"/>
                    <a:cs typeface="Calibri" panose="020F0502020204030204" pitchFamily="34" charset="0"/>
                  </a:rPr>
                  <a:t>“The Jungle Book” is both a book and a film.</a:t>
                </a:r>
                <a:endParaRPr lang="ko-KR" altLang="en-US" sz="2400" dirty="0">
                  <a:solidFill>
                    <a:schemeClr val="bg1"/>
                  </a:solidFill>
                  <a:latin typeface="Calibri" panose="020F0502020204030204" pitchFamily="34" charset="0"/>
                  <a:cs typeface="Calibri" panose="020F0502020204030204" pitchFamily="34" charset="0"/>
                </a:endParaRPr>
              </a:p>
            </p:txBody>
          </p:sp>
        </p:grpSp>
      </p:grpSp>
      <p:grpSp>
        <p:nvGrpSpPr>
          <p:cNvPr id="40" name="Group 39">
            <a:extLst>
              <a:ext uri="{FF2B5EF4-FFF2-40B4-BE49-F238E27FC236}">
                <a16:creationId xmlns:a16="http://schemas.microsoft.com/office/drawing/2014/main" id="{6444B377-763F-1944-B4B1-53ED9777B1F3}"/>
              </a:ext>
            </a:extLst>
          </p:cNvPr>
          <p:cNvGrpSpPr/>
          <p:nvPr/>
        </p:nvGrpSpPr>
        <p:grpSpPr>
          <a:xfrm>
            <a:off x="2663522" y="3717682"/>
            <a:ext cx="4947076" cy="1002880"/>
            <a:chOff x="2663522" y="3221511"/>
            <a:chExt cx="4947076" cy="1002880"/>
          </a:xfrm>
        </p:grpSpPr>
        <p:sp>
          <p:nvSpPr>
            <p:cNvPr id="41" name="Pentagon 12">
              <a:extLst>
                <a:ext uri="{FF2B5EF4-FFF2-40B4-BE49-F238E27FC236}">
                  <a16:creationId xmlns:a16="http://schemas.microsoft.com/office/drawing/2014/main" id="{013FADEA-9280-8C43-AE91-593ADBD98B21}"/>
                </a:ext>
              </a:extLst>
            </p:cNvPr>
            <p:cNvSpPr/>
            <p:nvPr/>
          </p:nvSpPr>
          <p:spPr>
            <a:xfrm rot="10800000">
              <a:off x="2663522" y="3221511"/>
              <a:ext cx="4947076" cy="1002880"/>
            </a:xfrm>
            <a:prstGeom prst="homePlate">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o-KR" altLang="en-US" sz="2800" dirty="0">
                  <a:solidFill>
                    <a:schemeClr val="bg1"/>
                  </a:solidFill>
                  <a:latin typeface="Calibri" panose="020F0502020204030204" pitchFamily="34" charset="0"/>
                  <a:cs typeface="Calibri" panose="020F0502020204030204" pitchFamily="34" charset="0"/>
                </a:rPr>
                <a:t> </a:t>
              </a:r>
            </a:p>
          </p:txBody>
        </p:sp>
        <p:grpSp>
          <p:nvGrpSpPr>
            <p:cNvPr id="42" name="Group 41">
              <a:extLst>
                <a:ext uri="{FF2B5EF4-FFF2-40B4-BE49-F238E27FC236}">
                  <a16:creationId xmlns:a16="http://schemas.microsoft.com/office/drawing/2014/main" id="{3092F1A0-3917-094E-9F79-978229D75A07}"/>
                </a:ext>
              </a:extLst>
            </p:cNvPr>
            <p:cNvGrpSpPr/>
            <p:nvPr/>
          </p:nvGrpSpPr>
          <p:grpSpPr>
            <a:xfrm>
              <a:off x="2974589" y="3307452"/>
              <a:ext cx="4559784" cy="830997"/>
              <a:chOff x="1514610" y="3285587"/>
              <a:chExt cx="4559784" cy="830997"/>
            </a:xfrm>
          </p:grpSpPr>
          <p:grpSp>
            <p:nvGrpSpPr>
              <p:cNvPr id="44" name="Group 43">
                <a:extLst>
                  <a:ext uri="{FF2B5EF4-FFF2-40B4-BE49-F238E27FC236}">
                    <a16:creationId xmlns:a16="http://schemas.microsoft.com/office/drawing/2014/main" id="{C33C6E92-7EC2-674B-840D-DC6CCBE1993A}"/>
                  </a:ext>
                </a:extLst>
              </p:cNvPr>
              <p:cNvGrpSpPr/>
              <p:nvPr/>
            </p:nvGrpSpPr>
            <p:grpSpPr>
              <a:xfrm>
                <a:off x="1514610" y="3384438"/>
                <a:ext cx="640800" cy="640800"/>
                <a:chOff x="1514610" y="3384438"/>
                <a:chExt cx="640800" cy="640800"/>
              </a:xfrm>
            </p:grpSpPr>
            <p:grpSp>
              <p:nvGrpSpPr>
                <p:cNvPr id="46" name="Group 45">
                  <a:extLst>
                    <a:ext uri="{FF2B5EF4-FFF2-40B4-BE49-F238E27FC236}">
                      <a16:creationId xmlns:a16="http://schemas.microsoft.com/office/drawing/2014/main" id="{5A0EE20F-16B6-1742-8FB4-FF4CEBFBAF68}"/>
                    </a:ext>
                  </a:extLst>
                </p:cNvPr>
                <p:cNvGrpSpPr/>
                <p:nvPr/>
              </p:nvGrpSpPr>
              <p:grpSpPr>
                <a:xfrm>
                  <a:off x="1514610" y="3384438"/>
                  <a:ext cx="640800" cy="640800"/>
                  <a:chOff x="3487122" y="3007567"/>
                  <a:chExt cx="640800" cy="640800"/>
                </a:xfrm>
              </p:grpSpPr>
              <p:sp>
                <p:nvSpPr>
                  <p:cNvPr id="48" name="Rounded Rectangle 15">
                    <a:extLst>
                      <a:ext uri="{FF2B5EF4-FFF2-40B4-BE49-F238E27FC236}">
                        <a16:creationId xmlns:a16="http://schemas.microsoft.com/office/drawing/2014/main" id="{6656548D-22EC-D140-BF0E-4D8CEB109125}"/>
                      </a:ext>
                    </a:extLst>
                  </p:cNvPr>
                  <p:cNvSpPr/>
                  <p:nvPr/>
                </p:nvSpPr>
                <p:spPr>
                  <a:xfrm rot="18900000">
                    <a:off x="3487122" y="3007567"/>
                    <a:ext cx="640800" cy="640800"/>
                  </a:xfrm>
                  <a:prstGeom prst="roundRect">
                    <a:avLst>
                      <a:gd name="adj" fmla="val 10715"/>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49" name="Rounded Rectangle 16">
                    <a:extLst>
                      <a:ext uri="{FF2B5EF4-FFF2-40B4-BE49-F238E27FC236}">
                        <a16:creationId xmlns:a16="http://schemas.microsoft.com/office/drawing/2014/main" id="{6A30D3CD-751F-C04A-8E9C-DF3B42A78CA3}"/>
                      </a:ext>
                    </a:extLst>
                  </p:cNvPr>
                  <p:cNvSpPr/>
                  <p:nvPr/>
                </p:nvSpPr>
                <p:spPr>
                  <a:xfrm rot="18900000">
                    <a:off x="3546796" y="3119808"/>
                    <a:ext cx="521451" cy="521451"/>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47" name="TextBox 2151">
                  <a:extLst>
                    <a:ext uri="{FF2B5EF4-FFF2-40B4-BE49-F238E27FC236}">
                      <a16:creationId xmlns:a16="http://schemas.microsoft.com/office/drawing/2014/main" id="{B26D010E-1E8C-0242-B4CB-E9C461139B92}"/>
                    </a:ext>
                  </a:extLst>
                </p:cNvPr>
                <p:cNvSpPr txBox="1"/>
                <p:nvPr/>
              </p:nvSpPr>
              <p:spPr>
                <a:xfrm>
                  <a:off x="1601598" y="3471418"/>
                  <a:ext cx="4983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a:latin typeface="Calibri" panose="020F0502020204030204" pitchFamily="34" charset="0"/>
                      <a:cs typeface="Calibri" panose="020F0502020204030204" pitchFamily="34" charset="0"/>
                    </a:rPr>
                    <a:t>2</a:t>
                  </a:r>
                  <a:endParaRPr lang="ko-KR" altLang="en-US" sz="2800" dirty="0">
                    <a:latin typeface="Calibri" panose="020F0502020204030204" pitchFamily="34" charset="0"/>
                    <a:cs typeface="Calibri" panose="020F0502020204030204" pitchFamily="34" charset="0"/>
                  </a:endParaRPr>
                </a:p>
              </p:txBody>
            </p:sp>
          </p:grpSp>
          <p:sp>
            <p:nvSpPr>
              <p:cNvPr id="45" name="TextBox 2170">
                <a:extLst>
                  <a:ext uri="{FF2B5EF4-FFF2-40B4-BE49-F238E27FC236}">
                    <a16:creationId xmlns:a16="http://schemas.microsoft.com/office/drawing/2014/main" id="{90205FF3-866D-E84E-8396-0D1C35865C76}"/>
                  </a:ext>
                </a:extLst>
              </p:cNvPr>
              <p:cNvSpPr txBox="1"/>
              <p:nvPr/>
            </p:nvSpPr>
            <p:spPr>
              <a:xfrm>
                <a:off x="2255383" y="3285587"/>
                <a:ext cx="381901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dirty="0">
                    <a:latin typeface="Calibri" panose="020F0502020204030204" pitchFamily="34" charset="0"/>
                    <a:cs typeface="Calibri" panose="020F0502020204030204" pitchFamily="34" charset="0"/>
                  </a:rPr>
                  <a:t>My favourite book is “Panchatantra Tales”</a:t>
                </a:r>
                <a:endParaRPr lang="ko-KR" altLang="en-US" sz="2400" dirty="0">
                  <a:latin typeface="Calibri" panose="020F0502020204030204" pitchFamily="34" charset="0"/>
                  <a:cs typeface="Calibri" panose="020F0502020204030204" pitchFamily="34" charset="0"/>
                </a:endParaRPr>
              </a:p>
            </p:txBody>
          </p:sp>
        </p:grpSp>
      </p:grpSp>
      <p:pic>
        <p:nvPicPr>
          <p:cNvPr id="50" name="Picture 4" descr="Free vector people watching a film at home">
            <a:extLst>
              <a:ext uri="{FF2B5EF4-FFF2-40B4-BE49-F238E27FC236}">
                <a16:creationId xmlns:a16="http://schemas.microsoft.com/office/drawing/2014/main" id="{31DCF945-25CF-2B4D-866C-9DFCA81A9E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957" y="2105863"/>
            <a:ext cx="1623251" cy="2043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 name="Picture 6" descr="Free Book To Read photo and picture">
            <a:extLst>
              <a:ext uri="{FF2B5EF4-FFF2-40B4-BE49-F238E27FC236}">
                <a16:creationId xmlns:a16="http://schemas.microsoft.com/office/drawing/2014/main" id="{B75981E9-6292-854A-8BD4-742515E07C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3590" y="3407180"/>
            <a:ext cx="2625018" cy="1750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Picture 8" descr="Jungle book cartoon">
            <a:extLst>
              <a:ext uri="{FF2B5EF4-FFF2-40B4-BE49-F238E27FC236}">
                <a16:creationId xmlns:a16="http://schemas.microsoft.com/office/drawing/2014/main" id="{2BCFDD2F-107A-9C42-B282-3E5D7C8C457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685" r="11355"/>
          <a:stretch/>
        </p:blipFill>
        <p:spPr bwMode="auto">
          <a:xfrm>
            <a:off x="2136773" y="4895633"/>
            <a:ext cx="1438947" cy="18457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2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par>
                          <p:cTn id="16" fill="hold">
                            <p:stCondLst>
                              <p:cond delay="1000"/>
                            </p:stCondLst>
                            <p:childTnLst>
                              <p:par>
                                <p:cTn id="17" presetID="12" presetClass="entr" presetSubtype="2"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p:tgtEl>
                                          <p:spTgt spid="50"/>
                                        </p:tgtEl>
                                        <p:attrNameLst>
                                          <p:attrName>ppt_x</p:attrName>
                                        </p:attrNameLst>
                                      </p:cBhvr>
                                      <p:tavLst>
                                        <p:tav tm="0">
                                          <p:val>
                                            <p:strVal val="#ppt_x+#ppt_w*1.125000"/>
                                          </p:val>
                                        </p:tav>
                                        <p:tav tm="100000">
                                          <p:val>
                                            <p:strVal val="#ppt_x"/>
                                          </p:val>
                                        </p:tav>
                                      </p:tavLst>
                                    </p:anim>
                                    <p:animEffect transition="in" filter="wipe(left)">
                                      <p:cBhvr>
                                        <p:cTn id="20" dur="10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childTnLst>
                                </p:cTn>
                              </p:par>
                            </p:childTnLst>
                          </p:cTn>
                        </p:par>
                        <p:par>
                          <p:cTn id="26" fill="hold">
                            <p:stCondLst>
                              <p:cond delay="1000"/>
                            </p:stCondLst>
                            <p:childTnLst>
                              <p:par>
                                <p:cTn id="27" presetID="12" presetClass="entr" presetSubtype="2"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000"/>
                                        <p:tgtEl>
                                          <p:spTgt spid="51"/>
                                        </p:tgtEl>
                                        <p:attrNameLst>
                                          <p:attrName>ppt_x</p:attrName>
                                        </p:attrNameLst>
                                      </p:cBhvr>
                                      <p:tavLst>
                                        <p:tav tm="0">
                                          <p:val>
                                            <p:strVal val="#ppt_x+#ppt_w*1.125000"/>
                                          </p:val>
                                        </p:tav>
                                        <p:tav tm="100000">
                                          <p:val>
                                            <p:strVal val="#ppt_x"/>
                                          </p:val>
                                        </p:tav>
                                      </p:tavLst>
                                    </p:anim>
                                    <p:animEffect transition="in" filter="wipe(left)">
                                      <p:cBhvr>
                                        <p:cTn id="30" dur="10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500"/>
                            </p:stCondLst>
                            <p:childTnLst>
                              <p:par>
                                <p:cTn id="37" presetID="12" presetClass="entr" presetSubtype="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1000"/>
                                        <p:tgtEl>
                                          <p:spTgt spid="52"/>
                                        </p:tgtEl>
                                        <p:attrNameLst>
                                          <p:attrName>ppt_x</p:attrName>
                                        </p:attrNameLst>
                                      </p:cBhvr>
                                      <p:tavLst>
                                        <p:tav tm="0">
                                          <p:val>
                                            <p:strVal val="#ppt_x+#ppt_w*1.125000"/>
                                          </p:val>
                                        </p:tav>
                                        <p:tav tm="100000">
                                          <p:val>
                                            <p:strVal val="#ppt_x"/>
                                          </p:val>
                                        </p:tav>
                                      </p:tavLst>
                                    </p:anim>
                                    <p:animEffect transition="in" filter="wipe(left)">
                                      <p:cBhvr>
                                        <p:cTn id="4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flipH="1">
            <a:off x="1883532" y="105441"/>
            <a:ext cx="8424936" cy="726950"/>
          </a:xfrm>
          <a:custGeom>
            <a:avLst/>
            <a:gdLst>
              <a:gd name="connsiteX0" fmla="*/ 9865810 w 10027656"/>
              <a:gd name="connsiteY0" fmla="*/ 198175 h 1169233"/>
              <a:gd name="connsiteX1" fmla="*/ 9345602 w 10027656"/>
              <a:gd name="connsiteY1" fmla="*/ 198175 h 1169233"/>
              <a:gd name="connsiteX2" fmla="*/ 9345602 w 10027656"/>
              <a:gd name="connsiteY2" fmla="*/ 330291 h 1169233"/>
              <a:gd name="connsiteX3" fmla="*/ 9279542 w 10027656"/>
              <a:gd name="connsiteY3" fmla="*/ 396351 h 1169233"/>
              <a:gd name="connsiteX4" fmla="*/ 9015310 w 10027656"/>
              <a:gd name="connsiteY4" fmla="*/ 396351 h 1169233"/>
              <a:gd name="connsiteX5" fmla="*/ 8949251 w 10027656"/>
              <a:gd name="connsiteY5" fmla="*/ 330291 h 1169233"/>
              <a:gd name="connsiteX6" fmla="*/ 8949251 w 10027656"/>
              <a:gd name="connsiteY6" fmla="*/ 198175 h 1169233"/>
              <a:gd name="connsiteX7" fmla="*/ 1137022 w 10027656"/>
              <a:gd name="connsiteY7" fmla="*/ 198175 h 1169233"/>
              <a:gd name="connsiteX8" fmla="*/ 1137022 w 10027656"/>
              <a:gd name="connsiteY8" fmla="*/ 330291 h 1169233"/>
              <a:gd name="connsiteX9" fmla="*/ 1070962 w 10027656"/>
              <a:gd name="connsiteY9" fmla="*/ 396351 h 1169233"/>
              <a:gd name="connsiteX10" fmla="*/ 806731 w 10027656"/>
              <a:gd name="connsiteY10" fmla="*/ 396351 h 1169233"/>
              <a:gd name="connsiteX11" fmla="*/ 740671 w 10027656"/>
              <a:gd name="connsiteY11" fmla="*/ 330291 h 1169233"/>
              <a:gd name="connsiteX12" fmla="*/ 740671 w 10027656"/>
              <a:gd name="connsiteY12" fmla="*/ 198175 h 1169233"/>
              <a:gd name="connsiteX13" fmla="*/ 161846 w 10027656"/>
              <a:gd name="connsiteY13" fmla="*/ 198175 h 1169233"/>
              <a:gd name="connsiteX14" fmla="*/ 0 w 10027656"/>
              <a:gd name="connsiteY14" fmla="*/ 360021 h 1169233"/>
              <a:gd name="connsiteX15" fmla="*/ 0 w 10027656"/>
              <a:gd name="connsiteY15" fmla="*/ 1007387 h 1169233"/>
              <a:gd name="connsiteX16" fmla="*/ 161846 w 10027656"/>
              <a:gd name="connsiteY16" fmla="*/ 1169233 h 1169233"/>
              <a:gd name="connsiteX17" fmla="*/ 9865810 w 10027656"/>
              <a:gd name="connsiteY17" fmla="*/ 1169233 h 1169233"/>
              <a:gd name="connsiteX18" fmla="*/ 10027656 w 10027656"/>
              <a:gd name="connsiteY18" fmla="*/ 1007387 h 1169233"/>
              <a:gd name="connsiteX19" fmla="*/ 10027656 w 10027656"/>
              <a:gd name="connsiteY19" fmla="*/ 360021 h 1169233"/>
              <a:gd name="connsiteX20" fmla="*/ 9865810 w 10027656"/>
              <a:gd name="connsiteY20" fmla="*/ 198175 h 1169233"/>
              <a:gd name="connsiteX21" fmla="*/ 1070962 w 10027656"/>
              <a:gd name="connsiteY21" fmla="*/ 0 h 1169233"/>
              <a:gd name="connsiteX22" fmla="*/ 806731 w 10027656"/>
              <a:gd name="connsiteY22" fmla="*/ 0 h 1169233"/>
              <a:gd name="connsiteX23" fmla="*/ 740671 w 10027656"/>
              <a:gd name="connsiteY23" fmla="*/ 66060 h 1169233"/>
              <a:gd name="connsiteX24" fmla="*/ 740671 w 10027656"/>
              <a:gd name="connsiteY24" fmla="*/ 198175 h 1169233"/>
              <a:gd name="connsiteX25" fmla="*/ 1137022 w 10027656"/>
              <a:gd name="connsiteY25" fmla="*/ 198175 h 1169233"/>
              <a:gd name="connsiteX26" fmla="*/ 1137022 w 10027656"/>
              <a:gd name="connsiteY26" fmla="*/ 66060 h 1169233"/>
              <a:gd name="connsiteX27" fmla="*/ 1070962 w 10027656"/>
              <a:gd name="connsiteY27" fmla="*/ 0 h 1169233"/>
              <a:gd name="connsiteX28" fmla="*/ 9279542 w 10027656"/>
              <a:gd name="connsiteY28" fmla="*/ 0 h 1169233"/>
              <a:gd name="connsiteX29" fmla="*/ 9015310 w 10027656"/>
              <a:gd name="connsiteY29" fmla="*/ 0 h 1169233"/>
              <a:gd name="connsiteX30" fmla="*/ 8949251 w 10027656"/>
              <a:gd name="connsiteY30" fmla="*/ 66060 h 1169233"/>
              <a:gd name="connsiteX31" fmla="*/ 8949251 w 10027656"/>
              <a:gd name="connsiteY31" fmla="*/ 198175 h 1169233"/>
              <a:gd name="connsiteX32" fmla="*/ 9345602 w 10027656"/>
              <a:gd name="connsiteY32" fmla="*/ 198175 h 1169233"/>
              <a:gd name="connsiteX33" fmla="*/ 9345602 w 10027656"/>
              <a:gd name="connsiteY33" fmla="*/ 66060 h 1169233"/>
              <a:gd name="connsiteX34" fmla="*/ 9279542 w 10027656"/>
              <a:gd name="connsiteY34" fmla="*/ 0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27656" h="1169233">
                <a:moveTo>
                  <a:pt x="9865810" y="198175"/>
                </a:moveTo>
                <a:lnTo>
                  <a:pt x="9345602" y="198175"/>
                </a:lnTo>
                <a:lnTo>
                  <a:pt x="9345602" y="330291"/>
                </a:lnTo>
                <a:cubicBezTo>
                  <a:pt x="9345602" y="366775"/>
                  <a:pt x="9316026" y="396351"/>
                  <a:pt x="9279542" y="396351"/>
                </a:cubicBezTo>
                <a:lnTo>
                  <a:pt x="9015310" y="396351"/>
                </a:lnTo>
                <a:cubicBezTo>
                  <a:pt x="8978826" y="396351"/>
                  <a:pt x="8949251" y="366775"/>
                  <a:pt x="8949251" y="330291"/>
                </a:cubicBezTo>
                <a:lnTo>
                  <a:pt x="8949251" y="198175"/>
                </a:lnTo>
                <a:lnTo>
                  <a:pt x="1137022" y="198175"/>
                </a:lnTo>
                <a:lnTo>
                  <a:pt x="1137022" y="330291"/>
                </a:lnTo>
                <a:cubicBezTo>
                  <a:pt x="1137022" y="366775"/>
                  <a:pt x="1107446" y="396351"/>
                  <a:pt x="1070962" y="396351"/>
                </a:cubicBezTo>
                <a:lnTo>
                  <a:pt x="806731" y="396351"/>
                </a:lnTo>
                <a:cubicBezTo>
                  <a:pt x="770247" y="396351"/>
                  <a:pt x="740671" y="366775"/>
                  <a:pt x="740671" y="330291"/>
                </a:cubicBezTo>
                <a:lnTo>
                  <a:pt x="740671" y="198175"/>
                </a:lnTo>
                <a:lnTo>
                  <a:pt x="161846" y="198175"/>
                </a:lnTo>
                <a:cubicBezTo>
                  <a:pt x="72461" y="198175"/>
                  <a:pt x="0" y="270636"/>
                  <a:pt x="0" y="360021"/>
                </a:cubicBezTo>
                <a:lnTo>
                  <a:pt x="0" y="1007387"/>
                </a:lnTo>
                <a:cubicBezTo>
                  <a:pt x="0" y="1096772"/>
                  <a:pt x="72461" y="1169233"/>
                  <a:pt x="161846" y="1169233"/>
                </a:cubicBezTo>
                <a:lnTo>
                  <a:pt x="9865810" y="1169233"/>
                </a:lnTo>
                <a:cubicBezTo>
                  <a:pt x="9955195" y="1169233"/>
                  <a:pt x="10027656" y="1096772"/>
                  <a:pt x="10027656" y="1007387"/>
                </a:cubicBezTo>
                <a:lnTo>
                  <a:pt x="10027656" y="360021"/>
                </a:lnTo>
                <a:cubicBezTo>
                  <a:pt x="10027656" y="270636"/>
                  <a:pt x="9955195" y="198175"/>
                  <a:pt x="9865810" y="198175"/>
                </a:cubicBezTo>
                <a:close/>
                <a:moveTo>
                  <a:pt x="1070962" y="0"/>
                </a:moveTo>
                <a:lnTo>
                  <a:pt x="806731" y="0"/>
                </a:lnTo>
                <a:cubicBezTo>
                  <a:pt x="770247" y="0"/>
                  <a:pt x="740671" y="29576"/>
                  <a:pt x="740671" y="66060"/>
                </a:cubicBezTo>
                <a:lnTo>
                  <a:pt x="740671" y="198175"/>
                </a:lnTo>
                <a:lnTo>
                  <a:pt x="1137022" y="198175"/>
                </a:lnTo>
                <a:lnTo>
                  <a:pt x="1137022" y="66060"/>
                </a:lnTo>
                <a:cubicBezTo>
                  <a:pt x="1137022" y="29576"/>
                  <a:pt x="1107446" y="0"/>
                  <a:pt x="1070962" y="0"/>
                </a:cubicBezTo>
                <a:close/>
                <a:moveTo>
                  <a:pt x="9279542" y="0"/>
                </a:moveTo>
                <a:lnTo>
                  <a:pt x="9015310" y="0"/>
                </a:lnTo>
                <a:cubicBezTo>
                  <a:pt x="8978826" y="0"/>
                  <a:pt x="8949251" y="29576"/>
                  <a:pt x="8949251" y="66060"/>
                </a:cubicBezTo>
                <a:lnTo>
                  <a:pt x="8949251" y="198175"/>
                </a:lnTo>
                <a:lnTo>
                  <a:pt x="9345602" y="198175"/>
                </a:lnTo>
                <a:lnTo>
                  <a:pt x="9345602" y="66060"/>
                </a:lnTo>
                <a:cubicBezTo>
                  <a:pt x="9345602" y="29576"/>
                  <a:pt x="9316026" y="0"/>
                  <a:pt x="9279542" y="0"/>
                </a:cubicBezTo>
                <a:close/>
              </a:path>
            </a:pathLst>
          </a:cu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prstClr val="white"/>
                </a:solidFill>
                <a:effectLst>
                  <a:outerShdw blurRad="38100" dist="38100" dir="2700000" algn="tl">
                    <a:srgbClr val="000000">
                      <a:alpha val="43137"/>
                    </a:srgbClr>
                  </a:outerShdw>
                </a:effectLst>
              </a:rPr>
              <a:t>Rules for using the Quotation Marks </a:t>
            </a:r>
          </a:p>
        </p:txBody>
      </p:sp>
      <p:sp>
        <p:nvSpPr>
          <p:cNvPr id="15" name="Rectangle 14"/>
          <p:cNvSpPr/>
          <p:nvPr/>
        </p:nvSpPr>
        <p:spPr>
          <a:xfrm>
            <a:off x="2439015" y="1264176"/>
            <a:ext cx="8629425" cy="868680"/>
          </a:xfrm>
          <a:prstGeom prst="rect">
            <a:avLst/>
          </a:prstGeom>
          <a:solidFill>
            <a:schemeClr val="accent2">
              <a:lumMod val="20000"/>
              <a:lumOff val="8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r>
              <a:rPr lang="en-IE" sz="2400" dirty="0">
                <a:solidFill>
                  <a:schemeClr val="tx1"/>
                </a:solidFill>
                <a:latin typeface="Calibri" panose="020F0502020204030204" pitchFamily="34" charset="0"/>
                <a:cs typeface="Calibri" panose="020F0502020204030204" pitchFamily="34" charset="0"/>
              </a:rPr>
              <a:t>Single quotation marks, or single inverted commas, are used when we use quotation marks within quotation marks</a:t>
            </a:r>
            <a:endParaRPr lang="en-IN" sz="2400" dirty="0">
              <a:solidFill>
                <a:schemeClr val="tx1"/>
              </a:solidFill>
              <a:latin typeface="Calibri" panose="020F0502020204030204" pitchFamily="34" charset="0"/>
              <a:cs typeface="Calibri" panose="020F0502020204030204" pitchFamily="34" charset="0"/>
            </a:endParaRPr>
          </a:p>
        </p:txBody>
      </p:sp>
      <p:sp>
        <p:nvSpPr>
          <p:cNvPr id="16" name="Rectangle 15"/>
          <p:cNvSpPr/>
          <p:nvPr/>
        </p:nvSpPr>
        <p:spPr>
          <a:xfrm>
            <a:off x="943590" y="1264176"/>
            <a:ext cx="1428750" cy="868680"/>
          </a:xfrm>
          <a:prstGeom prst="rect">
            <a:avLst/>
          </a:prstGeom>
          <a:solidFill>
            <a:schemeClr val="accent2">
              <a:lumMod val="40000"/>
              <a:lumOff val="6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IE" sz="2400" b="1" dirty="0">
                <a:solidFill>
                  <a:schemeClr val="tx1"/>
                </a:solidFill>
                <a:latin typeface="Calibri" panose="020F0502020204030204" pitchFamily="34" charset="0"/>
                <a:cs typeface="Calibri" panose="020F0502020204030204" pitchFamily="34" charset="0"/>
              </a:rPr>
              <a:t>Rule 5: </a:t>
            </a:r>
            <a:endParaRPr lang="en-US" sz="2400" dirty="0">
              <a:solidFill>
                <a:schemeClr val="tx1"/>
              </a:solidFill>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024215EF-B186-8942-A6AA-890BF66E74BC}"/>
              </a:ext>
            </a:extLst>
          </p:cNvPr>
          <p:cNvGrpSpPr>
            <a:grpSpLocks noChangeAspect="1"/>
          </p:cNvGrpSpPr>
          <p:nvPr/>
        </p:nvGrpSpPr>
        <p:grpSpPr>
          <a:xfrm>
            <a:off x="1344096" y="2366928"/>
            <a:ext cx="9944864" cy="1524000"/>
            <a:chOff x="609600" y="1363881"/>
            <a:chExt cx="10045601" cy="1539438"/>
          </a:xfrm>
        </p:grpSpPr>
        <p:sp>
          <p:nvSpPr>
            <p:cNvPr id="33" name="Parallelogram 32">
              <a:extLst>
                <a:ext uri="{FF2B5EF4-FFF2-40B4-BE49-F238E27FC236}">
                  <a16:creationId xmlns:a16="http://schemas.microsoft.com/office/drawing/2014/main" id="{C31D5DA3-95D5-774B-8962-D583A6DB7F02}"/>
                </a:ext>
              </a:extLst>
            </p:cNvPr>
            <p:cNvSpPr/>
            <p:nvPr/>
          </p:nvSpPr>
          <p:spPr>
            <a:xfrm>
              <a:off x="3083062" y="2611821"/>
              <a:ext cx="533400" cy="291495"/>
            </a:xfrm>
            <a:prstGeom prst="parallelogram">
              <a:avLst>
                <a:gd name="adj" fmla="val 681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78356FDD-67CD-7142-8030-27413B5B741F}"/>
                </a:ext>
              </a:extLst>
            </p:cNvPr>
            <p:cNvSpPr/>
            <p:nvPr/>
          </p:nvSpPr>
          <p:spPr>
            <a:xfrm>
              <a:off x="2778261" y="2611822"/>
              <a:ext cx="533400" cy="291495"/>
            </a:xfrm>
            <a:prstGeom prst="parallelogram">
              <a:avLst>
                <a:gd name="adj" fmla="val 681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9249E6B3-D8AC-3346-B1D7-F5981D96B605}"/>
                </a:ext>
              </a:extLst>
            </p:cNvPr>
            <p:cNvSpPr/>
            <p:nvPr/>
          </p:nvSpPr>
          <p:spPr>
            <a:xfrm>
              <a:off x="2473462" y="2611823"/>
              <a:ext cx="533400" cy="291495"/>
            </a:xfrm>
            <a:prstGeom prst="parallelogram">
              <a:avLst>
                <a:gd name="adj" fmla="val 6810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8A743A6D-4B25-204B-8D6D-80CA5C3A22D0}"/>
                </a:ext>
              </a:extLst>
            </p:cNvPr>
            <p:cNvSpPr/>
            <p:nvPr/>
          </p:nvSpPr>
          <p:spPr>
            <a:xfrm>
              <a:off x="2168661" y="2611824"/>
              <a:ext cx="533400" cy="291495"/>
            </a:xfrm>
            <a:prstGeom prst="parallelogram">
              <a:avLst>
                <a:gd name="adj" fmla="val 681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a:extLst>
                <a:ext uri="{FF2B5EF4-FFF2-40B4-BE49-F238E27FC236}">
                  <a16:creationId xmlns:a16="http://schemas.microsoft.com/office/drawing/2014/main" id="{0CE56CA7-AE96-0B43-BA1E-4EBE97ECD0EB}"/>
                </a:ext>
              </a:extLst>
            </p:cNvPr>
            <p:cNvSpPr/>
            <p:nvPr/>
          </p:nvSpPr>
          <p:spPr>
            <a:xfrm>
              <a:off x="1863862" y="2611824"/>
              <a:ext cx="533400" cy="291495"/>
            </a:xfrm>
            <a:prstGeom prst="parallelogram">
              <a:avLst>
                <a:gd name="adj" fmla="val 6810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E043BCF3-33EA-9C44-94D6-CBEF2A2F2EAF}"/>
                </a:ext>
              </a:extLst>
            </p:cNvPr>
            <p:cNvSpPr/>
            <p:nvPr/>
          </p:nvSpPr>
          <p:spPr>
            <a:xfrm flipH="1">
              <a:off x="3047999" y="1363881"/>
              <a:ext cx="533400" cy="291495"/>
            </a:xfrm>
            <a:prstGeom prst="parallelogram">
              <a:avLst>
                <a:gd name="adj" fmla="val 681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20C8F731-AA85-1F4E-B6F0-637F460619AA}"/>
                </a:ext>
              </a:extLst>
            </p:cNvPr>
            <p:cNvSpPr/>
            <p:nvPr/>
          </p:nvSpPr>
          <p:spPr>
            <a:xfrm flipH="1">
              <a:off x="2743200" y="1363882"/>
              <a:ext cx="533400" cy="291495"/>
            </a:xfrm>
            <a:prstGeom prst="parallelogram">
              <a:avLst>
                <a:gd name="adj" fmla="val 681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39">
              <a:extLst>
                <a:ext uri="{FF2B5EF4-FFF2-40B4-BE49-F238E27FC236}">
                  <a16:creationId xmlns:a16="http://schemas.microsoft.com/office/drawing/2014/main" id="{2B8442E5-FC7F-6A44-A5EE-EB4541C2AA0C}"/>
                </a:ext>
              </a:extLst>
            </p:cNvPr>
            <p:cNvSpPr/>
            <p:nvPr/>
          </p:nvSpPr>
          <p:spPr>
            <a:xfrm flipH="1">
              <a:off x="2438399" y="1363883"/>
              <a:ext cx="533400" cy="291495"/>
            </a:xfrm>
            <a:prstGeom prst="parallelogram">
              <a:avLst>
                <a:gd name="adj" fmla="val 6810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F00B6CC5-4955-5B4F-B238-5EEFE6B2DEAF}"/>
                </a:ext>
              </a:extLst>
            </p:cNvPr>
            <p:cNvSpPr/>
            <p:nvPr/>
          </p:nvSpPr>
          <p:spPr>
            <a:xfrm flipH="1">
              <a:off x="2133600" y="1363884"/>
              <a:ext cx="533400" cy="291495"/>
            </a:xfrm>
            <a:prstGeom prst="parallelogram">
              <a:avLst>
                <a:gd name="adj" fmla="val 681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extLst>
                <a:ext uri="{FF2B5EF4-FFF2-40B4-BE49-F238E27FC236}">
                  <a16:creationId xmlns:a16="http://schemas.microsoft.com/office/drawing/2014/main" id="{066CFCB3-87E3-9845-915B-FA1ACE4A4A09}"/>
                </a:ext>
              </a:extLst>
            </p:cNvPr>
            <p:cNvSpPr/>
            <p:nvPr/>
          </p:nvSpPr>
          <p:spPr>
            <a:xfrm flipH="1">
              <a:off x="1828800" y="1363885"/>
              <a:ext cx="533400" cy="291495"/>
            </a:xfrm>
            <a:prstGeom prst="parallelogram">
              <a:avLst>
                <a:gd name="adj" fmla="val 6810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a:extLst>
                <a:ext uri="{FF2B5EF4-FFF2-40B4-BE49-F238E27FC236}">
                  <a16:creationId xmlns:a16="http://schemas.microsoft.com/office/drawing/2014/main" id="{795127A8-7BFE-F84B-B497-8E62D0EC220F}"/>
                </a:ext>
              </a:extLst>
            </p:cNvPr>
            <p:cNvSpPr/>
            <p:nvPr/>
          </p:nvSpPr>
          <p:spPr>
            <a:xfrm>
              <a:off x="1179499" y="1524000"/>
              <a:ext cx="9475702" cy="1219200"/>
            </a:xfrm>
            <a:prstGeom prst="hexagon">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34D2AB4E-EF7F-8949-96C8-92609EEB25A8}"/>
                </a:ext>
              </a:extLst>
            </p:cNvPr>
            <p:cNvSpPr>
              <a:spLocks noChangeAspect="1"/>
            </p:cNvSpPr>
            <p:nvPr/>
          </p:nvSpPr>
          <p:spPr>
            <a:xfrm>
              <a:off x="609600" y="1371601"/>
              <a:ext cx="1767744" cy="762000"/>
            </a:xfrm>
            <a:prstGeom prst="trapezoid">
              <a:avLst>
                <a:gd name="adj" fmla="val 65154"/>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28602CA7-CDA4-5741-A501-48C8E3C8695E}"/>
                </a:ext>
              </a:extLst>
            </p:cNvPr>
            <p:cNvSpPr>
              <a:spLocks noChangeAspect="1"/>
            </p:cNvSpPr>
            <p:nvPr/>
          </p:nvSpPr>
          <p:spPr>
            <a:xfrm flipV="1">
              <a:off x="609600" y="2133600"/>
              <a:ext cx="1767744" cy="762000"/>
            </a:xfrm>
            <a:prstGeom prst="trapezoid">
              <a:avLst>
                <a:gd name="adj" fmla="val 65154"/>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52F45405-A50F-D14C-809A-FA0D6DB3B727}"/>
              </a:ext>
            </a:extLst>
          </p:cNvPr>
          <p:cNvSpPr/>
          <p:nvPr/>
        </p:nvSpPr>
        <p:spPr>
          <a:xfrm>
            <a:off x="3380864" y="2655501"/>
            <a:ext cx="7548056" cy="830997"/>
          </a:xfrm>
          <a:prstGeom prst="rect">
            <a:avLst/>
          </a:prstGeom>
        </p:spPr>
        <p:txBody>
          <a:bodyPr wrap="square">
            <a:spAutoFit/>
          </a:bodyPr>
          <a:lstStyle/>
          <a:p>
            <a:r>
              <a:rPr lang="en-IE" sz="2400" dirty="0">
                <a:latin typeface="Calibri" panose="020F0502020204030204" pitchFamily="34" charset="0"/>
                <a:cs typeface="Calibri" panose="020F0502020204030204" pitchFamily="34" charset="0"/>
              </a:rPr>
              <a:t>He asked, "Would you like to read 'Where the Wild Things Are'?"</a:t>
            </a:r>
            <a:endParaRPr lang="en-IN" sz="2400" dirty="0">
              <a:latin typeface="Calibri" panose="020F0502020204030204" pitchFamily="34" charset="0"/>
              <a:cs typeface="Calibri" panose="020F0502020204030204" pitchFamily="34" charset="0"/>
            </a:endParaRPr>
          </a:p>
        </p:txBody>
      </p:sp>
      <p:pic>
        <p:nvPicPr>
          <p:cNvPr id="47" name="Picture 2" descr="Free Children Infant photo and picture">
            <a:extLst>
              <a:ext uri="{FF2B5EF4-FFF2-40B4-BE49-F238E27FC236}">
                <a16:creationId xmlns:a16="http://schemas.microsoft.com/office/drawing/2014/main" id="{CBC840C3-C1F5-5B4D-AAFA-CEE27585DE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1832" y="4149080"/>
            <a:ext cx="3676376" cy="2450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4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circle(in)">
                                      <p:cBhvr>
                                        <p:cTn id="2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46" grpId="0"/>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1906</TotalTime>
  <Words>1298</Words>
  <Application>Microsoft Office PowerPoint</Application>
  <PresentationFormat>Widescreen</PresentationFormat>
  <Paragraphs>171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Noto Sans Symbols</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110</cp:revision>
  <dcterms:created xsi:type="dcterms:W3CDTF">2020-08-28T09:38:22Z</dcterms:created>
  <dcterms:modified xsi:type="dcterms:W3CDTF">2023-04-24T12:10:30Z</dcterms:modified>
</cp:coreProperties>
</file>