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256" r:id="rId2"/>
    <p:sldId id="257" r:id="rId3"/>
    <p:sldId id="259" r:id="rId4"/>
    <p:sldId id="260" r:id="rId5"/>
    <p:sldId id="261" r:id="rId6"/>
    <p:sldId id="262" r:id="rId7"/>
    <p:sldId id="263" r:id="rId8"/>
    <p:sldId id="265" r:id="rId9"/>
    <p:sldId id="266" r:id="rId10"/>
    <p:sldId id="267" r:id="rId11"/>
    <p:sldId id="264" r:id="rId12"/>
    <p:sldId id="258"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 roundtripDataSignature="AMtx7mjt7/s48/UjmwOhjUeAxzYaq4Bl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C3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9B1FA2-3161-4136-8F3A-DC2BE54FA286}">
  <a:tblStyle styleId="{A59B1FA2-3161-4136-8F3A-DC2BE54FA28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2710" autoAdjust="0"/>
  </p:normalViewPr>
  <p:slideViewPr>
    <p:cSldViewPr snapToGrid="0">
      <p:cViewPr varScale="1">
        <p:scale>
          <a:sx n="50" d="100"/>
          <a:sy n="50" d="100"/>
        </p:scale>
        <p:origin x="1188" y="32"/>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customschemas.google.com/relationships/presentationmetadata" Target="meta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dn.pixabay.com/photo/2014/04/02/10/26/attention-303861_960_720.pn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vgsilh.com/image/1597966.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openclipart.org/detail/189626/thinking-by-dear_theophilus-18962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xhere.com/da/photo/558216"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pixabay.com/fr/vectors/homme-d-affaires-homme-attacher-147092/" TargetMode="External"/><Relationship Id="rId4" Type="http://schemas.openxmlformats.org/officeDocument/2006/relationships/hyperlink" Target="https://picryl.com/media/seated-ganesha-162dc3"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xhere.com/da/photo/558216"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pixabay.com/fr/vectors/homme-d-affaires-homme-attacher-147092/"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xhere.com/da/photo/55821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A._P._J._Abdul_Kalam.jpg#/media/File:A._P._J._Abdul_Kalam.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 name="Google Shape;3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endParaRPr b="0" dirty="0"/>
          </a:p>
          <a:p>
            <a:pPr marL="0" lvl="0" indent="0" algn="l" rtl="0">
              <a:spcBef>
                <a:spcPts val="0"/>
              </a:spcBef>
              <a:spcAft>
                <a:spcPts val="0"/>
              </a:spcAft>
              <a:buNone/>
            </a:pPr>
            <a:r>
              <a:rPr lang="en-IN" dirty="0"/>
              <a:t>ATTENTION - </a:t>
            </a:r>
            <a:r>
              <a:rPr lang="en-US" dirty="0">
                <a:hlinkClick r:id="rId3"/>
              </a:rPr>
              <a:t>attention-303861_960_720.png (805×720) (pixabay.com)</a:t>
            </a:r>
            <a:r>
              <a:rPr lang="en-IN" dirty="0"/>
              <a:t> </a:t>
            </a:r>
            <a:endParaRPr dirty="0"/>
          </a:p>
        </p:txBody>
      </p:sp>
      <p:sp>
        <p:nvSpPr>
          <p:cNvPr id="32" name="Google Shape;3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Notes for Teacher</a:t>
            </a:r>
            <a:r>
              <a:rPr lang="en-US" sz="1200" b="0" i="0" u="none" strike="noStrike" dirty="0">
                <a:solidFill>
                  <a:schemeClr val="dk1"/>
                </a:solidFill>
                <a:latin typeface="Calibri"/>
                <a:ea typeface="Calibri"/>
                <a:cs typeface="Calibri"/>
                <a:sym typeface="Calibri"/>
              </a:rPr>
              <a:t> - &lt; Information for further reference or explanation &gt;</a:t>
            </a:r>
            <a:endParaRPr lang="en-US" b="0" dirty="0"/>
          </a:p>
          <a:p>
            <a:pPr marL="0" lvl="0" indent="0" algn="l" rtl="0">
              <a:spcBef>
                <a:spcPts val="0"/>
              </a:spcBef>
              <a:spcAft>
                <a:spcPts val="0"/>
              </a:spcAft>
              <a:buNone/>
            </a:pPr>
            <a:br>
              <a:rPr lang="en-US" b="0" dirty="0"/>
            </a:br>
            <a:r>
              <a:rPr lang="en-US" sz="1200" b="1" i="0" u="none" strike="noStrike" dirty="0">
                <a:solidFill>
                  <a:schemeClr val="dk1"/>
                </a:solidFill>
                <a:latin typeface="Calibri"/>
                <a:ea typeface="Calibri"/>
                <a:cs typeface="Calibri"/>
                <a:sym typeface="Calibri"/>
              </a:rPr>
              <a:t>Suggestions: </a:t>
            </a:r>
            <a:r>
              <a:rPr lang="en-US" sz="1200" b="0" i="0" u="none" strike="noStrike" dirty="0">
                <a:solidFill>
                  <a:schemeClr val="dk1"/>
                </a:solidFill>
                <a:latin typeface="Calibri"/>
                <a:ea typeface="Calibri"/>
                <a:cs typeface="Calibri"/>
                <a:sym typeface="Calibri"/>
              </a:rPr>
              <a:t>&lt;Ideas/ Images/ Animations / Others – To make better representation of the content &gt;</a:t>
            </a:r>
            <a:br>
              <a:rPr lang="en-US" sz="1200" b="0" i="0" u="none" strike="noStrike" dirty="0">
                <a:solidFill>
                  <a:schemeClr val="dk1"/>
                </a:solidFill>
                <a:latin typeface="Calibri"/>
                <a:ea typeface="Calibri"/>
                <a:cs typeface="Calibri"/>
                <a:sym typeface="Calibri"/>
              </a:rPr>
            </a:br>
            <a:endParaRPr lang="en-US" b="0" dirty="0"/>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Source of Multimedia used in this slide - </a:t>
            </a:r>
            <a:r>
              <a:rPr lang="en-US" sz="1200" b="0" i="0" u="none" strike="noStrike" dirty="0">
                <a:solidFill>
                  <a:schemeClr val="dk1"/>
                </a:solidFill>
                <a:latin typeface="Calibri"/>
                <a:ea typeface="Calibri"/>
                <a:cs typeface="Calibri"/>
                <a:sym typeface="Calibri"/>
              </a:rPr>
              <a:t> &lt;Please provide source URL where we find the image and the license agreement&gt;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N" sz="1200" b="0" i="0" u="none" strike="noStrike" baseline="0" dirty="0">
                <a:solidFill>
                  <a:schemeClr val="dk1"/>
                </a:solidFill>
                <a:latin typeface="Calibri"/>
                <a:cs typeface="Calibri"/>
                <a:sym typeface="Calibri"/>
              </a:rPr>
              <a:t>Swami Vivekananda – SSSVV Gallery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N" sz="1200" b="0" i="0" u="none" strike="noStrike" baseline="0" dirty="0">
                <a:solidFill>
                  <a:schemeClr val="dk1"/>
                </a:solidFill>
                <a:latin typeface="Calibri"/>
                <a:cs typeface="Calibri"/>
                <a:sym typeface="Calibri"/>
              </a:rPr>
              <a:t>Lord Gautama Buddha – SSSVV Gallery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N" sz="1200" b="0" i="0" u="none" strike="noStrike" baseline="0" dirty="0">
                <a:solidFill>
                  <a:schemeClr val="dk1"/>
                </a:solidFill>
                <a:latin typeface="Calibri"/>
                <a:cs typeface="Calibri"/>
                <a:sym typeface="Calibri"/>
              </a:rPr>
              <a:t>Martial Arts: https://pixabay.com/vectors/martial-art-judo-taekwondo-fight-311021/</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N" sz="1200" b="0" i="0" u="none" strike="noStrike" dirty="0">
              <a:solidFill>
                <a:schemeClr val="dk1"/>
              </a:solidFill>
              <a:latin typeface="Calibri"/>
              <a:cs typeface="Calibri"/>
              <a:sym typeface="Calibri"/>
            </a:endParaRPr>
          </a:p>
          <a:p>
            <a:pPr marL="0" lvl="0" indent="0" algn="l" rtl="0">
              <a:spcBef>
                <a:spcPts val="0"/>
              </a:spcBef>
              <a:spcAft>
                <a:spcPts val="0"/>
              </a:spcAft>
              <a:buNone/>
            </a:pPr>
            <a:endParaRPr lang="en-IN"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IN" sz="1200" b="0" i="0" u="none" strike="noStrike" cap="none" smtClean="0">
                <a:solidFill>
                  <a:schemeClr val="dk1"/>
                </a:solidFill>
                <a:latin typeface="Calibri"/>
                <a:ea typeface="Calibri"/>
                <a:cs typeface="Calibri"/>
                <a:sym typeface="Calibri"/>
              </a:rPr>
              <a:t>10</a:t>
            </a:fld>
            <a:endParaRPr lang="en-I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810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IN" sz="1200" b="0" i="0" u="none" strike="noStrike" cap="none" smtClean="0">
                <a:solidFill>
                  <a:schemeClr val="dk1"/>
                </a:solidFill>
                <a:latin typeface="Calibri"/>
                <a:ea typeface="Calibri"/>
                <a:cs typeface="Calibri"/>
                <a:sym typeface="Calibri"/>
              </a:rPr>
              <a:t>11</a:t>
            </a:fld>
            <a:endParaRPr lang="en-I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2509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 name="Google Shape;4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endParaRPr b="0" dirty="0"/>
          </a:p>
          <a:p>
            <a:pPr marL="0" lvl="0" indent="0" algn="l" rtl="0">
              <a:spcBef>
                <a:spcPts val="0"/>
              </a:spcBef>
              <a:spcAft>
                <a:spcPts val="0"/>
              </a:spcAft>
              <a:buNone/>
            </a:pPr>
            <a:endParaRPr dirty="0"/>
          </a:p>
        </p:txBody>
      </p:sp>
      <p:sp>
        <p:nvSpPr>
          <p:cNvPr id="46" name="Google Shape;4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endParaRPr b="0" dirty="0"/>
          </a:p>
          <a:p>
            <a:pPr marL="0" lvl="0" indent="0" algn="l" rtl="0">
              <a:spcBef>
                <a:spcPts val="0"/>
              </a:spcBef>
              <a:spcAft>
                <a:spcPts val="0"/>
              </a:spcAft>
              <a:buNone/>
            </a:pPr>
            <a:endParaRPr dirty="0"/>
          </a:p>
        </p:txBody>
      </p:sp>
      <p:sp>
        <p:nvSpPr>
          <p:cNvPr id="39" name="Google Shape;3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Notes for Teacher</a:t>
            </a:r>
            <a:r>
              <a:rPr lang="en-US" sz="1200" b="0" i="0" u="none" strike="noStrike" dirty="0">
                <a:solidFill>
                  <a:schemeClr val="dk1"/>
                </a:solidFill>
                <a:latin typeface="Calibri"/>
                <a:ea typeface="Calibri"/>
                <a:cs typeface="Calibri"/>
                <a:sym typeface="Calibri"/>
              </a:rPr>
              <a:t> - &lt; Information for further reference or explanation &gt;</a:t>
            </a:r>
            <a:endParaRPr lang="en-US"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200" b="0" i="0" u="none" strike="noStrike" cap="none" dirty="0">
                <a:solidFill>
                  <a:schemeClr val="dk1"/>
                </a:solidFill>
                <a:effectLst/>
                <a:latin typeface="Calibri"/>
                <a:ea typeface="Calibri"/>
                <a:cs typeface="Calibri"/>
                <a:sym typeface="Calibri"/>
              </a:rPr>
              <a:t>A traveller was once passing by a village. He noticed a temple under construction and a sculptor carving a beautiful idol of the Lord. The focus, dedication, and the skill of the sculptor in carving the idol captured the attention of the traveller and he went up to him. There he saw another idol lying next to the sculptor and it looked exactly similar to what the sculptor was making.</a:t>
            </a: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br>
              <a:rPr lang="en-US" b="0" dirty="0"/>
            </a:br>
            <a:r>
              <a:rPr lang="en-US" sz="1200" b="1" i="0" u="none" strike="noStrike" dirty="0">
                <a:solidFill>
                  <a:schemeClr val="dk1"/>
                </a:solidFill>
                <a:latin typeface="Calibri"/>
                <a:ea typeface="Calibri"/>
                <a:cs typeface="Calibri"/>
                <a:sym typeface="Calibri"/>
              </a:rPr>
              <a:t>Suggestions: </a:t>
            </a:r>
            <a:r>
              <a:rPr lang="en-US" sz="1200" b="0" i="0" u="none" strike="noStrike" dirty="0">
                <a:solidFill>
                  <a:schemeClr val="dk1"/>
                </a:solidFill>
                <a:latin typeface="Calibri"/>
                <a:ea typeface="Calibri"/>
                <a:cs typeface="Calibri"/>
                <a:sym typeface="Calibri"/>
              </a:rPr>
              <a:t>&lt;Ideas/ Images/ Animations / Others – To make better representation of the content &gt;</a:t>
            </a:r>
            <a:br>
              <a:rPr lang="en-US" sz="1200" b="0" i="0" u="none" strike="noStrike" dirty="0">
                <a:solidFill>
                  <a:schemeClr val="dk1"/>
                </a:solidFill>
                <a:latin typeface="Calibri"/>
                <a:ea typeface="Calibri"/>
                <a:cs typeface="Calibri"/>
                <a:sym typeface="Calibri"/>
              </a:rPr>
            </a:br>
            <a:endParaRPr lang="en-US" b="0" dirty="0"/>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Source of Multimedia used in this slide - </a:t>
            </a:r>
            <a:r>
              <a:rPr lang="en-US" sz="1200" b="0" i="0" u="none" strike="noStrike" dirty="0">
                <a:solidFill>
                  <a:schemeClr val="dk1"/>
                </a:solidFill>
                <a:latin typeface="Calibri"/>
                <a:ea typeface="Calibri"/>
                <a:cs typeface="Calibri"/>
                <a:sym typeface="Calibri"/>
              </a:rPr>
              <a:t> &lt;Please provide source URL where we find the image and the license agreement&gt; </a:t>
            </a:r>
            <a:endParaRPr lang="en-US" b="0" dirty="0"/>
          </a:p>
          <a:p>
            <a:pPr marL="0" lvl="0" indent="0" algn="l" rtl="0">
              <a:spcBef>
                <a:spcPts val="0"/>
              </a:spcBef>
              <a:spcAft>
                <a:spcPts val="0"/>
              </a:spcAft>
              <a:buNone/>
            </a:pPr>
            <a:r>
              <a:rPr lang="en-IN" dirty="0"/>
              <a:t>Traveller - </a:t>
            </a:r>
            <a:r>
              <a:rPr lang="en-US" dirty="0">
                <a:hlinkClick r:id="rId3"/>
              </a:rPr>
              <a:t>SVG &gt; person suit line smile - Free SVG Image &amp; Icon. | SVG </a:t>
            </a:r>
            <a:r>
              <a:rPr lang="en-US" dirty="0" err="1">
                <a:hlinkClick r:id="rId3"/>
              </a:rPr>
              <a:t>Silh</a:t>
            </a:r>
            <a:r>
              <a:rPr lang="en-US" dirty="0"/>
              <a:t>  by </a:t>
            </a:r>
            <a:r>
              <a:rPr lang="en-IN" dirty="0" err="1"/>
              <a:t>SVGSiLH</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Idol – SSSVV Gallery - Sculpt</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IN" sz="1200" b="0" i="0" u="none" strike="noStrike" cap="none" smtClean="0">
                <a:solidFill>
                  <a:schemeClr val="dk1"/>
                </a:solidFill>
                <a:latin typeface="Calibri"/>
                <a:ea typeface="Calibri"/>
                <a:cs typeface="Calibri"/>
                <a:sym typeface="Calibri"/>
              </a:rPr>
              <a:t>3</a:t>
            </a:fld>
            <a:endParaRPr lang="en-I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313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Notes for Teacher</a:t>
            </a:r>
            <a:r>
              <a:rPr lang="en-US" sz="1200" b="0" i="0" u="none" strike="noStrike" dirty="0">
                <a:solidFill>
                  <a:schemeClr val="dk1"/>
                </a:solidFill>
                <a:latin typeface="Calibri"/>
                <a:ea typeface="Calibri"/>
                <a:cs typeface="Calibri"/>
                <a:sym typeface="Calibri"/>
              </a:rPr>
              <a:t> - &lt; Information for further reference or explanation &gt;</a:t>
            </a:r>
            <a:endParaRPr lang="en-US" b="0" dirty="0"/>
          </a:p>
          <a:p>
            <a:pPr marL="0" lvl="0" indent="0" algn="l" rtl="0">
              <a:spcBef>
                <a:spcPts val="0"/>
              </a:spcBef>
              <a:spcAft>
                <a:spcPts val="0"/>
              </a:spcAft>
              <a:buNone/>
            </a:pPr>
            <a:br>
              <a:rPr lang="en-US" b="0" dirty="0"/>
            </a:br>
            <a:r>
              <a:rPr lang="en-US" sz="1200" b="1" i="0" u="none" strike="noStrike" dirty="0">
                <a:solidFill>
                  <a:schemeClr val="dk1"/>
                </a:solidFill>
                <a:latin typeface="Calibri"/>
                <a:ea typeface="Calibri"/>
                <a:cs typeface="Calibri"/>
                <a:sym typeface="Calibri"/>
              </a:rPr>
              <a:t>Suggestions: </a:t>
            </a:r>
            <a:r>
              <a:rPr lang="en-US" sz="1200" b="0" i="0" u="none" strike="noStrike" dirty="0">
                <a:solidFill>
                  <a:schemeClr val="dk1"/>
                </a:solidFill>
                <a:latin typeface="Calibri"/>
                <a:ea typeface="Calibri"/>
                <a:cs typeface="Calibri"/>
                <a:sym typeface="Calibri"/>
              </a:rPr>
              <a:t>&lt;Ideas/ Images/ Animations / Others – To make better representation of the content &gt;</a:t>
            </a:r>
            <a:br>
              <a:rPr lang="en-US" sz="1200" b="0" i="0" u="none" strike="noStrike" dirty="0">
                <a:solidFill>
                  <a:schemeClr val="dk1"/>
                </a:solidFill>
                <a:latin typeface="Calibri"/>
                <a:ea typeface="Calibri"/>
                <a:cs typeface="Calibri"/>
                <a:sym typeface="Calibri"/>
              </a:rPr>
            </a:br>
            <a:endParaRPr lang="en-US" b="0" dirty="0"/>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Source of Multimedia used in this slide - </a:t>
            </a:r>
            <a:r>
              <a:rPr lang="en-US" sz="1200" b="0" i="0" u="none" strike="noStrike" dirty="0">
                <a:solidFill>
                  <a:schemeClr val="dk1"/>
                </a:solidFill>
                <a:latin typeface="Calibri"/>
                <a:ea typeface="Calibri"/>
                <a:cs typeface="Calibri"/>
                <a:sym typeface="Calibri"/>
              </a:rPr>
              <a:t> &lt;Please provide source URL where we find the image and the license agreement&gt; </a:t>
            </a:r>
          </a:p>
          <a:p>
            <a:pPr marL="0" lvl="0" indent="0" algn="l" rtl="0">
              <a:spcBef>
                <a:spcPts val="0"/>
              </a:spcBef>
              <a:spcAft>
                <a:spcPts val="0"/>
              </a:spcAft>
              <a:buNone/>
            </a:pPr>
            <a:r>
              <a:rPr lang="en-IN" sz="1200" b="0" i="0" u="none" strike="noStrike" dirty="0" err="1">
                <a:solidFill>
                  <a:schemeClr val="dk1"/>
                </a:solidFill>
                <a:latin typeface="Calibri"/>
                <a:cs typeface="Calibri"/>
                <a:sym typeface="Calibri"/>
              </a:rPr>
              <a:t>Thnking</a:t>
            </a:r>
            <a:r>
              <a:rPr lang="en-IN" sz="1200" b="0" i="0" u="none" strike="noStrike" dirty="0">
                <a:solidFill>
                  <a:schemeClr val="dk1"/>
                </a:solidFill>
                <a:latin typeface="Calibri"/>
                <a:cs typeface="Calibri"/>
                <a:sym typeface="Calibri"/>
              </a:rPr>
              <a:t> man = </a:t>
            </a:r>
            <a:r>
              <a:rPr lang="en-US" dirty="0">
                <a:hlinkClick r:id="rId3"/>
              </a:rPr>
              <a:t>Thinking – </a:t>
            </a:r>
            <a:r>
              <a:rPr lang="en-US" dirty="0" err="1">
                <a:hlinkClick r:id="rId3"/>
              </a:rPr>
              <a:t>Openclipart</a:t>
            </a:r>
            <a:r>
              <a:rPr lang="en-US" dirty="0"/>
              <a:t>  by https://openclipart.org/artist/dear_theophilus</a:t>
            </a:r>
            <a:endParaRPr lang="en-IN" sz="1200" b="0" i="0" u="none" strike="noStrike" dirty="0">
              <a:solidFill>
                <a:schemeClr val="dk1"/>
              </a:solidFill>
              <a:latin typeface="Calibri"/>
              <a:cs typeface="Calibri"/>
              <a:sym typeface="Calibri"/>
            </a:endParaRPr>
          </a:p>
          <a:p>
            <a:pPr marL="0" lvl="0" indent="0" algn="l" rtl="0">
              <a:spcBef>
                <a:spcPts val="0"/>
              </a:spcBef>
              <a:spcAft>
                <a:spcPts val="0"/>
              </a:spcAft>
              <a:buNone/>
            </a:pPr>
            <a:endParaRPr lang="en-IN"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IN" sz="1200" b="0" i="0" u="none" strike="noStrike" cap="none" smtClean="0">
                <a:solidFill>
                  <a:schemeClr val="dk1"/>
                </a:solidFill>
                <a:latin typeface="Calibri"/>
                <a:ea typeface="Calibri"/>
                <a:cs typeface="Calibri"/>
                <a:sym typeface="Calibri"/>
              </a:rPr>
              <a:t>4</a:t>
            </a:fld>
            <a:endParaRPr lang="en-I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8963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Notes for Teacher</a:t>
            </a:r>
            <a:r>
              <a:rPr lang="en-US" sz="1200" b="0" i="0" u="none" strike="noStrike" dirty="0">
                <a:solidFill>
                  <a:schemeClr val="dk1"/>
                </a:solidFill>
                <a:latin typeface="Calibri"/>
                <a:ea typeface="Calibri"/>
                <a:cs typeface="Calibri"/>
                <a:sym typeface="Calibri"/>
              </a:rPr>
              <a:t> - &lt; Information for further reference or explanation &gt;</a:t>
            </a:r>
            <a:endParaRPr lang="en-US" b="0" dirty="0"/>
          </a:p>
          <a:p>
            <a:pPr marL="0" lvl="0" indent="0" algn="l" rtl="0">
              <a:spcBef>
                <a:spcPts val="0"/>
              </a:spcBef>
              <a:spcAft>
                <a:spcPts val="0"/>
              </a:spcAft>
              <a:buNone/>
            </a:pPr>
            <a:br>
              <a:rPr lang="en-US" b="0" dirty="0"/>
            </a:br>
            <a:r>
              <a:rPr lang="en-US" sz="1200" b="1" i="0" u="none" strike="noStrike" dirty="0">
                <a:solidFill>
                  <a:schemeClr val="dk1"/>
                </a:solidFill>
                <a:latin typeface="Calibri"/>
                <a:ea typeface="Calibri"/>
                <a:cs typeface="Calibri"/>
                <a:sym typeface="Calibri"/>
              </a:rPr>
              <a:t>Suggestions: </a:t>
            </a:r>
            <a:r>
              <a:rPr lang="en-US" sz="1200" b="0" i="0" u="none" strike="noStrike" dirty="0">
                <a:solidFill>
                  <a:schemeClr val="dk1"/>
                </a:solidFill>
                <a:latin typeface="Calibri"/>
                <a:ea typeface="Calibri"/>
                <a:cs typeface="Calibri"/>
                <a:sym typeface="Calibri"/>
              </a:rPr>
              <a:t>&lt;Ideas/ Images/ Animations / Others – To make better representation of the content &gt;</a:t>
            </a:r>
            <a:br>
              <a:rPr lang="en-US" sz="1200" b="0" i="0" u="none" strike="noStrike" dirty="0">
                <a:solidFill>
                  <a:schemeClr val="dk1"/>
                </a:solidFill>
                <a:latin typeface="Calibri"/>
                <a:ea typeface="Calibri"/>
                <a:cs typeface="Calibri"/>
                <a:sym typeface="Calibri"/>
              </a:rPr>
            </a:br>
            <a:endParaRPr lang="en-US" b="0" dirty="0"/>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Source of Multimedia used in this slide - </a:t>
            </a:r>
            <a:r>
              <a:rPr lang="en-US" sz="1200" b="0" i="0" u="none" strike="noStrike" dirty="0">
                <a:solidFill>
                  <a:schemeClr val="dk1"/>
                </a:solidFill>
                <a:latin typeface="Calibri"/>
                <a:ea typeface="Calibri"/>
                <a:cs typeface="Calibri"/>
                <a:sym typeface="Calibri"/>
              </a:rPr>
              <a:t> &lt;Please provide source URL where we find the image and the license agreement&gt; </a:t>
            </a:r>
          </a:p>
          <a:p>
            <a:pPr marL="0" lvl="0" indent="0" algn="l" rtl="0">
              <a:spcBef>
                <a:spcPts val="0"/>
              </a:spcBef>
              <a:spcAft>
                <a:spcPts val="0"/>
              </a:spcAft>
              <a:buNone/>
            </a:pPr>
            <a:r>
              <a:rPr lang="en-US" dirty="0">
                <a:hlinkClick r:id="rId3"/>
              </a:rPr>
              <a:t>Sculptor    Free images : grass, plant, tools, monument, statue, craft, wood work, face, sculpture, art, artists, sculptor, woodcarving, stone carving, gouge, chainsaw carving 1686x3000 - - 558216 – </a:t>
            </a:r>
          </a:p>
          <a:p>
            <a:pPr marL="0" lvl="0" indent="0" algn="l" rtl="0">
              <a:spcBef>
                <a:spcPts val="0"/>
              </a:spcBef>
              <a:spcAft>
                <a:spcPts val="0"/>
              </a:spcAft>
              <a:buNone/>
            </a:pPr>
            <a:r>
              <a:rPr lang="en-US" dirty="0" err="1">
                <a:hlinkClick r:id="rId4"/>
              </a:rPr>
              <a:t>Ssculpt</a:t>
            </a:r>
            <a:r>
              <a:rPr lang="en-US" dirty="0">
                <a:hlinkClick r:id="rId4"/>
              </a:rPr>
              <a:t>  </a:t>
            </a:r>
            <a:r>
              <a:rPr lang="en-US" dirty="0"/>
              <a:t>- SSSVV Gallery sculpt</a:t>
            </a:r>
          </a:p>
          <a:p>
            <a:pPr marL="0" lvl="0" indent="0" algn="l" rtl="0">
              <a:spcBef>
                <a:spcPts val="0"/>
              </a:spcBef>
              <a:spcAft>
                <a:spcPts val="0"/>
              </a:spcAft>
              <a:buNone/>
            </a:pPr>
            <a:r>
              <a:rPr lang="en-US" dirty="0">
                <a:hlinkClick r:id="rId3"/>
              </a:rPr>
              <a:t>Free images - </a:t>
            </a:r>
            <a:r>
              <a:rPr lang="en-US" dirty="0" err="1">
                <a:hlinkClick r:id="rId3"/>
              </a:rPr>
              <a:t>PxHere</a:t>
            </a:r>
            <a:r>
              <a:rPr lang="en-IN" sz="1200" b="0" i="0" u="none" strike="noStrike" dirty="0" err="1">
                <a:solidFill>
                  <a:schemeClr val="dk1"/>
                </a:solidFill>
                <a:latin typeface="Calibri"/>
                <a:cs typeface="Calibri"/>
                <a:sym typeface="Calibri"/>
              </a:rPr>
              <a:t>Travellor</a:t>
            </a:r>
            <a:r>
              <a:rPr lang="en-IN" sz="1200" b="0" i="0" u="none" strike="noStrike" baseline="0" dirty="0">
                <a:solidFill>
                  <a:schemeClr val="dk1"/>
                </a:solidFill>
                <a:latin typeface="Calibri"/>
                <a:cs typeface="Calibri"/>
                <a:sym typeface="Calibri"/>
              </a:rPr>
              <a:t> - </a:t>
            </a:r>
            <a:r>
              <a:rPr lang="en-US" dirty="0">
                <a:hlinkClick r:id="rId5"/>
              </a:rPr>
              <a:t>Businessman </a:t>
            </a:r>
            <a:r>
              <a:rPr lang="en-US" dirty="0" err="1">
                <a:hlinkClick r:id="rId5"/>
              </a:rPr>
              <a:t>Attacher</a:t>
            </a:r>
            <a:r>
              <a:rPr lang="en-US" dirty="0">
                <a:hlinkClick r:id="rId5"/>
              </a:rPr>
              <a:t> - Free vector images on </a:t>
            </a:r>
            <a:r>
              <a:rPr lang="en-US" dirty="0" err="1">
                <a:hlinkClick r:id="rId5"/>
              </a:rPr>
              <a:t>Pixabay</a:t>
            </a:r>
            <a:r>
              <a:rPr lang="en-US" dirty="0"/>
              <a:t> by </a:t>
            </a:r>
            <a:r>
              <a:rPr lang="en-US" sz="1200" b="1" i="0" u="none" strike="noStrike" cap="none" dirty="0" err="1">
                <a:solidFill>
                  <a:schemeClr val="dk1"/>
                </a:solidFill>
                <a:effectLst/>
                <a:latin typeface="Calibri"/>
                <a:ea typeface="Calibri"/>
                <a:cs typeface="Calibri"/>
                <a:sym typeface="Calibri"/>
              </a:rPr>
              <a:t>OpenClipart</a:t>
            </a:r>
            <a:r>
              <a:rPr lang="en-US" sz="1200" b="1" i="0" u="none" strike="noStrike" cap="none" dirty="0">
                <a:solidFill>
                  <a:schemeClr val="dk1"/>
                </a:solidFill>
                <a:effectLst/>
                <a:latin typeface="Calibri"/>
                <a:ea typeface="Calibri"/>
                <a:cs typeface="Calibri"/>
                <a:sym typeface="Calibri"/>
              </a:rPr>
              <a:t>-Vectors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N" sz="1200" b="0" i="0" u="none" strike="noStrike" kern="1200"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IN" sz="1200" b="0" i="0" u="none" strike="noStrike" dirty="0">
              <a:solidFill>
                <a:schemeClr val="dk1"/>
              </a:solidFill>
              <a:latin typeface="Calibri"/>
              <a:cs typeface="Calibri"/>
              <a:sym typeface="Calibri"/>
            </a:endParaRPr>
          </a:p>
          <a:p>
            <a:pPr marL="0" lvl="0" indent="0" algn="l" rtl="0">
              <a:spcBef>
                <a:spcPts val="0"/>
              </a:spcBef>
              <a:spcAft>
                <a:spcPts val="0"/>
              </a:spcAft>
              <a:buNone/>
            </a:pPr>
            <a:endParaRPr lang="en-IN"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IN" sz="1200" b="0" i="0" u="none" strike="noStrike" cap="none" smtClean="0">
                <a:solidFill>
                  <a:schemeClr val="dk1"/>
                </a:solidFill>
                <a:latin typeface="Calibri"/>
                <a:ea typeface="Calibri"/>
                <a:cs typeface="Calibri"/>
                <a:sym typeface="Calibri"/>
              </a:rPr>
              <a:t>5</a:t>
            </a:fld>
            <a:endParaRPr lang="en-I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9746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Notes for Teacher</a:t>
            </a:r>
            <a:r>
              <a:rPr lang="en-US" sz="1200" b="0" i="0" u="none" strike="noStrike" dirty="0">
                <a:solidFill>
                  <a:schemeClr val="dk1"/>
                </a:solidFill>
                <a:latin typeface="Calibri"/>
                <a:ea typeface="Calibri"/>
                <a:cs typeface="Calibri"/>
                <a:sym typeface="Calibri"/>
              </a:rPr>
              <a:t> - &lt; Information for further reference or explanation &gt;</a:t>
            </a:r>
            <a:endParaRPr lang="en-US" b="0" dirty="0"/>
          </a:p>
          <a:p>
            <a:pPr marL="0" lvl="0" indent="0" algn="l" rtl="0">
              <a:spcBef>
                <a:spcPts val="0"/>
              </a:spcBef>
              <a:spcAft>
                <a:spcPts val="0"/>
              </a:spcAft>
              <a:buNone/>
            </a:pPr>
            <a:br>
              <a:rPr lang="en-US" b="0" dirty="0"/>
            </a:br>
            <a:r>
              <a:rPr lang="en-US" sz="1200" b="1" i="0" u="none" strike="noStrike" dirty="0">
                <a:solidFill>
                  <a:schemeClr val="dk1"/>
                </a:solidFill>
                <a:latin typeface="Calibri"/>
                <a:ea typeface="Calibri"/>
                <a:cs typeface="Calibri"/>
                <a:sym typeface="Calibri"/>
              </a:rPr>
              <a:t>Suggestions: </a:t>
            </a:r>
            <a:r>
              <a:rPr lang="en-US" sz="1200" b="0" i="0" u="none" strike="noStrike" dirty="0">
                <a:solidFill>
                  <a:schemeClr val="dk1"/>
                </a:solidFill>
                <a:latin typeface="Calibri"/>
                <a:ea typeface="Calibri"/>
                <a:cs typeface="Calibri"/>
                <a:sym typeface="Calibri"/>
              </a:rPr>
              <a:t>&lt;Ideas/ Images/ Animations / Others – To make better representation of the content &gt;</a:t>
            </a:r>
            <a:br>
              <a:rPr lang="en-US" sz="1200" b="0" i="0" u="none" strike="noStrike" dirty="0">
                <a:solidFill>
                  <a:schemeClr val="dk1"/>
                </a:solidFill>
                <a:latin typeface="Calibri"/>
                <a:ea typeface="Calibri"/>
                <a:cs typeface="Calibri"/>
                <a:sym typeface="Calibri"/>
              </a:rPr>
            </a:br>
            <a:endParaRPr lang="en-US" b="0" dirty="0"/>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Source of Multimedia used in this slide - </a:t>
            </a:r>
            <a:r>
              <a:rPr lang="en-US" sz="1200" b="0" i="0" u="none" strike="noStrike" dirty="0">
                <a:solidFill>
                  <a:schemeClr val="dk1"/>
                </a:solidFill>
                <a:latin typeface="Calibri"/>
                <a:ea typeface="Calibri"/>
                <a:cs typeface="Calibri"/>
                <a:sym typeface="Calibri"/>
              </a:rPr>
              <a:t> &lt;Please provide source URL where we find the image and the license agreement&gt; </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Sculptor</a:t>
            </a:r>
            <a:r>
              <a:rPr lang="en-IN" sz="1200" b="0" i="0" u="none" strike="noStrike" baseline="0" dirty="0">
                <a:solidFill>
                  <a:schemeClr val="dk1"/>
                </a:solidFill>
                <a:latin typeface="Calibri"/>
                <a:cs typeface="Calibri"/>
                <a:sym typeface="Calibri"/>
              </a:rPr>
              <a:t> - </a:t>
            </a:r>
            <a:r>
              <a:rPr lang="en-US" dirty="0">
                <a:hlinkClick r:id="rId3"/>
              </a:rPr>
              <a:t>Free images : grass, plant, tools, monument, statue, craft, wood work, face, sculpture, art, artists, sculptor, woodcarving, stone carving, gouge, chainsaw carving 1686x3000 - - 558216 - Free images – </a:t>
            </a:r>
            <a:r>
              <a:rPr lang="en-US" dirty="0" err="1">
                <a:hlinkClick r:id="rId3"/>
              </a:rPr>
              <a:t>PxHere</a:t>
            </a:r>
            <a:endParaRPr lang="en-US" dirty="0"/>
          </a:p>
          <a:p>
            <a:pPr marL="0" lvl="0" indent="0" algn="l" rtl="0">
              <a:spcBef>
                <a:spcPts val="0"/>
              </a:spcBef>
              <a:spcAft>
                <a:spcPts val="0"/>
              </a:spcAft>
              <a:buNone/>
            </a:pPr>
            <a:r>
              <a:rPr lang="en-US" dirty="0"/>
              <a:t>Sculpt – SSSVV Gallery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N" sz="1200" b="0" i="0" u="none" strike="noStrike" dirty="0" err="1">
                <a:solidFill>
                  <a:schemeClr val="dk1"/>
                </a:solidFill>
                <a:latin typeface="Calibri"/>
                <a:cs typeface="Calibri"/>
                <a:sym typeface="Calibri"/>
              </a:rPr>
              <a:t>Travellor</a:t>
            </a:r>
            <a:r>
              <a:rPr lang="en-IN" sz="1200" b="0" i="0" u="none" strike="noStrike" baseline="0" dirty="0">
                <a:solidFill>
                  <a:schemeClr val="dk1"/>
                </a:solidFill>
                <a:latin typeface="Calibri"/>
                <a:cs typeface="Calibri"/>
                <a:sym typeface="Calibri"/>
              </a:rPr>
              <a:t> - </a:t>
            </a:r>
            <a:r>
              <a:rPr lang="en-US" dirty="0">
                <a:hlinkClick r:id="rId4"/>
              </a:rPr>
              <a:t>Businessman </a:t>
            </a:r>
            <a:r>
              <a:rPr lang="en-US" dirty="0" err="1">
                <a:hlinkClick r:id="rId4"/>
              </a:rPr>
              <a:t>Attacher</a:t>
            </a:r>
            <a:r>
              <a:rPr lang="en-US" dirty="0">
                <a:hlinkClick r:id="rId4"/>
              </a:rPr>
              <a:t> - Free vector images on </a:t>
            </a:r>
            <a:r>
              <a:rPr lang="en-US" dirty="0" err="1">
                <a:hlinkClick r:id="rId4"/>
              </a:rPr>
              <a:t>Pixabay</a:t>
            </a:r>
            <a:r>
              <a:rPr lang="en-US" dirty="0"/>
              <a:t> by </a:t>
            </a:r>
            <a:r>
              <a:rPr lang="en-US" sz="1200" b="1" i="0" u="none" strike="noStrike" cap="none" dirty="0" err="1">
                <a:solidFill>
                  <a:schemeClr val="dk1"/>
                </a:solidFill>
                <a:effectLst/>
                <a:latin typeface="Calibri"/>
                <a:ea typeface="Calibri"/>
                <a:cs typeface="Calibri"/>
                <a:sym typeface="Calibri"/>
              </a:rPr>
              <a:t>OpenClipart</a:t>
            </a:r>
            <a:r>
              <a:rPr lang="en-US" sz="1200" b="1" i="0" u="none" strike="noStrike" cap="none" dirty="0">
                <a:solidFill>
                  <a:schemeClr val="dk1"/>
                </a:solidFill>
                <a:effectLst/>
                <a:latin typeface="Calibri"/>
                <a:ea typeface="Calibri"/>
                <a:cs typeface="Calibri"/>
                <a:sym typeface="Calibri"/>
              </a:rPr>
              <a:t>-Vectors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N" sz="1200" b="0" i="0" u="none" strike="noStrike" kern="1200"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IN" sz="1200" b="0" i="0" u="none" strike="noStrike" dirty="0">
              <a:solidFill>
                <a:schemeClr val="dk1"/>
              </a:solidFill>
              <a:latin typeface="Calibri"/>
              <a:cs typeface="Calibri"/>
              <a:sym typeface="Calibri"/>
            </a:endParaRPr>
          </a:p>
          <a:p>
            <a:pPr marL="0" lvl="0" indent="0" algn="l" rtl="0">
              <a:spcBef>
                <a:spcPts val="0"/>
              </a:spcBef>
              <a:spcAft>
                <a:spcPts val="0"/>
              </a:spcAft>
              <a:buNone/>
            </a:pPr>
            <a:endParaRPr lang="en-IN"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IN" sz="1200" b="0" i="0" u="none" strike="noStrike" cap="none" smtClean="0">
                <a:solidFill>
                  <a:schemeClr val="dk1"/>
                </a:solidFill>
                <a:latin typeface="Calibri"/>
                <a:ea typeface="Calibri"/>
                <a:cs typeface="Calibri"/>
                <a:sym typeface="Calibri"/>
              </a:rPr>
              <a:t>6</a:t>
            </a:fld>
            <a:endParaRPr lang="en-I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8501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Notes for Teacher</a:t>
            </a:r>
            <a:r>
              <a:rPr lang="en-US" sz="1200" b="0" i="0" u="none" strike="noStrike" dirty="0">
                <a:solidFill>
                  <a:schemeClr val="dk1"/>
                </a:solidFill>
                <a:latin typeface="Calibri"/>
                <a:ea typeface="Calibri"/>
                <a:cs typeface="Calibri"/>
                <a:sym typeface="Calibri"/>
              </a:rPr>
              <a:t> - &lt; Information for further reference or explanation &gt;</a:t>
            </a:r>
            <a:endParaRPr lang="en-US" b="0" dirty="0"/>
          </a:p>
          <a:p>
            <a:pPr marL="0" lvl="0" indent="0" algn="l" rtl="0">
              <a:spcBef>
                <a:spcPts val="0"/>
              </a:spcBef>
              <a:spcAft>
                <a:spcPts val="0"/>
              </a:spcAft>
              <a:buNone/>
            </a:pPr>
            <a:br>
              <a:rPr lang="en-US" b="0" dirty="0"/>
            </a:br>
            <a:r>
              <a:rPr lang="en-US" sz="1200" b="1" i="0" u="none" strike="noStrike" dirty="0">
                <a:solidFill>
                  <a:schemeClr val="dk1"/>
                </a:solidFill>
                <a:latin typeface="Calibri"/>
                <a:ea typeface="Calibri"/>
                <a:cs typeface="Calibri"/>
                <a:sym typeface="Calibri"/>
              </a:rPr>
              <a:t>Suggestions: </a:t>
            </a:r>
            <a:r>
              <a:rPr lang="en-US" sz="1200" b="0" i="0" u="none" strike="noStrike" dirty="0">
                <a:solidFill>
                  <a:schemeClr val="dk1"/>
                </a:solidFill>
                <a:latin typeface="Calibri"/>
                <a:ea typeface="Calibri"/>
                <a:cs typeface="Calibri"/>
                <a:sym typeface="Calibri"/>
              </a:rPr>
              <a:t>&lt;Ideas/ Images/ Animations / Others – To make better representation of the content &gt;</a:t>
            </a:r>
            <a:br>
              <a:rPr lang="en-US" sz="1200" b="0" i="0" u="none" strike="noStrike" dirty="0">
                <a:solidFill>
                  <a:schemeClr val="dk1"/>
                </a:solidFill>
                <a:latin typeface="Calibri"/>
                <a:ea typeface="Calibri"/>
                <a:cs typeface="Calibri"/>
                <a:sym typeface="Calibri"/>
              </a:rPr>
            </a:br>
            <a:endParaRPr lang="en-US" b="0" dirty="0"/>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Source of Multimedia used in this slide - </a:t>
            </a:r>
            <a:r>
              <a:rPr lang="en-US" sz="1200" b="0" i="0" u="none" strike="noStrike" dirty="0">
                <a:solidFill>
                  <a:schemeClr val="dk1"/>
                </a:solidFill>
                <a:latin typeface="Calibri"/>
                <a:ea typeface="Calibri"/>
                <a:cs typeface="Calibri"/>
                <a:sym typeface="Calibri"/>
              </a:rPr>
              <a:t> &lt;Please provide source URL where we find the image and the license agreement&gt; </a:t>
            </a:r>
          </a:p>
          <a:p>
            <a:pPr marL="0" lvl="0" indent="0" algn="l" rtl="0">
              <a:spcBef>
                <a:spcPts val="0"/>
              </a:spcBef>
              <a:spcAft>
                <a:spcPts val="0"/>
              </a:spcAft>
              <a:buNone/>
            </a:pPr>
            <a:r>
              <a:rPr lang="en-IN" dirty="0"/>
              <a:t>Sculptor - </a:t>
            </a:r>
            <a:r>
              <a:rPr lang="en-US" dirty="0">
                <a:hlinkClick r:id="rId3"/>
              </a:rPr>
              <a:t>Free images : grass, plant, tools, monument, statue, craft, wood work, face, sculpture, art, artists, sculptor, woodcarving, stone carving, gouge, chainsaw carving 1686x3000 - - 558216 - Free images - </a:t>
            </a:r>
            <a:r>
              <a:rPr lang="en-US" dirty="0" err="1">
                <a:hlinkClick r:id="rId3"/>
              </a:rPr>
              <a:t>PxHere</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N" sz="1200" b="0" i="0" u="none" strike="noStrike" kern="1200" cap="none" dirty="0">
                <a:solidFill>
                  <a:schemeClr val="dk1"/>
                </a:solidFill>
                <a:effectLst/>
                <a:latin typeface="Calibri"/>
                <a:ea typeface="Calibri"/>
                <a:cs typeface="Calibri"/>
                <a:sym typeface="Calibri"/>
              </a:rPr>
              <a:t>Sculpt – SSSVV Gallery</a:t>
            </a:r>
          </a:p>
          <a:p>
            <a:pPr marL="0" lvl="0" indent="0" algn="l" rtl="0">
              <a:spcBef>
                <a:spcPts val="0"/>
              </a:spcBef>
              <a:spcAft>
                <a:spcPts val="0"/>
              </a:spcAft>
              <a:buNone/>
            </a:pPr>
            <a:endParaRPr lang="en-IN" sz="1200" b="0" i="0" u="none" strike="noStrike" dirty="0">
              <a:solidFill>
                <a:schemeClr val="dk1"/>
              </a:solidFill>
              <a:latin typeface="Calibri"/>
              <a:cs typeface="Calibri"/>
              <a:sym typeface="Calibri"/>
            </a:endParaRPr>
          </a:p>
          <a:p>
            <a:pPr marL="0" lvl="0" indent="0" algn="l" rtl="0">
              <a:spcBef>
                <a:spcPts val="0"/>
              </a:spcBef>
              <a:spcAft>
                <a:spcPts val="0"/>
              </a:spcAft>
              <a:buNone/>
            </a:pPr>
            <a:endParaRPr lang="en-IN"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IN" sz="1200" b="0" i="0" u="none" strike="noStrike" cap="none" smtClean="0">
                <a:solidFill>
                  <a:schemeClr val="dk1"/>
                </a:solidFill>
                <a:latin typeface="Calibri"/>
                <a:ea typeface="Calibri"/>
                <a:cs typeface="Calibri"/>
                <a:sym typeface="Calibri"/>
              </a:rPr>
              <a:t>7</a:t>
            </a:fld>
            <a:endParaRPr lang="en-I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7054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Notes for Teacher</a:t>
            </a:r>
            <a:r>
              <a:rPr lang="en-US" sz="1200" b="0" i="0" u="none" strike="noStrike" dirty="0">
                <a:solidFill>
                  <a:schemeClr val="dk1"/>
                </a:solidFill>
                <a:latin typeface="Calibri"/>
                <a:ea typeface="Calibri"/>
                <a:cs typeface="Calibri"/>
                <a:sym typeface="Calibri"/>
              </a:rPr>
              <a:t> - &lt; Information for further reference or explanation &gt;</a:t>
            </a:r>
            <a:endParaRPr lang="en-US" b="0" dirty="0"/>
          </a:p>
          <a:p>
            <a:pPr marL="0" lvl="0" indent="0" algn="l" rtl="0">
              <a:spcBef>
                <a:spcPts val="0"/>
              </a:spcBef>
              <a:spcAft>
                <a:spcPts val="0"/>
              </a:spcAft>
              <a:buNone/>
            </a:pPr>
            <a:br>
              <a:rPr lang="en-US" b="0" dirty="0"/>
            </a:br>
            <a:r>
              <a:rPr lang="en-US" sz="1200" b="1" i="0" u="none" strike="noStrike" dirty="0">
                <a:solidFill>
                  <a:schemeClr val="dk1"/>
                </a:solidFill>
                <a:latin typeface="Calibri"/>
                <a:ea typeface="Calibri"/>
                <a:cs typeface="Calibri"/>
                <a:sym typeface="Calibri"/>
              </a:rPr>
              <a:t>Suggestions: </a:t>
            </a:r>
            <a:r>
              <a:rPr lang="en-US" sz="1200" b="0" i="0" u="none" strike="noStrike" dirty="0">
                <a:solidFill>
                  <a:schemeClr val="dk1"/>
                </a:solidFill>
                <a:latin typeface="Calibri"/>
                <a:ea typeface="Calibri"/>
                <a:cs typeface="Calibri"/>
                <a:sym typeface="Calibri"/>
              </a:rPr>
              <a:t>&lt;Ideas/ Images/ Animations / Others – To make better representation of the content &gt;</a:t>
            </a:r>
            <a:br>
              <a:rPr lang="en-US" sz="1200" b="0" i="0" u="none" strike="noStrike" dirty="0">
                <a:solidFill>
                  <a:schemeClr val="dk1"/>
                </a:solidFill>
                <a:latin typeface="Calibri"/>
                <a:ea typeface="Calibri"/>
                <a:cs typeface="Calibri"/>
                <a:sym typeface="Calibri"/>
              </a:rPr>
            </a:br>
            <a:endParaRPr lang="en-US" b="0" dirty="0"/>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Source of Multimedia used in this slide - </a:t>
            </a:r>
            <a:r>
              <a:rPr lang="en-US" sz="1200" b="0" i="0" u="none" strike="noStrike" dirty="0">
                <a:solidFill>
                  <a:schemeClr val="dk1"/>
                </a:solidFill>
                <a:latin typeface="Calibri"/>
                <a:ea typeface="Calibri"/>
                <a:cs typeface="Calibri"/>
                <a:sym typeface="Calibri"/>
              </a:rPr>
              <a:t> &lt;Please provide source URL where we find the image and the license agreement&gt;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N" sz="1200" b="0" i="0" u="none" strike="noStrike" kern="1200" cap="none" dirty="0">
                <a:solidFill>
                  <a:schemeClr val="dk1"/>
                </a:solidFill>
                <a:effectLst/>
                <a:latin typeface="Calibri"/>
                <a:ea typeface="Calibri"/>
                <a:cs typeface="Calibri"/>
                <a:sym typeface="Calibri"/>
              </a:rPr>
              <a:t>Dr A.P.J Abdul Kalam - </a:t>
            </a:r>
            <a:r>
              <a:rPr lang="en-IN" dirty="0">
                <a:hlinkClick r:id="rId3"/>
              </a:rPr>
              <a:t>A. P. J. Abdul Kalam - File:A. P. J. Abdul Kalam.jpg - Wikimedia Commons</a:t>
            </a:r>
            <a:endParaRPr lang="en-IN" sz="1200" b="0" i="0" u="none" strike="noStrike" kern="1200"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IN" sz="1200" b="0" i="0" u="none" strike="noStrike" dirty="0">
              <a:solidFill>
                <a:schemeClr val="dk1"/>
              </a:solidFill>
              <a:latin typeface="Calibri"/>
              <a:cs typeface="Calibri"/>
              <a:sym typeface="Calibri"/>
            </a:endParaRPr>
          </a:p>
          <a:p>
            <a:pPr marL="0" lvl="0" indent="0" algn="l" rtl="0">
              <a:spcBef>
                <a:spcPts val="0"/>
              </a:spcBef>
              <a:spcAft>
                <a:spcPts val="0"/>
              </a:spcAft>
              <a:buNone/>
            </a:pPr>
            <a:endParaRPr lang="en-IN"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IN" sz="1200" b="0" i="0" u="none" strike="noStrike" cap="none" smtClean="0">
                <a:solidFill>
                  <a:schemeClr val="dk1"/>
                </a:solidFill>
                <a:latin typeface="Calibri"/>
                <a:ea typeface="Calibri"/>
                <a:cs typeface="Calibri"/>
                <a:sym typeface="Calibri"/>
              </a:rPr>
              <a:t>8</a:t>
            </a:fld>
            <a:endParaRPr lang="en-I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7255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Notes for Teacher</a:t>
            </a:r>
            <a:r>
              <a:rPr lang="en-US" sz="1200" b="0" i="0" u="none" strike="noStrike" dirty="0">
                <a:solidFill>
                  <a:schemeClr val="dk1"/>
                </a:solidFill>
                <a:latin typeface="Calibri"/>
                <a:ea typeface="Calibri"/>
                <a:cs typeface="Calibri"/>
                <a:sym typeface="Calibri"/>
              </a:rPr>
              <a:t> - &lt; Information for further reference or explanation &gt;</a:t>
            </a:r>
            <a:endParaRPr lang="en-US" b="0" dirty="0"/>
          </a:p>
          <a:p>
            <a:pPr marL="0" lvl="0" indent="0" algn="l" rtl="0">
              <a:spcBef>
                <a:spcPts val="0"/>
              </a:spcBef>
              <a:spcAft>
                <a:spcPts val="0"/>
              </a:spcAft>
              <a:buNone/>
            </a:pPr>
            <a:br>
              <a:rPr lang="en-US" b="0" dirty="0"/>
            </a:br>
            <a:r>
              <a:rPr lang="en-US" sz="1200" b="1" i="0" u="none" strike="noStrike" dirty="0">
                <a:solidFill>
                  <a:schemeClr val="dk1"/>
                </a:solidFill>
                <a:latin typeface="Calibri"/>
                <a:ea typeface="Calibri"/>
                <a:cs typeface="Calibri"/>
                <a:sym typeface="Calibri"/>
              </a:rPr>
              <a:t>Suggestions: </a:t>
            </a:r>
            <a:r>
              <a:rPr lang="en-US" sz="1200" b="0" i="0" u="none" strike="noStrike" dirty="0">
                <a:solidFill>
                  <a:schemeClr val="dk1"/>
                </a:solidFill>
                <a:latin typeface="Calibri"/>
                <a:ea typeface="Calibri"/>
                <a:cs typeface="Calibri"/>
                <a:sym typeface="Calibri"/>
              </a:rPr>
              <a:t>&lt;Ideas/ Images/ Animations / Others – To make better representation of the content &gt;</a:t>
            </a:r>
            <a:br>
              <a:rPr lang="en-US" sz="1200" b="0" i="0" u="none" strike="noStrike" dirty="0">
                <a:solidFill>
                  <a:schemeClr val="dk1"/>
                </a:solidFill>
                <a:latin typeface="Calibri"/>
                <a:ea typeface="Calibri"/>
                <a:cs typeface="Calibri"/>
                <a:sym typeface="Calibri"/>
              </a:rPr>
            </a:br>
            <a:endParaRPr lang="en-US" b="0" dirty="0"/>
          </a:p>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Source of Multimedia used in this slide - </a:t>
            </a:r>
            <a:r>
              <a:rPr lang="en-US" sz="1200" b="0" i="0" u="none" strike="noStrike" dirty="0">
                <a:solidFill>
                  <a:schemeClr val="dk1"/>
                </a:solidFill>
                <a:latin typeface="Calibri"/>
                <a:ea typeface="Calibri"/>
                <a:cs typeface="Calibri"/>
                <a:sym typeface="Calibri"/>
              </a:rPr>
              <a:t> &lt;Please provide source URL where we find the image and the license agreement&gt;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N" sz="1200" b="0" i="0" u="none" strike="noStrike" kern="1200" cap="none" dirty="0" err="1">
                <a:solidFill>
                  <a:schemeClr val="tx1"/>
                </a:solidFill>
                <a:latin typeface="Calibri"/>
                <a:ea typeface="Calibri"/>
                <a:cs typeface="Calibri"/>
                <a:sym typeface="Calibri"/>
              </a:rPr>
              <a:t>Ambedkar</a:t>
            </a:r>
            <a:r>
              <a:rPr lang="en-IN" sz="1200" b="0" i="0" u="none" strike="noStrike" kern="1200" cap="none" dirty="0">
                <a:solidFill>
                  <a:schemeClr val="tx1"/>
                </a:solidFill>
                <a:latin typeface="Calibri"/>
                <a:ea typeface="Calibri"/>
                <a:cs typeface="Calibri"/>
                <a:sym typeface="Calibri"/>
              </a:rPr>
              <a:t>: https://www.flickr.com/photos/publicresourceorg/27786786461 by </a:t>
            </a:r>
            <a:r>
              <a:rPr lang="en-US" sz="1200" b="1" i="0" u="sng" strike="noStrike" kern="1200" cap="none" dirty="0" err="1">
                <a:solidFill>
                  <a:schemeClr val="tx1"/>
                </a:solidFill>
                <a:latin typeface="Calibri"/>
                <a:ea typeface="Calibri"/>
                <a:cs typeface="Calibri"/>
                <a:sym typeface="Calibri"/>
                <a:hlinkClick r:id="rId3" tooltip="Go to Public.Resource.Org's photostream"/>
              </a:rPr>
              <a:t>Public.Resource.Org</a:t>
            </a:r>
            <a:endParaRPr lang="en-IN" sz="1200" b="0" i="0" u="none" strike="noStrike" kern="1200" cap="none" dirty="0">
              <a:solidFill>
                <a:schemeClr val="tx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N" sz="1200" b="0" i="0" u="none" strike="noStrike" dirty="0">
                <a:solidFill>
                  <a:schemeClr val="dk1"/>
                </a:solidFill>
                <a:latin typeface="Calibri"/>
                <a:cs typeface="Calibri"/>
                <a:sym typeface="Calibri"/>
              </a:rPr>
              <a:t>P.V. Sindhu  - SSSVV Gallery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N" sz="1200" b="0" i="0" u="none" strike="noStrike" dirty="0">
                <a:solidFill>
                  <a:schemeClr val="dk1"/>
                </a:solidFill>
                <a:latin typeface="Calibri"/>
                <a:cs typeface="Calibri"/>
                <a:sym typeface="Calibri"/>
              </a:rPr>
              <a:t>Dr</a:t>
            </a:r>
            <a:r>
              <a:rPr lang="en-IN" sz="1200" b="0" i="0" u="none" strike="noStrike" baseline="0" dirty="0">
                <a:solidFill>
                  <a:schemeClr val="dk1"/>
                </a:solidFill>
                <a:latin typeface="Calibri"/>
                <a:cs typeface="Calibri"/>
                <a:sym typeface="Calibri"/>
              </a:rPr>
              <a:t> A.P.J. Abdul Kalam - https://en.wikipedia.org/wiki/A._P._J._Abdul_Kalam#/media/File:A._P._J._Abdul_Kalam.jpg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N" sz="1200" b="0" i="0" u="none" strike="noStrike" baseline="0"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N" sz="1200" b="0" i="0" u="none" strike="noStrike" dirty="0">
              <a:solidFill>
                <a:schemeClr val="dk1"/>
              </a:solidFill>
              <a:latin typeface="Calibri"/>
              <a:cs typeface="Calibri"/>
              <a:sym typeface="Calibri"/>
            </a:endParaRPr>
          </a:p>
          <a:p>
            <a:pPr marL="0" lvl="0" indent="0" algn="l" rtl="0">
              <a:spcBef>
                <a:spcPts val="0"/>
              </a:spcBef>
              <a:spcAft>
                <a:spcPts val="0"/>
              </a:spcAft>
              <a:buNone/>
            </a:pPr>
            <a:endParaRPr lang="en-IN"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IN" sz="1200" b="0" i="0" u="none" strike="noStrike" cap="none" smtClean="0">
                <a:solidFill>
                  <a:schemeClr val="dk1"/>
                </a:solidFill>
                <a:latin typeface="Calibri"/>
                <a:ea typeface="Calibri"/>
                <a:cs typeface="Calibri"/>
                <a:sym typeface="Calibri"/>
              </a:rPr>
              <a:t>9</a:t>
            </a:fld>
            <a:endParaRPr lang="en-I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60833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risathyasaividyavahini.org/"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risathyasaividyavahini.or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risathyasaividyavahini.or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5"/>
          <p:cNvSpPr txBox="1">
            <a:spLocks noGrp="1"/>
          </p:cNvSpPr>
          <p:nvPr>
            <p:ph type="ctrTitle"/>
          </p:nvPr>
        </p:nvSpPr>
        <p:spPr>
          <a:xfrm>
            <a:off x="879155" y="836582"/>
            <a:ext cx="10363200" cy="151229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5"/>
          <p:cNvSpPr txBox="1">
            <a:spLocks noGrp="1"/>
          </p:cNvSpPr>
          <p:nvPr>
            <p:ph type="subTitle" idx="1"/>
          </p:nvPr>
        </p:nvSpPr>
        <p:spPr>
          <a:xfrm>
            <a:off x="1828800" y="2785097"/>
            <a:ext cx="8534400" cy="1752600"/>
          </a:xfrm>
          <a:prstGeom prst="rect">
            <a:avLst/>
          </a:prstGeom>
          <a:noFill/>
          <a:ln>
            <a:noFill/>
          </a:ln>
        </p:spPr>
        <p:txBody>
          <a:bodyPr spcFirstLastPara="1" wrap="square" lIns="91425" tIns="45700" rIns="91425" bIns="45700" anchor="ctr" anchorCtr="0">
            <a:noAutofit/>
          </a:bodyPr>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3" name="Google Shape;13;p5">
            <a:hlinkClick r:id="rId2"/>
          </p:cNvPr>
          <p:cNvSpPr/>
          <p:nvPr/>
        </p:nvSpPr>
        <p:spPr>
          <a:xfrm>
            <a:off x="-406400" y="6488114"/>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Clr>
                <a:srgbClr val="0000CC"/>
              </a:buClr>
              <a:buSzPts val="1100"/>
              <a:buFont typeface="Calibri"/>
              <a:buNone/>
            </a:pPr>
            <a:r>
              <a:rPr lang="en-IN" sz="1100" b="1" i="0" u="none" strike="noStrike" cap="none" dirty="0">
                <a:solidFill>
                  <a:srgbClr val="0000CC"/>
                </a:solidFill>
                <a:latin typeface="Calibri"/>
                <a:ea typeface="Calibri"/>
                <a:cs typeface="Calibri"/>
                <a:sym typeface="Calibri"/>
              </a:rPr>
              <a:t>© Sri Sathya Sai Central Trust</a:t>
            </a:r>
            <a:endParaRPr sz="1100" b="1" i="0" u="none" strike="noStrike" cap="none" dirty="0">
              <a:solidFill>
                <a:srgbClr val="0000CC"/>
              </a:solidFill>
              <a:latin typeface="Calibri"/>
              <a:ea typeface="Calibri"/>
              <a:cs typeface="Calibri"/>
              <a:sym typeface="Calibri"/>
            </a:endParaRPr>
          </a:p>
        </p:txBody>
      </p:sp>
      <p:sp>
        <p:nvSpPr>
          <p:cNvPr id="14" name="Google Shape;14;p5"/>
          <p:cNvSpPr/>
          <p:nvPr/>
        </p:nvSpPr>
        <p:spPr>
          <a:xfrm>
            <a:off x="7635686" y="6509319"/>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IN" sz="1400" b="1" i="0" u="none" strike="noStrike" cap="none">
                <a:solidFill>
                  <a:srgbClr val="08482B"/>
                </a:solidFill>
                <a:latin typeface="Calibri"/>
                <a:ea typeface="Calibri"/>
                <a:cs typeface="Calibri"/>
                <a:sym typeface="Calibri"/>
              </a:rPr>
              <a:t>Integral Education</a:t>
            </a:r>
            <a:r>
              <a:rPr lang="en-IN" sz="1400" b="0" i="0" u="none" strike="noStrike" cap="none">
                <a:solidFill>
                  <a:srgbClr val="08482B"/>
                </a:solidFill>
                <a:latin typeface="Calibri"/>
                <a:ea typeface="Calibri"/>
                <a:cs typeface="Calibri"/>
                <a:sym typeface="Calibri"/>
              </a:rPr>
              <a:t> </a:t>
            </a:r>
            <a:r>
              <a:rPr lang="en-IN" sz="1400" b="1" i="0" u="none" strike="noStrike" cap="none">
                <a:solidFill>
                  <a:srgbClr val="002060"/>
                </a:solidFill>
                <a:latin typeface="Calibri"/>
                <a:ea typeface="Calibri"/>
                <a:cs typeface="Calibri"/>
                <a:sym typeface="Calibri"/>
              </a:rPr>
              <a:t>FOR  </a:t>
            </a:r>
            <a:r>
              <a:rPr lang="en-IN" sz="1400" b="1" i="0" u="none" strike="noStrike" cap="none">
                <a:solidFill>
                  <a:srgbClr val="C00000"/>
                </a:solidFill>
                <a:latin typeface="Calibri"/>
                <a:ea typeface="Calibri"/>
                <a:cs typeface="Calibri"/>
                <a:sym typeface="Calibri"/>
              </a:rPr>
              <a:t>ALL, </a:t>
            </a:r>
            <a:r>
              <a:rPr lang="en-IN" sz="1400" b="1" i="0" u="none" strike="noStrike" cap="none">
                <a:solidFill>
                  <a:srgbClr val="002060"/>
                </a:solidFill>
                <a:latin typeface="Calibri"/>
                <a:ea typeface="Calibri"/>
                <a:cs typeface="Calibri"/>
                <a:sym typeface="Calibri"/>
              </a:rPr>
              <a:t>BY</a:t>
            </a:r>
            <a:r>
              <a:rPr lang="en-IN" sz="1400" b="1" i="0" u="none" strike="noStrike" cap="none">
                <a:solidFill>
                  <a:srgbClr val="C00000"/>
                </a:solidFill>
                <a:latin typeface="Calibri"/>
                <a:ea typeface="Calibri"/>
                <a:cs typeface="Calibri"/>
                <a:sym typeface="Calibri"/>
              </a:rPr>
              <a:t> ALL</a:t>
            </a:r>
            <a:endParaRPr sz="1800" b="0" i="0" u="none" strike="noStrike" cap="none">
              <a:solidFill>
                <a:schemeClr val="dk1"/>
              </a:solidFill>
              <a:latin typeface="Calibri"/>
              <a:ea typeface="Calibri"/>
              <a:cs typeface="Calibri"/>
              <a:sym typeface="Calibri"/>
            </a:endParaRPr>
          </a:p>
        </p:txBody>
      </p:sp>
      <p:pic>
        <p:nvPicPr>
          <p:cNvPr id="15" name="Google Shape;15;p5" descr="A picture containing text, clock&#10;&#10;Description automatically generated"/>
          <p:cNvPicPr preferRelativeResize="0"/>
          <p:nvPr/>
        </p:nvPicPr>
        <p:blipFill rotWithShape="1">
          <a:blip r:embed="rId3">
            <a:alphaModFix/>
          </a:blip>
          <a:srcRect/>
          <a:stretch/>
        </p:blipFill>
        <p:spPr>
          <a:xfrm>
            <a:off x="140454" y="114113"/>
            <a:ext cx="678726" cy="720000"/>
          </a:xfrm>
          <a:prstGeom prst="rect">
            <a:avLst/>
          </a:prstGeom>
          <a:noFill/>
          <a:ln>
            <a:noFill/>
          </a:ln>
        </p:spPr>
      </p:pic>
      <p:pic>
        <p:nvPicPr>
          <p:cNvPr id="16" name="Google Shape;16;p5" descr="A picture containing text, night sky&#10;&#10;Description automatically generated"/>
          <p:cNvPicPr preferRelativeResize="0"/>
          <p:nvPr/>
        </p:nvPicPr>
        <p:blipFill rotWithShape="1">
          <a:blip r:embed="rId4">
            <a:alphaModFix/>
          </a:blip>
          <a:srcRect/>
          <a:stretch/>
        </p:blipFill>
        <p:spPr>
          <a:xfrm>
            <a:off x="11331546" y="6042792"/>
            <a:ext cx="720000" cy="720000"/>
          </a:xfrm>
          <a:prstGeom prst="rect">
            <a:avLst/>
          </a:prstGeom>
          <a:noFill/>
          <a:ln>
            <a:noFill/>
          </a:ln>
        </p:spPr>
      </p:pic>
      <p:pic>
        <p:nvPicPr>
          <p:cNvPr id="17" name="Google Shape;17;p5" descr="Calendar&#10;&#10;Description automatically generated with low confidence"/>
          <p:cNvPicPr preferRelativeResize="0"/>
          <p:nvPr/>
        </p:nvPicPr>
        <p:blipFill rotWithShape="1">
          <a:blip r:embed="rId5">
            <a:alphaModFix/>
          </a:blip>
          <a:srcRect/>
          <a:stretch/>
        </p:blipFill>
        <p:spPr>
          <a:xfrm>
            <a:off x="11312845" y="116582"/>
            <a:ext cx="738701" cy="720000"/>
          </a:xfrm>
          <a:prstGeom prst="rect">
            <a:avLst/>
          </a:prstGeom>
          <a:noFill/>
          <a:ln>
            <a:noFill/>
          </a:ln>
        </p:spPr>
      </p:pic>
      <p:sp>
        <p:nvSpPr>
          <p:cNvPr id="10" name="Google Shape;18;p5">
            <a:extLst>
              <a:ext uri="{FF2B5EF4-FFF2-40B4-BE49-F238E27FC236}">
                <a16:creationId xmlns:a16="http://schemas.microsoft.com/office/drawing/2014/main" id="{01AB8A9C-E550-6D4C-858C-9FD080AE5628}"/>
              </a:ext>
            </a:extLst>
          </p:cNvPr>
          <p:cNvSpPr txBox="1"/>
          <p:nvPr userDrawn="1"/>
        </p:nvSpPr>
        <p:spPr>
          <a:xfrm>
            <a:off x="1285827" y="5448685"/>
            <a:ext cx="9620345" cy="954107"/>
          </a:xfrm>
          <a:prstGeom prst="rect">
            <a:avLst/>
          </a:prstGeom>
          <a:noFill/>
          <a:ln w="19050" cap="flat" cmpd="sng">
            <a:solidFill>
              <a:srgbClr val="FF0000"/>
            </a:solidFill>
            <a:prstDash val="dash"/>
            <a:round/>
            <a:headEnd type="none" w="sm" len="sm"/>
            <a:tailEnd type="none" w="sm" len="sm"/>
          </a:ln>
        </p:spPr>
        <p:txBody>
          <a:bodyPr spcFirstLastPara="1" wrap="square" lIns="91425" tIns="45700" rIns="91425" bIns="45700" anchor="t" anchorCtr="0">
            <a:spAutoFit/>
          </a:bodyPr>
          <a:lstStyle/>
          <a:p>
            <a:pPr marL="2286000" marR="0" lvl="0" indent="0" algn="l" rtl="0">
              <a:spcBef>
                <a:spcPts val="0"/>
              </a:spcBef>
              <a:spcAft>
                <a:spcPts val="0"/>
              </a:spcAft>
              <a:buNone/>
            </a:pPr>
            <a:r>
              <a:rPr lang="en-IN" sz="800" b="0" i="0" u="none" strike="noStrike" cap="none">
                <a:solidFill>
                  <a:schemeClr val="dk1"/>
                </a:solidFill>
                <a:latin typeface="Arial"/>
                <a:ea typeface="Arial"/>
                <a:cs typeface="Arial"/>
                <a:sym typeface="Arial"/>
              </a:rPr>
              <a:t>                                    </a:t>
            </a:r>
            <a:r>
              <a:rPr lang="en-IN" sz="800" b="1" i="0" u="sng" strike="noStrike" cap="none">
                <a:solidFill>
                  <a:schemeClr val="dk1"/>
                </a:solidFill>
                <a:latin typeface="Arial"/>
                <a:ea typeface="Arial"/>
                <a:cs typeface="Arial"/>
                <a:sym typeface="Arial"/>
              </a:rPr>
              <a:t>COPYRIGHT Cum DISCLAIMER NOTICE</a:t>
            </a:r>
            <a:endParaRPr sz="800" b="1" i="0" u="sng" strike="noStrike" cap="none">
              <a:solidFill>
                <a:schemeClr val="dk1"/>
              </a:solidFill>
              <a:latin typeface="Calibri"/>
              <a:ea typeface="Calibri"/>
              <a:cs typeface="Calibri"/>
              <a:sym typeface="Calibri"/>
            </a:endParaRPr>
          </a:p>
          <a:p>
            <a:pPr marL="171450" marR="0" lvl="0" indent="-171450" algn="just" rtl="0">
              <a:spcBef>
                <a:spcPts val="0"/>
              </a:spcBef>
              <a:spcAft>
                <a:spcPts val="0"/>
              </a:spcAft>
              <a:buClr>
                <a:schemeClr val="dk1"/>
              </a:buClr>
              <a:buSzPts val="800"/>
              <a:buFont typeface="Noto Sans Symbols"/>
              <a:buChar char="✔"/>
            </a:pPr>
            <a:r>
              <a:rPr lang="en-IN" sz="800" b="0" i="0" u="none" strike="noStrike" cap="none">
                <a:solidFill>
                  <a:schemeClr val="dk1"/>
                </a:solidFill>
                <a:latin typeface="Arial"/>
                <a:ea typeface="Arial"/>
                <a:cs typeface="Arial"/>
                <a:sym typeface="Arial"/>
              </a:rPr>
              <a:t>Content owned by Sri Sathya Sai Central Trust, Prashanthi Nilayam, Puttaparthi, Sathya Sai District, Andhra Pradesh, India. </a:t>
            </a:r>
            <a:endParaRPr sz="800" b="0" i="0" u="none" strike="noStrike" cap="none">
              <a:solidFill>
                <a:schemeClr val="dk1"/>
              </a:solidFill>
              <a:latin typeface="Calibri"/>
              <a:ea typeface="Calibri"/>
              <a:cs typeface="Calibri"/>
              <a:sym typeface="Calibri"/>
            </a:endParaRPr>
          </a:p>
          <a:p>
            <a:pPr marL="171450" marR="0" lvl="0" indent="-171450" algn="just" rtl="0">
              <a:spcBef>
                <a:spcPts val="0"/>
              </a:spcBef>
              <a:spcAft>
                <a:spcPts val="0"/>
              </a:spcAft>
              <a:buClr>
                <a:schemeClr val="dk1"/>
              </a:buClr>
              <a:buSzPts val="800"/>
              <a:buFont typeface="Noto Sans Symbols"/>
              <a:buChar char="✔"/>
            </a:pPr>
            <a:r>
              <a:rPr lang="en-IN" sz="800" b="0" i="0" u="none" strike="noStrike" cap="none">
                <a:solidFill>
                  <a:schemeClr val="dk1"/>
                </a:solidFill>
                <a:latin typeface="Arial"/>
                <a:ea typeface="Arial"/>
                <a:cs typeface="Arial"/>
                <a:sym typeface="Arial"/>
              </a:rPr>
              <a:t>Strictly not for Commercial Use, excluding content that falls in Public Domain or common knowledge facts.</a:t>
            </a:r>
            <a:endParaRPr sz="800" b="0" i="0" u="none" strike="noStrike" cap="none">
              <a:solidFill>
                <a:schemeClr val="dk1"/>
              </a:solidFill>
              <a:latin typeface="Calibri"/>
              <a:ea typeface="Calibri"/>
              <a:cs typeface="Calibri"/>
              <a:sym typeface="Calibri"/>
            </a:endParaRPr>
          </a:p>
          <a:p>
            <a:pPr marL="171450" marR="0" lvl="0" indent="-171450" algn="just" rtl="0">
              <a:spcBef>
                <a:spcPts val="0"/>
              </a:spcBef>
              <a:spcAft>
                <a:spcPts val="0"/>
              </a:spcAft>
              <a:buClr>
                <a:schemeClr val="dk1"/>
              </a:buClr>
              <a:buSzPts val="800"/>
              <a:buFont typeface="Noto Sans Symbols"/>
              <a:buChar char="✔"/>
            </a:pPr>
            <a:r>
              <a:rPr lang="en-IN" sz="800" b="0" i="0" u="none" strike="noStrike" cap="none">
                <a:solidFill>
                  <a:schemeClr val="dk1"/>
                </a:solidFill>
                <a:latin typeface="Arial"/>
                <a:ea typeface="Arial"/>
                <a:cs typeface="Arial"/>
                <a:sym typeface="Arial"/>
              </a:rPr>
              <a:t>Content can be downloaded and used for personal, educational, informational and other non-commercial purposes, subject to attribution in the name of ‘Sri Sathya Sai Central Trust, Prashanthi Nilayam, Puttaparthi’ only. Any attempt to remove, alter, circumvent, or distort the data that is accessed is illegal and strictly prohibited.</a:t>
            </a:r>
            <a:endParaRPr sz="800" b="0" i="0" u="none" strike="noStrike" cap="none">
              <a:solidFill>
                <a:schemeClr val="dk1"/>
              </a:solidFill>
              <a:latin typeface="Calibri"/>
              <a:ea typeface="Calibri"/>
              <a:cs typeface="Calibri"/>
              <a:sym typeface="Calibri"/>
            </a:endParaRPr>
          </a:p>
          <a:p>
            <a:pPr marL="171450" marR="0" lvl="0" indent="-171450" algn="just" rtl="0">
              <a:spcBef>
                <a:spcPts val="0"/>
              </a:spcBef>
              <a:spcAft>
                <a:spcPts val="0"/>
              </a:spcAft>
              <a:buClr>
                <a:schemeClr val="dk1"/>
              </a:buClr>
              <a:buSzPts val="800"/>
              <a:buFont typeface="Noto Sans Symbols"/>
              <a:buChar char="✔"/>
            </a:pPr>
            <a:r>
              <a:rPr lang="en-IN" sz="800" b="0" i="0" u="none" strike="noStrike" cap="none">
                <a:solidFill>
                  <a:schemeClr val="dk1"/>
                </a:solidFill>
                <a:latin typeface="Arial"/>
                <a:ea typeface="Arial"/>
                <a:cs typeface="Arial"/>
                <a:sym typeface="Arial"/>
              </a:rPr>
              <a:t>Some of the content is owned by Third Parties and are used in compliance with their licensing conditions. Anyone infringing the Copyright of such Third Parties will be doing so at their own risks and costs.</a:t>
            </a:r>
            <a:endParaRPr sz="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800"/>
              <a:buFont typeface="Noto Sans Symbols"/>
              <a:buNone/>
            </a:pPr>
            <a:endParaRPr sz="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6"/>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6">
            <a:hlinkClick r:id="rId2"/>
          </p:cNvPr>
          <p:cNvSpPr/>
          <p:nvPr/>
        </p:nvSpPr>
        <p:spPr>
          <a:xfrm>
            <a:off x="-406400" y="6488114"/>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Clr>
                <a:srgbClr val="0000CC"/>
              </a:buClr>
              <a:buSzPts val="1100"/>
              <a:buFont typeface="Calibri"/>
              <a:buNone/>
            </a:pPr>
            <a:r>
              <a:rPr lang="en-IN" sz="1100" b="1" i="0" u="none" strike="noStrike" cap="none" dirty="0">
                <a:solidFill>
                  <a:srgbClr val="0000CC"/>
                </a:solidFill>
                <a:latin typeface="Calibri"/>
                <a:ea typeface="Calibri"/>
                <a:cs typeface="Calibri"/>
                <a:sym typeface="Calibri"/>
              </a:rPr>
              <a:t>© Sri Sathya Sai Central Trust</a:t>
            </a:r>
            <a:endParaRPr sz="1100" b="1" i="0" u="none" strike="noStrike" cap="none" dirty="0">
              <a:solidFill>
                <a:srgbClr val="0000CC"/>
              </a:solidFill>
              <a:latin typeface="Calibri"/>
              <a:ea typeface="Calibri"/>
              <a:cs typeface="Calibri"/>
              <a:sym typeface="Calibri"/>
            </a:endParaRPr>
          </a:p>
        </p:txBody>
      </p:sp>
      <p:sp>
        <p:nvSpPr>
          <p:cNvPr id="22" name="Google Shape;22;p6"/>
          <p:cNvSpPr txBox="1">
            <a:spLocks noGrp="1"/>
          </p:cNvSpPr>
          <p:nvPr>
            <p:ph type="body" idx="1"/>
          </p:nvPr>
        </p:nvSpPr>
        <p:spPr>
          <a:xfrm>
            <a:off x="857251" y="1214438"/>
            <a:ext cx="10668000" cy="478631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3" name="Google Shape;23;p6" descr="A picture containing text, night sky&#10;&#10;Description automatically generated"/>
          <p:cNvPicPr preferRelativeResize="0"/>
          <p:nvPr/>
        </p:nvPicPr>
        <p:blipFill rotWithShape="1">
          <a:blip r:embed="rId3">
            <a:alphaModFix/>
          </a:blip>
          <a:srcRect/>
          <a:stretch/>
        </p:blipFill>
        <p:spPr>
          <a:xfrm>
            <a:off x="11331546" y="6042792"/>
            <a:ext cx="720000" cy="720000"/>
          </a:xfrm>
          <a:prstGeom prst="rect">
            <a:avLst/>
          </a:prstGeom>
          <a:noFill/>
          <a:ln>
            <a:noFill/>
          </a:ln>
        </p:spPr>
      </p:pic>
      <p:pic>
        <p:nvPicPr>
          <p:cNvPr id="24" name="Google Shape;24;p6" descr="Calendar&#10;&#10;Description automatically generated with low confidence"/>
          <p:cNvPicPr preferRelativeResize="0"/>
          <p:nvPr/>
        </p:nvPicPr>
        <p:blipFill rotWithShape="1">
          <a:blip r:embed="rId4">
            <a:alphaModFix/>
          </a:blip>
          <a:srcRect/>
          <a:stretch/>
        </p:blipFill>
        <p:spPr>
          <a:xfrm>
            <a:off x="11312845" y="116582"/>
            <a:ext cx="738701" cy="720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5"/>
        <p:cNvGrpSpPr/>
        <p:nvPr/>
      </p:nvGrpSpPr>
      <p:grpSpPr>
        <a:xfrm>
          <a:off x="0" y="0"/>
          <a:ext cx="0" cy="0"/>
          <a:chOff x="0" y="0"/>
          <a:chExt cx="0" cy="0"/>
        </a:xfrm>
      </p:grpSpPr>
      <p:sp>
        <p:nvSpPr>
          <p:cNvPr id="26" name="Google Shape;26;p7">
            <a:hlinkClick r:id="rId2"/>
          </p:cNvPr>
          <p:cNvSpPr/>
          <p:nvPr/>
        </p:nvSpPr>
        <p:spPr>
          <a:xfrm>
            <a:off x="-406400" y="6488114"/>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Clr>
                <a:srgbClr val="0000CC"/>
              </a:buClr>
              <a:buSzPts val="1100"/>
              <a:buFont typeface="Calibri"/>
              <a:buNone/>
            </a:pPr>
            <a:r>
              <a:rPr lang="en-IN" sz="1100" b="1" i="0" u="none" strike="noStrike" cap="none" dirty="0">
                <a:solidFill>
                  <a:srgbClr val="0000CC"/>
                </a:solidFill>
                <a:latin typeface="Calibri"/>
                <a:ea typeface="Calibri"/>
                <a:cs typeface="Calibri"/>
                <a:sym typeface="Calibri"/>
              </a:rPr>
              <a:t>© Sri Sathya Sai Central Trust</a:t>
            </a:r>
            <a:endParaRPr sz="1100" b="1" i="0" u="none" strike="noStrike" cap="none" dirty="0">
              <a:solidFill>
                <a:srgbClr val="0000CC"/>
              </a:solidFill>
              <a:latin typeface="Calibri"/>
              <a:ea typeface="Calibri"/>
              <a:cs typeface="Calibri"/>
              <a:sym typeface="Calibri"/>
            </a:endParaRPr>
          </a:p>
        </p:txBody>
      </p:sp>
      <p:pic>
        <p:nvPicPr>
          <p:cNvPr id="27" name="Google Shape;27;p7" descr="A picture containing text, night sky&#10;&#10;Description automatically generated"/>
          <p:cNvPicPr preferRelativeResize="0"/>
          <p:nvPr/>
        </p:nvPicPr>
        <p:blipFill rotWithShape="1">
          <a:blip r:embed="rId3">
            <a:alphaModFix/>
          </a:blip>
          <a:srcRect/>
          <a:stretch/>
        </p:blipFill>
        <p:spPr>
          <a:xfrm>
            <a:off x="11331546" y="6042792"/>
            <a:ext cx="720000" cy="720000"/>
          </a:xfrm>
          <a:prstGeom prst="rect">
            <a:avLst/>
          </a:prstGeom>
          <a:noFill/>
          <a:ln>
            <a:noFill/>
          </a:ln>
        </p:spPr>
      </p:pic>
      <p:pic>
        <p:nvPicPr>
          <p:cNvPr id="28" name="Google Shape;28;p7" descr="Calendar&#10;&#10;Description automatically generated with low confidence"/>
          <p:cNvPicPr preferRelativeResize="0"/>
          <p:nvPr/>
        </p:nvPicPr>
        <p:blipFill rotWithShape="1">
          <a:blip r:embed="rId4">
            <a:alphaModFix/>
          </a:blip>
          <a:srcRect/>
          <a:stretch/>
        </p:blipFill>
        <p:spPr>
          <a:xfrm>
            <a:off x="11312845" y="116582"/>
            <a:ext cx="738701" cy="720000"/>
          </a:xfrm>
          <a:prstGeom prst="rect">
            <a:avLst/>
          </a:prstGeom>
          <a:noFill/>
          <a:ln>
            <a:noFill/>
          </a:ln>
        </p:spPr>
      </p:pic>
      <p:sp>
        <p:nvSpPr>
          <p:cNvPr id="6" name="Google Shape;48;p3">
            <a:extLst>
              <a:ext uri="{FF2B5EF4-FFF2-40B4-BE49-F238E27FC236}">
                <a16:creationId xmlns:a16="http://schemas.microsoft.com/office/drawing/2014/main" id="{5E3AFAAA-BB43-A84E-8505-BCFBCB81772E}"/>
              </a:ext>
            </a:extLst>
          </p:cNvPr>
          <p:cNvSpPr txBox="1"/>
          <p:nvPr userDrawn="1"/>
        </p:nvSpPr>
        <p:spPr>
          <a:xfrm>
            <a:off x="1285827" y="5448685"/>
            <a:ext cx="9620400" cy="954300"/>
          </a:xfrm>
          <a:prstGeom prst="rect">
            <a:avLst/>
          </a:prstGeom>
          <a:noFill/>
          <a:ln w="19050" cap="flat" cmpd="sng">
            <a:solidFill>
              <a:srgbClr val="FF0000"/>
            </a:solidFill>
            <a:prstDash val="dash"/>
            <a:round/>
            <a:headEnd type="none" w="sm" len="sm"/>
            <a:tailEnd type="none" w="sm" len="sm"/>
          </a:ln>
        </p:spPr>
        <p:txBody>
          <a:bodyPr spcFirstLastPara="1" wrap="square" lIns="91425" tIns="45700" rIns="91425" bIns="45700" anchor="t" anchorCtr="0">
            <a:spAutoFit/>
          </a:bodyPr>
          <a:lstStyle/>
          <a:p>
            <a:pPr marL="2286000" marR="0" lvl="0" indent="0" algn="l" rtl="0">
              <a:spcBef>
                <a:spcPts val="0"/>
              </a:spcBef>
              <a:spcAft>
                <a:spcPts val="0"/>
              </a:spcAft>
              <a:buNone/>
            </a:pPr>
            <a:r>
              <a:rPr lang="en-IN" sz="800" b="0" i="0" u="none" strike="noStrike" cap="none">
                <a:solidFill>
                  <a:srgbClr val="000000"/>
                </a:solidFill>
                <a:latin typeface="Arial"/>
                <a:ea typeface="Arial"/>
                <a:cs typeface="Arial"/>
                <a:sym typeface="Arial"/>
              </a:rPr>
              <a:t>                                    </a:t>
            </a:r>
            <a:r>
              <a:rPr lang="en-IN" sz="800" b="1" i="0" u="sng" strike="noStrike" cap="none">
                <a:solidFill>
                  <a:srgbClr val="000000"/>
                </a:solidFill>
                <a:latin typeface="Arial"/>
                <a:ea typeface="Arial"/>
                <a:cs typeface="Arial"/>
                <a:sym typeface="Arial"/>
              </a:rPr>
              <a:t>COPYRIGHT Cum DISCLAIMER NOTICE</a:t>
            </a:r>
            <a:endParaRPr sz="800" b="1" i="0" u="sng" strike="noStrike" cap="none">
              <a:solidFill>
                <a:srgbClr val="000000"/>
              </a:solidFill>
              <a:latin typeface="Calibri"/>
              <a:ea typeface="Calibri"/>
              <a:cs typeface="Calibri"/>
              <a:sym typeface="Calibri"/>
            </a:endParaRPr>
          </a:p>
          <a:p>
            <a:pPr marL="171450" marR="0" lvl="0" indent="-171450" algn="just" rtl="0">
              <a:spcBef>
                <a:spcPts val="0"/>
              </a:spcBef>
              <a:spcAft>
                <a:spcPts val="0"/>
              </a:spcAft>
              <a:buClr>
                <a:srgbClr val="000000"/>
              </a:buClr>
              <a:buSzPts val="800"/>
              <a:buFont typeface="Noto Sans Symbols"/>
              <a:buChar char="✔"/>
            </a:pPr>
            <a:r>
              <a:rPr lang="en-IN" sz="800" b="0" i="0" u="none" strike="noStrike" cap="none">
                <a:solidFill>
                  <a:srgbClr val="000000"/>
                </a:solidFill>
                <a:latin typeface="Arial"/>
                <a:ea typeface="Arial"/>
                <a:cs typeface="Arial"/>
                <a:sym typeface="Arial"/>
              </a:rPr>
              <a:t>Content owned by Sri Sathya Sai Central Trust, Prashanthi Nilayam, Puttaparthi, Sathya Sai District, Andhra Pradesh, India. </a:t>
            </a:r>
            <a:endParaRPr sz="800" b="0" i="0" u="none" strike="noStrike" cap="none">
              <a:solidFill>
                <a:srgbClr val="000000"/>
              </a:solidFill>
              <a:latin typeface="Calibri"/>
              <a:ea typeface="Calibri"/>
              <a:cs typeface="Calibri"/>
              <a:sym typeface="Calibri"/>
            </a:endParaRPr>
          </a:p>
          <a:p>
            <a:pPr marL="171450" marR="0" lvl="0" indent="-171450" algn="just" rtl="0">
              <a:spcBef>
                <a:spcPts val="0"/>
              </a:spcBef>
              <a:spcAft>
                <a:spcPts val="0"/>
              </a:spcAft>
              <a:buClr>
                <a:srgbClr val="000000"/>
              </a:buClr>
              <a:buSzPts val="800"/>
              <a:buFont typeface="Noto Sans Symbols"/>
              <a:buChar char="✔"/>
            </a:pPr>
            <a:r>
              <a:rPr lang="en-IN" sz="800" b="0" i="0" u="none" strike="noStrike" cap="none">
                <a:solidFill>
                  <a:srgbClr val="000000"/>
                </a:solidFill>
                <a:latin typeface="Arial"/>
                <a:ea typeface="Arial"/>
                <a:cs typeface="Arial"/>
                <a:sym typeface="Arial"/>
              </a:rPr>
              <a:t>Strictly not for Commercial Use, excluding content that falls in Public Domain or common knowledge facts.</a:t>
            </a:r>
            <a:endParaRPr sz="800" b="0" i="0" u="none" strike="noStrike" cap="none">
              <a:solidFill>
                <a:srgbClr val="000000"/>
              </a:solidFill>
              <a:latin typeface="Calibri"/>
              <a:ea typeface="Calibri"/>
              <a:cs typeface="Calibri"/>
              <a:sym typeface="Calibri"/>
            </a:endParaRPr>
          </a:p>
          <a:p>
            <a:pPr marL="171450" marR="0" lvl="0" indent="-171450" algn="just" rtl="0">
              <a:spcBef>
                <a:spcPts val="0"/>
              </a:spcBef>
              <a:spcAft>
                <a:spcPts val="0"/>
              </a:spcAft>
              <a:buClr>
                <a:srgbClr val="000000"/>
              </a:buClr>
              <a:buSzPts val="800"/>
              <a:buFont typeface="Noto Sans Symbols"/>
              <a:buChar char="✔"/>
            </a:pPr>
            <a:r>
              <a:rPr lang="en-IN" sz="800" b="0" i="0" u="none" strike="noStrike" cap="none">
                <a:solidFill>
                  <a:srgbClr val="000000"/>
                </a:solidFill>
                <a:latin typeface="Arial"/>
                <a:ea typeface="Arial"/>
                <a:cs typeface="Arial"/>
                <a:sym typeface="Arial"/>
              </a:rPr>
              <a:t>Content can be downloaded and used for personal, educational, informational and other non-commercial purposes, subject to attribution in the name of ‘Sri Sathya Sai Central Trust, Prashanthi Nilayam, Puttaparthi’ only. Any attempt to remove, alter, circumvent, or distort the data that is accessed is illegal and strictly prohibited.</a:t>
            </a:r>
            <a:endParaRPr sz="800" b="0" i="0" u="none" strike="noStrike" cap="none">
              <a:solidFill>
                <a:srgbClr val="000000"/>
              </a:solidFill>
              <a:latin typeface="Calibri"/>
              <a:ea typeface="Calibri"/>
              <a:cs typeface="Calibri"/>
              <a:sym typeface="Calibri"/>
            </a:endParaRPr>
          </a:p>
          <a:p>
            <a:pPr marL="171450" marR="0" lvl="0" indent="-171450" algn="just" rtl="0">
              <a:spcBef>
                <a:spcPts val="0"/>
              </a:spcBef>
              <a:spcAft>
                <a:spcPts val="0"/>
              </a:spcAft>
              <a:buClr>
                <a:srgbClr val="000000"/>
              </a:buClr>
              <a:buSzPts val="800"/>
              <a:buFont typeface="Noto Sans Symbols"/>
              <a:buChar char="✔"/>
            </a:pPr>
            <a:r>
              <a:rPr lang="en-IN" sz="800" b="0" i="0" u="none" strike="noStrike" cap="none">
                <a:solidFill>
                  <a:srgbClr val="000000"/>
                </a:solidFill>
                <a:latin typeface="Arial"/>
                <a:ea typeface="Arial"/>
                <a:cs typeface="Arial"/>
                <a:sym typeface="Arial"/>
              </a:rPr>
              <a:t>Some of the content is owned by Third Parties and are used in compliance with their licensing conditions. Anyone infringing the Copyright of such Third Parties will be doing so at their own risks and costs.</a:t>
            </a:r>
            <a:endParaRPr sz="800" b="0"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800"/>
              <a:buFont typeface="Noto Sans Symbols"/>
              <a:buNone/>
            </a:pPr>
            <a:endParaRPr sz="800" b="0" i="0" u="none" strike="noStrike" cap="none">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en.wikipedia.org/wiki/A._P._J._Abdul_Kalam#/media/File:A._P._J._Abdul_Kalam.jpg" TargetMode="External"/><Relationship Id="rId13" Type="http://schemas.openxmlformats.org/officeDocument/2006/relationships/image" Target="../media/image6.png"/><Relationship Id="rId18" Type="http://schemas.openxmlformats.org/officeDocument/2006/relationships/image" Target="../media/image13.png"/><Relationship Id="rId3" Type="http://schemas.openxmlformats.org/officeDocument/2006/relationships/hyperlink" Target="https://pixabay.com/vectors/attention-warning-sign-danger-303861/" TargetMode="External"/><Relationship Id="rId7" Type="http://schemas.openxmlformats.org/officeDocument/2006/relationships/hyperlink" Target="https://openclipart.org/detail/189626/thinking-by-dear_theophilus-189626" TargetMode="External"/><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notesSlide" Target="../notesSlides/notesSlide12.xml"/><Relationship Id="rId16" Type="http://schemas.openxmlformats.org/officeDocument/2006/relationships/image" Target="../media/image10.png"/><Relationship Id="rId20"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hyperlink" Target="https://pixabay.com/fr/vectors/homme-d-affaires-homme-attacher-147092/" TargetMode="External"/><Relationship Id="rId11" Type="http://schemas.openxmlformats.org/officeDocument/2006/relationships/image" Target="../media/image5.JPG"/><Relationship Id="rId5" Type="http://schemas.openxmlformats.org/officeDocument/2006/relationships/hyperlink" Target="https://pxhere.com/da/photo/558216" TargetMode="External"/><Relationship Id="rId15" Type="http://schemas.openxmlformats.org/officeDocument/2006/relationships/image" Target="../media/image9.png"/><Relationship Id="rId10" Type="http://schemas.openxmlformats.org/officeDocument/2006/relationships/image" Target="../media/image4.png"/><Relationship Id="rId19" Type="http://schemas.openxmlformats.org/officeDocument/2006/relationships/image" Target="../media/image14.png"/><Relationship Id="rId4" Type="http://schemas.openxmlformats.org/officeDocument/2006/relationships/hyperlink" Target="https://pxhere.com/en/photo/558216" TargetMode="External"/><Relationship Id="rId9" Type="http://schemas.openxmlformats.org/officeDocument/2006/relationships/hyperlink" Target="https://pixabay.com/vectors/martial-art-judo-taekwondo-fight-311021/" TargetMode="External"/><Relationship Id="rId1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4" name="Rectangle: Rounded Corners 28">
            <a:extLst>
              <a:ext uri="{FF2B5EF4-FFF2-40B4-BE49-F238E27FC236}">
                <a16:creationId xmlns:a16="http://schemas.microsoft.com/office/drawing/2014/main" id="{21C2F70E-8E83-48ED-87BA-3214A54D7B08}"/>
              </a:ext>
            </a:extLst>
          </p:cNvPr>
          <p:cNvSpPr/>
          <p:nvPr/>
        </p:nvSpPr>
        <p:spPr>
          <a:xfrm>
            <a:off x="3532909" y="1606967"/>
            <a:ext cx="7550727" cy="2392031"/>
          </a:xfrm>
          <a:prstGeom prst="homePlate">
            <a:avLst/>
          </a:prstGeom>
          <a:solidFill>
            <a:srgbClr val="993366"/>
          </a:solidFill>
          <a:ln>
            <a:solidFill>
              <a:schemeClr val="accent2">
                <a:lumMod val="5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3600" dirty="0">
              <a:solidFill>
                <a:schemeClr val="tx1"/>
              </a:solidFill>
            </a:endParaRPr>
          </a:p>
        </p:txBody>
      </p:sp>
      <p:sp>
        <p:nvSpPr>
          <p:cNvPr id="35" name="Google Shape;35;p1"/>
          <p:cNvSpPr txBox="1">
            <a:spLocks noGrp="1"/>
          </p:cNvSpPr>
          <p:nvPr>
            <p:ph type="subTitle" idx="1"/>
          </p:nvPr>
        </p:nvSpPr>
        <p:spPr>
          <a:xfrm>
            <a:off x="3588323" y="1912368"/>
            <a:ext cx="6677891" cy="1752600"/>
          </a:xfrm>
          <a:prstGeom prst="rect">
            <a:avLst/>
          </a:prstGeom>
          <a:noFill/>
          <a:ln>
            <a:noFill/>
          </a:ln>
        </p:spPr>
        <p:txBody>
          <a:bodyPr spcFirstLastPara="1" wrap="square" lIns="91425" tIns="45700" rIns="91425" bIns="45700" anchor="ctr" anchorCtr="0">
            <a:noAutofit/>
            <a:scene3d>
              <a:camera prst="orthographicFront"/>
              <a:lightRig rig="threePt" dir="t"/>
            </a:scene3d>
            <a:sp3d extrusionH="57150">
              <a:bevelT w="38100" h="38100" prst="angle"/>
            </a:sp3d>
          </a:bodyPr>
          <a:lstStyle/>
          <a:p>
            <a:pPr marL="0" lvl="0" indent="0" algn="ctr" rtl="0">
              <a:spcBef>
                <a:spcPts val="0"/>
              </a:spcBef>
              <a:spcAft>
                <a:spcPts val="0"/>
              </a:spcAft>
              <a:buClr>
                <a:schemeClr val="dk1"/>
              </a:buClr>
              <a:buSzPts val="3200"/>
              <a:buNone/>
            </a:pPr>
            <a:r>
              <a:rPr lang="en-IN" sz="5400" b="1" i="1" dirty="0">
                <a:solidFill>
                  <a:schemeClr val="bg1"/>
                </a:solidFill>
              </a:rPr>
              <a:t>Excellence Draws Attention</a:t>
            </a:r>
            <a:endParaRPr sz="5400" b="1" i="1" dirty="0">
              <a:solidFill>
                <a:schemeClr val="bg1"/>
              </a:solidFill>
            </a:endParaRPr>
          </a:p>
        </p:txBody>
      </p:sp>
      <p:pic>
        <p:nvPicPr>
          <p:cNvPr id="2" name="Picture 1"/>
          <p:cNvPicPr>
            <a:picLocks noChangeAspect="1"/>
          </p:cNvPicPr>
          <p:nvPr/>
        </p:nvPicPr>
        <p:blipFill>
          <a:blip r:embed="rId3"/>
          <a:stretch>
            <a:fillRect/>
          </a:stretch>
        </p:blipFill>
        <p:spPr>
          <a:xfrm>
            <a:off x="457200" y="1620982"/>
            <a:ext cx="2927637" cy="26185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C7BB24-886D-DCB0-78C0-638F877D3733}"/>
              </a:ext>
            </a:extLst>
          </p:cNvPr>
          <p:cNvSpPr txBox="1">
            <a:spLocks/>
          </p:cNvSpPr>
          <p:nvPr/>
        </p:nvSpPr>
        <p:spPr>
          <a:xfrm>
            <a:off x="3559586" y="127423"/>
            <a:ext cx="5072829" cy="792087"/>
          </a:xfrm>
          <a:prstGeom prst="rect">
            <a:avLst/>
          </a:prstGeom>
          <a:gradFill flip="none" rotWithShape="1">
            <a:gsLst>
              <a:gs pos="0">
                <a:schemeClr val="accent2">
                  <a:lumMod val="5000"/>
                  <a:lumOff val="95000"/>
                </a:schemeClr>
              </a:gs>
              <a:gs pos="74000">
                <a:schemeClr val="accent2">
                  <a:lumMod val="45000"/>
                  <a:lumOff val="55000"/>
                </a:schemeClr>
              </a:gs>
              <a:gs pos="92000">
                <a:schemeClr val="accent2">
                  <a:lumMod val="75000"/>
                </a:schemeClr>
              </a:gs>
              <a:gs pos="100000">
                <a:schemeClr val="accent2">
                  <a:lumMod val="30000"/>
                  <a:lumOff val="70000"/>
                </a:schemeClr>
              </a:gs>
            </a:gsLst>
            <a:lin ang="5400000" scaled="1"/>
            <a:tileRect/>
          </a:gra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a:normAutofit/>
          </a:bodyPr>
          <a:lstStyle>
            <a:lvl1pPr algn="ctr" defTabSz="914400" rtl="0" eaLnBrk="1" latinLnBrk="0" hangingPunct="1">
              <a:spcBef>
                <a:spcPct val="0"/>
              </a:spcBef>
              <a:buNone/>
              <a:defRPr sz="3600" kern="1200" baseline="0">
                <a:solidFill>
                  <a:schemeClr val="tx1"/>
                </a:solidFill>
                <a:latin typeface="+mj-lt"/>
                <a:ea typeface="+mj-ea"/>
                <a:cs typeface="+mj-cs"/>
              </a:defRPr>
            </a:lvl1pPr>
          </a:lstStyle>
          <a:p>
            <a:r>
              <a:rPr lang="en-IN"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Discussion points</a:t>
            </a:r>
          </a:p>
        </p:txBody>
      </p:sp>
      <p:grpSp>
        <p:nvGrpSpPr>
          <p:cNvPr id="86" name="Group 85"/>
          <p:cNvGrpSpPr/>
          <p:nvPr/>
        </p:nvGrpSpPr>
        <p:grpSpPr>
          <a:xfrm>
            <a:off x="5788090" y="1594931"/>
            <a:ext cx="6392408" cy="1844876"/>
            <a:chOff x="5951984" y="2875732"/>
            <a:chExt cx="6048671" cy="1677160"/>
          </a:xfrm>
        </p:grpSpPr>
        <p:grpSp>
          <p:nvGrpSpPr>
            <p:cNvPr id="49" name="Group 48">
              <a:extLst>
                <a:ext uri="{FF2B5EF4-FFF2-40B4-BE49-F238E27FC236}">
                  <a16:creationId xmlns:a16="http://schemas.microsoft.com/office/drawing/2014/main" id="{2AEB12AA-F1D9-4550-95EF-DCC640B43356}"/>
                </a:ext>
              </a:extLst>
            </p:cNvPr>
            <p:cNvGrpSpPr/>
            <p:nvPr/>
          </p:nvGrpSpPr>
          <p:grpSpPr>
            <a:xfrm>
              <a:off x="5951984" y="2875732"/>
              <a:ext cx="6048671" cy="1677160"/>
              <a:chOff x="5951984" y="3356992"/>
              <a:chExt cx="6048671" cy="1677160"/>
            </a:xfrm>
          </p:grpSpPr>
          <p:grpSp>
            <p:nvGrpSpPr>
              <p:cNvPr id="50" name="Group 49">
                <a:extLst>
                  <a:ext uri="{FF2B5EF4-FFF2-40B4-BE49-F238E27FC236}">
                    <a16:creationId xmlns:a16="http://schemas.microsoft.com/office/drawing/2014/main" id="{5510B91F-811A-454C-964B-86DDC6D4657A}"/>
                  </a:ext>
                </a:extLst>
              </p:cNvPr>
              <p:cNvGrpSpPr/>
              <p:nvPr/>
            </p:nvGrpSpPr>
            <p:grpSpPr>
              <a:xfrm>
                <a:off x="5951984" y="3356992"/>
                <a:ext cx="6048671" cy="1677160"/>
                <a:chOff x="5591945" y="3263511"/>
                <a:chExt cx="6048671" cy="1677160"/>
              </a:xfrm>
            </p:grpSpPr>
            <p:sp>
              <p:nvSpPr>
                <p:cNvPr id="53" name="Trapezoid 52">
                  <a:extLst>
                    <a:ext uri="{FF2B5EF4-FFF2-40B4-BE49-F238E27FC236}">
                      <a16:creationId xmlns:a16="http://schemas.microsoft.com/office/drawing/2014/main" id="{42145C2F-AAE5-4B60-B61B-730CE2110C92}"/>
                    </a:ext>
                  </a:extLst>
                </p:cNvPr>
                <p:cNvSpPr/>
                <p:nvPr/>
              </p:nvSpPr>
              <p:spPr>
                <a:xfrm flipH="1" flipV="1">
                  <a:off x="6312024" y="3430985"/>
                  <a:ext cx="5328592" cy="1296144"/>
                </a:xfrm>
                <a:prstGeom prst="trapezoid">
                  <a:avLst>
                    <a:gd name="adj" fmla="val 640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13B2E44A-0CE5-4B4F-AEF9-731AE13C0BB6}"/>
                    </a:ext>
                  </a:extLst>
                </p:cNvPr>
                <p:cNvSpPr/>
                <p:nvPr/>
              </p:nvSpPr>
              <p:spPr>
                <a:xfrm flipH="1">
                  <a:off x="7752184" y="3263511"/>
                  <a:ext cx="3384376" cy="288032"/>
                </a:xfrm>
                <a:prstGeom prst="trapezoid">
                  <a:avLst>
                    <a:gd name="adj" fmla="val 64002"/>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Trapezoid 54">
                  <a:extLst>
                    <a:ext uri="{FF2B5EF4-FFF2-40B4-BE49-F238E27FC236}">
                      <a16:creationId xmlns:a16="http://schemas.microsoft.com/office/drawing/2014/main" id="{6A8C2C2C-E3C2-4BAC-8ECC-BF0CD1E211DE}"/>
                    </a:ext>
                  </a:extLst>
                </p:cNvPr>
                <p:cNvSpPr/>
                <p:nvPr/>
              </p:nvSpPr>
              <p:spPr>
                <a:xfrm flipH="1" flipV="1">
                  <a:off x="6312024" y="3478963"/>
                  <a:ext cx="5146520" cy="1320174"/>
                </a:xfrm>
                <a:prstGeom prst="trapezoid">
                  <a:avLst>
                    <a:gd name="adj" fmla="val 64002"/>
                  </a:avLst>
                </a:prstGeom>
                <a:solidFill>
                  <a:schemeClr val="bg1"/>
                </a:solidFill>
                <a:ln>
                  <a:noFill/>
                </a:ln>
                <a:effectLst>
                  <a:outerShdw blurRad="228600" dist="12700" sx="106000" sy="106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a:extLst>
                    <a:ext uri="{FF2B5EF4-FFF2-40B4-BE49-F238E27FC236}">
                      <a16:creationId xmlns:a16="http://schemas.microsoft.com/office/drawing/2014/main" id="{7067B5F3-0EB1-41D7-AC8E-093E0D35AC4B}"/>
                    </a:ext>
                  </a:extLst>
                </p:cNvPr>
                <p:cNvSpPr>
                  <a:spLocks noChangeAspect="1"/>
                </p:cNvSpPr>
                <p:nvPr/>
              </p:nvSpPr>
              <p:spPr>
                <a:xfrm rot="10800000">
                  <a:off x="5591945" y="3264623"/>
                  <a:ext cx="1944216" cy="1676048"/>
                </a:xfrm>
                <a:prstGeom prst="hexagon">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BDDC5DA8-C43E-44E4-A082-070C9A0EF3F2}"/>
                  </a:ext>
                </a:extLst>
              </p:cNvPr>
              <p:cNvSpPr txBox="1"/>
              <p:nvPr/>
            </p:nvSpPr>
            <p:spPr>
              <a:xfrm>
                <a:off x="7827319" y="3481479"/>
                <a:ext cx="3698469" cy="1482923"/>
              </a:xfrm>
              <a:prstGeom prst="rect">
                <a:avLst/>
              </a:prstGeom>
              <a:noFill/>
            </p:spPr>
            <p:txBody>
              <a:bodyPr wrap="square" rtlCol="0">
                <a:spAutoFit/>
              </a:bodyPr>
              <a:lstStyle/>
              <a:p>
                <a:r>
                  <a:rPr lang="en-US" sz="2000" b="1" dirty="0">
                    <a:solidFill>
                      <a:srgbClr val="FF0000"/>
                    </a:solidFill>
                    <a:latin typeface="Calibri" panose="020F0502020204030204" pitchFamily="34" charset="0"/>
                    <a:cs typeface="Calibri" panose="020F0502020204030204" pitchFamily="34" charset="0"/>
                  </a:rPr>
                  <a:t>“I fear not the man who has practiced 10,000 kicks once, but I fear the man who has practiced one kick 10,000 times.” </a:t>
                </a:r>
              </a:p>
              <a:p>
                <a:r>
                  <a:rPr lang="en-US" sz="2000" b="1" dirty="0">
                    <a:solidFill>
                      <a:schemeClr val="tx1"/>
                    </a:solidFill>
                    <a:latin typeface="Calibri" panose="020F0502020204030204" pitchFamily="34" charset="0"/>
                    <a:cs typeface="Calibri" panose="020F0502020204030204" pitchFamily="34" charset="0"/>
                  </a:rPr>
                  <a:t>Bruce Lee</a:t>
                </a:r>
                <a:r>
                  <a:rPr lang="en-US" sz="2000" dirty="0">
                    <a:solidFill>
                      <a:schemeClr val="tx1"/>
                    </a:solidFill>
                    <a:latin typeface="Calibri" panose="020F0502020204030204" pitchFamily="34" charset="0"/>
                    <a:cs typeface="Calibri" panose="020F0502020204030204" pitchFamily="34" charset="0"/>
                  </a:rPr>
                  <a:t> (Martial Artist)</a:t>
                </a:r>
              </a:p>
            </p:txBody>
          </p:sp>
          <p:sp>
            <p:nvSpPr>
              <p:cNvPr id="52" name="Hexagon 51">
                <a:extLst>
                  <a:ext uri="{FF2B5EF4-FFF2-40B4-BE49-F238E27FC236}">
                    <a16:creationId xmlns:a16="http://schemas.microsoft.com/office/drawing/2014/main" id="{2FD26FEF-7BC9-4B44-81BC-3AEB7DE117B0}"/>
                  </a:ext>
                </a:extLst>
              </p:cNvPr>
              <p:cNvSpPr>
                <a:spLocks noChangeAspect="1"/>
              </p:cNvSpPr>
              <p:nvPr/>
            </p:nvSpPr>
            <p:spPr>
              <a:xfrm rot="10800000" flipV="1">
                <a:off x="6060281" y="3447247"/>
                <a:ext cx="1737410" cy="1497766"/>
              </a:xfrm>
              <a:prstGeom prst="hexagon">
                <a:avLst/>
              </a:prstGeom>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solidFill>
                    <a:schemeClr val="tx1"/>
                  </a:solidFill>
                </a:endParaRPr>
              </a:p>
            </p:txBody>
          </p:sp>
        </p:grpSp>
        <p:pic>
          <p:nvPicPr>
            <p:cNvPr id="6" name="Picture 5"/>
            <p:cNvPicPr>
              <a:picLocks noChangeAspect="1"/>
            </p:cNvPicPr>
            <p:nvPr/>
          </p:nvPicPr>
          <p:blipFill rotWithShape="1">
            <a:blip r:embed="rId3"/>
            <a:srcRect l="-16876" t="-4073" r="-18490" b="10620"/>
            <a:stretch/>
          </p:blipFill>
          <p:spPr>
            <a:xfrm>
              <a:off x="6213953" y="2944220"/>
              <a:ext cx="1437502" cy="1462830"/>
            </a:xfrm>
            <a:prstGeom prst="hexagon">
              <a:avLst/>
            </a:prstGeom>
          </p:spPr>
        </p:pic>
      </p:grpSp>
      <p:grpSp>
        <p:nvGrpSpPr>
          <p:cNvPr id="87" name="Group 86"/>
          <p:cNvGrpSpPr/>
          <p:nvPr/>
        </p:nvGrpSpPr>
        <p:grpSpPr>
          <a:xfrm>
            <a:off x="69680" y="2598330"/>
            <a:ext cx="6048671" cy="1677160"/>
            <a:chOff x="181818" y="3792130"/>
            <a:chExt cx="6048671" cy="1677160"/>
          </a:xfrm>
        </p:grpSpPr>
        <p:grpSp>
          <p:nvGrpSpPr>
            <p:cNvPr id="65" name="Group 64">
              <a:extLst>
                <a:ext uri="{FF2B5EF4-FFF2-40B4-BE49-F238E27FC236}">
                  <a16:creationId xmlns:a16="http://schemas.microsoft.com/office/drawing/2014/main" id="{2E392D1D-CA82-4720-A009-0F8DE93AE957}"/>
                </a:ext>
              </a:extLst>
            </p:cNvPr>
            <p:cNvGrpSpPr/>
            <p:nvPr/>
          </p:nvGrpSpPr>
          <p:grpSpPr>
            <a:xfrm>
              <a:off x="181818" y="3792130"/>
              <a:ext cx="6048671" cy="1677160"/>
              <a:chOff x="181818" y="4273390"/>
              <a:chExt cx="6048671" cy="1677160"/>
            </a:xfrm>
          </p:grpSpPr>
          <p:grpSp>
            <p:nvGrpSpPr>
              <p:cNvPr id="66" name="Group 65">
                <a:extLst>
                  <a:ext uri="{FF2B5EF4-FFF2-40B4-BE49-F238E27FC236}">
                    <a16:creationId xmlns:a16="http://schemas.microsoft.com/office/drawing/2014/main" id="{93045757-C713-40BA-8919-F32A2F1773BF}"/>
                  </a:ext>
                </a:extLst>
              </p:cNvPr>
              <p:cNvGrpSpPr/>
              <p:nvPr/>
            </p:nvGrpSpPr>
            <p:grpSpPr>
              <a:xfrm flipH="1">
                <a:off x="181818" y="4273390"/>
                <a:ext cx="6048671" cy="1677160"/>
                <a:chOff x="5591945" y="3263511"/>
                <a:chExt cx="6048671" cy="1677160"/>
              </a:xfrm>
            </p:grpSpPr>
            <p:sp>
              <p:nvSpPr>
                <p:cNvPr id="69" name="Trapezoid 68">
                  <a:extLst>
                    <a:ext uri="{FF2B5EF4-FFF2-40B4-BE49-F238E27FC236}">
                      <a16:creationId xmlns:a16="http://schemas.microsoft.com/office/drawing/2014/main" id="{5FC3CCC9-9A86-43DC-96E8-0DC7D70F6D7A}"/>
                    </a:ext>
                  </a:extLst>
                </p:cNvPr>
                <p:cNvSpPr/>
                <p:nvPr/>
              </p:nvSpPr>
              <p:spPr>
                <a:xfrm flipH="1" flipV="1">
                  <a:off x="6312024" y="3430985"/>
                  <a:ext cx="5328592" cy="1296144"/>
                </a:xfrm>
                <a:prstGeom prst="trapezoid">
                  <a:avLst>
                    <a:gd name="adj" fmla="val 64002"/>
                  </a:avLst>
                </a:prstGeom>
                <a:solidFill>
                  <a:schemeClr val="tx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898E5096-7E7B-4035-97C3-2423BAF8E173}"/>
                    </a:ext>
                  </a:extLst>
                </p:cNvPr>
                <p:cNvSpPr/>
                <p:nvPr/>
              </p:nvSpPr>
              <p:spPr>
                <a:xfrm flipH="1">
                  <a:off x="7752184" y="3263511"/>
                  <a:ext cx="3384376" cy="288032"/>
                </a:xfrm>
                <a:prstGeom prst="trapezoid">
                  <a:avLst>
                    <a:gd name="adj" fmla="val 64002"/>
                  </a:avLst>
                </a:prstGeom>
                <a:solidFill>
                  <a:schemeClr val="tx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1" name="Trapezoid 70">
                  <a:extLst>
                    <a:ext uri="{FF2B5EF4-FFF2-40B4-BE49-F238E27FC236}">
                      <a16:creationId xmlns:a16="http://schemas.microsoft.com/office/drawing/2014/main" id="{F305ED43-6ECD-41A3-85C8-DAD1A7325A2D}"/>
                    </a:ext>
                  </a:extLst>
                </p:cNvPr>
                <p:cNvSpPr/>
                <p:nvPr/>
              </p:nvSpPr>
              <p:spPr>
                <a:xfrm flipH="1" flipV="1">
                  <a:off x="5718466" y="3478963"/>
                  <a:ext cx="5702915" cy="1320174"/>
                </a:xfrm>
                <a:prstGeom prst="trapezoid">
                  <a:avLst>
                    <a:gd name="adj" fmla="val 64002"/>
                  </a:avLst>
                </a:prstGeom>
                <a:solidFill>
                  <a:schemeClr val="bg1"/>
                </a:solidFill>
                <a:ln>
                  <a:noFill/>
                </a:ln>
                <a:effectLst>
                  <a:outerShdw blurRad="228600" dist="12700" sx="106000" sy="106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a:extLst>
                    <a:ext uri="{FF2B5EF4-FFF2-40B4-BE49-F238E27FC236}">
                      <a16:creationId xmlns:a16="http://schemas.microsoft.com/office/drawing/2014/main" id="{01B5A085-0304-4821-9DAD-FCCF92B5CA52}"/>
                    </a:ext>
                  </a:extLst>
                </p:cNvPr>
                <p:cNvSpPr>
                  <a:spLocks noChangeAspect="1"/>
                </p:cNvSpPr>
                <p:nvPr/>
              </p:nvSpPr>
              <p:spPr>
                <a:xfrm rot="10800000">
                  <a:off x="5591945" y="3264623"/>
                  <a:ext cx="1944216" cy="1676048"/>
                </a:xfrm>
                <a:prstGeom prst="hexagon">
                  <a:avLst/>
                </a:prstGeom>
                <a:solidFill>
                  <a:schemeClr val="tx2">
                    <a:lumMod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6FCAE86C-A9DE-4B3E-BFB8-294E96BCB780}"/>
                  </a:ext>
                </a:extLst>
              </p:cNvPr>
              <p:cNvSpPr txBox="1"/>
              <p:nvPr/>
            </p:nvSpPr>
            <p:spPr>
              <a:xfrm>
                <a:off x="1097279" y="4529604"/>
                <a:ext cx="3308465" cy="1323439"/>
              </a:xfrm>
              <a:prstGeom prst="rect">
                <a:avLst/>
              </a:prstGeom>
              <a:noFill/>
            </p:spPr>
            <p:txBody>
              <a:bodyPr wrap="square" rtlCol="0">
                <a:spAutoFit/>
              </a:bodyPr>
              <a:lstStyle/>
              <a:p>
                <a:r>
                  <a:rPr lang="en-US" sz="2000" b="1" dirty="0">
                    <a:solidFill>
                      <a:srgbClr val="FF0000"/>
                    </a:solidFill>
                    <a:latin typeface="Calibri" panose="020F0502020204030204" pitchFamily="34" charset="0"/>
                    <a:cs typeface="Calibri" panose="020F0502020204030204" pitchFamily="34" charset="0"/>
                  </a:rPr>
                  <a:t>“Arise, awake, and stop not until the goal is reached.” </a:t>
                </a:r>
                <a:r>
                  <a:rPr lang="en-US" sz="2000" b="1" dirty="0">
                    <a:latin typeface="Calibri" panose="020F0502020204030204" pitchFamily="34" charset="0"/>
                    <a:cs typeface="Calibri" panose="020F0502020204030204" pitchFamily="34" charset="0"/>
                  </a:rPr>
                  <a:t>Swami Vivekananda.</a:t>
                </a:r>
                <a:r>
                  <a:rPr lang="en-US" sz="2000" dirty="0">
                    <a:latin typeface="Calibri" panose="020F0502020204030204" pitchFamily="34" charset="0"/>
                    <a:cs typeface="Calibri" panose="020F0502020204030204" pitchFamily="34" charset="0"/>
                  </a:rPr>
                  <a:t> </a:t>
                </a:r>
              </a:p>
              <a:p>
                <a:r>
                  <a:rPr lang="en-US" sz="2000" dirty="0">
                    <a:latin typeface="Calibri" panose="020F0502020204030204" pitchFamily="34" charset="0"/>
                    <a:cs typeface="Calibri" panose="020F0502020204030204" pitchFamily="34" charset="0"/>
                  </a:rPr>
                  <a:t>(Great Indian philosopher)</a:t>
                </a:r>
                <a:endParaRPr lang="en-US" sz="2000" dirty="0">
                  <a:solidFill>
                    <a:srgbClr val="FF0000"/>
                  </a:solidFill>
                  <a:latin typeface="Calibri" panose="020F0502020204030204" pitchFamily="34" charset="0"/>
                  <a:cs typeface="Calibri" panose="020F0502020204030204" pitchFamily="34" charset="0"/>
                </a:endParaRPr>
              </a:p>
            </p:txBody>
          </p:sp>
          <p:sp>
            <p:nvSpPr>
              <p:cNvPr id="68" name="Hexagon 67">
                <a:extLst>
                  <a:ext uri="{FF2B5EF4-FFF2-40B4-BE49-F238E27FC236}">
                    <a16:creationId xmlns:a16="http://schemas.microsoft.com/office/drawing/2014/main" id="{BBDDE788-E58B-49BB-A6D4-38672780B045}"/>
                  </a:ext>
                </a:extLst>
              </p:cNvPr>
              <p:cNvSpPr>
                <a:spLocks noChangeAspect="1"/>
              </p:cNvSpPr>
              <p:nvPr/>
            </p:nvSpPr>
            <p:spPr>
              <a:xfrm rot="10800000" flipH="1" flipV="1">
                <a:off x="4392234" y="4363643"/>
                <a:ext cx="1737410" cy="1497766"/>
              </a:xfrm>
              <a:prstGeom prst="hexagon">
                <a:avLst/>
              </a:prstGeom>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400" dirty="0">
                  <a:solidFill>
                    <a:schemeClr val="tx1"/>
                  </a:solidFill>
                </a:endParaRPr>
              </a:p>
            </p:txBody>
          </p:sp>
        </p:grpSp>
        <p:pic>
          <p:nvPicPr>
            <p:cNvPr id="82" name="Picture 81"/>
            <p:cNvPicPr>
              <a:picLocks noChangeAspect="1"/>
            </p:cNvPicPr>
            <p:nvPr/>
          </p:nvPicPr>
          <p:blipFill>
            <a:blip r:embed="rId4"/>
            <a:stretch>
              <a:fillRect/>
            </a:stretch>
          </p:blipFill>
          <p:spPr>
            <a:xfrm>
              <a:off x="4389120" y="3906982"/>
              <a:ext cx="1695796" cy="1483320"/>
            </a:xfrm>
            <a:prstGeom prst="hexagon">
              <a:avLst/>
            </a:prstGeom>
          </p:spPr>
        </p:pic>
      </p:grpSp>
      <p:grpSp>
        <p:nvGrpSpPr>
          <p:cNvPr id="88" name="Group 87"/>
          <p:cNvGrpSpPr/>
          <p:nvPr/>
        </p:nvGrpSpPr>
        <p:grpSpPr>
          <a:xfrm>
            <a:off x="5863910" y="3556891"/>
            <a:ext cx="6048671" cy="1677160"/>
            <a:chOff x="5976048" y="4664431"/>
            <a:chExt cx="6048671" cy="1677160"/>
          </a:xfrm>
        </p:grpSpPr>
        <p:grpSp>
          <p:nvGrpSpPr>
            <p:cNvPr id="73" name="Group 72">
              <a:extLst>
                <a:ext uri="{FF2B5EF4-FFF2-40B4-BE49-F238E27FC236}">
                  <a16:creationId xmlns:a16="http://schemas.microsoft.com/office/drawing/2014/main" id="{2AEB12AA-F1D9-4550-95EF-DCC640B43356}"/>
                </a:ext>
              </a:extLst>
            </p:cNvPr>
            <p:cNvGrpSpPr/>
            <p:nvPr/>
          </p:nvGrpSpPr>
          <p:grpSpPr>
            <a:xfrm>
              <a:off x="5976048" y="4664431"/>
              <a:ext cx="6048671" cy="1677160"/>
              <a:chOff x="5951984" y="3356992"/>
              <a:chExt cx="6048671" cy="1677160"/>
            </a:xfrm>
          </p:grpSpPr>
          <p:grpSp>
            <p:nvGrpSpPr>
              <p:cNvPr id="74" name="Group 73">
                <a:extLst>
                  <a:ext uri="{FF2B5EF4-FFF2-40B4-BE49-F238E27FC236}">
                    <a16:creationId xmlns:a16="http://schemas.microsoft.com/office/drawing/2014/main" id="{5510B91F-811A-454C-964B-86DDC6D4657A}"/>
                  </a:ext>
                </a:extLst>
              </p:cNvPr>
              <p:cNvGrpSpPr/>
              <p:nvPr/>
            </p:nvGrpSpPr>
            <p:grpSpPr>
              <a:xfrm>
                <a:off x="5951984" y="3356992"/>
                <a:ext cx="6048671" cy="1677160"/>
                <a:chOff x="5591945" y="3263511"/>
                <a:chExt cx="6048671" cy="1677160"/>
              </a:xfrm>
            </p:grpSpPr>
            <p:sp>
              <p:nvSpPr>
                <p:cNvPr id="77" name="Trapezoid 76">
                  <a:extLst>
                    <a:ext uri="{FF2B5EF4-FFF2-40B4-BE49-F238E27FC236}">
                      <a16:creationId xmlns:a16="http://schemas.microsoft.com/office/drawing/2014/main" id="{42145C2F-AAE5-4B60-B61B-730CE2110C92}"/>
                    </a:ext>
                  </a:extLst>
                </p:cNvPr>
                <p:cNvSpPr/>
                <p:nvPr/>
              </p:nvSpPr>
              <p:spPr>
                <a:xfrm flipH="1" flipV="1">
                  <a:off x="6312024" y="3430985"/>
                  <a:ext cx="5328592" cy="1296144"/>
                </a:xfrm>
                <a:prstGeom prst="trapezoid">
                  <a:avLst>
                    <a:gd name="adj" fmla="val 640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a:extLst>
                    <a:ext uri="{FF2B5EF4-FFF2-40B4-BE49-F238E27FC236}">
                      <a16:creationId xmlns:a16="http://schemas.microsoft.com/office/drawing/2014/main" id="{13B2E44A-0CE5-4B4F-AEF9-731AE13C0BB6}"/>
                    </a:ext>
                  </a:extLst>
                </p:cNvPr>
                <p:cNvSpPr/>
                <p:nvPr/>
              </p:nvSpPr>
              <p:spPr>
                <a:xfrm flipH="1">
                  <a:off x="7752184" y="3263511"/>
                  <a:ext cx="3384376" cy="288032"/>
                </a:xfrm>
                <a:prstGeom prst="trapezoid">
                  <a:avLst>
                    <a:gd name="adj" fmla="val 64002"/>
                  </a:avLst>
                </a:prstGeom>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Trapezoid 78">
                  <a:extLst>
                    <a:ext uri="{FF2B5EF4-FFF2-40B4-BE49-F238E27FC236}">
                      <a16:creationId xmlns:a16="http://schemas.microsoft.com/office/drawing/2014/main" id="{6A8C2C2C-E3C2-4BAC-8ECC-BF0CD1E211DE}"/>
                    </a:ext>
                  </a:extLst>
                </p:cNvPr>
                <p:cNvSpPr/>
                <p:nvPr/>
              </p:nvSpPr>
              <p:spPr>
                <a:xfrm flipH="1" flipV="1">
                  <a:off x="6312023" y="3478963"/>
                  <a:ext cx="5142947" cy="1320174"/>
                </a:xfrm>
                <a:prstGeom prst="trapezoid">
                  <a:avLst>
                    <a:gd name="adj" fmla="val 64002"/>
                  </a:avLst>
                </a:prstGeom>
                <a:solidFill>
                  <a:schemeClr val="bg1"/>
                </a:solidFill>
                <a:ln>
                  <a:solidFill>
                    <a:schemeClr val="accent4"/>
                  </a:solidFill>
                </a:ln>
                <a:effectLst>
                  <a:outerShdw blurRad="228600" dist="12700" sx="106000" sy="106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7067B5F3-0EB1-41D7-AC8E-093E0D35AC4B}"/>
                    </a:ext>
                  </a:extLst>
                </p:cNvPr>
                <p:cNvSpPr>
                  <a:spLocks noChangeAspect="1"/>
                </p:cNvSpPr>
                <p:nvPr/>
              </p:nvSpPr>
              <p:spPr>
                <a:xfrm rot="10800000">
                  <a:off x="5591945" y="3264623"/>
                  <a:ext cx="1944216" cy="1676048"/>
                </a:xfrm>
                <a:prstGeom prst="hexagon">
                  <a:avLst/>
                </a:prstGeom>
                <a:solidFill>
                  <a:schemeClr val="accent4"/>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75" name="TextBox 74">
                <a:extLst>
                  <a:ext uri="{FF2B5EF4-FFF2-40B4-BE49-F238E27FC236}">
                    <a16:creationId xmlns:a16="http://schemas.microsoft.com/office/drawing/2014/main" id="{BDDC5DA8-C43E-44E4-A082-070C9A0EF3F2}"/>
                  </a:ext>
                </a:extLst>
              </p:cNvPr>
              <p:cNvSpPr txBox="1"/>
              <p:nvPr/>
            </p:nvSpPr>
            <p:spPr>
              <a:xfrm>
                <a:off x="7889363" y="3552813"/>
                <a:ext cx="3456384" cy="1323439"/>
              </a:xfrm>
              <a:prstGeom prst="rect">
                <a:avLst/>
              </a:prstGeom>
              <a:noFill/>
            </p:spPr>
            <p:txBody>
              <a:bodyPr wrap="square" rtlCol="0">
                <a:spAutoFit/>
              </a:bodyPr>
              <a:lstStyle/>
              <a:p>
                <a:r>
                  <a:rPr lang="en-US" sz="2000" b="1" dirty="0">
                    <a:solidFill>
                      <a:srgbClr val="FF0000"/>
                    </a:solidFill>
                    <a:latin typeface="Calibri" panose="020F0502020204030204" pitchFamily="34" charset="0"/>
                    <a:cs typeface="Calibri" panose="020F0502020204030204" pitchFamily="34" charset="0"/>
                  </a:rPr>
                  <a:t>“If you light a lamp for somebody, it will also brighten your path.”</a:t>
                </a:r>
                <a:r>
                  <a:rPr lang="en-US" sz="2000" dirty="0">
                    <a:solidFill>
                      <a:srgbClr val="FF0000"/>
                    </a:solidFill>
                    <a:latin typeface="Calibri" panose="020F0502020204030204" pitchFamily="34" charset="0"/>
                    <a:cs typeface="Calibri" panose="020F0502020204030204" pitchFamily="34" charset="0"/>
                  </a:rPr>
                  <a:t> </a:t>
                </a:r>
              </a:p>
              <a:p>
                <a:r>
                  <a:rPr lang="en-US" sz="2000" b="1" dirty="0">
                    <a:latin typeface="Calibri" panose="020F0502020204030204" pitchFamily="34" charset="0"/>
                    <a:cs typeface="Calibri" panose="020F0502020204030204" pitchFamily="34" charset="0"/>
                  </a:rPr>
                  <a:t>Lord </a:t>
                </a:r>
                <a:r>
                  <a:rPr lang="en-US" sz="2000" b="1" dirty="0" err="1">
                    <a:latin typeface="Calibri" panose="020F0502020204030204" pitchFamily="34" charset="0"/>
                    <a:cs typeface="Calibri" panose="020F0502020204030204" pitchFamily="34" charset="0"/>
                  </a:rPr>
                  <a:t>Gautam</a:t>
                </a:r>
                <a:r>
                  <a:rPr lang="en-US" sz="2000" b="1" dirty="0">
                    <a:latin typeface="Calibri" panose="020F0502020204030204" pitchFamily="34" charset="0"/>
                    <a:cs typeface="Calibri" panose="020F0502020204030204" pitchFamily="34" charset="0"/>
                  </a:rPr>
                  <a:t> Buddha</a:t>
                </a:r>
                <a:endParaRPr lang="en-US" sz="2000" dirty="0">
                  <a:latin typeface="Calibri" panose="020F0502020204030204" pitchFamily="34" charset="0"/>
                  <a:cs typeface="Calibri" panose="020F0502020204030204" pitchFamily="34" charset="0"/>
                </a:endParaRPr>
              </a:p>
            </p:txBody>
          </p:sp>
          <p:sp>
            <p:nvSpPr>
              <p:cNvPr id="76" name="Hexagon 75">
                <a:extLst>
                  <a:ext uri="{FF2B5EF4-FFF2-40B4-BE49-F238E27FC236}">
                    <a16:creationId xmlns:a16="http://schemas.microsoft.com/office/drawing/2014/main" id="{2FD26FEF-7BC9-4B44-81BC-3AEB7DE117B0}"/>
                  </a:ext>
                </a:extLst>
              </p:cNvPr>
              <p:cNvSpPr>
                <a:spLocks noChangeAspect="1"/>
              </p:cNvSpPr>
              <p:nvPr/>
            </p:nvSpPr>
            <p:spPr>
              <a:xfrm rot="10800000" flipV="1">
                <a:off x="6060281" y="3447247"/>
                <a:ext cx="1737410" cy="1497766"/>
              </a:xfrm>
              <a:prstGeom prst="hexagon">
                <a:avLst/>
              </a:prstGeom>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solidFill>
                    <a:schemeClr val="tx1"/>
                  </a:solidFill>
                </a:endParaRPr>
              </a:p>
            </p:txBody>
          </p:sp>
        </p:grpSp>
        <p:pic>
          <p:nvPicPr>
            <p:cNvPr id="83" name="Picture 82"/>
            <p:cNvPicPr>
              <a:picLocks noChangeAspect="1"/>
            </p:cNvPicPr>
            <p:nvPr/>
          </p:nvPicPr>
          <p:blipFill rotWithShape="1">
            <a:blip r:embed="rId5"/>
            <a:srcRect l="7150" t="16762" r="5974" b="1348"/>
            <a:stretch/>
          </p:blipFill>
          <p:spPr>
            <a:xfrm>
              <a:off x="6102124" y="4705588"/>
              <a:ext cx="1729049" cy="1601616"/>
            </a:xfrm>
            <a:prstGeom prst="hexagon">
              <a:avLst/>
            </a:prstGeom>
          </p:spPr>
        </p:pic>
      </p:grpSp>
    </p:spTree>
    <p:extLst>
      <p:ext uri="{BB962C8B-B14F-4D97-AF65-F5344CB8AC3E}">
        <p14:creationId xmlns:p14="http://schemas.microsoft.com/office/powerpoint/2010/main" val="262445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strips(downLeft)">
                                      <p:cBhvr>
                                        <p:cTn id="7" dur="10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strips(downLeft)">
                                      <p:cBhvr>
                                        <p:cTn id="12" dur="10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strips(downLeft)">
                                      <p:cBhvr>
                                        <p:cTn id="17"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7EA1443-D9B9-555B-9358-FF0E1C5E05EF}"/>
              </a:ext>
            </a:extLst>
          </p:cNvPr>
          <p:cNvSpPr txBox="1">
            <a:spLocks/>
          </p:cNvSpPr>
          <p:nvPr/>
        </p:nvSpPr>
        <p:spPr>
          <a:xfrm>
            <a:off x="3050231" y="148055"/>
            <a:ext cx="5997296" cy="654032"/>
          </a:xfrm>
          <a:prstGeom prst="rect">
            <a:avLst/>
          </a:prstGeom>
          <a:ln w="57150" cap="flat" cmpd="sng" algn="ctr">
            <a:solidFill>
              <a:schemeClr val="accent2"/>
            </a:solidFill>
            <a:prstDash val="solid"/>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9pPr>
          </a:lstStyle>
          <a:p>
            <a:r>
              <a:rPr lang="en-IE" b="1" i="1" dirty="0">
                <a:solidFill>
                  <a:srgbClr val="C0504D"/>
                </a:solidFill>
                <a:latin typeface="Calibri" panose="020F0502020204030204" pitchFamily="34" charset="0"/>
                <a:ea typeface="Calibri" panose="020F0502020204030204" pitchFamily="34" charset="0"/>
              </a:rPr>
              <a:t>Points to Ponder</a:t>
            </a:r>
            <a:r>
              <a:rPr lang="en-IE" b="1" i="1" dirty="0">
                <a:solidFill>
                  <a:srgbClr val="C00000"/>
                </a:solidFill>
                <a:latin typeface="Calibri" panose="020F0502020204030204" pitchFamily="34" charset="0"/>
                <a:ea typeface="Calibri" panose="020F0502020204030204" pitchFamily="34" charset="0"/>
              </a:rPr>
              <a:t>/reflect</a:t>
            </a:r>
            <a:endParaRPr lang="en-IN" b="1" i="1" dirty="0">
              <a:solidFill>
                <a:srgbClr val="C00000"/>
              </a:solidFill>
            </a:endParaRPr>
          </a:p>
        </p:txBody>
      </p:sp>
      <p:grpSp>
        <p:nvGrpSpPr>
          <p:cNvPr id="6" name="Group 5">
            <a:extLst>
              <a:ext uri="{FF2B5EF4-FFF2-40B4-BE49-F238E27FC236}">
                <a16:creationId xmlns:a16="http://schemas.microsoft.com/office/drawing/2014/main" id="{A4F8DD75-5EC6-43AB-878D-129128CC6DEF}"/>
              </a:ext>
            </a:extLst>
          </p:cNvPr>
          <p:cNvGrpSpPr/>
          <p:nvPr/>
        </p:nvGrpSpPr>
        <p:grpSpPr>
          <a:xfrm>
            <a:off x="8528093" y="2990049"/>
            <a:ext cx="1272148" cy="1272148"/>
            <a:chOff x="2593847" y="4189625"/>
            <a:chExt cx="1272148" cy="1272148"/>
          </a:xfrm>
        </p:grpSpPr>
        <p:sp>
          <p:nvSpPr>
            <p:cNvPr id="7" name="Oval 6">
              <a:extLst>
                <a:ext uri="{FF2B5EF4-FFF2-40B4-BE49-F238E27FC236}">
                  <a16:creationId xmlns:a16="http://schemas.microsoft.com/office/drawing/2014/main" id="{5F7E8A6E-99B5-4AAC-A5A4-BF6F8DF68621}"/>
                </a:ext>
              </a:extLst>
            </p:cNvPr>
            <p:cNvSpPr/>
            <p:nvPr/>
          </p:nvSpPr>
          <p:spPr>
            <a:xfrm>
              <a:off x="2593847" y="4189625"/>
              <a:ext cx="1272148" cy="1272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reeform: Shape 57">
              <a:extLst>
                <a:ext uri="{FF2B5EF4-FFF2-40B4-BE49-F238E27FC236}">
                  <a16:creationId xmlns:a16="http://schemas.microsoft.com/office/drawing/2014/main" id="{E682948B-153D-4FC5-8415-D361D6B72B7D}"/>
                </a:ext>
              </a:extLst>
            </p:cNvPr>
            <p:cNvSpPr/>
            <p:nvPr/>
          </p:nvSpPr>
          <p:spPr>
            <a:xfrm>
              <a:off x="2593847" y="4277360"/>
              <a:ext cx="1272148" cy="548339"/>
            </a:xfrm>
            <a:custGeom>
              <a:avLst/>
              <a:gdLst>
                <a:gd name="connsiteX0" fmla="*/ 367162 w 1703630"/>
                <a:gd name="connsiteY0" fmla="*/ 0 h 734323"/>
                <a:gd name="connsiteX1" fmla="*/ 1336469 w 1703630"/>
                <a:gd name="connsiteY1" fmla="*/ 0 h 734323"/>
                <a:gd name="connsiteX2" fmla="*/ 1703630 w 1703630"/>
                <a:gd name="connsiteY2" fmla="*/ 734323 h 734323"/>
                <a:gd name="connsiteX3" fmla="*/ 0 w 1703630"/>
                <a:gd name="connsiteY3" fmla="*/ 734323 h 734323"/>
                <a:gd name="connsiteX4" fmla="*/ 367162 w 1703630"/>
                <a:gd name="connsiteY4" fmla="*/ 0 h 734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630" h="734323">
                  <a:moveTo>
                    <a:pt x="367162" y="0"/>
                  </a:moveTo>
                  <a:lnTo>
                    <a:pt x="1336469" y="0"/>
                  </a:lnTo>
                  <a:lnTo>
                    <a:pt x="1703630" y="734323"/>
                  </a:lnTo>
                  <a:lnTo>
                    <a:pt x="0" y="734323"/>
                  </a:lnTo>
                  <a:lnTo>
                    <a:pt x="367162" y="0"/>
                  </a:ln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grpSp>
      <p:grpSp>
        <p:nvGrpSpPr>
          <p:cNvPr id="9" name="Group 8">
            <a:extLst>
              <a:ext uri="{FF2B5EF4-FFF2-40B4-BE49-F238E27FC236}">
                <a16:creationId xmlns:a16="http://schemas.microsoft.com/office/drawing/2014/main" id="{E62B775D-8133-4FD8-8D13-BFA0CD4F94BD}"/>
              </a:ext>
            </a:extLst>
          </p:cNvPr>
          <p:cNvGrpSpPr/>
          <p:nvPr/>
        </p:nvGrpSpPr>
        <p:grpSpPr>
          <a:xfrm flipV="1">
            <a:off x="6997989" y="3031567"/>
            <a:ext cx="1272148" cy="1272148"/>
            <a:chOff x="2593847" y="4189625"/>
            <a:chExt cx="1272148" cy="1272148"/>
          </a:xfrm>
        </p:grpSpPr>
        <p:sp>
          <p:nvSpPr>
            <p:cNvPr id="10" name="Oval 9">
              <a:extLst>
                <a:ext uri="{FF2B5EF4-FFF2-40B4-BE49-F238E27FC236}">
                  <a16:creationId xmlns:a16="http://schemas.microsoft.com/office/drawing/2014/main" id="{486B6F52-1006-4DF8-A4EA-314691B00176}"/>
                </a:ext>
              </a:extLst>
            </p:cNvPr>
            <p:cNvSpPr/>
            <p:nvPr/>
          </p:nvSpPr>
          <p:spPr>
            <a:xfrm>
              <a:off x="2593847" y="4189625"/>
              <a:ext cx="1272148" cy="1272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reeform: Shape 43">
              <a:extLst>
                <a:ext uri="{FF2B5EF4-FFF2-40B4-BE49-F238E27FC236}">
                  <a16:creationId xmlns:a16="http://schemas.microsoft.com/office/drawing/2014/main" id="{45C4EAF5-049E-429E-989C-EF8688DCCC53}"/>
                </a:ext>
              </a:extLst>
            </p:cNvPr>
            <p:cNvSpPr/>
            <p:nvPr/>
          </p:nvSpPr>
          <p:spPr>
            <a:xfrm>
              <a:off x="2593847" y="4277360"/>
              <a:ext cx="1272148" cy="548339"/>
            </a:xfrm>
            <a:custGeom>
              <a:avLst/>
              <a:gdLst>
                <a:gd name="connsiteX0" fmla="*/ 367162 w 1703630"/>
                <a:gd name="connsiteY0" fmla="*/ 0 h 734323"/>
                <a:gd name="connsiteX1" fmla="*/ 1336469 w 1703630"/>
                <a:gd name="connsiteY1" fmla="*/ 0 h 734323"/>
                <a:gd name="connsiteX2" fmla="*/ 1703630 w 1703630"/>
                <a:gd name="connsiteY2" fmla="*/ 734323 h 734323"/>
                <a:gd name="connsiteX3" fmla="*/ 0 w 1703630"/>
                <a:gd name="connsiteY3" fmla="*/ 734323 h 734323"/>
                <a:gd name="connsiteX4" fmla="*/ 367162 w 1703630"/>
                <a:gd name="connsiteY4" fmla="*/ 0 h 734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630" h="734323">
                  <a:moveTo>
                    <a:pt x="367162" y="0"/>
                  </a:moveTo>
                  <a:lnTo>
                    <a:pt x="1336469" y="0"/>
                  </a:lnTo>
                  <a:lnTo>
                    <a:pt x="1703630" y="734323"/>
                  </a:lnTo>
                  <a:lnTo>
                    <a:pt x="0" y="734323"/>
                  </a:lnTo>
                  <a:lnTo>
                    <a:pt x="367162" y="0"/>
                  </a:ln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grpSp>
      <p:grpSp>
        <p:nvGrpSpPr>
          <p:cNvPr id="12" name="Group 11">
            <a:extLst>
              <a:ext uri="{FF2B5EF4-FFF2-40B4-BE49-F238E27FC236}">
                <a16:creationId xmlns:a16="http://schemas.microsoft.com/office/drawing/2014/main" id="{68E992DD-F871-4494-A65A-6BFA89459FB5}"/>
              </a:ext>
            </a:extLst>
          </p:cNvPr>
          <p:cNvGrpSpPr/>
          <p:nvPr/>
        </p:nvGrpSpPr>
        <p:grpSpPr>
          <a:xfrm>
            <a:off x="5471132" y="3008316"/>
            <a:ext cx="1272148" cy="1272148"/>
            <a:chOff x="2593847" y="4189625"/>
            <a:chExt cx="1272148" cy="1272148"/>
          </a:xfrm>
        </p:grpSpPr>
        <p:sp>
          <p:nvSpPr>
            <p:cNvPr id="13" name="Oval 12">
              <a:extLst>
                <a:ext uri="{FF2B5EF4-FFF2-40B4-BE49-F238E27FC236}">
                  <a16:creationId xmlns:a16="http://schemas.microsoft.com/office/drawing/2014/main" id="{5655ECC4-5E32-4B19-A3A8-CA1CCE1DF934}"/>
                </a:ext>
              </a:extLst>
            </p:cNvPr>
            <p:cNvSpPr/>
            <p:nvPr/>
          </p:nvSpPr>
          <p:spPr>
            <a:xfrm>
              <a:off x="2593847" y="4189625"/>
              <a:ext cx="1272148" cy="1272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Freeform: Shape 40">
              <a:extLst>
                <a:ext uri="{FF2B5EF4-FFF2-40B4-BE49-F238E27FC236}">
                  <a16:creationId xmlns:a16="http://schemas.microsoft.com/office/drawing/2014/main" id="{55273AD1-6A78-4895-B996-812251C4FDF9}"/>
                </a:ext>
              </a:extLst>
            </p:cNvPr>
            <p:cNvSpPr/>
            <p:nvPr/>
          </p:nvSpPr>
          <p:spPr>
            <a:xfrm>
              <a:off x="2593847" y="4277360"/>
              <a:ext cx="1272148" cy="548339"/>
            </a:xfrm>
            <a:custGeom>
              <a:avLst/>
              <a:gdLst>
                <a:gd name="connsiteX0" fmla="*/ 367162 w 1703630"/>
                <a:gd name="connsiteY0" fmla="*/ 0 h 734323"/>
                <a:gd name="connsiteX1" fmla="*/ 1336469 w 1703630"/>
                <a:gd name="connsiteY1" fmla="*/ 0 h 734323"/>
                <a:gd name="connsiteX2" fmla="*/ 1703630 w 1703630"/>
                <a:gd name="connsiteY2" fmla="*/ 734323 h 734323"/>
                <a:gd name="connsiteX3" fmla="*/ 0 w 1703630"/>
                <a:gd name="connsiteY3" fmla="*/ 734323 h 734323"/>
                <a:gd name="connsiteX4" fmla="*/ 367162 w 1703630"/>
                <a:gd name="connsiteY4" fmla="*/ 0 h 734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630" h="734323">
                  <a:moveTo>
                    <a:pt x="367162" y="0"/>
                  </a:moveTo>
                  <a:lnTo>
                    <a:pt x="1336469" y="0"/>
                  </a:lnTo>
                  <a:lnTo>
                    <a:pt x="1703630" y="734323"/>
                  </a:lnTo>
                  <a:lnTo>
                    <a:pt x="0" y="734323"/>
                  </a:lnTo>
                  <a:lnTo>
                    <a:pt x="367162" y="0"/>
                  </a:ln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grpSp>
      <p:grpSp>
        <p:nvGrpSpPr>
          <p:cNvPr id="15" name="Group 14">
            <a:extLst>
              <a:ext uri="{FF2B5EF4-FFF2-40B4-BE49-F238E27FC236}">
                <a16:creationId xmlns:a16="http://schemas.microsoft.com/office/drawing/2014/main" id="{CCEEF661-EB6E-4ED5-B896-2B277C76FE8F}"/>
              </a:ext>
            </a:extLst>
          </p:cNvPr>
          <p:cNvGrpSpPr/>
          <p:nvPr/>
        </p:nvGrpSpPr>
        <p:grpSpPr>
          <a:xfrm>
            <a:off x="5471132" y="3008316"/>
            <a:ext cx="1272148" cy="1272148"/>
            <a:chOff x="2593847" y="4189625"/>
            <a:chExt cx="1272148" cy="1272148"/>
          </a:xfrm>
        </p:grpSpPr>
        <p:sp>
          <p:nvSpPr>
            <p:cNvPr id="16" name="Oval 15">
              <a:extLst>
                <a:ext uri="{FF2B5EF4-FFF2-40B4-BE49-F238E27FC236}">
                  <a16:creationId xmlns:a16="http://schemas.microsoft.com/office/drawing/2014/main" id="{A7459A16-ED02-4A19-AF3F-003486459431}"/>
                </a:ext>
              </a:extLst>
            </p:cNvPr>
            <p:cNvSpPr/>
            <p:nvPr/>
          </p:nvSpPr>
          <p:spPr>
            <a:xfrm>
              <a:off x="2593847" y="4189625"/>
              <a:ext cx="1272148" cy="1272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reeform: Shape 37">
              <a:extLst>
                <a:ext uri="{FF2B5EF4-FFF2-40B4-BE49-F238E27FC236}">
                  <a16:creationId xmlns:a16="http://schemas.microsoft.com/office/drawing/2014/main" id="{CBE0BF55-7C51-40E2-A785-74C536093516}"/>
                </a:ext>
              </a:extLst>
            </p:cNvPr>
            <p:cNvSpPr/>
            <p:nvPr/>
          </p:nvSpPr>
          <p:spPr>
            <a:xfrm>
              <a:off x="2593847" y="4277360"/>
              <a:ext cx="1272148" cy="548339"/>
            </a:xfrm>
            <a:custGeom>
              <a:avLst/>
              <a:gdLst>
                <a:gd name="connsiteX0" fmla="*/ 367162 w 1703630"/>
                <a:gd name="connsiteY0" fmla="*/ 0 h 734323"/>
                <a:gd name="connsiteX1" fmla="*/ 1336469 w 1703630"/>
                <a:gd name="connsiteY1" fmla="*/ 0 h 734323"/>
                <a:gd name="connsiteX2" fmla="*/ 1703630 w 1703630"/>
                <a:gd name="connsiteY2" fmla="*/ 734323 h 734323"/>
                <a:gd name="connsiteX3" fmla="*/ 0 w 1703630"/>
                <a:gd name="connsiteY3" fmla="*/ 734323 h 734323"/>
                <a:gd name="connsiteX4" fmla="*/ 367162 w 1703630"/>
                <a:gd name="connsiteY4" fmla="*/ 0 h 734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630" h="734323">
                  <a:moveTo>
                    <a:pt x="367162" y="0"/>
                  </a:moveTo>
                  <a:lnTo>
                    <a:pt x="1336469" y="0"/>
                  </a:lnTo>
                  <a:lnTo>
                    <a:pt x="1703630" y="734323"/>
                  </a:lnTo>
                  <a:lnTo>
                    <a:pt x="0" y="734323"/>
                  </a:lnTo>
                  <a:lnTo>
                    <a:pt x="367162" y="0"/>
                  </a:ln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grpSp>
      <p:grpSp>
        <p:nvGrpSpPr>
          <p:cNvPr id="18" name="Group 17">
            <a:extLst>
              <a:ext uri="{FF2B5EF4-FFF2-40B4-BE49-F238E27FC236}">
                <a16:creationId xmlns:a16="http://schemas.microsoft.com/office/drawing/2014/main" id="{9C044448-DACC-4D46-9DB8-DD2C29C177BC}"/>
              </a:ext>
            </a:extLst>
          </p:cNvPr>
          <p:cNvGrpSpPr/>
          <p:nvPr/>
        </p:nvGrpSpPr>
        <p:grpSpPr>
          <a:xfrm flipV="1">
            <a:off x="3958844" y="3008316"/>
            <a:ext cx="1272148" cy="1272148"/>
            <a:chOff x="2593847" y="4189625"/>
            <a:chExt cx="1272148" cy="1272148"/>
          </a:xfrm>
        </p:grpSpPr>
        <p:sp>
          <p:nvSpPr>
            <p:cNvPr id="19" name="Oval 18">
              <a:extLst>
                <a:ext uri="{FF2B5EF4-FFF2-40B4-BE49-F238E27FC236}">
                  <a16:creationId xmlns:a16="http://schemas.microsoft.com/office/drawing/2014/main" id="{BF78541D-D71D-4F83-89E4-AD186243FDE5}"/>
                </a:ext>
              </a:extLst>
            </p:cNvPr>
            <p:cNvSpPr/>
            <p:nvPr/>
          </p:nvSpPr>
          <p:spPr>
            <a:xfrm>
              <a:off x="2593847" y="4189625"/>
              <a:ext cx="1272148" cy="1272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Freeform: Shape 31">
              <a:extLst>
                <a:ext uri="{FF2B5EF4-FFF2-40B4-BE49-F238E27FC236}">
                  <a16:creationId xmlns:a16="http://schemas.microsoft.com/office/drawing/2014/main" id="{E7AD4FBE-398B-418F-8C5F-4CAD770378F9}"/>
                </a:ext>
              </a:extLst>
            </p:cNvPr>
            <p:cNvSpPr/>
            <p:nvPr/>
          </p:nvSpPr>
          <p:spPr>
            <a:xfrm>
              <a:off x="2593847" y="4277360"/>
              <a:ext cx="1272148" cy="548339"/>
            </a:xfrm>
            <a:custGeom>
              <a:avLst/>
              <a:gdLst>
                <a:gd name="connsiteX0" fmla="*/ 367162 w 1703630"/>
                <a:gd name="connsiteY0" fmla="*/ 0 h 734323"/>
                <a:gd name="connsiteX1" fmla="*/ 1336469 w 1703630"/>
                <a:gd name="connsiteY1" fmla="*/ 0 h 734323"/>
                <a:gd name="connsiteX2" fmla="*/ 1703630 w 1703630"/>
                <a:gd name="connsiteY2" fmla="*/ 734323 h 734323"/>
                <a:gd name="connsiteX3" fmla="*/ 0 w 1703630"/>
                <a:gd name="connsiteY3" fmla="*/ 734323 h 734323"/>
                <a:gd name="connsiteX4" fmla="*/ 367162 w 1703630"/>
                <a:gd name="connsiteY4" fmla="*/ 0 h 734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630" h="734323">
                  <a:moveTo>
                    <a:pt x="367162" y="0"/>
                  </a:moveTo>
                  <a:lnTo>
                    <a:pt x="1336469" y="0"/>
                  </a:lnTo>
                  <a:lnTo>
                    <a:pt x="1703630" y="734323"/>
                  </a:lnTo>
                  <a:lnTo>
                    <a:pt x="0" y="734323"/>
                  </a:lnTo>
                  <a:lnTo>
                    <a:pt x="367162" y="0"/>
                  </a:ln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grpSp>
      <p:grpSp>
        <p:nvGrpSpPr>
          <p:cNvPr id="21" name="Group 20">
            <a:extLst>
              <a:ext uri="{FF2B5EF4-FFF2-40B4-BE49-F238E27FC236}">
                <a16:creationId xmlns:a16="http://schemas.microsoft.com/office/drawing/2014/main" id="{95611571-3C54-4BF7-9E3B-ED0340B3199F}"/>
              </a:ext>
            </a:extLst>
          </p:cNvPr>
          <p:cNvGrpSpPr/>
          <p:nvPr/>
        </p:nvGrpSpPr>
        <p:grpSpPr>
          <a:xfrm>
            <a:off x="2424141" y="3008316"/>
            <a:ext cx="1272148" cy="1272148"/>
            <a:chOff x="2593847" y="4189625"/>
            <a:chExt cx="1272148" cy="1272148"/>
          </a:xfrm>
        </p:grpSpPr>
        <p:sp>
          <p:nvSpPr>
            <p:cNvPr id="22" name="Oval 21">
              <a:extLst>
                <a:ext uri="{FF2B5EF4-FFF2-40B4-BE49-F238E27FC236}">
                  <a16:creationId xmlns:a16="http://schemas.microsoft.com/office/drawing/2014/main" id="{7855E488-68A2-4432-8144-510932EB9A33}"/>
                </a:ext>
              </a:extLst>
            </p:cNvPr>
            <p:cNvSpPr/>
            <p:nvPr/>
          </p:nvSpPr>
          <p:spPr>
            <a:xfrm>
              <a:off x="2593847" y="4189625"/>
              <a:ext cx="1272148" cy="1272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Freeform: Shape 20">
              <a:extLst>
                <a:ext uri="{FF2B5EF4-FFF2-40B4-BE49-F238E27FC236}">
                  <a16:creationId xmlns:a16="http://schemas.microsoft.com/office/drawing/2014/main" id="{98E90C16-ECA3-40F8-93B5-94C5C3E8CD5F}"/>
                </a:ext>
              </a:extLst>
            </p:cNvPr>
            <p:cNvSpPr/>
            <p:nvPr/>
          </p:nvSpPr>
          <p:spPr>
            <a:xfrm>
              <a:off x="2593847" y="4277360"/>
              <a:ext cx="1272148" cy="548339"/>
            </a:xfrm>
            <a:custGeom>
              <a:avLst/>
              <a:gdLst>
                <a:gd name="connsiteX0" fmla="*/ 367162 w 1703630"/>
                <a:gd name="connsiteY0" fmla="*/ 0 h 734323"/>
                <a:gd name="connsiteX1" fmla="*/ 1336469 w 1703630"/>
                <a:gd name="connsiteY1" fmla="*/ 0 h 734323"/>
                <a:gd name="connsiteX2" fmla="*/ 1703630 w 1703630"/>
                <a:gd name="connsiteY2" fmla="*/ 734323 h 734323"/>
                <a:gd name="connsiteX3" fmla="*/ 0 w 1703630"/>
                <a:gd name="connsiteY3" fmla="*/ 734323 h 734323"/>
                <a:gd name="connsiteX4" fmla="*/ 367162 w 1703630"/>
                <a:gd name="connsiteY4" fmla="*/ 0 h 734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630" h="734323">
                  <a:moveTo>
                    <a:pt x="367162" y="0"/>
                  </a:moveTo>
                  <a:lnTo>
                    <a:pt x="1336469" y="0"/>
                  </a:lnTo>
                  <a:lnTo>
                    <a:pt x="1703630" y="734323"/>
                  </a:lnTo>
                  <a:lnTo>
                    <a:pt x="0" y="734323"/>
                  </a:lnTo>
                  <a:lnTo>
                    <a:pt x="367162" y="0"/>
                  </a:ln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grpSp>
      <p:grpSp>
        <p:nvGrpSpPr>
          <p:cNvPr id="24" name="Group 23">
            <a:extLst>
              <a:ext uri="{FF2B5EF4-FFF2-40B4-BE49-F238E27FC236}">
                <a16:creationId xmlns:a16="http://schemas.microsoft.com/office/drawing/2014/main" id="{42E2FB45-A927-4E87-8AFB-26733806CE45}"/>
              </a:ext>
            </a:extLst>
          </p:cNvPr>
          <p:cNvGrpSpPr/>
          <p:nvPr/>
        </p:nvGrpSpPr>
        <p:grpSpPr>
          <a:xfrm>
            <a:off x="2217894" y="2918251"/>
            <a:ext cx="7788595" cy="1452279"/>
            <a:chOff x="2387600" y="4099560"/>
            <a:chExt cx="7788595" cy="1452279"/>
          </a:xfrm>
          <a:solidFill>
            <a:schemeClr val="tx1"/>
          </a:solidFill>
        </p:grpSpPr>
        <p:sp>
          <p:nvSpPr>
            <p:cNvPr id="25" name="Freeform: Shape 19">
              <a:extLst>
                <a:ext uri="{FF2B5EF4-FFF2-40B4-BE49-F238E27FC236}">
                  <a16:creationId xmlns:a16="http://schemas.microsoft.com/office/drawing/2014/main" id="{2E5964B9-7581-434F-9DA8-4466B2ADBD58}"/>
                </a:ext>
              </a:extLst>
            </p:cNvPr>
            <p:cNvSpPr/>
            <p:nvPr/>
          </p:nvSpPr>
          <p:spPr>
            <a:xfrm>
              <a:off x="3914456" y="4825700"/>
              <a:ext cx="1684643" cy="726139"/>
            </a:xfrm>
            <a:custGeom>
              <a:avLst/>
              <a:gdLst>
                <a:gd name="connsiteX0" fmla="*/ 0 w 2103120"/>
                <a:gd name="connsiteY0" fmla="*/ 0 h 906517"/>
                <a:gd name="connsiteX1" fmla="*/ 199745 w 2103120"/>
                <a:gd name="connsiteY1" fmla="*/ 0 h 906517"/>
                <a:gd name="connsiteX2" fmla="*/ 566907 w 2103120"/>
                <a:gd name="connsiteY2" fmla="*/ 734323 h 906517"/>
                <a:gd name="connsiteX3" fmla="*/ 1536214 w 2103120"/>
                <a:gd name="connsiteY3" fmla="*/ 734323 h 906517"/>
                <a:gd name="connsiteX4" fmla="*/ 1903375 w 2103120"/>
                <a:gd name="connsiteY4" fmla="*/ 0 h 906517"/>
                <a:gd name="connsiteX5" fmla="*/ 2103120 w 2103120"/>
                <a:gd name="connsiteY5" fmla="*/ 0 h 906517"/>
                <a:gd name="connsiteX6" fmla="*/ 1649862 w 2103120"/>
                <a:gd name="connsiteY6" fmla="*/ 906517 h 906517"/>
                <a:gd name="connsiteX7" fmla="*/ 453259 w 2103120"/>
                <a:gd name="connsiteY7" fmla="*/ 906517 h 906517"/>
                <a:gd name="connsiteX8" fmla="*/ 0 w 2103120"/>
                <a:gd name="connsiteY8" fmla="*/ 0 h 90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120" h="906517">
                  <a:moveTo>
                    <a:pt x="0" y="0"/>
                  </a:moveTo>
                  <a:lnTo>
                    <a:pt x="199745" y="0"/>
                  </a:lnTo>
                  <a:lnTo>
                    <a:pt x="566907" y="734323"/>
                  </a:lnTo>
                  <a:lnTo>
                    <a:pt x="1536214" y="734323"/>
                  </a:lnTo>
                  <a:lnTo>
                    <a:pt x="1903375" y="0"/>
                  </a:lnTo>
                  <a:lnTo>
                    <a:pt x="2103120" y="0"/>
                  </a:lnTo>
                  <a:lnTo>
                    <a:pt x="1649862" y="906517"/>
                  </a:lnTo>
                  <a:lnTo>
                    <a:pt x="453259" y="90651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6" name="Freeform: Shape 18">
              <a:extLst>
                <a:ext uri="{FF2B5EF4-FFF2-40B4-BE49-F238E27FC236}">
                  <a16:creationId xmlns:a16="http://schemas.microsoft.com/office/drawing/2014/main" id="{BA8E4C64-4433-41AB-9A52-239BD9DC362D}"/>
                </a:ext>
              </a:extLst>
            </p:cNvPr>
            <p:cNvSpPr/>
            <p:nvPr/>
          </p:nvSpPr>
          <p:spPr>
            <a:xfrm>
              <a:off x="2387600" y="4099561"/>
              <a:ext cx="1684643" cy="726139"/>
            </a:xfrm>
            <a:custGeom>
              <a:avLst/>
              <a:gdLst>
                <a:gd name="connsiteX0" fmla="*/ 453259 w 2103120"/>
                <a:gd name="connsiteY0" fmla="*/ 0 h 906517"/>
                <a:gd name="connsiteX1" fmla="*/ 1649862 w 2103120"/>
                <a:gd name="connsiteY1" fmla="*/ 0 h 906517"/>
                <a:gd name="connsiteX2" fmla="*/ 2103120 w 2103120"/>
                <a:gd name="connsiteY2" fmla="*/ 906517 h 906517"/>
                <a:gd name="connsiteX3" fmla="*/ 1903375 w 2103120"/>
                <a:gd name="connsiteY3" fmla="*/ 906517 h 906517"/>
                <a:gd name="connsiteX4" fmla="*/ 1536214 w 2103120"/>
                <a:gd name="connsiteY4" fmla="*/ 172194 h 906517"/>
                <a:gd name="connsiteX5" fmla="*/ 566907 w 2103120"/>
                <a:gd name="connsiteY5" fmla="*/ 172194 h 906517"/>
                <a:gd name="connsiteX6" fmla="*/ 199745 w 2103120"/>
                <a:gd name="connsiteY6" fmla="*/ 906517 h 906517"/>
                <a:gd name="connsiteX7" fmla="*/ 0 w 2103120"/>
                <a:gd name="connsiteY7" fmla="*/ 906517 h 906517"/>
                <a:gd name="connsiteX8" fmla="*/ 453259 w 2103120"/>
                <a:gd name="connsiteY8" fmla="*/ 0 h 90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120" h="906517">
                  <a:moveTo>
                    <a:pt x="453259" y="0"/>
                  </a:moveTo>
                  <a:lnTo>
                    <a:pt x="1649862" y="0"/>
                  </a:lnTo>
                  <a:lnTo>
                    <a:pt x="2103120" y="906517"/>
                  </a:lnTo>
                  <a:lnTo>
                    <a:pt x="1903375" y="906517"/>
                  </a:lnTo>
                  <a:lnTo>
                    <a:pt x="1536214" y="172194"/>
                  </a:lnTo>
                  <a:lnTo>
                    <a:pt x="566907" y="172194"/>
                  </a:lnTo>
                  <a:lnTo>
                    <a:pt x="199745" y="906517"/>
                  </a:lnTo>
                  <a:lnTo>
                    <a:pt x="0" y="906517"/>
                  </a:lnTo>
                  <a:lnTo>
                    <a:pt x="45325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7" name="Freeform: Shape 21">
              <a:extLst>
                <a:ext uri="{FF2B5EF4-FFF2-40B4-BE49-F238E27FC236}">
                  <a16:creationId xmlns:a16="http://schemas.microsoft.com/office/drawing/2014/main" id="{CB514A5A-F723-482B-BEDD-7B8D529F936E}"/>
                </a:ext>
              </a:extLst>
            </p:cNvPr>
            <p:cNvSpPr/>
            <p:nvPr/>
          </p:nvSpPr>
          <p:spPr>
            <a:xfrm>
              <a:off x="5434591" y="4099560"/>
              <a:ext cx="1684643" cy="726139"/>
            </a:xfrm>
            <a:custGeom>
              <a:avLst/>
              <a:gdLst>
                <a:gd name="connsiteX0" fmla="*/ 453259 w 2103120"/>
                <a:gd name="connsiteY0" fmla="*/ 0 h 906517"/>
                <a:gd name="connsiteX1" fmla="*/ 1649862 w 2103120"/>
                <a:gd name="connsiteY1" fmla="*/ 0 h 906517"/>
                <a:gd name="connsiteX2" fmla="*/ 2103120 w 2103120"/>
                <a:gd name="connsiteY2" fmla="*/ 906517 h 906517"/>
                <a:gd name="connsiteX3" fmla="*/ 1903375 w 2103120"/>
                <a:gd name="connsiteY3" fmla="*/ 906517 h 906517"/>
                <a:gd name="connsiteX4" fmla="*/ 1536214 w 2103120"/>
                <a:gd name="connsiteY4" fmla="*/ 172194 h 906517"/>
                <a:gd name="connsiteX5" fmla="*/ 566907 w 2103120"/>
                <a:gd name="connsiteY5" fmla="*/ 172194 h 906517"/>
                <a:gd name="connsiteX6" fmla="*/ 199745 w 2103120"/>
                <a:gd name="connsiteY6" fmla="*/ 906517 h 906517"/>
                <a:gd name="connsiteX7" fmla="*/ 0 w 2103120"/>
                <a:gd name="connsiteY7" fmla="*/ 906517 h 906517"/>
                <a:gd name="connsiteX8" fmla="*/ 453259 w 2103120"/>
                <a:gd name="connsiteY8" fmla="*/ 0 h 90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120" h="906517">
                  <a:moveTo>
                    <a:pt x="453259" y="0"/>
                  </a:moveTo>
                  <a:lnTo>
                    <a:pt x="1649862" y="0"/>
                  </a:lnTo>
                  <a:lnTo>
                    <a:pt x="2103120" y="906517"/>
                  </a:lnTo>
                  <a:lnTo>
                    <a:pt x="1903375" y="906517"/>
                  </a:lnTo>
                  <a:lnTo>
                    <a:pt x="1536214" y="172194"/>
                  </a:lnTo>
                  <a:lnTo>
                    <a:pt x="566907" y="172194"/>
                  </a:lnTo>
                  <a:lnTo>
                    <a:pt x="199745" y="906517"/>
                  </a:lnTo>
                  <a:lnTo>
                    <a:pt x="0" y="906517"/>
                  </a:lnTo>
                  <a:lnTo>
                    <a:pt x="45325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8" name="Freeform: Shape 22">
              <a:extLst>
                <a:ext uri="{FF2B5EF4-FFF2-40B4-BE49-F238E27FC236}">
                  <a16:creationId xmlns:a16="http://schemas.microsoft.com/office/drawing/2014/main" id="{127C24BC-D10B-4AF3-ACCC-9B5BA03A980A}"/>
                </a:ext>
              </a:extLst>
            </p:cNvPr>
            <p:cNvSpPr/>
            <p:nvPr/>
          </p:nvSpPr>
          <p:spPr>
            <a:xfrm>
              <a:off x="6965870" y="4825699"/>
              <a:ext cx="1684643" cy="726139"/>
            </a:xfrm>
            <a:custGeom>
              <a:avLst/>
              <a:gdLst>
                <a:gd name="connsiteX0" fmla="*/ 0 w 2103120"/>
                <a:gd name="connsiteY0" fmla="*/ 0 h 906517"/>
                <a:gd name="connsiteX1" fmla="*/ 199745 w 2103120"/>
                <a:gd name="connsiteY1" fmla="*/ 0 h 906517"/>
                <a:gd name="connsiteX2" fmla="*/ 566907 w 2103120"/>
                <a:gd name="connsiteY2" fmla="*/ 734323 h 906517"/>
                <a:gd name="connsiteX3" fmla="*/ 1536214 w 2103120"/>
                <a:gd name="connsiteY3" fmla="*/ 734323 h 906517"/>
                <a:gd name="connsiteX4" fmla="*/ 1903375 w 2103120"/>
                <a:gd name="connsiteY4" fmla="*/ 0 h 906517"/>
                <a:gd name="connsiteX5" fmla="*/ 2103120 w 2103120"/>
                <a:gd name="connsiteY5" fmla="*/ 0 h 906517"/>
                <a:gd name="connsiteX6" fmla="*/ 1649862 w 2103120"/>
                <a:gd name="connsiteY6" fmla="*/ 906517 h 906517"/>
                <a:gd name="connsiteX7" fmla="*/ 453259 w 2103120"/>
                <a:gd name="connsiteY7" fmla="*/ 906517 h 906517"/>
                <a:gd name="connsiteX8" fmla="*/ 0 w 2103120"/>
                <a:gd name="connsiteY8" fmla="*/ 0 h 90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120" h="906517">
                  <a:moveTo>
                    <a:pt x="0" y="0"/>
                  </a:moveTo>
                  <a:lnTo>
                    <a:pt x="199745" y="0"/>
                  </a:lnTo>
                  <a:lnTo>
                    <a:pt x="566907" y="734323"/>
                  </a:lnTo>
                  <a:lnTo>
                    <a:pt x="1536214" y="734323"/>
                  </a:lnTo>
                  <a:lnTo>
                    <a:pt x="1903375" y="0"/>
                  </a:lnTo>
                  <a:lnTo>
                    <a:pt x="2103120" y="0"/>
                  </a:lnTo>
                  <a:lnTo>
                    <a:pt x="1649862" y="906517"/>
                  </a:lnTo>
                  <a:lnTo>
                    <a:pt x="453259" y="90651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29" name="Freeform: Shape 23">
              <a:extLst>
                <a:ext uri="{FF2B5EF4-FFF2-40B4-BE49-F238E27FC236}">
                  <a16:creationId xmlns:a16="http://schemas.microsoft.com/office/drawing/2014/main" id="{74F176FC-F77A-431D-BCED-155A378044AC}"/>
                </a:ext>
              </a:extLst>
            </p:cNvPr>
            <p:cNvSpPr/>
            <p:nvPr/>
          </p:nvSpPr>
          <p:spPr>
            <a:xfrm>
              <a:off x="8491552" y="4099560"/>
              <a:ext cx="1684643" cy="726139"/>
            </a:xfrm>
            <a:custGeom>
              <a:avLst/>
              <a:gdLst>
                <a:gd name="connsiteX0" fmla="*/ 453259 w 2103120"/>
                <a:gd name="connsiteY0" fmla="*/ 0 h 906517"/>
                <a:gd name="connsiteX1" fmla="*/ 1649862 w 2103120"/>
                <a:gd name="connsiteY1" fmla="*/ 0 h 906517"/>
                <a:gd name="connsiteX2" fmla="*/ 2103120 w 2103120"/>
                <a:gd name="connsiteY2" fmla="*/ 906517 h 906517"/>
                <a:gd name="connsiteX3" fmla="*/ 1903375 w 2103120"/>
                <a:gd name="connsiteY3" fmla="*/ 906517 h 906517"/>
                <a:gd name="connsiteX4" fmla="*/ 1536214 w 2103120"/>
                <a:gd name="connsiteY4" fmla="*/ 172194 h 906517"/>
                <a:gd name="connsiteX5" fmla="*/ 566907 w 2103120"/>
                <a:gd name="connsiteY5" fmla="*/ 172194 h 906517"/>
                <a:gd name="connsiteX6" fmla="*/ 199745 w 2103120"/>
                <a:gd name="connsiteY6" fmla="*/ 906517 h 906517"/>
                <a:gd name="connsiteX7" fmla="*/ 0 w 2103120"/>
                <a:gd name="connsiteY7" fmla="*/ 906517 h 906517"/>
                <a:gd name="connsiteX8" fmla="*/ 453259 w 2103120"/>
                <a:gd name="connsiteY8" fmla="*/ 0 h 90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120" h="906517">
                  <a:moveTo>
                    <a:pt x="453259" y="0"/>
                  </a:moveTo>
                  <a:lnTo>
                    <a:pt x="1649862" y="0"/>
                  </a:lnTo>
                  <a:lnTo>
                    <a:pt x="2103120" y="906517"/>
                  </a:lnTo>
                  <a:lnTo>
                    <a:pt x="1903375" y="906517"/>
                  </a:lnTo>
                  <a:lnTo>
                    <a:pt x="1536214" y="172194"/>
                  </a:lnTo>
                  <a:lnTo>
                    <a:pt x="566907" y="172194"/>
                  </a:lnTo>
                  <a:lnTo>
                    <a:pt x="199745" y="906517"/>
                  </a:lnTo>
                  <a:lnTo>
                    <a:pt x="0" y="906517"/>
                  </a:lnTo>
                  <a:lnTo>
                    <a:pt x="45325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grpSp>
      <p:sp>
        <p:nvSpPr>
          <p:cNvPr id="30" name="TextBox 29">
            <a:extLst>
              <a:ext uri="{FF2B5EF4-FFF2-40B4-BE49-F238E27FC236}">
                <a16:creationId xmlns:a16="http://schemas.microsoft.com/office/drawing/2014/main" id="{CED7DE00-FBE8-4F74-A50A-C7F96D71A921}"/>
              </a:ext>
            </a:extLst>
          </p:cNvPr>
          <p:cNvSpPr txBox="1"/>
          <p:nvPr/>
        </p:nvSpPr>
        <p:spPr>
          <a:xfrm>
            <a:off x="2840339" y="3096050"/>
            <a:ext cx="402228" cy="523220"/>
          </a:xfrm>
          <a:prstGeom prst="rect">
            <a:avLst/>
          </a:prstGeom>
          <a:noFill/>
        </p:spPr>
        <p:txBody>
          <a:bodyPr wrap="square" rtlCol="0">
            <a:spAutoFit/>
          </a:bodyPr>
          <a:lstStyle/>
          <a:p>
            <a:r>
              <a:rPr lang="en-IN" sz="2800" dirty="0">
                <a:solidFill>
                  <a:schemeClr val="bg1"/>
                </a:solidFill>
                <a:latin typeface="Arial Black" panose="020B0A04020102020204" pitchFamily="34" charset="0"/>
              </a:rPr>
              <a:t>1</a:t>
            </a:r>
          </a:p>
        </p:txBody>
      </p:sp>
      <p:sp>
        <p:nvSpPr>
          <p:cNvPr id="31" name="Parallelogram 30">
            <a:extLst>
              <a:ext uri="{FF2B5EF4-FFF2-40B4-BE49-F238E27FC236}">
                <a16:creationId xmlns:a16="http://schemas.microsoft.com/office/drawing/2014/main" id="{A19CAF67-F712-409A-9C32-6C3E358D9F31}"/>
              </a:ext>
            </a:extLst>
          </p:cNvPr>
          <p:cNvSpPr/>
          <p:nvPr/>
        </p:nvSpPr>
        <p:spPr>
          <a:xfrm flipV="1">
            <a:off x="9847527" y="3644390"/>
            <a:ext cx="2534978" cy="163520"/>
          </a:xfrm>
          <a:prstGeom prst="parallelogram">
            <a:avLst>
              <a:gd name="adj" fmla="val 4144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TextBox 31">
            <a:extLst>
              <a:ext uri="{FF2B5EF4-FFF2-40B4-BE49-F238E27FC236}">
                <a16:creationId xmlns:a16="http://schemas.microsoft.com/office/drawing/2014/main" id="{638E40BC-3686-453A-BBEA-48A6293C09A4}"/>
              </a:ext>
            </a:extLst>
          </p:cNvPr>
          <p:cNvSpPr txBox="1"/>
          <p:nvPr/>
        </p:nvSpPr>
        <p:spPr>
          <a:xfrm>
            <a:off x="4385957" y="3680200"/>
            <a:ext cx="402228" cy="523220"/>
          </a:xfrm>
          <a:prstGeom prst="rect">
            <a:avLst/>
          </a:prstGeom>
          <a:noFill/>
        </p:spPr>
        <p:txBody>
          <a:bodyPr wrap="square" rtlCol="0">
            <a:spAutoFit/>
          </a:bodyPr>
          <a:lstStyle/>
          <a:p>
            <a:r>
              <a:rPr lang="en-IN" sz="2800" dirty="0">
                <a:solidFill>
                  <a:schemeClr val="bg1"/>
                </a:solidFill>
                <a:latin typeface="Arial Black" panose="020B0A04020102020204" pitchFamily="34" charset="0"/>
              </a:rPr>
              <a:t>2</a:t>
            </a:r>
          </a:p>
        </p:txBody>
      </p:sp>
      <p:sp>
        <p:nvSpPr>
          <p:cNvPr id="33" name="TextBox 32">
            <a:extLst>
              <a:ext uri="{FF2B5EF4-FFF2-40B4-BE49-F238E27FC236}">
                <a16:creationId xmlns:a16="http://schemas.microsoft.com/office/drawing/2014/main" id="{32852522-87BF-4D7B-BC70-8F4FF9DF0C83}"/>
              </a:ext>
            </a:extLst>
          </p:cNvPr>
          <p:cNvSpPr txBox="1"/>
          <p:nvPr/>
        </p:nvSpPr>
        <p:spPr>
          <a:xfrm>
            <a:off x="5885891" y="3108610"/>
            <a:ext cx="402228" cy="523220"/>
          </a:xfrm>
          <a:prstGeom prst="rect">
            <a:avLst/>
          </a:prstGeom>
          <a:noFill/>
        </p:spPr>
        <p:txBody>
          <a:bodyPr wrap="square" rtlCol="0">
            <a:spAutoFit/>
          </a:bodyPr>
          <a:lstStyle/>
          <a:p>
            <a:r>
              <a:rPr lang="en-IN" sz="2800" dirty="0">
                <a:solidFill>
                  <a:schemeClr val="bg1"/>
                </a:solidFill>
                <a:latin typeface="Arial Black" panose="020B0A04020102020204" pitchFamily="34" charset="0"/>
              </a:rPr>
              <a:t>3</a:t>
            </a:r>
          </a:p>
        </p:txBody>
      </p:sp>
      <p:sp>
        <p:nvSpPr>
          <p:cNvPr id="34" name="TextBox 33">
            <a:extLst>
              <a:ext uri="{FF2B5EF4-FFF2-40B4-BE49-F238E27FC236}">
                <a16:creationId xmlns:a16="http://schemas.microsoft.com/office/drawing/2014/main" id="{30639963-A87D-4FA9-985D-69950BF9C95C}"/>
              </a:ext>
            </a:extLst>
          </p:cNvPr>
          <p:cNvSpPr txBox="1"/>
          <p:nvPr/>
        </p:nvSpPr>
        <p:spPr>
          <a:xfrm>
            <a:off x="7432948" y="3726150"/>
            <a:ext cx="402228" cy="523220"/>
          </a:xfrm>
          <a:prstGeom prst="rect">
            <a:avLst/>
          </a:prstGeom>
          <a:noFill/>
        </p:spPr>
        <p:txBody>
          <a:bodyPr wrap="square" rtlCol="0">
            <a:spAutoFit/>
          </a:bodyPr>
          <a:lstStyle/>
          <a:p>
            <a:r>
              <a:rPr lang="en-IN" sz="2800" dirty="0">
                <a:solidFill>
                  <a:schemeClr val="bg1"/>
                </a:solidFill>
                <a:latin typeface="Arial Black" panose="020B0A04020102020204" pitchFamily="34" charset="0"/>
              </a:rPr>
              <a:t>4</a:t>
            </a:r>
          </a:p>
        </p:txBody>
      </p:sp>
      <p:sp>
        <p:nvSpPr>
          <p:cNvPr id="35" name="TextBox 34">
            <a:extLst>
              <a:ext uri="{FF2B5EF4-FFF2-40B4-BE49-F238E27FC236}">
                <a16:creationId xmlns:a16="http://schemas.microsoft.com/office/drawing/2014/main" id="{228DDC63-E383-4F86-825F-392E7A1ED912}"/>
              </a:ext>
            </a:extLst>
          </p:cNvPr>
          <p:cNvSpPr txBox="1"/>
          <p:nvPr/>
        </p:nvSpPr>
        <p:spPr>
          <a:xfrm>
            <a:off x="8949433" y="3156980"/>
            <a:ext cx="402228" cy="523220"/>
          </a:xfrm>
          <a:prstGeom prst="rect">
            <a:avLst/>
          </a:prstGeom>
          <a:noFill/>
        </p:spPr>
        <p:txBody>
          <a:bodyPr wrap="square" rtlCol="0">
            <a:spAutoFit/>
          </a:bodyPr>
          <a:lstStyle/>
          <a:p>
            <a:r>
              <a:rPr lang="en-IN" sz="2800" dirty="0">
                <a:solidFill>
                  <a:schemeClr val="bg1"/>
                </a:solidFill>
                <a:latin typeface="Arial Black" panose="020B0A04020102020204" pitchFamily="34" charset="0"/>
              </a:rPr>
              <a:t>5</a:t>
            </a:r>
          </a:p>
        </p:txBody>
      </p:sp>
      <p:sp>
        <p:nvSpPr>
          <p:cNvPr id="36" name="TextBox 35">
            <a:extLst>
              <a:ext uri="{FF2B5EF4-FFF2-40B4-BE49-F238E27FC236}">
                <a16:creationId xmlns:a16="http://schemas.microsoft.com/office/drawing/2014/main" id="{7761A727-3AA0-4DC1-85E1-B4E6D65AC9C4}"/>
              </a:ext>
            </a:extLst>
          </p:cNvPr>
          <p:cNvSpPr txBox="1"/>
          <p:nvPr/>
        </p:nvSpPr>
        <p:spPr>
          <a:xfrm>
            <a:off x="2840339" y="3096735"/>
            <a:ext cx="402228" cy="523220"/>
          </a:xfrm>
          <a:prstGeom prst="rect">
            <a:avLst/>
          </a:prstGeom>
          <a:noFill/>
        </p:spPr>
        <p:txBody>
          <a:bodyPr wrap="square" rtlCol="0">
            <a:spAutoFit/>
          </a:bodyPr>
          <a:lstStyle/>
          <a:p>
            <a:r>
              <a:rPr lang="en-IN" sz="2800" dirty="0">
                <a:latin typeface="Arial Black" panose="020B0A04020102020204" pitchFamily="34" charset="0"/>
              </a:rPr>
              <a:t>1</a:t>
            </a:r>
          </a:p>
        </p:txBody>
      </p:sp>
      <p:sp>
        <p:nvSpPr>
          <p:cNvPr id="37" name="TextBox 36">
            <a:extLst>
              <a:ext uri="{FF2B5EF4-FFF2-40B4-BE49-F238E27FC236}">
                <a16:creationId xmlns:a16="http://schemas.microsoft.com/office/drawing/2014/main" id="{FFECD241-94C3-48B4-9807-516EFDBD6629}"/>
              </a:ext>
            </a:extLst>
          </p:cNvPr>
          <p:cNvSpPr txBox="1"/>
          <p:nvPr/>
        </p:nvSpPr>
        <p:spPr>
          <a:xfrm>
            <a:off x="4385957" y="3680200"/>
            <a:ext cx="402228" cy="523220"/>
          </a:xfrm>
          <a:prstGeom prst="rect">
            <a:avLst/>
          </a:prstGeom>
          <a:noFill/>
        </p:spPr>
        <p:txBody>
          <a:bodyPr wrap="square" rtlCol="0">
            <a:spAutoFit/>
          </a:bodyPr>
          <a:lstStyle/>
          <a:p>
            <a:r>
              <a:rPr lang="en-IN" sz="2800" dirty="0">
                <a:latin typeface="Arial Black" panose="020B0A04020102020204" pitchFamily="34" charset="0"/>
              </a:rPr>
              <a:t>2</a:t>
            </a:r>
          </a:p>
        </p:txBody>
      </p:sp>
      <p:sp>
        <p:nvSpPr>
          <p:cNvPr id="38" name="TextBox 37">
            <a:extLst>
              <a:ext uri="{FF2B5EF4-FFF2-40B4-BE49-F238E27FC236}">
                <a16:creationId xmlns:a16="http://schemas.microsoft.com/office/drawing/2014/main" id="{C469EF6F-E145-4F3B-B79E-BEF43BB1DDAF}"/>
              </a:ext>
            </a:extLst>
          </p:cNvPr>
          <p:cNvSpPr txBox="1"/>
          <p:nvPr/>
        </p:nvSpPr>
        <p:spPr>
          <a:xfrm>
            <a:off x="5885891" y="3108609"/>
            <a:ext cx="402228" cy="523220"/>
          </a:xfrm>
          <a:prstGeom prst="rect">
            <a:avLst/>
          </a:prstGeom>
          <a:noFill/>
        </p:spPr>
        <p:txBody>
          <a:bodyPr wrap="square" rtlCol="0">
            <a:spAutoFit/>
          </a:bodyPr>
          <a:lstStyle/>
          <a:p>
            <a:r>
              <a:rPr lang="en-IN" sz="2800" dirty="0">
                <a:latin typeface="Arial Black" panose="020B0A04020102020204" pitchFamily="34" charset="0"/>
              </a:rPr>
              <a:t>3</a:t>
            </a:r>
          </a:p>
        </p:txBody>
      </p:sp>
      <p:sp>
        <p:nvSpPr>
          <p:cNvPr id="39" name="TextBox 38">
            <a:extLst>
              <a:ext uri="{FF2B5EF4-FFF2-40B4-BE49-F238E27FC236}">
                <a16:creationId xmlns:a16="http://schemas.microsoft.com/office/drawing/2014/main" id="{E0D31541-CAB8-489D-93E1-A82D3099B711}"/>
              </a:ext>
            </a:extLst>
          </p:cNvPr>
          <p:cNvSpPr txBox="1"/>
          <p:nvPr/>
        </p:nvSpPr>
        <p:spPr>
          <a:xfrm>
            <a:off x="7432948" y="3726150"/>
            <a:ext cx="402228" cy="523220"/>
          </a:xfrm>
          <a:prstGeom prst="rect">
            <a:avLst/>
          </a:prstGeom>
          <a:noFill/>
        </p:spPr>
        <p:txBody>
          <a:bodyPr wrap="square" rtlCol="0">
            <a:spAutoFit/>
          </a:bodyPr>
          <a:lstStyle/>
          <a:p>
            <a:r>
              <a:rPr lang="en-IN" sz="2800" dirty="0">
                <a:latin typeface="Arial Black" panose="020B0A04020102020204" pitchFamily="34" charset="0"/>
              </a:rPr>
              <a:t>4</a:t>
            </a:r>
          </a:p>
        </p:txBody>
      </p:sp>
      <p:sp>
        <p:nvSpPr>
          <p:cNvPr id="40" name="TextBox 39">
            <a:extLst>
              <a:ext uri="{FF2B5EF4-FFF2-40B4-BE49-F238E27FC236}">
                <a16:creationId xmlns:a16="http://schemas.microsoft.com/office/drawing/2014/main" id="{368AA3E2-3526-488C-ADFD-F5829ED08DC4}"/>
              </a:ext>
            </a:extLst>
          </p:cNvPr>
          <p:cNvSpPr txBox="1"/>
          <p:nvPr/>
        </p:nvSpPr>
        <p:spPr>
          <a:xfrm>
            <a:off x="8941893" y="3162610"/>
            <a:ext cx="402228" cy="523220"/>
          </a:xfrm>
          <a:prstGeom prst="rect">
            <a:avLst/>
          </a:prstGeom>
          <a:noFill/>
        </p:spPr>
        <p:txBody>
          <a:bodyPr wrap="square" rtlCol="0">
            <a:spAutoFit/>
          </a:bodyPr>
          <a:lstStyle/>
          <a:p>
            <a:r>
              <a:rPr lang="en-IN" sz="2800" dirty="0">
                <a:latin typeface="Arial Black" panose="020B0A04020102020204" pitchFamily="34" charset="0"/>
              </a:rPr>
              <a:t>5</a:t>
            </a:r>
          </a:p>
        </p:txBody>
      </p:sp>
      <p:sp>
        <p:nvSpPr>
          <p:cNvPr id="41" name="TextBox 40">
            <a:extLst>
              <a:ext uri="{FF2B5EF4-FFF2-40B4-BE49-F238E27FC236}">
                <a16:creationId xmlns:a16="http://schemas.microsoft.com/office/drawing/2014/main" id="{8D211562-10D0-4EDA-AECE-7BC1CE7166FE}"/>
              </a:ext>
            </a:extLst>
          </p:cNvPr>
          <p:cNvSpPr txBox="1"/>
          <p:nvPr/>
        </p:nvSpPr>
        <p:spPr>
          <a:xfrm>
            <a:off x="1511568" y="4463865"/>
            <a:ext cx="2983832" cy="1200329"/>
          </a:xfrm>
          <a:prstGeom prst="rect">
            <a:avLst/>
          </a:prstGeom>
          <a:noFill/>
        </p:spPr>
        <p:txBody>
          <a:bodyPr wrap="square" rtlCol="0">
            <a:spAutoFit/>
          </a:bodyPr>
          <a:lstStyle/>
          <a:p>
            <a:pPr lvl="0" algn="ctr"/>
            <a:r>
              <a:rPr lang="en-IE" sz="2400" dirty="0">
                <a:latin typeface="Calibri" panose="020F0502020204030204" pitchFamily="34" charset="0"/>
                <a:cs typeface="Calibri" panose="020F0502020204030204" pitchFamily="34" charset="0"/>
              </a:rPr>
              <a:t>Excellence is not being the best but </a:t>
            </a:r>
            <a:r>
              <a:rPr lang="en-IE" sz="2400" b="1" dirty="0">
                <a:solidFill>
                  <a:srgbClr val="FF0000"/>
                </a:solidFill>
                <a:latin typeface="Calibri" panose="020F0502020204030204" pitchFamily="34" charset="0"/>
                <a:cs typeface="Calibri" panose="020F0502020204030204" pitchFamily="34" charset="0"/>
              </a:rPr>
              <a:t>doing one’s best.</a:t>
            </a:r>
            <a:endParaRPr lang="en-US" sz="2400" b="1" dirty="0">
              <a:solidFill>
                <a:srgbClr val="FF0000"/>
              </a:solidFill>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27BB316C-73C4-4441-A5F7-B90AF4F675B5}"/>
              </a:ext>
            </a:extLst>
          </p:cNvPr>
          <p:cNvSpPr txBox="1"/>
          <p:nvPr/>
        </p:nvSpPr>
        <p:spPr>
          <a:xfrm>
            <a:off x="3486551" y="1482354"/>
            <a:ext cx="2197767" cy="1569660"/>
          </a:xfrm>
          <a:prstGeom prst="rect">
            <a:avLst/>
          </a:prstGeom>
          <a:noFill/>
        </p:spPr>
        <p:txBody>
          <a:bodyPr wrap="square" rtlCol="0">
            <a:spAutoFit/>
          </a:bodyPr>
          <a:lstStyle/>
          <a:p>
            <a:pPr lvl="0" algn="ctr"/>
            <a:r>
              <a:rPr lang="en-IE" dirty="0"/>
              <a:t> </a:t>
            </a:r>
            <a:r>
              <a:rPr lang="en-IE" sz="2400" dirty="0">
                <a:latin typeface="Calibri" panose="020F0502020204030204" pitchFamily="34" charset="0"/>
                <a:cs typeface="Calibri" panose="020F0502020204030204" pitchFamily="34" charset="0"/>
              </a:rPr>
              <a:t>It is doing </a:t>
            </a:r>
            <a:r>
              <a:rPr lang="en-IE" sz="2400" b="1" dirty="0">
                <a:solidFill>
                  <a:srgbClr val="FF0000"/>
                </a:solidFill>
                <a:latin typeface="Calibri" panose="020F0502020204030204" pitchFamily="34" charset="0"/>
                <a:cs typeface="Calibri" panose="020F0502020204030204" pitchFamily="34" charset="0"/>
              </a:rPr>
              <a:t>ordinary things extraordinarily well.</a:t>
            </a:r>
            <a:endParaRPr lang="en-US" sz="2400" dirty="0">
              <a:solidFill>
                <a:srgbClr val="FF0000"/>
              </a:solidFill>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08D6B148-A560-4010-A06C-D4BA45D7D646}"/>
              </a:ext>
            </a:extLst>
          </p:cNvPr>
          <p:cNvSpPr txBox="1"/>
          <p:nvPr/>
        </p:nvSpPr>
        <p:spPr>
          <a:xfrm>
            <a:off x="5229726" y="4463865"/>
            <a:ext cx="2085474" cy="1938992"/>
          </a:xfrm>
          <a:prstGeom prst="rect">
            <a:avLst/>
          </a:prstGeom>
          <a:noFill/>
        </p:spPr>
        <p:txBody>
          <a:bodyPr wrap="square" rtlCol="0">
            <a:spAutoFit/>
          </a:bodyPr>
          <a:lstStyle/>
          <a:p>
            <a:pPr algn="ctr"/>
            <a:r>
              <a:rPr lang="en-IE" sz="2400" dirty="0">
                <a:latin typeface="Calibri" panose="020F0502020204030204" pitchFamily="34" charset="0"/>
                <a:cs typeface="Calibri" panose="020F0502020204030204" pitchFamily="34" charset="0"/>
              </a:rPr>
              <a:t>It is a habit that we must cultivate with </a:t>
            </a:r>
            <a:r>
              <a:rPr lang="en-IE" sz="2400" b="1" dirty="0">
                <a:solidFill>
                  <a:srgbClr val="FF0000"/>
                </a:solidFill>
                <a:latin typeface="Calibri" panose="020F0502020204030204" pitchFamily="34" charset="0"/>
                <a:cs typeface="Calibri" panose="020F0502020204030204" pitchFamily="34" charset="0"/>
              </a:rPr>
              <a:t>repeated practice.</a:t>
            </a:r>
            <a:endParaRPr lang="en-IN" sz="2000" b="1" dirty="0">
              <a:solidFill>
                <a:srgbClr val="FF0000"/>
              </a:solidFill>
            </a:endParaRPr>
          </a:p>
        </p:txBody>
      </p:sp>
      <p:sp>
        <p:nvSpPr>
          <p:cNvPr id="44" name="TextBox 43">
            <a:extLst>
              <a:ext uri="{FF2B5EF4-FFF2-40B4-BE49-F238E27FC236}">
                <a16:creationId xmlns:a16="http://schemas.microsoft.com/office/drawing/2014/main" id="{BF398471-43AF-46AD-96B2-E0EE78728556}"/>
              </a:ext>
            </a:extLst>
          </p:cNvPr>
          <p:cNvSpPr txBox="1"/>
          <p:nvPr/>
        </p:nvSpPr>
        <p:spPr>
          <a:xfrm>
            <a:off x="7596541" y="4463865"/>
            <a:ext cx="3296249" cy="1569660"/>
          </a:xfrm>
          <a:prstGeom prst="rect">
            <a:avLst/>
          </a:prstGeom>
          <a:noFill/>
        </p:spPr>
        <p:txBody>
          <a:bodyPr wrap="square" rtlCol="0">
            <a:spAutoFit/>
          </a:bodyPr>
          <a:lstStyle/>
          <a:p>
            <a:pPr lvl="0" algn="ctr"/>
            <a:r>
              <a:rPr lang="en-IE" sz="2400" dirty="0">
                <a:latin typeface="Calibri" panose="020F0502020204030204" pitchFamily="34" charset="0"/>
                <a:cs typeface="Calibri" panose="020F0502020204030204" pitchFamily="34" charset="0"/>
              </a:rPr>
              <a:t>When </a:t>
            </a:r>
            <a:r>
              <a:rPr lang="en-IE" sz="2400" b="1" dirty="0">
                <a:solidFill>
                  <a:srgbClr val="FF0000"/>
                </a:solidFill>
                <a:latin typeface="Calibri" panose="020F0502020204030204" pitchFamily="34" charset="0"/>
                <a:cs typeface="Calibri" panose="020F0502020204030204" pitchFamily="34" charset="0"/>
              </a:rPr>
              <a:t>we do ordinary</a:t>
            </a:r>
            <a:r>
              <a:rPr lang="en-IE" sz="2400" dirty="0">
                <a:solidFill>
                  <a:srgbClr val="FF0000"/>
                </a:solidFill>
                <a:latin typeface="Calibri" panose="020F0502020204030204" pitchFamily="34" charset="0"/>
                <a:cs typeface="Calibri" panose="020F0502020204030204" pitchFamily="34" charset="0"/>
              </a:rPr>
              <a:t> </a:t>
            </a:r>
            <a:r>
              <a:rPr lang="en-IE" sz="2400" dirty="0">
                <a:latin typeface="Calibri" panose="020F0502020204030204" pitchFamily="34" charset="0"/>
                <a:cs typeface="Calibri" panose="020F0502020204030204" pitchFamily="34" charset="0"/>
              </a:rPr>
              <a:t>things </a:t>
            </a:r>
            <a:r>
              <a:rPr lang="en-IE" sz="2400" b="1" dirty="0">
                <a:solidFill>
                  <a:srgbClr val="FF0000"/>
                </a:solidFill>
                <a:latin typeface="Calibri" panose="020F0502020204030204" pitchFamily="34" charset="0"/>
                <a:cs typeface="Calibri" panose="020F0502020204030204" pitchFamily="34" charset="0"/>
              </a:rPr>
              <a:t>extraordinarily</a:t>
            </a:r>
            <a:r>
              <a:rPr lang="en-IE" sz="2400" b="1" dirty="0">
                <a:latin typeface="Calibri" panose="020F0502020204030204" pitchFamily="34" charset="0"/>
                <a:cs typeface="Calibri" panose="020F0502020204030204" pitchFamily="34" charset="0"/>
              </a:rPr>
              <a:t> </a:t>
            </a:r>
            <a:r>
              <a:rPr lang="en-IE" sz="2400" b="1" dirty="0">
                <a:solidFill>
                  <a:srgbClr val="FF0000"/>
                </a:solidFill>
                <a:latin typeface="Calibri" panose="020F0502020204030204" pitchFamily="34" charset="0"/>
                <a:cs typeface="Calibri" panose="020F0502020204030204" pitchFamily="34" charset="0"/>
              </a:rPr>
              <a:t>well</a:t>
            </a:r>
            <a:r>
              <a:rPr lang="en-IE" sz="2400" dirty="0">
                <a:latin typeface="Calibri" panose="020F0502020204030204" pitchFamily="34" charset="0"/>
                <a:cs typeface="Calibri" panose="020F0502020204030204" pitchFamily="34" charset="0"/>
              </a:rPr>
              <a:t>, we command the attention of the world.</a:t>
            </a:r>
            <a:endParaRPr lang="en-US" sz="2400" dirty="0">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18D85599-93EF-4DC3-8478-EA1BB64D23AC}"/>
              </a:ext>
            </a:extLst>
          </p:cNvPr>
          <p:cNvSpPr txBox="1"/>
          <p:nvPr/>
        </p:nvSpPr>
        <p:spPr>
          <a:xfrm>
            <a:off x="6186236" y="1528018"/>
            <a:ext cx="2980623" cy="1569660"/>
          </a:xfrm>
          <a:prstGeom prst="rect">
            <a:avLst/>
          </a:prstGeom>
          <a:noFill/>
        </p:spPr>
        <p:txBody>
          <a:bodyPr wrap="square" rtlCol="0">
            <a:spAutoFit/>
          </a:bodyPr>
          <a:lstStyle/>
          <a:p>
            <a:pPr lvl="0" algn="ctr"/>
            <a:r>
              <a:rPr lang="en-IE" sz="2400" dirty="0">
                <a:latin typeface="Calibri" panose="020F0502020204030204" pitchFamily="34" charset="0"/>
                <a:cs typeface="Calibri" panose="020F0502020204030204" pitchFamily="34" charset="0"/>
              </a:rPr>
              <a:t>We should keep </a:t>
            </a:r>
            <a:r>
              <a:rPr lang="en-IE" sz="2400" dirty="0">
                <a:solidFill>
                  <a:srgbClr val="FF0000"/>
                </a:solidFill>
                <a:latin typeface="Calibri" panose="020F0502020204030204" pitchFamily="34" charset="0"/>
                <a:cs typeface="Calibri" panose="020F0502020204030204" pitchFamily="34" charset="0"/>
              </a:rPr>
              <a:t>doing our best </a:t>
            </a:r>
            <a:r>
              <a:rPr lang="en-IE" sz="2400" dirty="0">
                <a:latin typeface="Calibri" panose="020F0502020204030204" pitchFamily="34" charset="0"/>
                <a:cs typeface="Calibri" panose="020F0502020204030204" pitchFamily="34" charset="0"/>
              </a:rPr>
              <a:t>whether someone appreciates it or not.</a:t>
            </a:r>
            <a:endParaRPr lang="en-US" sz="2400" dirty="0">
              <a:latin typeface="Calibri" panose="020F0502020204030204" pitchFamily="34" charset="0"/>
              <a:cs typeface="Calibri" panose="020F0502020204030204" pitchFamily="34" charset="0"/>
            </a:endParaRPr>
          </a:p>
        </p:txBody>
      </p:sp>
      <p:sp>
        <p:nvSpPr>
          <p:cNvPr id="46" name="Parallelogram 45">
            <a:extLst>
              <a:ext uri="{FF2B5EF4-FFF2-40B4-BE49-F238E27FC236}">
                <a16:creationId xmlns:a16="http://schemas.microsoft.com/office/drawing/2014/main" id="{329369CD-FDAF-41FE-9D55-8CF30CB5979A}"/>
              </a:ext>
            </a:extLst>
          </p:cNvPr>
          <p:cNvSpPr/>
          <p:nvPr/>
        </p:nvSpPr>
        <p:spPr>
          <a:xfrm>
            <a:off x="-120020" y="3626123"/>
            <a:ext cx="2502422" cy="163520"/>
          </a:xfrm>
          <a:prstGeom prst="parallelogram">
            <a:avLst>
              <a:gd name="adj" fmla="val 4144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5202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10800000">
                                      <p:cBhvr>
                                        <p:cTn id="17" dur="500" fill="hold"/>
                                        <p:tgtEl>
                                          <p:spTgt spid="21"/>
                                        </p:tgtEl>
                                        <p:attrNameLst>
                                          <p:attrName>r</p:attrName>
                                        </p:attrNameLst>
                                      </p:cBhvr>
                                    </p:animRot>
                                  </p:childTnLst>
                                </p:cTn>
                              </p:par>
                              <p:par>
                                <p:cTn id="18" presetID="63" presetClass="path" presetSubtype="0" accel="50000" decel="50000" fill="hold" nodeType="withEffect">
                                  <p:stCondLst>
                                    <p:cond delay="0"/>
                                  </p:stCondLst>
                                  <p:childTnLst>
                                    <p:animMotion origin="layout" path="M -1.45833E-6 0 L 0.12539 0 " pathEditMode="relative" rAng="0" ptsTypes="AA">
                                      <p:cBhvr>
                                        <p:cTn id="19" dur="500" fill="hold"/>
                                        <p:tgtEl>
                                          <p:spTgt spid="21"/>
                                        </p:tgtEl>
                                        <p:attrNameLst>
                                          <p:attrName>ppt_x</p:attrName>
                                          <p:attrName>ppt_y</p:attrName>
                                        </p:attrNameLst>
                                      </p:cBhvr>
                                      <p:rCtr x="6263" y="0"/>
                                    </p:animMotion>
                                  </p:childTnLst>
                                </p:cTn>
                              </p:par>
                            </p:childTnLst>
                          </p:cTn>
                        </p:par>
                        <p:par>
                          <p:cTn id="20" fill="hold">
                            <p:stCondLst>
                              <p:cond delay="500"/>
                            </p:stCondLst>
                            <p:childTnLst>
                              <p:par>
                                <p:cTn id="21" presetID="1" presetClass="exit" presetSubtype="0" fill="hold" nodeType="after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10800000">
                                      <p:cBhvr>
                                        <p:cTn id="34" dur="500" fill="hold"/>
                                        <p:tgtEl>
                                          <p:spTgt spid="18"/>
                                        </p:tgtEl>
                                        <p:attrNameLst>
                                          <p:attrName>r</p:attrName>
                                        </p:attrNameLst>
                                      </p:cBhvr>
                                    </p:animRot>
                                  </p:childTnLst>
                                </p:cTn>
                              </p:par>
                              <p:par>
                                <p:cTn id="35" presetID="63" presetClass="path" presetSubtype="0" accel="50000" decel="50000" fill="hold" nodeType="withEffect">
                                  <p:stCondLst>
                                    <p:cond delay="0"/>
                                  </p:stCondLst>
                                  <p:childTnLst>
                                    <p:animMotion origin="layout" path="M -2.91667E-6 0 L 0.12409 -0.00347 " pathEditMode="relative" rAng="0" ptsTypes="AA">
                                      <p:cBhvr>
                                        <p:cTn id="36" dur="500" fill="hold"/>
                                        <p:tgtEl>
                                          <p:spTgt spid="18"/>
                                        </p:tgtEl>
                                        <p:attrNameLst>
                                          <p:attrName>ppt_x</p:attrName>
                                          <p:attrName>ppt_y</p:attrName>
                                        </p:attrNameLst>
                                      </p:cBhvr>
                                      <p:rCtr x="6198" y="-185"/>
                                    </p:animMotion>
                                  </p:childTnLst>
                                </p:cTn>
                              </p:par>
                            </p:childTnLst>
                          </p:cTn>
                        </p:par>
                        <p:par>
                          <p:cTn id="37" fill="hold">
                            <p:stCondLst>
                              <p:cond delay="500"/>
                            </p:stCondLst>
                            <p:childTnLst>
                              <p:par>
                                <p:cTn id="38" presetID="1"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p:stCondLst>
                              <p:cond delay="500"/>
                            </p:stCondLst>
                            <p:childTnLst>
                              <p:par>
                                <p:cTn id="41" presetID="1" presetClass="exit" presetSubtype="0" fill="hold" nodeType="after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mph" presetSubtype="0" fill="hold" nodeType="clickEffect">
                                  <p:stCondLst>
                                    <p:cond delay="0"/>
                                  </p:stCondLst>
                                  <p:childTnLst>
                                    <p:animRot by="10800000">
                                      <p:cBhvr>
                                        <p:cTn id="56" dur="500" fill="hold"/>
                                        <p:tgtEl>
                                          <p:spTgt spid="12"/>
                                        </p:tgtEl>
                                        <p:attrNameLst>
                                          <p:attrName>r</p:attrName>
                                        </p:attrNameLst>
                                      </p:cBhvr>
                                    </p:animRo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63" presetClass="path" presetSubtype="0" accel="50000" decel="50000" fill="hold" nodeType="withEffect">
                                  <p:stCondLst>
                                    <p:cond delay="0"/>
                                  </p:stCondLst>
                                  <p:childTnLst>
                                    <p:animMotion origin="layout" path="M 0.00195 0 L 0.12526 0.00023 " pathEditMode="relative" rAng="0" ptsTypes="AA">
                                      <p:cBhvr>
                                        <p:cTn id="60" dur="500" fill="hold"/>
                                        <p:tgtEl>
                                          <p:spTgt spid="12"/>
                                        </p:tgtEl>
                                        <p:attrNameLst>
                                          <p:attrName>ppt_x</p:attrName>
                                          <p:attrName>ppt_y</p:attrName>
                                        </p:attrNameLst>
                                      </p:cBhvr>
                                      <p:rCtr x="6159" y="0"/>
                                    </p:animMotion>
                                  </p:childTnLst>
                                </p:cTn>
                              </p:par>
                            </p:childTnLst>
                          </p:cTn>
                        </p:par>
                        <p:par>
                          <p:cTn id="61" fill="hold">
                            <p:stCondLst>
                              <p:cond delay="500"/>
                            </p:stCondLst>
                            <p:childTnLst>
                              <p:par>
                                <p:cTn id="62" presetID="1" presetClass="exit" presetSubtype="0" fill="hold" nodeType="afterEffect">
                                  <p:stCondLst>
                                    <p:cond delay="0"/>
                                  </p:stCondLst>
                                  <p:childTnLst>
                                    <p:set>
                                      <p:cBhvr>
                                        <p:cTn id="63" dur="1" fill="hold">
                                          <p:stCondLst>
                                            <p:cond delay="0"/>
                                          </p:stCondLst>
                                        </p:cTn>
                                        <p:tgtEl>
                                          <p:spTgt spid="12"/>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9"/>
                                        </p:tgtEl>
                                        <p:attrNameLst>
                                          <p:attrName>style.visibility</p:attrName>
                                        </p:attrNameLst>
                                      </p:cBhvr>
                                      <p:to>
                                        <p:strVal val="visible"/>
                                      </p:to>
                                    </p:se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childTnLst>
                          </p:cTn>
                        </p:par>
                      </p:childTnLst>
                    </p:cTn>
                  </p:par>
                  <p:par>
                    <p:cTn id="70" fill="hold">
                      <p:stCondLst>
                        <p:cond delay="indefinite"/>
                      </p:stCondLst>
                      <p:childTnLst>
                        <p:par>
                          <p:cTn id="71" fill="hold">
                            <p:stCondLst>
                              <p:cond delay="0"/>
                            </p:stCondLst>
                            <p:childTnLst>
                              <p:par>
                                <p:cTn id="72" presetID="8" presetClass="emph" presetSubtype="0" fill="hold" nodeType="clickEffect">
                                  <p:stCondLst>
                                    <p:cond delay="0"/>
                                  </p:stCondLst>
                                  <p:childTnLst>
                                    <p:animRot by="10800000">
                                      <p:cBhvr>
                                        <p:cTn id="73" dur="500" fill="hold"/>
                                        <p:tgtEl>
                                          <p:spTgt spid="9"/>
                                        </p:tgtEl>
                                        <p:attrNameLst>
                                          <p:attrName>r</p:attrName>
                                        </p:attrNameLst>
                                      </p:cBhvr>
                                    </p:animRot>
                                  </p:childTnLst>
                                </p:cTn>
                              </p:par>
                              <p:par>
                                <p:cTn id="74" presetID="1" presetClass="entr" presetSubtype="0"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childTnLst>
                                </p:cTn>
                              </p:par>
                              <p:par>
                                <p:cTn id="76" presetID="63" presetClass="path" presetSubtype="0" accel="50000" decel="50000" fill="hold" nodeType="withEffect">
                                  <p:stCondLst>
                                    <p:cond delay="0"/>
                                  </p:stCondLst>
                                  <p:childTnLst>
                                    <p:animMotion origin="layout" path="M -1.875E-6 -2.22222E-6 L 0.12292 -2.22222E-6 " pathEditMode="relative" rAng="0" ptsTypes="AA">
                                      <p:cBhvr>
                                        <p:cTn id="77" dur="500" fill="hold"/>
                                        <p:tgtEl>
                                          <p:spTgt spid="9"/>
                                        </p:tgtEl>
                                        <p:attrNameLst>
                                          <p:attrName>ppt_x</p:attrName>
                                          <p:attrName>ppt_y</p:attrName>
                                        </p:attrNameLst>
                                      </p:cBhvr>
                                      <p:rCtr x="6146" y="0"/>
                                    </p:animMotion>
                                  </p:childTnLst>
                                </p:cTn>
                              </p:par>
                            </p:childTnLst>
                          </p:cTn>
                        </p:par>
                        <p:par>
                          <p:cTn id="78" fill="hold">
                            <p:stCondLst>
                              <p:cond delay="500"/>
                            </p:stCondLst>
                            <p:childTnLst>
                              <p:par>
                                <p:cTn id="79" presetID="1" presetClass="exit" presetSubtype="0" fill="hold" nodeType="afterEffect">
                                  <p:stCondLst>
                                    <p:cond delay="0"/>
                                  </p:stCondLst>
                                  <p:childTnLst>
                                    <p:set>
                                      <p:cBhvr>
                                        <p:cTn id="80" dur="1" fill="hold">
                                          <p:stCondLst>
                                            <p:cond delay="0"/>
                                          </p:stCondLst>
                                        </p:cTn>
                                        <p:tgtEl>
                                          <p:spTgt spid="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6"/>
                                        </p:tgtEl>
                                        <p:attrNameLst>
                                          <p:attrName>style.visibility</p:attrName>
                                        </p:attrNameLst>
                                      </p:cBhvr>
                                      <p:to>
                                        <p:strVal val="visible"/>
                                      </p:to>
                                    </p:set>
                                  </p:childTnLst>
                                </p:cTn>
                              </p:par>
                            </p:childTnLst>
                          </p:cTn>
                        </p:par>
                        <p:par>
                          <p:cTn id="83" fill="hold">
                            <p:stCondLst>
                              <p:cond delay="500"/>
                            </p:stCondLst>
                            <p:childTnLst>
                              <p:par>
                                <p:cTn id="84" presetID="14" presetClass="exit" presetSubtype="10" fill="hold" nodeType="afterEffect">
                                  <p:stCondLst>
                                    <p:cond delay="250"/>
                                  </p:stCondLst>
                                  <p:childTnLst>
                                    <p:animEffect transition="out" filter="randombar(horizontal)">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 presetClass="entr" presetSubtype="0" fill="hold" grpId="0" nodeType="withEffect">
                                  <p:stCondLst>
                                    <p:cond delay="250"/>
                                  </p:stCondLst>
                                  <p:childTnLst>
                                    <p:set>
                                      <p:cBhvr>
                                        <p:cTn id="88" dur="1" fill="hold">
                                          <p:stCondLst>
                                            <p:cond delay="0"/>
                                          </p:stCondLst>
                                        </p:cTn>
                                        <p:tgtEl>
                                          <p:spTgt spid="40"/>
                                        </p:tgtEl>
                                        <p:attrNameLst>
                                          <p:attrName>style.visibility</p:attrName>
                                        </p:attrNameLst>
                                      </p:cBhvr>
                                      <p:to>
                                        <p:strVal val="visible"/>
                                      </p:to>
                                    </p:set>
                                  </p:childTnLst>
                                </p:cTn>
                              </p:par>
                              <p:par>
                                <p:cTn id="89" presetID="10" presetClass="entr" presetSubtype="0" fill="hold" grpId="0" nodeType="withEffect">
                                  <p:stCondLst>
                                    <p:cond delay="250"/>
                                  </p:stCondLst>
                                  <p:childTnLst>
                                    <p:set>
                                      <p:cBhvr>
                                        <p:cTn id="90" dur="1" fill="hold">
                                          <p:stCondLst>
                                            <p:cond delay="0"/>
                                          </p:stCondLst>
                                        </p:cTn>
                                        <p:tgtEl>
                                          <p:spTgt spid="44"/>
                                        </p:tgtEl>
                                        <p:attrNameLst>
                                          <p:attrName>style.visibility</p:attrName>
                                        </p:attrNameLst>
                                      </p:cBhvr>
                                      <p:to>
                                        <p:strVal val="visible"/>
                                      </p:to>
                                    </p:set>
                                    <p:animEffect transition="in" filter="fade">
                                      <p:cBhvr>
                                        <p:cTn id="9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3"/>
          <p:cNvSpPr txBox="1"/>
          <p:nvPr/>
        </p:nvSpPr>
        <p:spPr>
          <a:xfrm>
            <a:off x="3287688" y="196290"/>
            <a:ext cx="5092048" cy="500042"/>
          </a:xfrm>
          <a:prstGeom prst="rect">
            <a:avLst/>
          </a:prstGeom>
          <a:noFill/>
          <a:ln>
            <a:noFill/>
          </a:ln>
        </p:spPr>
        <p:txBody>
          <a:bodyPr spcFirstLastPara="1" wrap="square" lIns="91425" tIns="45700" rIns="91425" bIns="45700" anchor="t" anchorCtr="0">
            <a:normAutofit fontScale="75000" lnSpcReduction="20000"/>
          </a:bodyPr>
          <a:lstStyle/>
          <a:p>
            <a:pPr marL="0" marR="0" lvl="0" indent="0" algn="ctr" rtl="0">
              <a:spcBef>
                <a:spcPts val="0"/>
              </a:spcBef>
              <a:spcAft>
                <a:spcPts val="0"/>
              </a:spcAft>
              <a:buClr>
                <a:schemeClr val="dk1"/>
              </a:buClr>
              <a:buSzPct val="100000"/>
              <a:buFont typeface="Calibri"/>
              <a:buNone/>
            </a:pPr>
            <a:r>
              <a:rPr lang="en-IN" sz="4400" b="0" i="0" u="none" strike="noStrike" cap="none" dirty="0">
                <a:solidFill>
                  <a:schemeClr val="dk1"/>
                </a:solidFill>
                <a:latin typeface="Calibri"/>
                <a:ea typeface="Calibri"/>
                <a:cs typeface="Calibri"/>
                <a:sym typeface="Calibri"/>
              </a:rPr>
              <a:t>Attribution / Citation</a:t>
            </a:r>
            <a:endParaRPr sz="4400" b="0" i="0" u="none" strike="noStrike" cap="none" dirty="0">
              <a:solidFill>
                <a:schemeClr val="dk1"/>
              </a:solidFill>
              <a:latin typeface="Calibri"/>
              <a:ea typeface="Calibri"/>
              <a:cs typeface="Calibri"/>
              <a:sym typeface="Calibri"/>
            </a:endParaRPr>
          </a:p>
        </p:txBody>
      </p:sp>
      <p:graphicFrame>
        <p:nvGraphicFramePr>
          <p:cNvPr id="49" name="Google Shape;49;p3"/>
          <p:cNvGraphicFramePr/>
          <p:nvPr>
            <p:extLst>
              <p:ext uri="{D42A27DB-BD31-4B8C-83A1-F6EECF244321}">
                <p14:modId xmlns:p14="http://schemas.microsoft.com/office/powerpoint/2010/main" val="2360258144"/>
              </p:ext>
            </p:extLst>
          </p:nvPr>
        </p:nvGraphicFramePr>
        <p:xfrm>
          <a:off x="1031195" y="884096"/>
          <a:ext cx="9937100" cy="3347335"/>
        </p:xfrm>
        <a:graphic>
          <a:graphicData uri="http://schemas.openxmlformats.org/drawingml/2006/table">
            <a:tbl>
              <a:tblPr firstRow="1" bandRow="1">
                <a:noFill/>
                <a:tableStyleId>{A59B1FA2-3161-4136-8F3A-DC2BE54FA286}</a:tableStyleId>
              </a:tblPr>
              <a:tblGrid>
                <a:gridCol w="1008100">
                  <a:extLst>
                    <a:ext uri="{9D8B030D-6E8A-4147-A177-3AD203B41FA5}">
                      <a16:colId xmlns:a16="http://schemas.microsoft.com/office/drawing/2014/main" val="20000"/>
                    </a:ext>
                  </a:extLst>
                </a:gridCol>
                <a:gridCol w="1512175">
                  <a:extLst>
                    <a:ext uri="{9D8B030D-6E8A-4147-A177-3AD203B41FA5}">
                      <a16:colId xmlns:a16="http://schemas.microsoft.com/office/drawing/2014/main" val="20001"/>
                    </a:ext>
                  </a:extLst>
                </a:gridCol>
                <a:gridCol w="5832650">
                  <a:extLst>
                    <a:ext uri="{9D8B030D-6E8A-4147-A177-3AD203B41FA5}">
                      <a16:colId xmlns:a16="http://schemas.microsoft.com/office/drawing/2014/main" val="20002"/>
                    </a:ext>
                  </a:extLst>
                </a:gridCol>
                <a:gridCol w="1584175">
                  <a:extLst>
                    <a:ext uri="{9D8B030D-6E8A-4147-A177-3AD203B41FA5}">
                      <a16:colId xmlns:a16="http://schemas.microsoft.com/office/drawing/2014/main" val="20003"/>
                    </a:ext>
                  </a:extLst>
                </a:gridCol>
              </a:tblGrid>
              <a:tr h="389325">
                <a:tc>
                  <a:txBody>
                    <a:bodyPr/>
                    <a:lstStyle/>
                    <a:p>
                      <a:pPr marL="0" marR="0" lvl="0" indent="0" algn="ctr" rtl="0">
                        <a:spcBef>
                          <a:spcPts val="0"/>
                        </a:spcBef>
                        <a:spcAft>
                          <a:spcPts val="0"/>
                        </a:spcAft>
                        <a:buNone/>
                      </a:pPr>
                      <a:r>
                        <a:rPr lang="en-IN" sz="2000" u="none" strike="noStrike" cap="none"/>
                        <a:t>Slide #</a:t>
                      </a:r>
                      <a:endParaRPr sz="2000" u="none" strike="noStrike" cap="none"/>
                    </a:p>
                  </a:txBody>
                  <a:tcPr marL="91450" marR="91450" marT="45725" marB="45725"/>
                </a:tc>
                <a:tc>
                  <a:txBody>
                    <a:bodyPr/>
                    <a:lstStyle/>
                    <a:p>
                      <a:pPr marL="0" marR="0" lvl="0" indent="0" algn="ctr" rtl="0">
                        <a:spcBef>
                          <a:spcPts val="0"/>
                        </a:spcBef>
                        <a:spcAft>
                          <a:spcPts val="0"/>
                        </a:spcAft>
                        <a:buNone/>
                      </a:pPr>
                      <a:r>
                        <a:rPr lang="en-IN" sz="2000" u="none" strike="noStrike" cap="none"/>
                        <a:t>Thumbnail</a:t>
                      </a:r>
                      <a:endParaRPr/>
                    </a:p>
                  </a:txBody>
                  <a:tcPr marL="91450" marR="91450" marT="45725" marB="45725"/>
                </a:tc>
                <a:tc>
                  <a:txBody>
                    <a:bodyPr/>
                    <a:lstStyle/>
                    <a:p>
                      <a:pPr marL="0" marR="0" lvl="0" indent="0" algn="ctr" rtl="0">
                        <a:spcBef>
                          <a:spcPts val="0"/>
                        </a:spcBef>
                        <a:spcAft>
                          <a:spcPts val="0"/>
                        </a:spcAft>
                        <a:buNone/>
                      </a:pPr>
                      <a:r>
                        <a:rPr lang="en-IN" sz="2000" u="none" strike="noStrike" cap="none"/>
                        <a:t>Source link</a:t>
                      </a:r>
                      <a:endParaRPr/>
                    </a:p>
                  </a:txBody>
                  <a:tcPr marL="91450" marR="91450" marT="45725" marB="45725"/>
                </a:tc>
                <a:tc>
                  <a:txBody>
                    <a:bodyPr/>
                    <a:lstStyle/>
                    <a:p>
                      <a:pPr marL="0" marR="0" lvl="0" indent="0" algn="ctr" rtl="0">
                        <a:spcBef>
                          <a:spcPts val="0"/>
                        </a:spcBef>
                        <a:spcAft>
                          <a:spcPts val="0"/>
                        </a:spcAft>
                        <a:buNone/>
                      </a:pPr>
                      <a:r>
                        <a:rPr lang="en-IN" sz="2000" u="none" strike="noStrike" cap="none"/>
                        <a:t>Author </a:t>
                      </a:r>
                      <a:endParaRPr/>
                    </a:p>
                  </a:txBody>
                  <a:tcPr marL="91450" marR="91450" marT="45725" marB="45725"/>
                </a:tc>
                <a:extLst>
                  <a:ext uri="{0D108BD9-81ED-4DB2-BD59-A6C34878D82A}">
                    <a16:rowId xmlns:a16="http://schemas.microsoft.com/office/drawing/2014/main" val="10000"/>
                  </a:ext>
                </a:extLst>
              </a:tr>
              <a:tr h="389325">
                <a:tc>
                  <a:txBody>
                    <a:bodyPr/>
                    <a:lstStyle/>
                    <a:p>
                      <a:pPr marL="0" marR="0" lvl="0" indent="0" algn="ctr" rtl="0">
                        <a:spcBef>
                          <a:spcPts val="0"/>
                        </a:spcBef>
                        <a:spcAft>
                          <a:spcPts val="0"/>
                        </a:spcAft>
                        <a:buNone/>
                      </a:pPr>
                      <a:r>
                        <a:rPr lang="en-IN" sz="900" dirty="0"/>
                        <a:t>1</a:t>
                      </a:r>
                      <a:endParaRPr sz="900" dirty="0"/>
                    </a:p>
                  </a:txBody>
                  <a:tcPr marL="91450" marR="91450" marT="45725" marB="45725"/>
                </a:tc>
                <a:tc>
                  <a:txBody>
                    <a:bodyPr/>
                    <a:lstStyle/>
                    <a:p>
                      <a:pPr marL="0" marR="0" lvl="0" indent="0" algn="l" rtl="0">
                        <a:spcBef>
                          <a:spcPts val="0"/>
                        </a:spcBef>
                        <a:spcAft>
                          <a:spcPts val="0"/>
                        </a:spcAft>
                        <a:buNone/>
                      </a:pPr>
                      <a:endParaRPr sz="900"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hlinkClick r:id="rId3"/>
                        </a:rPr>
                        <a:t>https://pixabay.com/vectors/attention-warning-sign-danger-303861/</a:t>
                      </a:r>
                      <a:endParaRPr lang="en-US" sz="9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sz="900" dirty="0"/>
                    </a:p>
                  </a:txBody>
                  <a:tcPr marL="91450" marR="91450" marT="45725" marB="45725"/>
                </a:tc>
                <a:tc>
                  <a:txBody>
                    <a:bodyPr/>
                    <a:lstStyle/>
                    <a:p>
                      <a:r>
                        <a:rPr lang="en-US" sz="900" b="0" i="0" u="none" strike="noStrike" cap="none" dirty="0" err="1">
                          <a:solidFill>
                            <a:schemeClr val="dk1"/>
                          </a:solidFill>
                          <a:effectLst/>
                          <a:latin typeface="Calibri"/>
                          <a:ea typeface="Calibri"/>
                          <a:cs typeface="Calibri"/>
                          <a:sym typeface="Arial"/>
                        </a:rPr>
                        <a:t>Clker</a:t>
                      </a:r>
                      <a:r>
                        <a:rPr lang="en-US" sz="900" b="0" i="0" u="none" strike="noStrike" cap="none" dirty="0">
                          <a:solidFill>
                            <a:schemeClr val="dk1"/>
                          </a:solidFill>
                          <a:effectLst/>
                          <a:latin typeface="Calibri"/>
                          <a:ea typeface="Calibri"/>
                          <a:cs typeface="Calibri"/>
                          <a:sym typeface="Arial"/>
                        </a:rPr>
                        <a:t>-Free-Vector-Images</a:t>
                      </a:r>
                    </a:p>
                  </a:txBody>
                  <a:tcPr marL="91450" marR="91450" marT="45725" marB="45725"/>
                </a:tc>
                <a:extLst>
                  <a:ext uri="{0D108BD9-81ED-4DB2-BD59-A6C34878D82A}">
                    <a16:rowId xmlns:a16="http://schemas.microsoft.com/office/drawing/2014/main" val="10001"/>
                  </a:ext>
                </a:extLst>
              </a:tr>
              <a:tr h="389325">
                <a:tc>
                  <a:txBody>
                    <a:bodyPr/>
                    <a:lstStyle/>
                    <a:p>
                      <a:pPr marL="0" marR="0" lvl="0" indent="0" algn="ctr" rtl="0">
                        <a:spcBef>
                          <a:spcPts val="0"/>
                        </a:spcBef>
                        <a:spcAft>
                          <a:spcPts val="0"/>
                        </a:spcAft>
                        <a:buNone/>
                      </a:pPr>
                      <a:r>
                        <a:rPr lang="en-IN" sz="900" dirty="0"/>
                        <a:t>3,5,6,7</a:t>
                      </a:r>
                      <a:endParaRPr sz="900" dirty="0"/>
                    </a:p>
                  </a:txBody>
                  <a:tcPr marL="91450" marR="91450" marT="45725" marB="45725"/>
                </a:tc>
                <a:tc>
                  <a:txBody>
                    <a:bodyPr/>
                    <a:lstStyle/>
                    <a:p>
                      <a:pPr marL="0" marR="0" lvl="0" indent="0" algn="l" rtl="0">
                        <a:spcBef>
                          <a:spcPts val="0"/>
                        </a:spcBef>
                        <a:spcAft>
                          <a:spcPts val="0"/>
                        </a:spcAft>
                        <a:buNone/>
                      </a:pPr>
                      <a:endParaRPr sz="900"/>
                    </a:p>
                  </a:txBody>
                  <a:tcPr marL="91450" marR="91450" marT="45725" marB="45725"/>
                </a:tc>
                <a:tc>
                  <a:txBody>
                    <a:bodyPr/>
                    <a:lstStyle/>
                    <a:p>
                      <a:pPr marL="0" lvl="0" indent="0" algn="l" rtl="0">
                        <a:spcBef>
                          <a:spcPts val="0"/>
                        </a:spcBef>
                        <a:spcAft>
                          <a:spcPts val="0"/>
                        </a:spcAft>
                        <a:buNone/>
                      </a:pPr>
                      <a:r>
                        <a:rPr lang="en-IN" sz="900" b="0" i="0" u="none" strike="noStrike" dirty="0">
                          <a:solidFill>
                            <a:schemeClr val="dk1"/>
                          </a:solidFill>
                          <a:latin typeface="Calibri"/>
                          <a:cs typeface="Calibri"/>
                          <a:sym typeface="Calibri"/>
                        </a:rPr>
                        <a:t>Idols: </a:t>
                      </a:r>
                      <a:r>
                        <a:rPr lang="en-US" sz="900" b="0" i="0" u="none" strike="noStrike" dirty="0">
                          <a:solidFill>
                            <a:schemeClr val="dk1"/>
                          </a:solidFill>
                          <a:latin typeface="Calibri"/>
                          <a:cs typeface="Calibri"/>
                          <a:sym typeface="Calibri"/>
                        </a:rPr>
                        <a:t>SSSVV Gallery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dirty="0">
                          <a:solidFill>
                            <a:schemeClr val="dk1"/>
                          </a:solidFill>
                          <a:latin typeface="Calibri"/>
                          <a:cs typeface="Calibri"/>
                          <a:sym typeface="Calibri"/>
                        </a:rPr>
                        <a:t>Sculptor: </a:t>
                      </a:r>
                      <a:r>
                        <a:rPr lang="en-US" sz="900" b="0" i="0" u="none" strike="noStrike" dirty="0">
                          <a:solidFill>
                            <a:schemeClr val="dk1"/>
                          </a:solidFill>
                          <a:latin typeface="Calibri"/>
                          <a:cs typeface="Calibri"/>
                          <a:sym typeface="Calibri"/>
                          <a:hlinkClick r:id="rId4"/>
                        </a:rPr>
                        <a:t>https://pxhere.com/en/photo/558216</a:t>
                      </a:r>
                      <a:endParaRPr lang="en-US" sz="900" dirty="0">
                        <a:hlinkClick r:id="rId5"/>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900" b="0" i="0" u="none" strike="noStrike" dirty="0">
                          <a:solidFill>
                            <a:schemeClr val="dk1"/>
                          </a:solidFill>
                          <a:latin typeface="Calibri"/>
                          <a:cs typeface="Calibri"/>
                          <a:sym typeface="Calibri"/>
                        </a:rPr>
                        <a:t>Traveller</a:t>
                      </a:r>
                      <a:r>
                        <a:rPr lang="en-IN" sz="900" b="0" i="0" u="none" strike="noStrike" baseline="0" dirty="0">
                          <a:solidFill>
                            <a:schemeClr val="dk1"/>
                          </a:solidFill>
                          <a:latin typeface="Calibri"/>
                          <a:cs typeface="Calibri"/>
                          <a:sym typeface="Calibri"/>
                        </a:rPr>
                        <a:t>: </a:t>
                      </a:r>
                      <a:r>
                        <a:rPr lang="en-US" sz="900" dirty="0">
                          <a:hlinkClick r:id="rId6"/>
                        </a:rPr>
                        <a:t>https://pixabay.com/fr/vectors/homme-d-affaires-homme-attacher-147092/</a:t>
                      </a:r>
                      <a:endParaRPr lang="en-US" sz="900"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900" b="0" i="0" u="none" strike="noStrike" cap="none" dirty="0">
                        <a:solidFill>
                          <a:schemeClr val="dk1"/>
                        </a:solidFill>
                        <a:effectLst/>
                        <a:latin typeface="Calibri"/>
                        <a:ea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cap="none" dirty="0" err="1">
                          <a:solidFill>
                            <a:schemeClr val="dk1"/>
                          </a:solidFill>
                          <a:effectLst/>
                          <a:latin typeface="Calibri"/>
                          <a:ea typeface="Calibri"/>
                          <a:cs typeface="Calibri"/>
                          <a:sym typeface="Arial"/>
                        </a:rPr>
                        <a:t>PxHere</a:t>
                      </a:r>
                      <a:endParaRPr lang="en-US" sz="900" b="0" i="0" u="none" strike="noStrike" cap="none" dirty="0">
                        <a:solidFill>
                          <a:schemeClr val="dk1"/>
                        </a:solidFill>
                        <a:effectLst/>
                        <a:latin typeface="Calibri"/>
                        <a:ea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cap="none" dirty="0" err="1">
                          <a:solidFill>
                            <a:schemeClr val="dk1"/>
                          </a:solidFill>
                          <a:effectLst/>
                          <a:latin typeface="Calibri"/>
                          <a:ea typeface="Calibri"/>
                          <a:cs typeface="Calibri"/>
                          <a:sym typeface="Calibri"/>
                        </a:rPr>
                        <a:t>OpenClipart</a:t>
                      </a:r>
                      <a:r>
                        <a:rPr lang="en-US" sz="900" b="0" i="0" u="none" strike="noStrike" cap="none" dirty="0">
                          <a:solidFill>
                            <a:schemeClr val="dk1"/>
                          </a:solidFill>
                          <a:effectLst/>
                          <a:latin typeface="Calibri"/>
                          <a:ea typeface="Calibri"/>
                          <a:cs typeface="Calibri"/>
                          <a:sym typeface="Calibri"/>
                        </a:rPr>
                        <a:t>-Vectors</a:t>
                      </a:r>
                    </a:p>
                  </a:txBody>
                  <a:tcPr marL="91450" marR="91450" marT="45725" marB="45725"/>
                </a:tc>
                <a:extLst>
                  <a:ext uri="{0D108BD9-81ED-4DB2-BD59-A6C34878D82A}">
                    <a16:rowId xmlns:a16="http://schemas.microsoft.com/office/drawing/2014/main" val="10002"/>
                  </a:ext>
                </a:extLst>
              </a:tr>
              <a:tr h="389325">
                <a:tc>
                  <a:txBody>
                    <a:bodyPr/>
                    <a:lstStyle/>
                    <a:p>
                      <a:pPr marL="0" marR="0" lvl="0" indent="0" algn="ctr" rtl="0">
                        <a:spcBef>
                          <a:spcPts val="0"/>
                        </a:spcBef>
                        <a:spcAft>
                          <a:spcPts val="0"/>
                        </a:spcAft>
                        <a:buNone/>
                      </a:pPr>
                      <a:r>
                        <a:rPr lang="en-IN" sz="900" dirty="0"/>
                        <a:t>4</a:t>
                      </a:r>
                      <a:endParaRPr sz="900" dirty="0"/>
                    </a:p>
                  </a:txBody>
                  <a:tcPr marL="91450" marR="91450" marT="45725" marB="45725"/>
                </a:tc>
                <a:tc>
                  <a:txBody>
                    <a:bodyPr/>
                    <a:lstStyle/>
                    <a:p>
                      <a:pPr marL="0" marR="0" lvl="0" indent="0" algn="l" rtl="0">
                        <a:spcBef>
                          <a:spcPts val="0"/>
                        </a:spcBef>
                        <a:spcAft>
                          <a:spcPts val="0"/>
                        </a:spcAft>
                        <a:buNone/>
                      </a:pPr>
                      <a:endParaRPr sz="900" dirty="0"/>
                    </a:p>
                  </a:txBody>
                  <a:tcPr marL="91450" marR="91450" marT="45725" marB="45725"/>
                </a:tc>
                <a:tc>
                  <a:txBody>
                    <a:bodyPr/>
                    <a:lstStyle/>
                    <a:p>
                      <a:pPr marL="0" lvl="0" indent="0" algn="l" rtl="0">
                        <a:spcBef>
                          <a:spcPts val="0"/>
                        </a:spcBef>
                        <a:spcAft>
                          <a:spcPts val="0"/>
                        </a:spcAft>
                        <a:buNone/>
                      </a:pPr>
                      <a:r>
                        <a:rPr lang="en-IN" sz="900" b="0" i="0" u="none" strike="noStrike" dirty="0">
                          <a:solidFill>
                            <a:schemeClr val="dk1"/>
                          </a:solidFill>
                          <a:latin typeface="Calibri"/>
                          <a:cs typeface="Calibri"/>
                          <a:sym typeface="Calibri"/>
                        </a:rPr>
                        <a:t>Thinking man: </a:t>
                      </a:r>
                      <a:r>
                        <a:rPr lang="en-IN" sz="900" b="0" i="0" u="none" strike="noStrike" dirty="0">
                          <a:solidFill>
                            <a:schemeClr val="dk1"/>
                          </a:solidFill>
                          <a:latin typeface="Calibri"/>
                          <a:cs typeface="Calibri"/>
                          <a:sym typeface="Calibri"/>
                          <a:hlinkClick r:id="rId7"/>
                        </a:rPr>
                        <a:t>https://openclipart.org/detail/189626/thinking-by-dear_theophilus-189626</a:t>
                      </a:r>
                      <a:endParaRPr lang="en-IN" sz="900" b="0" i="0" u="none" strike="noStrike" dirty="0">
                        <a:solidFill>
                          <a:schemeClr val="dk1"/>
                        </a:solidFill>
                        <a:latin typeface="Calibri"/>
                        <a:cs typeface="Calibri"/>
                        <a:sym typeface="Calibri"/>
                      </a:endParaRPr>
                    </a:p>
                    <a:p>
                      <a:pPr marL="0" lvl="0" indent="0" algn="l" rtl="0">
                        <a:spcBef>
                          <a:spcPts val="0"/>
                        </a:spcBef>
                        <a:spcAft>
                          <a:spcPts val="0"/>
                        </a:spcAft>
                        <a:buNone/>
                      </a:pPr>
                      <a:endParaRPr lang="en-IN" sz="900" b="0" i="0" u="none" strike="noStrike" dirty="0">
                        <a:solidFill>
                          <a:schemeClr val="dk1"/>
                        </a:solidFill>
                        <a:latin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900" dirty="0"/>
                        <a:t>Open </a:t>
                      </a:r>
                      <a:r>
                        <a:rPr lang="en-IN" sz="900" dirty="0" err="1"/>
                        <a:t>Clipat</a:t>
                      </a:r>
                      <a:r>
                        <a:rPr lang="en-IN" sz="900" dirty="0"/>
                        <a:t> thinking</a:t>
                      </a:r>
                      <a:endParaRPr sz="900" dirty="0"/>
                    </a:p>
                  </a:txBody>
                  <a:tcPr marL="91450" marR="91450" marT="45725" marB="45725"/>
                </a:tc>
                <a:extLst>
                  <a:ext uri="{0D108BD9-81ED-4DB2-BD59-A6C34878D82A}">
                    <a16:rowId xmlns:a16="http://schemas.microsoft.com/office/drawing/2014/main" val="10003"/>
                  </a:ext>
                </a:extLst>
              </a:tr>
              <a:tr h="389325">
                <a:tc>
                  <a:txBody>
                    <a:bodyPr/>
                    <a:lstStyle/>
                    <a:p>
                      <a:pPr marL="0" marR="0" lvl="0" indent="0" algn="ctr" rtl="0">
                        <a:spcBef>
                          <a:spcPts val="0"/>
                        </a:spcBef>
                        <a:spcAft>
                          <a:spcPts val="0"/>
                        </a:spcAft>
                        <a:buNone/>
                      </a:pPr>
                      <a:r>
                        <a:rPr lang="en-IN" sz="900" dirty="0"/>
                        <a:t>8</a:t>
                      </a:r>
                      <a:endParaRPr sz="900" dirty="0"/>
                    </a:p>
                  </a:txBody>
                  <a:tcPr marL="91450" marR="91450" marT="45725" marB="45725"/>
                </a:tc>
                <a:tc>
                  <a:txBody>
                    <a:bodyPr/>
                    <a:lstStyle/>
                    <a:p>
                      <a:pPr marL="0" marR="0" lvl="0" indent="0" algn="l" rtl="0">
                        <a:spcBef>
                          <a:spcPts val="0"/>
                        </a:spcBef>
                        <a:spcAft>
                          <a:spcPts val="0"/>
                        </a:spcAft>
                        <a:buNone/>
                      </a:pPr>
                      <a:endParaRPr sz="900"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N" sz="900" b="0" i="0" u="none" strike="noStrike" baseline="0" dirty="0">
                          <a:solidFill>
                            <a:schemeClr val="dk1"/>
                          </a:solidFill>
                          <a:latin typeface="Calibri"/>
                          <a:cs typeface="Calibri"/>
                          <a:sym typeface="Calibri"/>
                          <a:hlinkClick r:id="rId8"/>
                        </a:rPr>
                        <a:t>https://en.wikipedia.org/wiki/A._P._J._Abdul_Kalam#/media/File:A._P._J._Abdul_Kalam.jpg</a:t>
                      </a:r>
                      <a:endParaRPr lang="en-IN" sz="900" b="0" i="0" u="none" strike="noStrike" baseline="0"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IN" sz="900" b="0" i="0" u="none" strike="noStrike" baseline="0" dirty="0">
                        <a:solidFill>
                          <a:schemeClr val="dk1"/>
                        </a:solidFill>
                        <a:latin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en-IN" sz="900" dirty="0" err="1"/>
                        <a:t>GoDL</a:t>
                      </a:r>
                      <a:r>
                        <a:rPr lang="en-IN" sz="900" dirty="0"/>
                        <a:t> India</a:t>
                      </a:r>
                    </a:p>
                  </a:txBody>
                  <a:tcPr marL="91450" marR="91450" marT="45725" marB="45725"/>
                </a:tc>
                <a:extLst>
                  <a:ext uri="{0D108BD9-81ED-4DB2-BD59-A6C34878D82A}">
                    <a16:rowId xmlns:a16="http://schemas.microsoft.com/office/drawing/2014/main" val="10005"/>
                  </a:ext>
                </a:extLst>
              </a:tr>
              <a:tr h="389325">
                <a:tc>
                  <a:txBody>
                    <a:bodyPr/>
                    <a:lstStyle/>
                    <a:p>
                      <a:pPr marL="0" marR="0" lvl="0" indent="0" algn="ctr" rtl="0">
                        <a:spcBef>
                          <a:spcPts val="0"/>
                        </a:spcBef>
                        <a:spcAft>
                          <a:spcPts val="0"/>
                        </a:spcAft>
                        <a:buNone/>
                      </a:pPr>
                      <a:r>
                        <a:rPr lang="en-IN" sz="900" dirty="0"/>
                        <a:t>9</a:t>
                      </a:r>
                      <a:endParaRPr sz="900" dirty="0"/>
                    </a:p>
                  </a:txBody>
                  <a:tcPr marL="91450" marR="91450" marT="45725" marB="45725"/>
                </a:tc>
                <a:tc>
                  <a:txBody>
                    <a:bodyPr/>
                    <a:lstStyle/>
                    <a:p>
                      <a:pPr marL="0" marR="0" lvl="0" indent="0" algn="l" rtl="0">
                        <a:spcBef>
                          <a:spcPts val="0"/>
                        </a:spcBef>
                        <a:spcAft>
                          <a:spcPts val="0"/>
                        </a:spcAft>
                        <a:buNone/>
                      </a:pPr>
                      <a:endParaRPr sz="900"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N" sz="900" b="0" i="0" u="none" strike="noStrike" kern="1200" cap="none" dirty="0">
                          <a:solidFill>
                            <a:schemeClr val="tx1"/>
                          </a:solidFill>
                          <a:latin typeface="Calibri"/>
                          <a:ea typeface="Calibri"/>
                          <a:cs typeface="Calibri"/>
                          <a:sym typeface="Calibri"/>
                        </a:rPr>
                        <a:t>Ambedkar: https://www.flickr.com/photos/publicresourceorg/27786786461 by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N" sz="900" b="0" i="0" u="none" strike="noStrike" dirty="0">
                          <a:solidFill>
                            <a:schemeClr val="dk1"/>
                          </a:solidFill>
                          <a:latin typeface="Calibri"/>
                          <a:cs typeface="Calibri"/>
                          <a:sym typeface="Calibri"/>
                        </a:rPr>
                        <a:t>Dr</a:t>
                      </a:r>
                      <a:r>
                        <a:rPr lang="en-IN" sz="900" b="0" i="0" u="none" strike="noStrike" baseline="0" dirty="0">
                          <a:solidFill>
                            <a:schemeClr val="dk1"/>
                          </a:solidFill>
                          <a:latin typeface="Calibri"/>
                          <a:cs typeface="Calibri"/>
                          <a:sym typeface="Calibri"/>
                        </a:rPr>
                        <a:t> A.P.J. Abdul Kalam – </a:t>
                      </a:r>
                      <a:r>
                        <a:rPr lang="en-IN" sz="900" b="0" i="0" u="none" strike="noStrike" baseline="0" dirty="0">
                          <a:solidFill>
                            <a:schemeClr val="dk1"/>
                          </a:solidFill>
                          <a:latin typeface="Calibri"/>
                          <a:cs typeface="Calibri"/>
                          <a:sym typeface="Calibri"/>
                          <a:hlinkClick r:id="rId8"/>
                        </a:rPr>
                        <a:t>https://en.wikipedia.org/wiki/A._P._J._Abdul_Kalam#/media/File:A._P._J._Abdul_Kalam.jpg</a:t>
                      </a:r>
                      <a:endParaRPr lang="en-IN" sz="900" b="0" i="0" u="none" strike="noStrike" baseline="0"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N" sz="900" b="0" i="0" u="none" strike="noStrike" dirty="0">
                          <a:solidFill>
                            <a:schemeClr val="dk1"/>
                          </a:solidFill>
                          <a:latin typeface="Calibri"/>
                          <a:cs typeface="Calibri"/>
                          <a:sym typeface="Calibri"/>
                        </a:rPr>
                        <a:t>P.V. Sindhu  - SSSVV Gallery</a:t>
                      </a:r>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cap="none" dirty="0" err="1">
                          <a:solidFill>
                            <a:schemeClr val="dk1"/>
                          </a:solidFill>
                          <a:effectLst/>
                          <a:latin typeface="Calibri"/>
                          <a:ea typeface="Calibri"/>
                          <a:cs typeface="Calibri"/>
                          <a:sym typeface="Arial"/>
                        </a:rPr>
                        <a:t>Public.Resource.Org</a:t>
                      </a:r>
                      <a:endParaRPr lang="en-US" sz="900" b="0" i="0" u="none" strike="noStrike" cap="none" dirty="0">
                        <a:solidFill>
                          <a:schemeClr val="dk1"/>
                        </a:solidFill>
                        <a:effectLst/>
                        <a:latin typeface="Calibri"/>
                        <a:ea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900" dirty="0" err="1"/>
                        <a:t>GoDL</a:t>
                      </a:r>
                      <a:r>
                        <a:rPr lang="en-IN" sz="900" dirty="0"/>
                        <a:t> India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900" b="0" i="0" u="none" strike="noStrike" cap="none" dirty="0">
                        <a:solidFill>
                          <a:schemeClr val="dk1"/>
                        </a:solidFill>
                        <a:effectLst/>
                        <a:latin typeface="Calibri"/>
                        <a:ea typeface="Calibri"/>
                        <a:cs typeface="Calibri"/>
                        <a:sym typeface="Arial"/>
                      </a:endParaRPr>
                    </a:p>
                    <a:p>
                      <a:pPr marL="0" marR="0" lvl="0" indent="0" algn="l" rtl="0">
                        <a:spcBef>
                          <a:spcPts val="0"/>
                        </a:spcBef>
                        <a:spcAft>
                          <a:spcPts val="0"/>
                        </a:spcAft>
                        <a:buNone/>
                      </a:pPr>
                      <a:endParaRPr lang="en-IN" sz="900" dirty="0"/>
                    </a:p>
                    <a:p>
                      <a:pPr marL="0" marR="0" lvl="0" indent="0" algn="l" rtl="0">
                        <a:spcBef>
                          <a:spcPts val="0"/>
                        </a:spcBef>
                        <a:spcAft>
                          <a:spcPts val="0"/>
                        </a:spcAft>
                        <a:buNone/>
                      </a:pPr>
                      <a:endParaRPr lang="en-IN" sz="900" dirty="0"/>
                    </a:p>
                  </a:txBody>
                  <a:tcPr marL="91450" marR="91450" marT="45725" marB="45725"/>
                </a:tc>
                <a:extLst>
                  <a:ext uri="{0D108BD9-81ED-4DB2-BD59-A6C34878D82A}">
                    <a16:rowId xmlns:a16="http://schemas.microsoft.com/office/drawing/2014/main" val="10006"/>
                  </a:ext>
                </a:extLst>
              </a:tr>
              <a:tr h="389325">
                <a:tc>
                  <a:txBody>
                    <a:bodyPr/>
                    <a:lstStyle/>
                    <a:p>
                      <a:pPr marL="0" marR="0" lvl="0" indent="0" algn="ctr" rtl="0">
                        <a:spcBef>
                          <a:spcPts val="0"/>
                        </a:spcBef>
                        <a:spcAft>
                          <a:spcPts val="0"/>
                        </a:spcAft>
                        <a:buNone/>
                      </a:pPr>
                      <a:r>
                        <a:rPr lang="en-US" sz="900" dirty="0"/>
                        <a:t>10</a:t>
                      </a:r>
                      <a:endParaRPr sz="900" dirty="0"/>
                    </a:p>
                  </a:txBody>
                  <a:tcPr marL="91450" marR="91450" marT="45725" marB="45725"/>
                </a:tc>
                <a:tc>
                  <a:txBody>
                    <a:bodyPr/>
                    <a:lstStyle/>
                    <a:p>
                      <a:pPr marL="0" marR="0" lvl="0" indent="0" algn="l" rtl="0">
                        <a:spcBef>
                          <a:spcPts val="0"/>
                        </a:spcBef>
                        <a:spcAft>
                          <a:spcPts val="0"/>
                        </a:spcAft>
                        <a:buNone/>
                      </a:pPr>
                      <a:endParaRPr sz="900"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N" sz="900" b="0" i="0" u="none" strike="noStrike" baseline="0" dirty="0">
                          <a:solidFill>
                            <a:schemeClr val="dk1"/>
                          </a:solidFill>
                          <a:latin typeface="Calibri"/>
                          <a:cs typeface="Calibri"/>
                          <a:sym typeface="Calibri"/>
                        </a:rPr>
                        <a:t>Lord </a:t>
                      </a:r>
                      <a:r>
                        <a:rPr lang="en-IN" sz="900" b="0" i="0" u="none" strike="noStrike" baseline="0" dirty="0" err="1">
                          <a:solidFill>
                            <a:schemeClr val="dk1"/>
                          </a:solidFill>
                          <a:latin typeface="Calibri"/>
                          <a:cs typeface="Calibri"/>
                          <a:sym typeface="Calibri"/>
                        </a:rPr>
                        <a:t>Goutama</a:t>
                      </a:r>
                      <a:r>
                        <a:rPr lang="en-IN" sz="900" b="0" i="0" u="none" strike="noStrike" baseline="0" dirty="0">
                          <a:solidFill>
                            <a:schemeClr val="dk1"/>
                          </a:solidFill>
                          <a:latin typeface="Calibri"/>
                          <a:cs typeface="Calibri"/>
                          <a:sym typeface="Calibri"/>
                        </a:rPr>
                        <a:t> Buddha – SSSVV Gallery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N" sz="900" b="0" i="0" u="none" strike="noStrike" baseline="0" dirty="0">
                          <a:solidFill>
                            <a:schemeClr val="dk1"/>
                          </a:solidFill>
                          <a:latin typeface="Calibri"/>
                          <a:cs typeface="Calibri"/>
                          <a:sym typeface="Calibri"/>
                        </a:rPr>
                        <a:t>Swami Vivekananda – SSSVV Gallery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900" b="0" i="0" u="none" strike="noStrike" dirty="0">
                          <a:solidFill>
                            <a:schemeClr val="dk1"/>
                          </a:solidFill>
                          <a:latin typeface="Calibri"/>
                          <a:cs typeface="Calibri"/>
                          <a:sym typeface="Calibri"/>
                        </a:rPr>
                        <a:t>Kung Fu:  </a:t>
                      </a:r>
                      <a:r>
                        <a:rPr lang="en-IN" sz="900" b="0" i="0" u="none" strike="noStrike" dirty="0">
                          <a:solidFill>
                            <a:schemeClr val="dk1"/>
                          </a:solidFill>
                          <a:latin typeface="Calibri"/>
                          <a:cs typeface="Calibri"/>
                          <a:sym typeface="Calibri"/>
                          <a:hlinkClick r:id="rId9"/>
                        </a:rPr>
                        <a:t>https://pixabay.com/vectors/martial-art-judo-taekwondo-fight-311021/</a:t>
                      </a:r>
                      <a:endParaRPr lang="en-IN" sz="900" b="0" i="0" u="none" strike="noStrike" dirty="0">
                        <a:solidFill>
                          <a:schemeClr val="dk1"/>
                        </a:solidFill>
                        <a:latin typeface="Calibri"/>
                        <a:cs typeface="Calibri"/>
                        <a:sym typeface="Calibri"/>
                      </a:endParaRPr>
                    </a:p>
                  </a:txBody>
                  <a:tcPr marL="91450" marR="91450" marT="45725" marB="45725"/>
                </a:tc>
                <a:tc>
                  <a:txBody>
                    <a:bodyPr/>
                    <a:lstStyle/>
                    <a:p>
                      <a:pPr marL="0" marR="0" lvl="0" indent="0" algn="l" rtl="0">
                        <a:spcBef>
                          <a:spcPts val="0"/>
                        </a:spcBef>
                        <a:spcAft>
                          <a:spcPts val="0"/>
                        </a:spcAft>
                        <a:buNone/>
                      </a:pPr>
                      <a:endParaRPr lang="en-IN" sz="900" dirty="0"/>
                    </a:p>
                    <a:p>
                      <a:pPr marL="0" marR="0" lvl="0" indent="0" algn="l" rtl="0">
                        <a:spcBef>
                          <a:spcPts val="0"/>
                        </a:spcBef>
                        <a:spcAft>
                          <a:spcPts val="0"/>
                        </a:spcAft>
                        <a:buNone/>
                      </a:pPr>
                      <a:endParaRPr lang="en-IN" sz="900" dirty="0"/>
                    </a:p>
                    <a:p>
                      <a:pPr marL="0" marR="0" lvl="0" indent="0" algn="l" rtl="0">
                        <a:spcBef>
                          <a:spcPts val="0"/>
                        </a:spcBef>
                        <a:spcAft>
                          <a:spcPts val="0"/>
                        </a:spcAft>
                        <a:buNone/>
                      </a:pPr>
                      <a:r>
                        <a:rPr lang="en-IN" sz="900" dirty="0" err="1"/>
                        <a:t>Clker</a:t>
                      </a:r>
                      <a:r>
                        <a:rPr lang="en-IN" sz="900" dirty="0"/>
                        <a:t>-Free-Vector-Images</a:t>
                      </a:r>
                    </a:p>
                  </a:txBody>
                  <a:tcPr marL="91450" marR="91450" marT="45725" marB="45725"/>
                </a:tc>
                <a:extLst>
                  <a:ext uri="{0D108BD9-81ED-4DB2-BD59-A6C34878D82A}">
                    <a16:rowId xmlns:a16="http://schemas.microsoft.com/office/drawing/2014/main" val="453498568"/>
                  </a:ext>
                </a:extLst>
              </a:tr>
            </a:tbl>
          </a:graphicData>
        </a:graphic>
      </p:graphicFrame>
      <p:pic>
        <p:nvPicPr>
          <p:cNvPr id="4" name="Picture 3"/>
          <p:cNvPicPr>
            <a:picLocks noChangeAspect="1"/>
          </p:cNvPicPr>
          <p:nvPr/>
        </p:nvPicPr>
        <p:blipFill>
          <a:blip r:embed="rId10"/>
          <a:stretch>
            <a:fillRect/>
          </a:stretch>
        </p:blipFill>
        <p:spPr>
          <a:xfrm>
            <a:off x="2574117" y="1371598"/>
            <a:ext cx="263331" cy="235526"/>
          </a:xfrm>
          <a:prstGeom prst="rect">
            <a:avLst/>
          </a:prstGeom>
        </p:spPr>
      </p:pic>
      <p:pic>
        <p:nvPicPr>
          <p:cNvPr id="6" name="Picture 5"/>
          <p:cNvPicPr>
            <a:picLocks noChangeAspect="1"/>
          </p:cNvPicPr>
          <p:nvPr/>
        </p:nvPicPr>
        <p:blipFill>
          <a:blip r:embed="rId11"/>
          <a:srcRect/>
          <a:stretch/>
        </p:blipFill>
        <p:spPr>
          <a:xfrm>
            <a:off x="2559144" y="1756945"/>
            <a:ext cx="455879" cy="341909"/>
          </a:xfrm>
          <a:prstGeom prst="rect">
            <a:avLst/>
          </a:prstGeom>
        </p:spPr>
      </p:pic>
      <p:pic>
        <p:nvPicPr>
          <p:cNvPr id="7" name="Picture 6"/>
          <p:cNvPicPr>
            <a:picLocks noChangeAspect="1"/>
          </p:cNvPicPr>
          <p:nvPr/>
        </p:nvPicPr>
        <p:blipFill>
          <a:blip r:embed="rId12"/>
          <a:stretch>
            <a:fillRect/>
          </a:stretch>
        </p:blipFill>
        <p:spPr>
          <a:xfrm>
            <a:off x="2695073" y="2227115"/>
            <a:ext cx="288000" cy="278762"/>
          </a:xfrm>
          <a:prstGeom prst="rect">
            <a:avLst/>
          </a:prstGeom>
        </p:spPr>
      </p:pic>
      <p:pic>
        <p:nvPicPr>
          <p:cNvPr id="8" name="Picture 7"/>
          <p:cNvPicPr>
            <a:picLocks noChangeAspect="1"/>
          </p:cNvPicPr>
          <p:nvPr/>
        </p:nvPicPr>
        <p:blipFill>
          <a:blip r:embed="rId13"/>
          <a:stretch>
            <a:fillRect/>
          </a:stretch>
        </p:blipFill>
        <p:spPr>
          <a:xfrm>
            <a:off x="2191656" y="1730030"/>
            <a:ext cx="225740" cy="401632"/>
          </a:xfrm>
          <a:prstGeom prst="rect">
            <a:avLst/>
          </a:prstGeom>
        </p:spPr>
      </p:pic>
      <p:pic>
        <p:nvPicPr>
          <p:cNvPr id="9" name="Picture 8"/>
          <p:cNvPicPr>
            <a:picLocks noChangeAspect="1"/>
          </p:cNvPicPr>
          <p:nvPr/>
        </p:nvPicPr>
        <p:blipFill>
          <a:blip r:embed="rId14"/>
          <a:stretch>
            <a:fillRect/>
          </a:stretch>
        </p:blipFill>
        <p:spPr>
          <a:xfrm>
            <a:off x="3133585" y="1745978"/>
            <a:ext cx="200816" cy="401632"/>
          </a:xfrm>
          <a:prstGeom prst="rect">
            <a:avLst/>
          </a:prstGeom>
        </p:spPr>
      </p:pic>
      <p:pic>
        <p:nvPicPr>
          <p:cNvPr id="10" name="Picture 9">
            <a:extLst>
              <a:ext uri="{FF2B5EF4-FFF2-40B4-BE49-F238E27FC236}">
                <a16:creationId xmlns:a16="http://schemas.microsoft.com/office/drawing/2014/main" id="{083ACAD3-165E-DB76-7D37-440D62939EBE}"/>
              </a:ext>
            </a:extLst>
          </p:cNvPr>
          <p:cNvPicPr>
            <a:picLocks noChangeAspect="1"/>
          </p:cNvPicPr>
          <p:nvPr/>
        </p:nvPicPr>
        <p:blipFill>
          <a:blip r:embed="rId15"/>
          <a:stretch>
            <a:fillRect/>
          </a:stretch>
        </p:blipFill>
        <p:spPr>
          <a:xfrm>
            <a:off x="2706533" y="2611271"/>
            <a:ext cx="231983" cy="274320"/>
          </a:xfrm>
          <a:prstGeom prst="rect">
            <a:avLst/>
          </a:prstGeom>
        </p:spPr>
      </p:pic>
      <p:pic>
        <p:nvPicPr>
          <p:cNvPr id="12" name="Picture 2"/>
          <p:cNvPicPr>
            <a:picLocks noChangeAspect="1" noChangeArrowheads="1"/>
          </p:cNvPicPr>
          <p:nvPr/>
        </p:nvPicPr>
        <p:blipFill>
          <a:blip r:embed="rId16"/>
          <a:srcRect/>
          <a:stretch>
            <a:fillRect/>
          </a:stretch>
        </p:blipFill>
        <p:spPr bwMode="auto">
          <a:xfrm>
            <a:off x="2104526" y="3156252"/>
            <a:ext cx="323984" cy="276670"/>
          </a:xfrm>
          <a:prstGeom prst="hexagon">
            <a:avLst/>
          </a:prstGeom>
          <a:noFill/>
          <a:ln w="9525">
            <a:noFill/>
            <a:miter lim="800000"/>
            <a:headEnd/>
            <a:tailEnd/>
          </a:ln>
          <a:effectLst/>
        </p:spPr>
      </p:pic>
      <p:pic>
        <p:nvPicPr>
          <p:cNvPr id="13" name="Picture 12"/>
          <p:cNvPicPr>
            <a:picLocks noChangeAspect="1"/>
          </p:cNvPicPr>
          <p:nvPr/>
        </p:nvPicPr>
        <p:blipFill>
          <a:blip r:embed="rId17"/>
          <a:stretch>
            <a:fillRect/>
          </a:stretch>
        </p:blipFill>
        <p:spPr>
          <a:xfrm>
            <a:off x="3008406" y="3111283"/>
            <a:ext cx="431222" cy="390435"/>
          </a:xfrm>
          <a:prstGeom prst="hexagon">
            <a:avLst/>
          </a:prstGeom>
        </p:spPr>
      </p:pic>
      <p:pic>
        <p:nvPicPr>
          <p:cNvPr id="14" name="Picture 13"/>
          <p:cNvPicPr>
            <a:picLocks noChangeAspect="1"/>
          </p:cNvPicPr>
          <p:nvPr/>
        </p:nvPicPr>
        <p:blipFill rotWithShape="1">
          <a:blip r:embed="rId15"/>
          <a:srcRect l="1309" t="8255" r="12182" b="35333"/>
          <a:stretch/>
        </p:blipFill>
        <p:spPr>
          <a:xfrm>
            <a:off x="2519921" y="3093686"/>
            <a:ext cx="474344" cy="414062"/>
          </a:xfrm>
          <a:prstGeom prst="hexagon">
            <a:avLst/>
          </a:prstGeom>
        </p:spPr>
      </p:pic>
      <p:pic>
        <p:nvPicPr>
          <p:cNvPr id="15" name="Picture 14"/>
          <p:cNvPicPr>
            <a:picLocks noChangeAspect="1"/>
          </p:cNvPicPr>
          <p:nvPr/>
        </p:nvPicPr>
        <p:blipFill>
          <a:blip r:embed="rId18"/>
          <a:stretch>
            <a:fillRect/>
          </a:stretch>
        </p:blipFill>
        <p:spPr>
          <a:xfrm>
            <a:off x="3026544" y="3822965"/>
            <a:ext cx="441795" cy="386440"/>
          </a:xfrm>
          <a:prstGeom prst="hexagon">
            <a:avLst/>
          </a:prstGeom>
        </p:spPr>
      </p:pic>
      <p:pic>
        <p:nvPicPr>
          <p:cNvPr id="16" name="Picture 15"/>
          <p:cNvPicPr>
            <a:picLocks noChangeAspect="1"/>
          </p:cNvPicPr>
          <p:nvPr/>
        </p:nvPicPr>
        <p:blipFill rotWithShape="1">
          <a:blip r:embed="rId19"/>
          <a:srcRect l="7150" t="16762" r="5974" b="1348"/>
          <a:stretch/>
        </p:blipFill>
        <p:spPr>
          <a:xfrm>
            <a:off x="2577040" y="3847080"/>
            <a:ext cx="365120" cy="338209"/>
          </a:xfrm>
          <a:prstGeom prst="hexagon">
            <a:avLst>
              <a:gd name="adj" fmla="val 21024"/>
              <a:gd name="vf" fmla="val 115470"/>
            </a:avLst>
          </a:prstGeom>
        </p:spPr>
      </p:pic>
      <p:pic>
        <p:nvPicPr>
          <p:cNvPr id="1026" name="Picture 2" descr="Free Martial Art Judo vector and picture">
            <a:extLst>
              <a:ext uri="{FF2B5EF4-FFF2-40B4-BE49-F238E27FC236}">
                <a16:creationId xmlns:a16="http://schemas.microsoft.com/office/drawing/2014/main" id="{8D009674-CBC8-DABE-29A6-37F0A28FFEC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21432" y="3812232"/>
            <a:ext cx="270204" cy="393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grpSp>
        <p:nvGrpSpPr>
          <p:cNvPr id="5" name="Group 4"/>
          <p:cNvGrpSpPr>
            <a:grpSpLocks noChangeAspect="1"/>
          </p:cNvGrpSpPr>
          <p:nvPr/>
        </p:nvGrpSpPr>
        <p:grpSpPr>
          <a:xfrm>
            <a:off x="1981200" y="51561"/>
            <a:ext cx="8465127" cy="991491"/>
            <a:chOff x="2853537" y="1425072"/>
            <a:chExt cx="19022499" cy="2832832"/>
          </a:xfrm>
        </p:grpSpPr>
        <p:sp>
          <p:nvSpPr>
            <p:cNvPr id="6" name="Freeform 5"/>
            <p:cNvSpPr/>
            <p:nvPr/>
          </p:nvSpPr>
          <p:spPr>
            <a:xfrm>
              <a:off x="4718194" y="3929771"/>
              <a:ext cx="315494" cy="328133"/>
            </a:xfrm>
            <a:custGeom>
              <a:avLst/>
              <a:gdLst>
                <a:gd name="connsiteX0" fmla="*/ 315494 w 315494"/>
                <a:gd name="connsiteY0" fmla="*/ 0 h 320842"/>
                <a:gd name="connsiteX1" fmla="*/ 74863 w 315494"/>
                <a:gd name="connsiteY1" fmla="*/ 320842 h 320842"/>
                <a:gd name="connsiteX2" fmla="*/ 0 w 315494"/>
                <a:gd name="connsiteY2" fmla="*/ 0 h 320842"/>
                <a:gd name="connsiteX3" fmla="*/ 315494 w 315494"/>
                <a:gd name="connsiteY3" fmla="*/ 0 h 320842"/>
                <a:gd name="connsiteX0" fmla="*/ 315494 w 315494"/>
                <a:gd name="connsiteY0" fmla="*/ 0 h 323515"/>
                <a:gd name="connsiteX1" fmla="*/ 74863 w 315494"/>
                <a:gd name="connsiteY1" fmla="*/ 323515 h 323515"/>
                <a:gd name="connsiteX2" fmla="*/ 0 w 315494"/>
                <a:gd name="connsiteY2" fmla="*/ 0 h 323515"/>
                <a:gd name="connsiteX3" fmla="*/ 315494 w 315494"/>
                <a:gd name="connsiteY3" fmla="*/ 0 h 323515"/>
                <a:gd name="connsiteX0" fmla="*/ 315494 w 315494"/>
                <a:gd name="connsiteY0" fmla="*/ 0 h 328133"/>
                <a:gd name="connsiteX1" fmla="*/ 74863 w 315494"/>
                <a:gd name="connsiteY1" fmla="*/ 328133 h 328133"/>
                <a:gd name="connsiteX2" fmla="*/ 0 w 315494"/>
                <a:gd name="connsiteY2" fmla="*/ 0 h 328133"/>
                <a:gd name="connsiteX3" fmla="*/ 315494 w 315494"/>
                <a:gd name="connsiteY3" fmla="*/ 0 h 328133"/>
              </a:gdLst>
              <a:ahLst/>
              <a:cxnLst>
                <a:cxn ang="0">
                  <a:pos x="connsiteX0" y="connsiteY0"/>
                </a:cxn>
                <a:cxn ang="0">
                  <a:pos x="connsiteX1" y="connsiteY1"/>
                </a:cxn>
                <a:cxn ang="0">
                  <a:pos x="connsiteX2" y="connsiteY2"/>
                </a:cxn>
                <a:cxn ang="0">
                  <a:pos x="connsiteX3" y="connsiteY3"/>
                </a:cxn>
              </a:cxnLst>
              <a:rect l="l" t="t" r="r" b="b"/>
              <a:pathLst>
                <a:path w="315494" h="328133">
                  <a:moveTo>
                    <a:pt x="315494" y="0"/>
                  </a:moveTo>
                  <a:lnTo>
                    <a:pt x="74863" y="328133"/>
                  </a:lnTo>
                  <a:lnTo>
                    <a:pt x="0" y="0"/>
                  </a:lnTo>
                  <a:lnTo>
                    <a:pt x="315494"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9407191" y="1477441"/>
              <a:ext cx="610286" cy="439389"/>
            </a:xfrm>
            <a:custGeom>
              <a:avLst/>
              <a:gdLst>
                <a:gd name="connsiteX0" fmla="*/ 577408 w 610285"/>
                <a:gd name="connsiteY0" fmla="*/ 0 h 300006"/>
                <a:gd name="connsiteX1" fmla="*/ 0 w 610285"/>
                <a:gd name="connsiteY1" fmla="*/ 300006 h 300006"/>
                <a:gd name="connsiteX2" fmla="*/ 610285 w 610285"/>
                <a:gd name="connsiteY2" fmla="*/ 295896 h 300006"/>
                <a:gd name="connsiteX3" fmla="*/ 577408 w 610285"/>
                <a:gd name="connsiteY3" fmla="*/ 0 h 300006"/>
                <a:gd name="connsiteX0" fmla="*/ 577408 w 610285"/>
                <a:gd name="connsiteY0" fmla="*/ 0 h 300006"/>
                <a:gd name="connsiteX1" fmla="*/ 0 w 610285"/>
                <a:gd name="connsiteY1" fmla="*/ 300006 h 300006"/>
                <a:gd name="connsiteX2" fmla="*/ 610285 w 610285"/>
                <a:gd name="connsiteY2" fmla="*/ 300006 h 300006"/>
                <a:gd name="connsiteX3" fmla="*/ 577408 w 610285"/>
                <a:gd name="connsiteY3" fmla="*/ 0 h 300006"/>
              </a:gdLst>
              <a:ahLst/>
              <a:cxnLst>
                <a:cxn ang="0">
                  <a:pos x="connsiteX0" y="connsiteY0"/>
                </a:cxn>
                <a:cxn ang="0">
                  <a:pos x="connsiteX1" y="connsiteY1"/>
                </a:cxn>
                <a:cxn ang="0">
                  <a:pos x="connsiteX2" y="connsiteY2"/>
                </a:cxn>
                <a:cxn ang="0">
                  <a:pos x="connsiteX3" y="connsiteY3"/>
                </a:cxn>
              </a:cxnLst>
              <a:rect l="l" t="t" r="r" b="b"/>
              <a:pathLst>
                <a:path w="610285" h="300006">
                  <a:moveTo>
                    <a:pt x="577408" y="0"/>
                  </a:moveTo>
                  <a:lnTo>
                    <a:pt x="0" y="300006"/>
                  </a:lnTo>
                  <a:lnTo>
                    <a:pt x="610285" y="300006"/>
                  </a:lnTo>
                  <a:lnTo>
                    <a:pt x="577408"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133811" y="1591125"/>
              <a:ext cx="666045" cy="329458"/>
            </a:xfrm>
            <a:custGeom>
              <a:avLst/>
              <a:gdLst>
                <a:gd name="connsiteX0" fmla="*/ 666045 w 666045"/>
                <a:gd name="connsiteY0" fmla="*/ 327378 h 327378"/>
                <a:gd name="connsiteX1" fmla="*/ 67734 w 666045"/>
                <a:gd name="connsiteY1" fmla="*/ 316089 h 327378"/>
                <a:gd name="connsiteX2" fmla="*/ 0 w 666045"/>
                <a:gd name="connsiteY2" fmla="*/ 0 h 327378"/>
                <a:gd name="connsiteX3" fmla="*/ 666045 w 666045"/>
                <a:gd name="connsiteY3" fmla="*/ 327378 h 327378"/>
                <a:gd name="connsiteX0" fmla="*/ 666045 w 666045"/>
                <a:gd name="connsiteY0" fmla="*/ 327378 h 329458"/>
                <a:gd name="connsiteX1" fmla="*/ 67734 w 666045"/>
                <a:gd name="connsiteY1" fmla="*/ 329458 h 329458"/>
                <a:gd name="connsiteX2" fmla="*/ 0 w 666045"/>
                <a:gd name="connsiteY2" fmla="*/ 0 h 329458"/>
                <a:gd name="connsiteX3" fmla="*/ 666045 w 666045"/>
                <a:gd name="connsiteY3" fmla="*/ 327378 h 329458"/>
              </a:gdLst>
              <a:ahLst/>
              <a:cxnLst>
                <a:cxn ang="0">
                  <a:pos x="connsiteX0" y="connsiteY0"/>
                </a:cxn>
                <a:cxn ang="0">
                  <a:pos x="connsiteX1" y="connsiteY1"/>
                </a:cxn>
                <a:cxn ang="0">
                  <a:pos x="connsiteX2" y="connsiteY2"/>
                </a:cxn>
                <a:cxn ang="0">
                  <a:pos x="connsiteX3" y="connsiteY3"/>
                </a:cxn>
              </a:cxnLst>
              <a:rect l="l" t="t" r="r" b="b"/>
              <a:pathLst>
                <a:path w="666045" h="329458">
                  <a:moveTo>
                    <a:pt x="666045" y="327378"/>
                  </a:moveTo>
                  <a:lnTo>
                    <a:pt x="67734" y="329458"/>
                  </a:lnTo>
                  <a:lnTo>
                    <a:pt x="0" y="0"/>
                  </a:lnTo>
                  <a:lnTo>
                    <a:pt x="666045" y="32737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flipH="1">
              <a:off x="3359687" y="1916833"/>
              <a:ext cx="18516349" cy="2016223"/>
            </a:xfrm>
            <a:prstGeom prst="parallelogram">
              <a:avLst>
                <a:gd name="adj" fmla="val 9571"/>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flipH="1">
              <a:off x="2853537" y="1592795"/>
              <a:ext cx="1946320" cy="2664295"/>
            </a:xfrm>
            <a:prstGeom prst="parallelogram">
              <a:avLst/>
            </a:prstGeom>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p:cNvSpPr>
              <a:spLocks noChangeAspect="1"/>
            </p:cNvSpPr>
            <p:nvPr/>
          </p:nvSpPr>
          <p:spPr>
            <a:xfrm rot="21247633" flipH="1">
              <a:off x="20043088" y="1425072"/>
              <a:ext cx="987140" cy="1220331"/>
            </a:xfrm>
            <a:prstGeom prst="flowChartManualInput">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p:cNvSpPr txBox="1">
            <a:spLocks/>
          </p:cNvSpPr>
          <p:nvPr/>
        </p:nvSpPr>
        <p:spPr>
          <a:xfrm>
            <a:off x="3269673" y="293518"/>
            <a:ext cx="6192982" cy="620882"/>
          </a:xfrm>
          <a:prstGeom prst="rect">
            <a:avLst/>
          </a:prstGeom>
          <a:ln w="57150" cap="flat" cmpd="sng" algn="ctr">
            <a:solidFill>
              <a:schemeClr val="accent2"/>
            </a:solidFill>
            <a:prstDash val="solid"/>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n-lt"/>
                <a:ea typeface="+mn-ea"/>
                <a:cs typeface="+mn-cs"/>
                <a:sym typeface="Arial"/>
              </a:defRPr>
            </a:lvl9pPr>
          </a:lstStyle>
          <a:p>
            <a:r>
              <a:rPr lang="en-IE" b="1" i="1" dirty="0">
                <a:solidFill>
                  <a:schemeClr val="accent4"/>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Concept</a:t>
            </a:r>
            <a:r>
              <a:rPr lang="en-IE" b="1" i="1" dirty="0">
                <a:solidFill>
                  <a:schemeClr val="accent4">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r>
              <a:rPr lang="en-IE" b="1" i="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r>
              <a:rPr lang="en-IE" b="1" i="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Value Connection</a:t>
            </a:r>
            <a:endParaRPr lang="en-IN" dirty="0">
              <a:solidFill>
                <a:srgbClr val="C00000"/>
              </a:solidFill>
              <a:effectLst>
                <a:outerShdw blurRad="38100" dist="38100" dir="2700000" algn="tl">
                  <a:srgbClr val="000000">
                    <a:alpha val="43137"/>
                  </a:srgbClr>
                </a:outerShdw>
              </a:effectLst>
            </a:endParaRPr>
          </a:p>
        </p:txBody>
      </p:sp>
      <p:sp>
        <p:nvSpPr>
          <p:cNvPr id="27" name="TextBox 26">
            <a:extLst>
              <a:ext uri="{FF2B5EF4-FFF2-40B4-BE49-F238E27FC236}">
                <a16:creationId xmlns:a16="http://schemas.microsoft.com/office/drawing/2014/main" id="{74656564-C808-47AE-A61C-980144E9AF7A}"/>
              </a:ext>
            </a:extLst>
          </p:cNvPr>
          <p:cNvSpPr txBox="1"/>
          <p:nvPr/>
        </p:nvSpPr>
        <p:spPr>
          <a:xfrm rot="17585373">
            <a:off x="2314104" y="2358630"/>
            <a:ext cx="1999756" cy="523220"/>
          </a:xfrm>
          <a:prstGeom prst="rect">
            <a:avLst/>
          </a:prstGeom>
          <a:noFill/>
        </p:spPr>
        <p:txBody>
          <a:bodyPr wrap="square">
            <a:spAutoFit/>
          </a:bodyPr>
          <a:lstStyle/>
          <a:p>
            <a:pPr algn="ctr"/>
            <a:r>
              <a:rPr lang="en-US" sz="2800" dirty="0">
                <a:solidFill>
                  <a:schemeClr val="bg1"/>
                </a:solidFill>
              </a:rPr>
              <a:t>Main Point</a:t>
            </a:r>
          </a:p>
        </p:txBody>
      </p:sp>
      <p:sp>
        <p:nvSpPr>
          <p:cNvPr id="29" name="TextBox 28">
            <a:extLst>
              <a:ext uri="{FF2B5EF4-FFF2-40B4-BE49-F238E27FC236}">
                <a16:creationId xmlns:a16="http://schemas.microsoft.com/office/drawing/2014/main" id="{74656564-C808-47AE-A61C-980144E9AF7A}"/>
              </a:ext>
            </a:extLst>
          </p:cNvPr>
          <p:cNvSpPr txBox="1"/>
          <p:nvPr/>
        </p:nvSpPr>
        <p:spPr>
          <a:xfrm rot="17585373">
            <a:off x="1513751" y="4496313"/>
            <a:ext cx="1979847" cy="523220"/>
          </a:xfrm>
          <a:prstGeom prst="rect">
            <a:avLst/>
          </a:prstGeom>
          <a:noFill/>
        </p:spPr>
        <p:txBody>
          <a:bodyPr wrap="square">
            <a:spAutoFit/>
          </a:bodyPr>
          <a:lstStyle/>
          <a:p>
            <a:pPr algn="ctr"/>
            <a:r>
              <a:rPr lang="en-US" sz="2800" dirty="0">
                <a:solidFill>
                  <a:schemeClr val="bg1"/>
                </a:solidFill>
              </a:rPr>
              <a:t>Main Point</a:t>
            </a:r>
          </a:p>
        </p:txBody>
      </p:sp>
      <p:grpSp>
        <p:nvGrpSpPr>
          <p:cNvPr id="30" name="Group 29"/>
          <p:cNvGrpSpPr/>
          <p:nvPr/>
        </p:nvGrpSpPr>
        <p:grpSpPr>
          <a:xfrm>
            <a:off x="801484" y="1322972"/>
            <a:ext cx="10584873" cy="2126810"/>
            <a:chOff x="668716" y="2969145"/>
            <a:chExt cx="5029200" cy="929684"/>
          </a:xfrm>
        </p:grpSpPr>
        <p:sp>
          <p:nvSpPr>
            <p:cNvPr id="31" name="Background"/>
            <p:cNvSpPr/>
            <p:nvPr/>
          </p:nvSpPr>
          <p:spPr>
            <a:xfrm>
              <a:off x="668716" y="2969145"/>
              <a:ext cx="5029200"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1" fmla="*/ 0 w 10000"/>
                <a:gd name="connsiteY0-2" fmla="*/ 5000 h 10000"/>
                <a:gd name="connsiteX1-3" fmla="*/ 2000 w 10000"/>
                <a:gd name="connsiteY1-4" fmla="*/ 0 h 10000"/>
                <a:gd name="connsiteX2-5" fmla="*/ 8000 w 10000"/>
                <a:gd name="connsiteY2-6" fmla="*/ 0 h 10000"/>
                <a:gd name="connsiteX3-7" fmla="*/ 10000 w 10000"/>
                <a:gd name="connsiteY3-8" fmla="*/ 5000 h 10000"/>
                <a:gd name="connsiteX4-9" fmla="*/ 8000 w 10000"/>
                <a:gd name="connsiteY4-10" fmla="*/ 10000 h 10000"/>
                <a:gd name="connsiteX5-11" fmla="*/ 2000 w 10000"/>
                <a:gd name="connsiteY5-12" fmla="*/ 10000 h 10000"/>
                <a:gd name="connsiteX6-13" fmla="*/ 0 w 10000"/>
                <a:gd name="connsiteY6-14" fmla="*/ 5000 h 10000"/>
                <a:gd name="connsiteX0-15" fmla="*/ 0 w 10000"/>
                <a:gd name="connsiteY0-16" fmla="*/ 5114 h 10114"/>
                <a:gd name="connsiteX1-17" fmla="*/ 2000 w 10000"/>
                <a:gd name="connsiteY1-18" fmla="*/ 114 h 10114"/>
                <a:gd name="connsiteX2-19" fmla="*/ 8000 w 10000"/>
                <a:gd name="connsiteY2-20" fmla="*/ 114 h 10114"/>
                <a:gd name="connsiteX3-21" fmla="*/ 10000 w 10000"/>
                <a:gd name="connsiteY3-22" fmla="*/ 5114 h 10114"/>
                <a:gd name="connsiteX4-23" fmla="*/ 8000 w 10000"/>
                <a:gd name="connsiteY4-24" fmla="*/ 10114 h 10114"/>
                <a:gd name="connsiteX5-25" fmla="*/ 2000 w 10000"/>
                <a:gd name="connsiteY5-26" fmla="*/ 10114 h 10114"/>
                <a:gd name="connsiteX6-27" fmla="*/ 0 w 10000"/>
                <a:gd name="connsiteY6-28" fmla="*/ 5114 h 10114"/>
                <a:gd name="connsiteX0-29" fmla="*/ 0 w 10000"/>
                <a:gd name="connsiteY0-30" fmla="*/ 5114 h 10127"/>
                <a:gd name="connsiteX1-31" fmla="*/ 2000 w 10000"/>
                <a:gd name="connsiteY1-32" fmla="*/ 114 h 10127"/>
                <a:gd name="connsiteX2-33" fmla="*/ 8000 w 10000"/>
                <a:gd name="connsiteY2-34" fmla="*/ 114 h 10127"/>
                <a:gd name="connsiteX3-35" fmla="*/ 10000 w 10000"/>
                <a:gd name="connsiteY3-36" fmla="*/ 5114 h 10127"/>
                <a:gd name="connsiteX4-37" fmla="*/ 8000 w 10000"/>
                <a:gd name="connsiteY4-38" fmla="*/ 10114 h 10127"/>
                <a:gd name="connsiteX5-39" fmla="*/ 2000 w 10000"/>
                <a:gd name="connsiteY5-40" fmla="*/ 10114 h 10127"/>
                <a:gd name="connsiteX6-41" fmla="*/ 0 w 10000"/>
                <a:gd name="connsiteY6-42" fmla="*/ 5114 h 10127"/>
                <a:gd name="connsiteX0-43" fmla="*/ 0 w 10000"/>
                <a:gd name="connsiteY0-44" fmla="*/ 5114 h 10287"/>
                <a:gd name="connsiteX1-45" fmla="*/ 2000 w 10000"/>
                <a:gd name="connsiteY1-46" fmla="*/ 114 h 10287"/>
                <a:gd name="connsiteX2-47" fmla="*/ 8000 w 10000"/>
                <a:gd name="connsiteY2-48" fmla="*/ 114 h 10287"/>
                <a:gd name="connsiteX3-49" fmla="*/ 10000 w 10000"/>
                <a:gd name="connsiteY3-50" fmla="*/ 5114 h 10287"/>
                <a:gd name="connsiteX4-51" fmla="*/ 8000 w 10000"/>
                <a:gd name="connsiteY4-52" fmla="*/ 10114 h 10287"/>
                <a:gd name="connsiteX5-53" fmla="*/ 2000 w 10000"/>
                <a:gd name="connsiteY5-54" fmla="*/ 10114 h 10287"/>
                <a:gd name="connsiteX6-55" fmla="*/ 0 w 10000"/>
                <a:gd name="connsiteY6-56" fmla="*/ 5114 h 10287"/>
                <a:gd name="connsiteX0-57" fmla="*/ 0 w 10000"/>
                <a:gd name="connsiteY0-58" fmla="*/ 5114 h 10287"/>
                <a:gd name="connsiteX1-59" fmla="*/ 2000 w 10000"/>
                <a:gd name="connsiteY1-60" fmla="*/ 114 h 10287"/>
                <a:gd name="connsiteX2-61" fmla="*/ 8000 w 10000"/>
                <a:gd name="connsiteY2-62" fmla="*/ 114 h 10287"/>
                <a:gd name="connsiteX3-63" fmla="*/ 10000 w 10000"/>
                <a:gd name="connsiteY3-64" fmla="*/ 5114 h 10287"/>
                <a:gd name="connsiteX4-65" fmla="*/ 8000 w 10000"/>
                <a:gd name="connsiteY4-66" fmla="*/ 10114 h 10287"/>
                <a:gd name="connsiteX5-67" fmla="*/ 2000 w 10000"/>
                <a:gd name="connsiteY5-68" fmla="*/ 10114 h 10287"/>
                <a:gd name="connsiteX6-69" fmla="*/ 0 w 10000"/>
                <a:gd name="connsiteY6-70" fmla="*/ 5114 h 10287"/>
                <a:gd name="connsiteX0-71" fmla="*/ 0 w 10000"/>
                <a:gd name="connsiteY0-72" fmla="*/ 5114 h 10243"/>
                <a:gd name="connsiteX1-73" fmla="*/ 2000 w 10000"/>
                <a:gd name="connsiteY1-74" fmla="*/ 114 h 10243"/>
                <a:gd name="connsiteX2-75" fmla="*/ 8000 w 10000"/>
                <a:gd name="connsiteY2-76" fmla="*/ 114 h 10243"/>
                <a:gd name="connsiteX3-77" fmla="*/ 10000 w 10000"/>
                <a:gd name="connsiteY3-78" fmla="*/ 5114 h 10243"/>
                <a:gd name="connsiteX4-79" fmla="*/ 7983 w 10000"/>
                <a:gd name="connsiteY4-80" fmla="*/ 10069 h 10243"/>
                <a:gd name="connsiteX5-81" fmla="*/ 2000 w 10000"/>
                <a:gd name="connsiteY5-82" fmla="*/ 10114 h 10243"/>
                <a:gd name="connsiteX6-83" fmla="*/ 0 w 10000"/>
                <a:gd name="connsiteY6-84" fmla="*/ 5114 h 10243"/>
                <a:gd name="connsiteX0-85" fmla="*/ 0 w 10000"/>
                <a:gd name="connsiteY0-86" fmla="*/ 5114 h 10127"/>
                <a:gd name="connsiteX1-87" fmla="*/ 2000 w 10000"/>
                <a:gd name="connsiteY1-88" fmla="*/ 114 h 10127"/>
                <a:gd name="connsiteX2-89" fmla="*/ 8000 w 10000"/>
                <a:gd name="connsiteY2-90" fmla="*/ 114 h 10127"/>
                <a:gd name="connsiteX3-91" fmla="*/ 10000 w 10000"/>
                <a:gd name="connsiteY3-92" fmla="*/ 5114 h 10127"/>
                <a:gd name="connsiteX4-93" fmla="*/ 7983 w 10000"/>
                <a:gd name="connsiteY4-94" fmla="*/ 10069 h 10127"/>
                <a:gd name="connsiteX5-95" fmla="*/ 2000 w 10000"/>
                <a:gd name="connsiteY5-96" fmla="*/ 10114 h 10127"/>
                <a:gd name="connsiteX6-97" fmla="*/ 0 w 10000"/>
                <a:gd name="connsiteY6-98" fmla="*/ 5114 h 10127"/>
                <a:gd name="connsiteX0-99" fmla="*/ 0 w 10000"/>
                <a:gd name="connsiteY0-100" fmla="*/ 5114 h 10127"/>
                <a:gd name="connsiteX1-101" fmla="*/ 2000 w 10000"/>
                <a:gd name="connsiteY1-102" fmla="*/ 114 h 10127"/>
                <a:gd name="connsiteX2-103" fmla="*/ 8000 w 10000"/>
                <a:gd name="connsiteY2-104" fmla="*/ 114 h 10127"/>
                <a:gd name="connsiteX3-105" fmla="*/ 10000 w 10000"/>
                <a:gd name="connsiteY3-106" fmla="*/ 5114 h 10127"/>
                <a:gd name="connsiteX4-107" fmla="*/ 7983 w 10000"/>
                <a:gd name="connsiteY4-108" fmla="*/ 10069 h 10127"/>
                <a:gd name="connsiteX5-109" fmla="*/ 2000 w 10000"/>
                <a:gd name="connsiteY5-110" fmla="*/ 10114 h 10127"/>
                <a:gd name="connsiteX6-111" fmla="*/ 0 w 10000"/>
                <a:gd name="connsiteY6-112" fmla="*/ 5114 h 10127"/>
                <a:gd name="connsiteX0-113" fmla="*/ 0 w 10000"/>
                <a:gd name="connsiteY0-114" fmla="*/ 5001 h 10014"/>
                <a:gd name="connsiteX1-115" fmla="*/ 2000 w 10000"/>
                <a:gd name="connsiteY1-116" fmla="*/ 1 h 10014"/>
                <a:gd name="connsiteX2-117" fmla="*/ 8000 w 10000"/>
                <a:gd name="connsiteY2-118" fmla="*/ 1 h 10014"/>
                <a:gd name="connsiteX3-119" fmla="*/ 10000 w 10000"/>
                <a:gd name="connsiteY3-120" fmla="*/ 5001 h 10014"/>
                <a:gd name="connsiteX4-121" fmla="*/ 7983 w 10000"/>
                <a:gd name="connsiteY4-122" fmla="*/ 9956 h 10014"/>
                <a:gd name="connsiteX5-123" fmla="*/ 2000 w 10000"/>
                <a:gd name="connsiteY5-124" fmla="*/ 10001 h 10014"/>
                <a:gd name="connsiteX6-125" fmla="*/ 0 w 10000"/>
                <a:gd name="connsiteY6-126" fmla="*/ 5001 h 10014"/>
                <a:gd name="connsiteX0-127" fmla="*/ 0 w 9246"/>
                <a:gd name="connsiteY0-128" fmla="*/ 5001 h 10014"/>
                <a:gd name="connsiteX1-129" fmla="*/ 2000 w 9246"/>
                <a:gd name="connsiteY1-130" fmla="*/ 1 h 10014"/>
                <a:gd name="connsiteX2-131" fmla="*/ 8000 w 9246"/>
                <a:gd name="connsiteY2-132" fmla="*/ 1 h 10014"/>
                <a:gd name="connsiteX3-133" fmla="*/ 9246 w 9246"/>
                <a:gd name="connsiteY3-134" fmla="*/ 5294 h 10014"/>
                <a:gd name="connsiteX4-135" fmla="*/ 7983 w 9246"/>
                <a:gd name="connsiteY4-136" fmla="*/ 9956 h 10014"/>
                <a:gd name="connsiteX5-137" fmla="*/ 2000 w 9246"/>
                <a:gd name="connsiteY5-138" fmla="*/ 10001 h 10014"/>
                <a:gd name="connsiteX6-139" fmla="*/ 0 w 9246"/>
                <a:gd name="connsiteY6-140" fmla="*/ 5001 h 10014"/>
                <a:gd name="connsiteX0-141" fmla="*/ 0 w 9248"/>
                <a:gd name="connsiteY0-142" fmla="*/ 5287 h 10001"/>
                <a:gd name="connsiteX1-143" fmla="*/ 1411 w 9248"/>
                <a:gd name="connsiteY1-144" fmla="*/ 1 h 10001"/>
                <a:gd name="connsiteX2-145" fmla="*/ 7900 w 9248"/>
                <a:gd name="connsiteY2-146" fmla="*/ 1 h 10001"/>
                <a:gd name="connsiteX3-147" fmla="*/ 9248 w 9248"/>
                <a:gd name="connsiteY3-148" fmla="*/ 5287 h 10001"/>
                <a:gd name="connsiteX4-149" fmla="*/ 7882 w 9248"/>
                <a:gd name="connsiteY4-150" fmla="*/ 9942 h 10001"/>
                <a:gd name="connsiteX5-151" fmla="*/ 1411 w 9248"/>
                <a:gd name="connsiteY5-152" fmla="*/ 9987 h 10001"/>
                <a:gd name="connsiteX6-153" fmla="*/ 0 w 9248"/>
                <a:gd name="connsiteY6-154" fmla="*/ 5287 h 10001"/>
                <a:gd name="connsiteX0-155" fmla="*/ 0 w 9687"/>
                <a:gd name="connsiteY0-156" fmla="*/ 5286 h 10000"/>
                <a:gd name="connsiteX1-157" fmla="*/ 1526 w 9687"/>
                <a:gd name="connsiteY1-158" fmla="*/ 1 h 10000"/>
                <a:gd name="connsiteX2-159" fmla="*/ 8542 w 9687"/>
                <a:gd name="connsiteY2-160" fmla="*/ 1 h 10000"/>
                <a:gd name="connsiteX3-161" fmla="*/ 9687 w 9687"/>
                <a:gd name="connsiteY3-162" fmla="*/ 5392 h 10000"/>
                <a:gd name="connsiteX4-163" fmla="*/ 8523 w 9687"/>
                <a:gd name="connsiteY4-164" fmla="*/ 9941 h 10000"/>
                <a:gd name="connsiteX5-165" fmla="*/ 1526 w 9687"/>
                <a:gd name="connsiteY5-166" fmla="*/ 9986 h 10000"/>
                <a:gd name="connsiteX6-167" fmla="*/ 0 w 9687"/>
                <a:gd name="connsiteY6-168" fmla="*/ 5286 h 10000"/>
                <a:gd name="connsiteX0-169" fmla="*/ 0 w 10000"/>
                <a:gd name="connsiteY0-170" fmla="*/ 5286 h 10000"/>
                <a:gd name="connsiteX1-171" fmla="*/ 1575 w 10000"/>
                <a:gd name="connsiteY1-172" fmla="*/ 1 h 10000"/>
                <a:gd name="connsiteX2-173" fmla="*/ 8818 w 10000"/>
                <a:gd name="connsiteY2-174" fmla="*/ 1 h 10000"/>
                <a:gd name="connsiteX3-175" fmla="*/ 10000 w 10000"/>
                <a:gd name="connsiteY3-176" fmla="*/ 5392 h 10000"/>
                <a:gd name="connsiteX4-177" fmla="*/ 8798 w 10000"/>
                <a:gd name="connsiteY4-178" fmla="*/ 9941 h 10000"/>
                <a:gd name="connsiteX5-179" fmla="*/ 1575 w 10000"/>
                <a:gd name="connsiteY5-180" fmla="*/ 9986 h 10000"/>
                <a:gd name="connsiteX6-181" fmla="*/ 0 w 10000"/>
                <a:gd name="connsiteY6-182" fmla="*/ 5286 h 10000"/>
                <a:gd name="connsiteX0-183" fmla="*/ 0 w 10000"/>
                <a:gd name="connsiteY0-184" fmla="*/ 5286 h 10000"/>
                <a:gd name="connsiteX1-185" fmla="*/ 1575 w 10000"/>
                <a:gd name="connsiteY1-186" fmla="*/ 1 h 10000"/>
                <a:gd name="connsiteX2-187" fmla="*/ 8818 w 10000"/>
                <a:gd name="connsiteY2-188" fmla="*/ 1 h 10000"/>
                <a:gd name="connsiteX3-189" fmla="*/ 10000 w 10000"/>
                <a:gd name="connsiteY3-190" fmla="*/ 5392 h 10000"/>
                <a:gd name="connsiteX4-191" fmla="*/ 8798 w 10000"/>
                <a:gd name="connsiteY4-192" fmla="*/ 9941 h 10000"/>
                <a:gd name="connsiteX5-193" fmla="*/ 1575 w 10000"/>
                <a:gd name="connsiteY5-194" fmla="*/ 9986 h 10000"/>
                <a:gd name="connsiteX6-195" fmla="*/ 0 w 10000"/>
                <a:gd name="connsiteY6-196" fmla="*/ 5286 h 10000"/>
                <a:gd name="connsiteX0-197" fmla="*/ 0 w 10000"/>
                <a:gd name="connsiteY0-198" fmla="*/ 5286 h 10000"/>
                <a:gd name="connsiteX1-199" fmla="*/ 1575 w 10000"/>
                <a:gd name="connsiteY1-200" fmla="*/ 1 h 10000"/>
                <a:gd name="connsiteX2-201" fmla="*/ 8818 w 10000"/>
                <a:gd name="connsiteY2-202" fmla="*/ 1 h 10000"/>
                <a:gd name="connsiteX3-203" fmla="*/ 10000 w 10000"/>
                <a:gd name="connsiteY3-204" fmla="*/ 5392 h 10000"/>
                <a:gd name="connsiteX4-205" fmla="*/ 8798 w 10000"/>
                <a:gd name="connsiteY4-206" fmla="*/ 9941 h 10000"/>
                <a:gd name="connsiteX5-207" fmla="*/ 1575 w 10000"/>
                <a:gd name="connsiteY5-208" fmla="*/ 9986 h 10000"/>
                <a:gd name="connsiteX6-209" fmla="*/ 0 w 10000"/>
                <a:gd name="connsiteY6-210" fmla="*/ 5286 h 10000"/>
                <a:gd name="connsiteX0-211" fmla="*/ 0 w 9534"/>
                <a:gd name="connsiteY0-212" fmla="*/ 5086 h 9999"/>
                <a:gd name="connsiteX1-213" fmla="*/ 1109 w 9534"/>
                <a:gd name="connsiteY1-214" fmla="*/ 1 h 9999"/>
                <a:gd name="connsiteX2-215" fmla="*/ 8352 w 9534"/>
                <a:gd name="connsiteY2-216" fmla="*/ 1 h 9999"/>
                <a:gd name="connsiteX3-217" fmla="*/ 9534 w 9534"/>
                <a:gd name="connsiteY3-218" fmla="*/ 5392 h 9999"/>
                <a:gd name="connsiteX4-219" fmla="*/ 8332 w 9534"/>
                <a:gd name="connsiteY4-220" fmla="*/ 9941 h 9999"/>
                <a:gd name="connsiteX5-221" fmla="*/ 1109 w 9534"/>
                <a:gd name="connsiteY5-222" fmla="*/ 9986 h 9999"/>
                <a:gd name="connsiteX6-223" fmla="*/ 0 w 9534"/>
                <a:gd name="connsiteY6-224" fmla="*/ 5086 h 9999"/>
                <a:gd name="connsiteX0-225" fmla="*/ 0 w 10000"/>
                <a:gd name="connsiteY0-226" fmla="*/ 5087 h 10000"/>
                <a:gd name="connsiteX1-227" fmla="*/ 1163 w 10000"/>
                <a:gd name="connsiteY1-228" fmla="*/ 1 h 10000"/>
                <a:gd name="connsiteX2-229" fmla="*/ 8760 w 10000"/>
                <a:gd name="connsiteY2-230" fmla="*/ 1 h 10000"/>
                <a:gd name="connsiteX3-231" fmla="*/ 10000 w 10000"/>
                <a:gd name="connsiteY3-232" fmla="*/ 5393 h 10000"/>
                <a:gd name="connsiteX4-233" fmla="*/ 8739 w 10000"/>
                <a:gd name="connsiteY4-234" fmla="*/ 9942 h 10000"/>
                <a:gd name="connsiteX5-235" fmla="*/ 1163 w 10000"/>
                <a:gd name="connsiteY5-236" fmla="*/ 9987 h 10000"/>
                <a:gd name="connsiteX6-237" fmla="*/ 0 w 10000"/>
                <a:gd name="connsiteY6-238" fmla="*/ 5087 h 10000"/>
                <a:gd name="connsiteX0-239" fmla="*/ 0 w 10000"/>
                <a:gd name="connsiteY0-240" fmla="*/ 5087 h 10003"/>
                <a:gd name="connsiteX1-241" fmla="*/ 1163 w 10000"/>
                <a:gd name="connsiteY1-242" fmla="*/ 1 h 10003"/>
                <a:gd name="connsiteX2-243" fmla="*/ 8760 w 10000"/>
                <a:gd name="connsiteY2-244" fmla="*/ 1 h 10003"/>
                <a:gd name="connsiteX3-245" fmla="*/ 10000 w 10000"/>
                <a:gd name="connsiteY3-246" fmla="*/ 5393 h 10003"/>
                <a:gd name="connsiteX4-247" fmla="*/ 8739 w 10000"/>
                <a:gd name="connsiteY4-248" fmla="*/ 9942 h 10003"/>
                <a:gd name="connsiteX5-249" fmla="*/ 1163 w 10000"/>
                <a:gd name="connsiteY5-250" fmla="*/ 9987 h 10003"/>
                <a:gd name="connsiteX6-251" fmla="*/ 0 w 10000"/>
                <a:gd name="connsiteY6-252" fmla="*/ 5087 h 10003"/>
                <a:gd name="connsiteX0-253" fmla="*/ 0 w 10013"/>
                <a:gd name="connsiteY0-254" fmla="*/ 5087 h 10003"/>
                <a:gd name="connsiteX1-255" fmla="*/ 1163 w 10013"/>
                <a:gd name="connsiteY1-256" fmla="*/ 1 h 10003"/>
                <a:gd name="connsiteX2-257" fmla="*/ 8760 w 10013"/>
                <a:gd name="connsiteY2-258" fmla="*/ 1 h 10003"/>
                <a:gd name="connsiteX3-259" fmla="*/ 10013 w 10013"/>
                <a:gd name="connsiteY3-260" fmla="*/ 5172 h 10003"/>
                <a:gd name="connsiteX4-261" fmla="*/ 8739 w 10013"/>
                <a:gd name="connsiteY4-262" fmla="*/ 9942 h 10003"/>
                <a:gd name="connsiteX5-263" fmla="*/ 1163 w 10013"/>
                <a:gd name="connsiteY5-264" fmla="*/ 9987 h 10003"/>
                <a:gd name="connsiteX6-265" fmla="*/ 0 w 10013"/>
                <a:gd name="connsiteY6-266" fmla="*/ 5087 h 100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rgbClr val="CEC3DB">
                <a:alpha val="74510"/>
              </a:srgbClr>
            </a:solidFill>
            <a:ln w="19050">
              <a:noFill/>
            </a:ln>
            <a:effectLst>
              <a:outerShdw blurRad="50800" dist="381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32" name="#sl-pollanswer(0)"/>
            <p:cNvSpPr txBox="1"/>
            <p:nvPr/>
          </p:nvSpPr>
          <p:spPr>
            <a:xfrm>
              <a:off x="868211" y="3138698"/>
              <a:ext cx="4636190" cy="568969"/>
            </a:xfrm>
            <a:prstGeom prst="rect">
              <a:avLst/>
            </a:prstGeom>
            <a:noFill/>
          </p:spPr>
          <p:txBody>
            <a:bodyPr wrap="square" rtlCol="0" anchor="ctr" anchorCtr="0">
              <a:noAutofit/>
            </a:bodyPr>
            <a:lstStyle/>
            <a:p>
              <a:pPr lvl="0" algn="ctr"/>
              <a:r>
                <a:rPr lang="en-IE" sz="2800" dirty="0">
                  <a:solidFill>
                    <a:srgbClr val="FF0000"/>
                  </a:solidFill>
                  <a:latin typeface="Calibri" panose="020F0502020204030204" pitchFamily="34" charset="0"/>
                  <a:cs typeface="Calibri" panose="020F0502020204030204" pitchFamily="34" charset="0"/>
                </a:rPr>
                <a:t>Inverted commas or Quotation marks </a:t>
              </a:r>
              <a:r>
                <a:rPr lang="en-IE" sz="2800" dirty="0">
                  <a:latin typeface="Calibri" panose="020F0502020204030204" pitchFamily="34" charset="0"/>
                  <a:cs typeface="Calibri" panose="020F0502020204030204" pitchFamily="34" charset="0"/>
                </a:rPr>
                <a:t>are used to highlight </a:t>
              </a:r>
            </a:p>
            <a:p>
              <a:pPr lvl="0" algn="ctr"/>
              <a:r>
                <a:rPr lang="en-IE" sz="2800" dirty="0">
                  <a:solidFill>
                    <a:schemeClr val="tx1"/>
                  </a:solidFill>
                  <a:latin typeface="Calibri" panose="020F0502020204030204" pitchFamily="34" charset="0"/>
                  <a:cs typeface="Calibri" panose="020F0502020204030204" pitchFamily="34" charset="0"/>
                </a:rPr>
                <a:t>a direct speech, a direct quote or titles of books and</a:t>
              </a:r>
            </a:p>
            <a:p>
              <a:pPr lvl="0" algn="ctr"/>
              <a:r>
                <a:rPr lang="en-IE" sz="2800" dirty="0">
                  <a:solidFill>
                    <a:schemeClr val="tx1"/>
                  </a:solidFill>
                  <a:latin typeface="Calibri" panose="020F0502020204030204" pitchFamily="34" charset="0"/>
                  <a:cs typeface="Calibri" panose="020F0502020204030204" pitchFamily="34" charset="0"/>
                </a:rPr>
                <a:t> it draws the attention of the reader.</a:t>
              </a:r>
              <a:endParaRPr lang="en-US" sz="2800" dirty="0">
                <a:solidFill>
                  <a:schemeClr val="tx1"/>
                </a:solidFill>
                <a:latin typeface="Calibri" panose="020F0502020204030204" pitchFamily="34" charset="0"/>
                <a:cs typeface="Calibri" panose="020F0502020204030204" pitchFamily="34" charset="0"/>
              </a:endParaRPr>
            </a:p>
          </p:txBody>
        </p:sp>
      </p:grpSp>
      <p:grpSp>
        <p:nvGrpSpPr>
          <p:cNvPr id="33" name="Group 32"/>
          <p:cNvGrpSpPr/>
          <p:nvPr/>
        </p:nvGrpSpPr>
        <p:grpSpPr>
          <a:xfrm>
            <a:off x="745028" y="3782291"/>
            <a:ext cx="10695709" cy="2244436"/>
            <a:chOff x="668716" y="2969145"/>
            <a:chExt cx="5029200" cy="929684"/>
          </a:xfrm>
        </p:grpSpPr>
        <p:sp>
          <p:nvSpPr>
            <p:cNvPr id="34" name="Background"/>
            <p:cNvSpPr/>
            <p:nvPr/>
          </p:nvSpPr>
          <p:spPr>
            <a:xfrm>
              <a:off x="668716" y="2969145"/>
              <a:ext cx="5029200" cy="929684"/>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1" fmla="*/ 0 w 10000"/>
                <a:gd name="connsiteY0-2" fmla="*/ 5000 h 10000"/>
                <a:gd name="connsiteX1-3" fmla="*/ 2000 w 10000"/>
                <a:gd name="connsiteY1-4" fmla="*/ 0 h 10000"/>
                <a:gd name="connsiteX2-5" fmla="*/ 8000 w 10000"/>
                <a:gd name="connsiteY2-6" fmla="*/ 0 h 10000"/>
                <a:gd name="connsiteX3-7" fmla="*/ 10000 w 10000"/>
                <a:gd name="connsiteY3-8" fmla="*/ 5000 h 10000"/>
                <a:gd name="connsiteX4-9" fmla="*/ 8000 w 10000"/>
                <a:gd name="connsiteY4-10" fmla="*/ 10000 h 10000"/>
                <a:gd name="connsiteX5-11" fmla="*/ 2000 w 10000"/>
                <a:gd name="connsiteY5-12" fmla="*/ 10000 h 10000"/>
                <a:gd name="connsiteX6-13" fmla="*/ 0 w 10000"/>
                <a:gd name="connsiteY6-14" fmla="*/ 5000 h 10000"/>
                <a:gd name="connsiteX0-15" fmla="*/ 0 w 10000"/>
                <a:gd name="connsiteY0-16" fmla="*/ 5114 h 10114"/>
                <a:gd name="connsiteX1-17" fmla="*/ 2000 w 10000"/>
                <a:gd name="connsiteY1-18" fmla="*/ 114 h 10114"/>
                <a:gd name="connsiteX2-19" fmla="*/ 8000 w 10000"/>
                <a:gd name="connsiteY2-20" fmla="*/ 114 h 10114"/>
                <a:gd name="connsiteX3-21" fmla="*/ 10000 w 10000"/>
                <a:gd name="connsiteY3-22" fmla="*/ 5114 h 10114"/>
                <a:gd name="connsiteX4-23" fmla="*/ 8000 w 10000"/>
                <a:gd name="connsiteY4-24" fmla="*/ 10114 h 10114"/>
                <a:gd name="connsiteX5-25" fmla="*/ 2000 w 10000"/>
                <a:gd name="connsiteY5-26" fmla="*/ 10114 h 10114"/>
                <a:gd name="connsiteX6-27" fmla="*/ 0 w 10000"/>
                <a:gd name="connsiteY6-28" fmla="*/ 5114 h 10114"/>
                <a:gd name="connsiteX0-29" fmla="*/ 0 w 10000"/>
                <a:gd name="connsiteY0-30" fmla="*/ 5114 h 10127"/>
                <a:gd name="connsiteX1-31" fmla="*/ 2000 w 10000"/>
                <a:gd name="connsiteY1-32" fmla="*/ 114 h 10127"/>
                <a:gd name="connsiteX2-33" fmla="*/ 8000 w 10000"/>
                <a:gd name="connsiteY2-34" fmla="*/ 114 h 10127"/>
                <a:gd name="connsiteX3-35" fmla="*/ 10000 w 10000"/>
                <a:gd name="connsiteY3-36" fmla="*/ 5114 h 10127"/>
                <a:gd name="connsiteX4-37" fmla="*/ 8000 w 10000"/>
                <a:gd name="connsiteY4-38" fmla="*/ 10114 h 10127"/>
                <a:gd name="connsiteX5-39" fmla="*/ 2000 w 10000"/>
                <a:gd name="connsiteY5-40" fmla="*/ 10114 h 10127"/>
                <a:gd name="connsiteX6-41" fmla="*/ 0 w 10000"/>
                <a:gd name="connsiteY6-42" fmla="*/ 5114 h 10127"/>
                <a:gd name="connsiteX0-43" fmla="*/ 0 w 10000"/>
                <a:gd name="connsiteY0-44" fmla="*/ 5114 h 10287"/>
                <a:gd name="connsiteX1-45" fmla="*/ 2000 w 10000"/>
                <a:gd name="connsiteY1-46" fmla="*/ 114 h 10287"/>
                <a:gd name="connsiteX2-47" fmla="*/ 8000 w 10000"/>
                <a:gd name="connsiteY2-48" fmla="*/ 114 h 10287"/>
                <a:gd name="connsiteX3-49" fmla="*/ 10000 w 10000"/>
                <a:gd name="connsiteY3-50" fmla="*/ 5114 h 10287"/>
                <a:gd name="connsiteX4-51" fmla="*/ 8000 w 10000"/>
                <a:gd name="connsiteY4-52" fmla="*/ 10114 h 10287"/>
                <a:gd name="connsiteX5-53" fmla="*/ 2000 w 10000"/>
                <a:gd name="connsiteY5-54" fmla="*/ 10114 h 10287"/>
                <a:gd name="connsiteX6-55" fmla="*/ 0 w 10000"/>
                <a:gd name="connsiteY6-56" fmla="*/ 5114 h 10287"/>
                <a:gd name="connsiteX0-57" fmla="*/ 0 w 10000"/>
                <a:gd name="connsiteY0-58" fmla="*/ 5114 h 10287"/>
                <a:gd name="connsiteX1-59" fmla="*/ 2000 w 10000"/>
                <a:gd name="connsiteY1-60" fmla="*/ 114 h 10287"/>
                <a:gd name="connsiteX2-61" fmla="*/ 8000 w 10000"/>
                <a:gd name="connsiteY2-62" fmla="*/ 114 h 10287"/>
                <a:gd name="connsiteX3-63" fmla="*/ 10000 w 10000"/>
                <a:gd name="connsiteY3-64" fmla="*/ 5114 h 10287"/>
                <a:gd name="connsiteX4-65" fmla="*/ 8000 w 10000"/>
                <a:gd name="connsiteY4-66" fmla="*/ 10114 h 10287"/>
                <a:gd name="connsiteX5-67" fmla="*/ 2000 w 10000"/>
                <a:gd name="connsiteY5-68" fmla="*/ 10114 h 10287"/>
                <a:gd name="connsiteX6-69" fmla="*/ 0 w 10000"/>
                <a:gd name="connsiteY6-70" fmla="*/ 5114 h 10287"/>
                <a:gd name="connsiteX0-71" fmla="*/ 0 w 10000"/>
                <a:gd name="connsiteY0-72" fmla="*/ 5114 h 10243"/>
                <a:gd name="connsiteX1-73" fmla="*/ 2000 w 10000"/>
                <a:gd name="connsiteY1-74" fmla="*/ 114 h 10243"/>
                <a:gd name="connsiteX2-75" fmla="*/ 8000 w 10000"/>
                <a:gd name="connsiteY2-76" fmla="*/ 114 h 10243"/>
                <a:gd name="connsiteX3-77" fmla="*/ 10000 w 10000"/>
                <a:gd name="connsiteY3-78" fmla="*/ 5114 h 10243"/>
                <a:gd name="connsiteX4-79" fmla="*/ 7983 w 10000"/>
                <a:gd name="connsiteY4-80" fmla="*/ 10069 h 10243"/>
                <a:gd name="connsiteX5-81" fmla="*/ 2000 w 10000"/>
                <a:gd name="connsiteY5-82" fmla="*/ 10114 h 10243"/>
                <a:gd name="connsiteX6-83" fmla="*/ 0 w 10000"/>
                <a:gd name="connsiteY6-84" fmla="*/ 5114 h 10243"/>
                <a:gd name="connsiteX0-85" fmla="*/ 0 w 10000"/>
                <a:gd name="connsiteY0-86" fmla="*/ 5114 h 10127"/>
                <a:gd name="connsiteX1-87" fmla="*/ 2000 w 10000"/>
                <a:gd name="connsiteY1-88" fmla="*/ 114 h 10127"/>
                <a:gd name="connsiteX2-89" fmla="*/ 8000 w 10000"/>
                <a:gd name="connsiteY2-90" fmla="*/ 114 h 10127"/>
                <a:gd name="connsiteX3-91" fmla="*/ 10000 w 10000"/>
                <a:gd name="connsiteY3-92" fmla="*/ 5114 h 10127"/>
                <a:gd name="connsiteX4-93" fmla="*/ 7983 w 10000"/>
                <a:gd name="connsiteY4-94" fmla="*/ 10069 h 10127"/>
                <a:gd name="connsiteX5-95" fmla="*/ 2000 w 10000"/>
                <a:gd name="connsiteY5-96" fmla="*/ 10114 h 10127"/>
                <a:gd name="connsiteX6-97" fmla="*/ 0 w 10000"/>
                <a:gd name="connsiteY6-98" fmla="*/ 5114 h 10127"/>
                <a:gd name="connsiteX0-99" fmla="*/ 0 w 10000"/>
                <a:gd name="connsiteY0-100" fmla="*/ 5114 h 10127"/>
                <a:gd name="connsiteX1-101" fmla="*/ 2000 w 10000"/>
                <a:gd name="connsiteY1-102" fmla="*/ 114 h 10127"/>
                <a:gd name="connsiteX2-103" fmla="*/ 8000 w 10000"/>
                <a:gd name="connsiteY2-104" fmla="*/ 114 h 10127"/>
                <a:gd name="connsiteX3-105" fmla="*/ 10000 w 10000"/>
                <a:gd name="connsiteY3-106" fmla="*/ 5114 h 10127"/>
                <a:gd name="connsiteX4-107" fmla="*/ 7983 w 10000"/>
                <a:gd name="connsiteY4-108" fmla="*/ 10069 h 10127"/>
                <a:gd name="connsiteX5-109" fmla="*/ 2000 w 10000"/>
                <a:gd name="connsiteY5-110" fmla="*/ 10114 h 10127"/>
                <a:gd name="connsiteX6-111" fmla="*/ 0 w 10000"/>
                <a:gd name="connsiteY6-112" fmla="*/ 5114 h 10127"/>
                <a:gd name="connsiteX0-113" fmla="*/ 0 w 10000"/>
                <a:gd name="connsiteY0-114" fmla="*/ 5001 h 10014"/>
                <a:gd name="connsiteX1-115" fmla="*/ 2000 w 10000"/>
                <a:gd name="connsiteY1-116" fmla="*/ 1 h 10014"/>
                <a:gd name="connsiteX2-117" fmla="*/ 8000 w 10000"/>
                <a:gd name="connsiteY2-118" fmla="*/ 1 h 10014"/>
                <a:gd name="connsiteX3-119" fmla="*/ 10000 w 10000"/>
                <a:gd name="connsiteY3-120" fmla="*/ 5001 h 10014"/>
                <a:gd name="connsiteX4-121" fmla="*/ 7983 w 10000"/>
                <a:gd name="connsiteY4-122" fmla="*/ 9956 h 10014"/>
                <a:gd name="connsiteX5-123" fmla="*/ 2000 w 10000"/>
                <a:gd name="connsiteY5-124" fmla="*/ 10001 h 10014"/>
                <a:gd name="connsiteX6-125" fmla="*/ 0 w 10000"/>
                <a:gd name="connsiteY6-126" fmla="*/ 5001 h 10014"/>
                <a:gd name="connsiteX0-127" fmla="*/ 0 w 9246"/>
                <a:gd name="connsiteY0-128" fmla="*/ 5001 h 10014"/>
                <a:gd name="connsiteX1-129" fmla="*/ 2000 w 9246"/>
                <a:gd name="connsiteY1-130" fmla="*/ 1 h 10014"/>
                <a:gd name="connsiteX2-131" fmla="*/ 8000 w 9246"/>
                <a:gd name="connsiteY2-132" fmla="*/ 1 h 10014"/>
                <a:gd name="connsiteX3-133" fmla="*/ 9246 w 9246"/>
                <a:gd name="connsiteY3-134" fmla="*/ 5294 h 10014"/>
                <a:gd name="connsiteX4-135" fmla="*/ 7983 w 9246"/>
                <a:gd name="connsiteY4-136" fmla="*/ 9956 h 10014"/>
                <a:gd name="connsiteX5-137" fmla="*/ 2000 w 9246"/>
                <a:gd name="connsiteY5-138" fmla="*/ 10001 h 10014"/>
                <a:gd name="connsiteX6-139" fmla="*/ 0 w 9246"/>
                <a:gd name="connsiteY6-140" fmla="*/ 5001 h 10014"/>
                <a:gd name="connsiteX0-141" fmla="*/ 0 w 9248"/>
                <a:gd name="connsiteY0-142" fmla="*/ 5287 h 10001"/>
                <a:gd name="connsiteX1-143" fmla="*/ 1411 w 9248"/>
                <a:gd name="connsiteY1-144" fmla="*/ 1 h 10001"/>
                <a:gd name="connsiteX2-145" fmla="*/ 7900 w 9248"/>
                <a:gd name="connsiteY2-146" fmla="*/ 1 h 10001"/>
                <a:gd name="connsiteX3-147" fmla="*/ 9248 w 9248"/>
                <a:gd name="connsiteY3-148" fmla="*/ 5287 h 10001"/>
                <a:gd name="connsiteX4-149" fmla="*/ 7882 w 9248"/>
                <a:gd name="connsiteY4-150" fmla="*/ 9942 h 10001"/>
                <a:gd name="connsiteX5-151" fmla="*/ 1411 w 9248"/>
                <a:gd name="connsiteY5-152" fmla="*/ 9987 h 10001"/>
                <a:gd name="connsiteX6-153" fmla="*/ 0 w 9248"/>
                <a:gd name="connsiteY6-154" fmla="*/ 5287 h 10001"/>
                <a:gd name="connsiteX0-155" fmla="*/ 0 w 9687"/>
                <a:gd name="connsiteY0-156" fmla="*/ 5286 h 10000"/>
                <a:gd name="connsiteX1-157" fmla="*/ 1526 w 9687"/>
                <a:gd name="connsiteY1-158" fmla="*/ 1 h 10000"/>
                <a:gd name="connsiteX2-159" fmla="*/ 8542 w 9687"/>
                <a:gd name="connsiteY2-160" fmla="*/ 1 h 10000"/>
                <a:gd name="connsiteX3-161" fmla="*/ 9687 w 9687"/>
                <a:gd name="connsiteY3-162" fmla="*/ 5392 h 10000"/>
                <a:gd name="connsiteX4-163" fmla="*/ 8523 w 9687"/>
                <a:gd name="connsiteY4-164" fmla="*/ 9941 h 10000"/>
                <a:gd name="connsiteX5-165" fmla="*/ 1526 w 9687"/>
                <a:gd name="connsiteY5-166" fmla="*/ 9986 h 10000"/>
                <a:gd name="connsiteX6-167" fmla="*/ 0 w 9687"/>
                <a:gd name="connsiteY6-168" fmla="*/ 5286 h 10000"/>
                <a:gd name="connsiteX0-169" fmla="*/ 0 w 10000"/>
                <a:gd name="connsiteY0-170" fmla="*/ 5286 h 10000"/>
                <a:gd name="connsiteX1-171" fmla="*/ 1575 w 10000"/>
                <a:gd name="connsiteY1-172" fmla="*/ 1 h 10000"/>
                <a:gd name="connsiteX2-173" fmla="*/ 8818 w 10000"/>
                <a:gd name="connsiteY2-174" fmla="*/ 1 h 10000"/>
                <a:gd name="connsiteX3-175" fmla="*/ 10000 w 10000"/>
                <a:gd name="connsiteY3-176" fmla="*/ 5392 h 10000"/>
                <a:gd name="connsiteX4-177" fmla="*/ 8798 w 10000"/>
                <a:gd name="connsiteY4-178" fmla="*/ 9941 h 10000"/>
                <a:gd name="connsiteX5-179" fmla="*/ 1575 w 10000"/>
                <a:gd name="connsiteY5-180" fmla="*/ 9986 h 10000"/>
                <a:gd name="connsiteX6-181" fmla="*/ 0 w 10000"/>
                <a:gd name="connsiteY6-182" fmla="*/ 5286 h 10000"/>
                <a:gd name="connsiteX0-183" fmla="*/ 0 w 10000"/>
                <a:gd name="connsiteY0-184" fmla="*/ 5286 h 10000"/>
                <a:gd name="connsiteX1-185" fmla="*/ 1575 w 10000"/>
                <a:gd name="connsiteY1-186" fmla="*/ 1 h 10000"/>
                <a:gd name="connsiteX2-187" fmla="*/ 8818 w 10000"/>
                <a:gd name="connsiteY2-188" fmla="*/ 1 h 10000"/>
                <a:gd name="connsiteX3-189" fmla="*/ 10000 w 10000"/>
                <a:gd name="connsiteY3-190" fmla="*/ 5392 h 10000"/>
                <a:gd name="connsiteX4-191" fmla="*/ 8798 w 10000"/>
                <a:gd name="connsiteY4-192" fmla="*/ 9941 h 10000"/>
                <a:gd name="connsiteX5-193" fmla="*/ 1575 w 10000"/>
                <a:gd name="connsiteY5-194" fmla="*/ 9986 h 10000"/>
                <a:gd name="connsiteX6-195" fmla="*/ 0 w 10000"/>
                <a:gd name="connsiteY6-196" fmla="*/ 5286 h 10000"/>
                <a:gd name="connsiteX0-197" fmla="*/ 0 w 10000"/>
                <a:gd name="connsiteY0-198" fmla="*/ 5286 h 10000"/>
                <a:gd name="connsiteX1-199" fmla="*/ 1575 w 10000"/>
                <a:gd name="connsiteY1-200" fmla="*/ 1 h 10000"/>
                <a:gd name="connsiteX2-201" fmla="*/ 8818 w 10000"/>
                <a:gd name="connsiteY2-202" fmla="*/ 1 h 10000"/>
                <a:gd name="connsiteX3-203" fmla="*/ 10000 w 10000"/>
                <a:gd name="connsiteY3-204" fmla="*/ 5392 h 10000"/>
                <a:gd name="connsiteX4-205" fmla="*/ 8798 w 10000"/>
                <a:gd name="connsiteY4-206" fmla="*/ 9941 h 10000"/>
                <a:gd name="connsiteX5-207" fmla="*/ 1575 w 10000"/>
                <a:gd name="connsiteY5-208" fmla="*/ 9986 h 10000"/>
                <a:gd name="connsiteX6-209" fmla="*/ 0 w 10000"/>
                <a:gd name="connsiteY6-210" fmla="*/ 5286 h 10000"/>
                <a:gd name="connsiteX0-211" fmla="*/ 0 w 9534"/>
                <a:gd name="connsiteY0-212" fmla="*/ 5086 h 9999"/>
                <a:gd name="connsiteX1-213" fmla="*/ 1109 w 9534"/>
                <a:gd name="connsiteY1-214" fmla="*/ 1 h 9999"/>
                <a:gd name="connsiteX2-215" fmla="*/ 8352 w 9534"/>
                <a:gd name="connsiteY2-216" fmla="*/ 1 h 9999"/>
                <a:gd name="connsiteX3-217" fmla="*/ 9534 w 9534"/>
                <a:gd name="connsiteY3-218" fmla="*/ 5392 h 9999"/>
                <a:gd name="connsiteX4-219" fmla="*/ 8332 w 9534"/>
                <a:gd name="connsiteY4-220" fmla="*/ 9941 h 9999"/>
                <a:gd name="connsiteX5-221" fmla="*/ 1109 w 9534"/>
                <a:gd name="connsiteY5-222" fmla="*/ 9986 h 9999"/>
                <a:gd name="connsiteX6-223" fmla="*/ 0 w 9534"/>
                <a:gd name="connsiteY6-224" fmla="*/ 5086 h 9999"/>
                <a:gd name="connsiteX0-225" fmla="*/ 0 w 10000"/>
                <a:gd name="connsiteY0-226" fmla="*/ 5087 h 10000"/>
                <a:gd name="connsiteX1-227" fmla="*/ 1163 w 10000"/>
                <a:gd name="connsiteY1-228" fmla="*/ 1 h 10000"/>
                <a:gd name="connsiteX2-229" fmla="*/ 8760 w 10000"/>
                <a:gd name="connsiteY2-230" fmla="*/ 1 h 10000"/>
                <a:gd name="connsiteX3-231" fmla="*/ 10000 w 10000"/>
                <a:gd name="connsiteY3-232" fmla="*/ 5393 h 10000"/>
                <a:gd name="connsiteX4-233" fmla="*/ 8739 w 10000"/>
                <a:gd name="connsiteY4-234" fmla="*/ 9942 h 10000"/>
                <a:gd name="connsiteX5-235" fmla="*/ 1163 w 10000"/>
                <a:gd name="connsiteY5-236" fmla="*/ 9987 h 10000"/>
                <a:gd name="connsiteX6-237" fmla="*/ 0 w 10000"/>
                <a:gd name="connsiteY6-238" fmla="*/ 5087 h 10000"/>
                <a:gd name="connsiteX0-239" fmla="*/ 0 w 10000"/>
                <a:gd name="connsiteY0-240" fmla="*/ 5087 h 10003"/>
                <a:gd name="connsiteX1-241" fmla="*/ 1163 w 10000"/>
                <a:gd name="connsiteY1-242" fmla="*/ 1 h 10003"/>
                <a:gd name="connsiteX2-243" fmla="*/ 8760 w 10000"/>
                <a:gd name="connsiteY2-244" fmla="*/ 1 h 10003"/>
                <a:gd name="connsiteX3-245" fmla="*/ 10000 w 10000"/>
                <a:gd name="connsiteY3-246" fmla="*/ 5393 h 10003"/>
                <a:gd name="connsiteX4-247" fmla="*/ 8739 w 10000"/>
                <a:gd name="connsiteY4-248" fmla="*/ 9942 h 10003"/>
                <a:gd name="connsiteX5-249" fmla="*/ 1163 w 10000"/>
                <a:gd name="connsiteY5-250" fmla="*/ 9987 h 10003"/>
                <a:gd name="connsiteX6-251" fmla="*/ 0 w 10000"/>
                <a:gd name="connsiteY6-252" fmla="*/ 5087 h 10003"/>
                <a:gd name="connsiteX0-253" fmla="*/ 0 w 10013"/>
                <a:gd name="connsiteY0-254" fmla="*/ 5087 h 10003"/>
                <a:gd name="connsiteX1-255" fmla="*/ 1163 w 10013"/>
                <a:gd name="connsiteY1-256" fmla="*/ 1 h 10003"/>
                <a:gd name="connsiteX2-257" fmla="*/ 8760 w 10013"/>
                <a:gd name="connsiteY2-258" fmla="*/ 1 h 10003"/>
                <a:gd name="connsiteX3-259" fmla="*/ 10013 w 10013"/>
                <a:gd name="connsiteY3-260" fmla="*/ 5172 h 10003"/>
                <a:gd name="connsiteX4-261" fmla="*/ 8739 w 10013"/>
                <a:gd name="connsiteY4-262" fmla="*/ 9942 h 10003"/>
                <a:gd name="connsiteX5-263" fmla="*/ 1163 w 10013"/>
                <a:gd name="connsiteY5-264" fmla="*/ 9987 h 10003"/>
                <a:gd name="connsiteX6-265" fmla="*/ 0 w 10013"/>
                <a:gd name="connsiteY6-266" fmla="*/ 5087 h 100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13" h="10003">
                  <a:moveTo>
                    <a:pt x="0" y="5087"/>
                  </a:moveTo>
                  <a:cubicBezTo>
                    <a:pt x="487" y="3172"/>
                    <a:pt x="273" y="86"/>
                    <a:pt x="1163" y="1"/>
                  </a:cubicBezTo>
                  <a:lnTo>
                    <a:pt x="8760" y="1"/>
                  </a:lnTo>
                  <a:cubicBezTo>
                    <a:pt x="9749" y="-16"/>
                    <a:pt x="9568" y="2565"/>
                    <a:pt x="10013" y="5172"/>
                  </a:cubicBezTo>
                  <a:cubicBezTo>
                    <a:pt x="9488" y="8214"/>
                    <a:pt x="9635" y="10053"/>
                    <a:pt x="8739" y="9942"/>
                  </a:cubicBezTo>
                  <a:lnTo>
                    <a:pt x="1163" y="9987"/>
                  </a:lnTo>
                  <a:cubicBezTo>
                    <a:pt x="261" y="10245"/>
                    <a:pt x="506" y="7351"/>
                    <a:pt x="0" y="5087"/>
                  </a:cubicBezTo>
                  <a:close/>
                </a:path>
              </a:pathLst>
            </a:custGeom>
            <a:solidFill>
              <a:schemeClr val="accent5">
                <a:lumMod val="40000"/>
                <a:lumOff val="60000"/>
              </a:schemeClr>
            </a:solidFill>
            <a:ln w="19050">
              <a:noFill/>
            </a:ln>
            <a:effectLst>
              <a:outerShdw blurRad="50800" dist="38100" dir="8100000" algn="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35" name="#sl-pollanswer(0)"/>
            <p:cNvSpPr txBox="1"/>
            <p:nvPr/>
          </p:nvSpPr>
          <p:spPr>
            <a:xfrm>
              <a:off x="1008886" y="3064168"/>
              <a:ext cx="4353661" cy="688453"/>
            </a:xfrm>
            <a:prstGeom prst="rect">
              <a:avLst/>
            </a:prstGeom>
            <a:noFill/>
          </p:spPr>
          <p:txBody>
            <a:bodyPr wrap="square" rtlCol="0" anchor="ctr" anchorCtr="0">
              <a:noAutofit/>
            </a:bodyPr>
            <a:lstStyle/>
            <a:p>
              <a:pPr marL="457200" indent="-457200" algn="ctr">
                <a:lnSpc>
                  <a:spcPct val="120000"/>
                </a:lnSpc>
              </a:pPr>
              <a:r>
                <a:rPr lang="en-IE" sz="2800" dirty="0">
                  <a:latin typeface="Calibri" panose="020F0502020204030204" pitchFamily="34" charset="0"/>
                  <a:cs typeface="Calibri" panose="020F0502020204030204" pitchFamily="34" charset="0"/>
                </a:rPr>
                <a:t>Any work we do in our daily lives is </a:t>
              </a:r>
              <a:r>
                <a:rPr lang="en-IE" sz="2800" dirty="0">
                  <a:solidFill>
                    <a:srgbClr val="FF0000"/>
                  </a:solidFill>
                  <a:latin typeface="Calibri" panose="020F0502020204030204" pitchFamily="34" charset="0"/>
                  <a:cs typeface="Calibri" panose="020F0502020204030204" pitchFamily="34" charset="0"/>
                </a:rPr>
                <a:t>highlighted</a:t>
              </a:r>
              <a:r>
                <a:rPr lang="en-IE" sz="2800" dirty="0">
                  <a:solidFill>
                    <a:schemeClr val="tx1"/>
                  </a:solidFill>
                  <a:latin typeface="Calibri" panose="020F0502020204030204" pitchFamily="34" charset="0"/>
                  <a:cs typeface="Calibri" panose="020F0502020204030204" pitchFamily="34" charset="0"/>
                </a:rPr>
                <a:t> when we do it in the best way possible</a:t>
              </a:r>
              <a:r>
                <a:rPr lang="en-IE" sz="2800" dirty="0">
                  <a:latin typeface="Calibri" panose="020F0502020204030204" pitchFamily="34" charset="0"/>
                  <a:cs typeface="Calibri" panose="020F0502020204030204" pitchFamily="34" charset="0"/>
                </a:rPr>
                <a:t> and it draws the attention of others.</a:t>
              </a:r>
              <a:endParaRPr lang="de-AT" sz="2800" dirty="0">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C7BB24-886D-DCB0-78C0-638F877D3733}"/>
              </a:ext>
            </a:extLst>
          </p:cNvPr>
          <p:cNvSpPr txBox="1">
            <a:spLocks/>
          </p:cNvSpPr>
          <p:nvPr/>
        </p:nvSpPr>
        <p:spPr>
          <a:xfrm>
            <a:off x="3559586" y="127423"/>
            <a:ext cx="5072829" cy="792087"/>
          </a:xfrm>
          <a:prstGeom prst="rect">
            <a:avLst/>
          </a:prstGeom>
          <a:gradFill flip="none" rotWithShape="1">
            <a:gsLst>
              <a:gs pos="0">
                <a:schemeClr val="accent2">
                  <a:lumMod val="5000"/>
                  <a:lumOff val="95000"/>
                </a:schemeClr>
              </a:gs>
              <a:gs pos="83000">
                <a:schemeClr val="accent2">
                  <a:lumMod val="45000"/>
                  <a:lumOff val="55000"/>
                </a:schemeClr>
              </a:gs>
              <a:gs pos="92000">
                <a:schemeClr val="accent2">
                  <a:lumMod val="75000"/>
                </a:schemeClr>
              </a:gs>
              <a:gs pos="100000">
                <a:schemeClr val="accent2">
                  <a:lumMod val="30000"/>
                  <a:lumOff val="70000"/>
                </a:schemeClr>
              </a:gs>
            </a:gsLst>
            <a:lin ang="5400000" scaled="1"/>
            <a:tileRect/>
          </a:gra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a:normAutofit/>
          </a:bodyPr>
          <a:lstStyle>
            <a:lvl1pPr algn="ctr" defTabSz="914400" rtl="0" eaLnBrk="1" latinLnBrk="0" hangingPunct="1">
              <a:spcBef>
                <a:spcPct val="0"/>
              </a:spcBef>
              <a:buNone/>
              <a:defRPr sz="3600" kern="1200" baseline="0">
                <a:solidFill>
                  <a:schemeClr val="tx1"/>
                </a:solidFill>
                <a:latin typeface="+mj-lt"/>
                <a:ea typeface="+mj-ea"/>
                <a:cs typeface="+mj-cs"/>
              </a:defRPr>
            </a:lvl1pPr>
          </a:lstStyle>
          <a:p>
            <a:r>
              <a:rPr lang="en-IN"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Story Time</a:t>
            </a:r>
          </a:p>
        </p:txBody>
      </p:sp>
      <p:sp>
        <p:nvSpPr>
          <p:cNvPr id="5" name="TextBox 4">
            <a:extLst>
              <a:ext uri="{FF2B5EF4-FFF2-40B4-BE49-F238E27FC236}">
                <a16:creationId xmlns:a16="http://schemas.microsoft.com/office/drawing/2014/main" id="{0602C290-5DD2-2BAD-54F7-10464614E016}"/>
              </a:ext>
            </a:extLst>
          </p:cNvPr>
          <p:cNvSpPr txBox="1"/>
          <p:nvPr/>
        </p:nvSpPr>
        <p:spPr>
          <a:xfrm>
            <a:off x="352926" y="1251284"/>
            <a:ext cx="4924928" cy="1235242"/>
          </a:xfrm>
          <a:prstGeom prst="rect">
            <a:avLst/>
          </a:prstGeom>
          <a:ln w="57150">
            <a:solidFill>
              <a:schemeClr val="accent4">
                <a:lumMod val="75000"/>
              </a:schemeClr>
            </a:solidFill>
          </a:ln>
          <a:scene3d>
            <a:camera prst="orthographicFront"/>
            <a:lightRig rig="threePt" dir="t"/>
          </a:scene3d>
          <a:sp3d>
            <a:bevelT w="101600" prst="riblet"/>
          </a:sp3d>
        </p:spPr>
        <p:style>
          <a:lnRef idx="2">
            <a:schemeClr val="accent3"/>
          </a:lnRef>
          <a:fillRef idx="1">
            <a:schemeClr val="lt1"/>
          </a:fillRef>
          <a:effectRef idx="0">
            <a:schemeClr val="accent3"/>
          </a:effectRef>
          <a:fontRef idx="minor">
            <a:schemeClr val="dk1"/>
          </a:fontRef>
        </p:style>
        <p:txBody>
          <a:bodyPr wrap="square" rtlCol="0">
            <a:spAutoFit/>
          </a:bodyPr>
          <a:lstStyle/>
          <a:p>
            <a:r>
              <a:rPr lang="en-IE" sz="2400" dirty="0">
                <a:latin typeface="Calibri" panose="020F0502020204030204" pitchFamily="34" charset="0"/>
                <a:cs typeface="Calibri" panose="020F0502020204030204" pitchFamily="34" charset="0"/>
              </a:rPr>
              <a:t>“ Why are you making two statues of the same type? “</a:t>
            </a:r>
          </a:p>
          <a:p>
            <a:r>
              <a:rPr lang="en-IE" sz="2400" dirty="0">
                <a:latin typeface="Calibri" panose="020F0502020204030204" pitchFamily="34" charset="0"/>
                <a:cs typeface="Calibri" panose="020F0502020204030204" pitchFamily="34" charset="0"/>
              </a:rPr>
              <a:t>“Isn’t one enough?”</a:t>
            </a:r>
            <a:endParaRPr lang="en-US" sz="2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50409CF-981C-0890-45C5-B9C6B80FA647}"/>
              </a:ext>
            </a:extLst>
          </p:cNvPr>
          <p:cNvSpPr txBox="1"/>
          <p:nvPr/>
        </p:nvSpPr>
        <p:spPr>
          <a:xfrm>
            <a:off x="4443664" y="5027686"/>
            <a:ext cx="6593305" cy="1569660"/>
          </a:xfrm>
          <a:prstGeom prst="rect">
            <a:avLst/>
          </a:prstGeom>
          <a:ln w="57150">
            <a:solidFill>
              <a:schemeClr val="accent6">
                <a:lumMod val="50000"/>
              </a:schemeClr>
            </a:solidFill>
          </a:ln>
          <a:scene3d>
            <a:camera prst="orthographicFront"/>
            <a:lightRig rig="threePt" dir="t"/>
          </a:scene3d>
          <a:sp3d>
            <a:bevelT w="101600" prst="riblet"/>
          </a:sp3d>
        </p:spPr>
        <p:style>
          <a:lnRef idx="2">
            <a:schemeClr val="accent3"/>
          </a:lnRef>
          <a:fillRef idx="1">
            <a:schemeClr val="lt1"/>
          </a:fillRef>
          <a:effectRef idx="0">
            <a:schemeClr val="accent3"/>
          </a:effectRef>
          <a:fontRef idx="minor">
            <a:schemeClr val="dk1"/>
          </a:fontRef>
        </p:style>
        <p:txBody>
          <a:bodyPr wrap="square" rtlCol="0">
            <a:spAutoFit/>
          </a:bodyPr>
          <a:lstStyle/>
          <a:p>
            <a:r>
              <a:rPr lang="en-IE" sz="2400" dirty="0">
                <a:solidFill>
                  <a:srgbClr val="FF0000"/>
                </a:solidFill>
                <a:latin typeface="Calibri" panose="020F0502020204030204" pitchFamily="34" charset="0"/>
                <a:cs typeface="Calibri" panose="020F0502020204030204" pitchFamily="34" charset="0"/>
              </a:rPr>
              <a:t>“Yes”</a:t>
            </a:r>
          </a:p>
          <a:p>
            <a:r>
              <a:rPr lang="en-IE" sz="2400" dirty="0">
                <a:latin typeface="Calibri" panose="020F0502020204030204" pitchFamily="34" charset="0"/>
                <a:cs typeface="Calibri" panose="020F0502020204030204" pitchFamily="34" charset="0"/>
              </a:rPr>
              <a:t>“Only one is needed but the first one I carved got </a:t>
            </a:r>
            <a:r>
              <a:rPr lang="en-IE" sz="2400" dirty="0">
                <a:solidFill>
                  <a:srgbClr val="FF0000"/>
                </a:solidFill>
                <a:latin typeface="Calibri" panose="020F0502020204030204" pitchFamily="34" charset="0"/>
                <a:cs typeface="Calibri" panose="020F0502020204030204" pitchFamily="34" charset="0"/>
              </a:rPr>
              <a:t>damaged</a:t>
            </a:r>
            <a:r>
              <a:rPr lang="en-IE" sz="2400" dirty="0">
                <a:latin typeface="Calibri" panose="020F0502020204030204" pitchFamily="34" charset="0"/>
                <a:cs typeface="Calibri" panose="020F0502020204030204" pitchFamily="34" charset="0"/>
              </a:rPr>
              <a:t> at the last stage and hence I am making another one.”</a:t>
            </a:r>
            <a:endParaRPr lang="en-US" sz="2400" dirty="0">
              <a:latin typeface="Calibri" panose="020F0502020204030204" pitchFamily="34" charset="0"/>
              <a:cs typeface="Calibri" panose="020F0502020204030204" pitchFamily="34" charset="0"/>
            </a:endParaRPr>
          </a:p>
        </p:txBody>
      </p:sp>
      <p:sp>
        <p:nvSpPr>
          <p:cNvPr id="10" name="Lightning Bolt 9"/>
          <p:cNvSpPr/>
          <p:nvPr/>
        </p:nvSpPr>
        <p:spPr>
          <a:xfrm rot="13423620">
            <a:off x="1909011" y="2759243"/>
            <a:ext cx="1026695" cy="898359"/>
          </a:xfrm>
          <a:prstGeom prst="lightningBol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ghtning Bolt 10"/>
          <p:cNvSpPr/>
          <p:nvPr/>
        </p:nvSpPr>
        <p:spPr>
          <a:xfrm>
            <a:off x="7058527" y="3994685"/>
            <a:ext cx="1122948" cy="978568"/>
          </a:xfrm>
          <a:prstGeom prst="lightningBol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srcRect l="16330" r="28425"/>
          <a:stretch/>
        </p:blipFill>
        <p:spPr>
          <a:xfrm>
            <a:off x="9543536" y="2715435"/>
            <a:ext cx="1428523" cy="1939385"/>
          </a:xfrm>
          <a:prstGeom prst="rect">
            <a:avLst/>
          </a:prstGeom>
        </p:spPr>
      </p:pic>
      <p:grpSp>
        <p:nvGrpSpPr>
          <p:cNvPr id="2" name="Group 1">
            <a:extLst>
              <a:ext uri="{FF2B5EF4-FFF2-40B4-BE49-F238E27FC236}">
                <a16:creationId xmlns:a16="http://schemas.microsoft.com/office/drawing/2014/main" id="{C77B6164-9726-37F4-3EEE-8D95338FBB72}"/>
              </a:ext>
            </a:extLst>
          </p:cNvPr>
          <p:cNvGrpSpPr/>
          <p:nvPr/>
        </p:nvGrpSpPr>
        <p:grpSpPr>
          <a:xfrm>
            <a:off x="6546515" y="945083"/>
            <a:ext cx="2387602" cy="3709737"/>
            <a:chOff x="-1" y="1018273"/>
            <a:chExt cx="2387602" cy="3709737"/>
          </a:xfrm>
        </p:grpSpPr>
        <p:pic>
          <p:nvPicPr>
            <p:cNvPr id="7" name="Picture 6">
              <a:extLst>
                <a:ext uri="{FF2B5EF4-FFF2-40B4-BE49-F238E27FC236}">
                  <a16:creationId xmlns:a16="http://schemas.microsoft.com/office/drawing/2014/main" id="{9FD3ED7C-6AFE-4980-F713-C2186AEA9929}"/>
                </a:ext>
              </a:extLst>
            </p:cNvPr>
            <p:cNvPicPr>
              <a:picLocks noChangeAspect="1"/>
            </p:cNvPicPr>
            <p:nvPr/>
          </p:nvPicPr>
          <p:blipFill>
            <a:blip r:embed="rId4"/>
            <a:stretch>
              <a:fillRect/>
            </a:stretch>
          </p:blipFill>
          <p:spPr>
            <a:xfrm>
              <a:off x="55019" y="1018273"/>
              <a:ext cx="2332582" cy="3709737"/>
            </a:xfrm>
            <a:prstGeom prst="rect">
              <a:avLst/>
            </a:prstGeom>
          </p:spPr>
        </p:pic>
        <p:pic>
          <p:nvPicPr>
            <p:cNvPr id="8" name="Picture 7">
              <a:extLst>
                <a:ext uri="{FF2B5EF4-FFF2-40B4-BE49-F238E27FC236}">
                  <a16:creationId xmlns:a16="http://schemas.microsoft.com/office/drawing/2014/main" id="{9CED226B-2650-919C-CACD-2670E5011280}"/>
                </a:ext>
              </a:extLst>
            </p:cNvPr>
            <p:cNvPicPr>
              <a:picLocks noChangeAspect="1"/>
            </p:cNvPicPr>
            <p:nvPr/>
          </p:nvPicPr>
          <p:blipFill rotWithShape="1">
            <a:blip r:embed="rId3"/>
            <a:srcRect l="13310" r="28766"/>
            <a:stretch/>
          </p:blipFill>
          <p:spPr>
            <a:xfrm>
              <a:off x="-1" y="1850748"/>
              <a:ext cx="1235242" cy="2877262"/>
            </a:xfrm>
            <a:prstGeom prst="rect">
              <a:avLst/>
            </a:prstGeom>
          </p:spPr>
        </p:pic>
      </p:grpSp>
      <p:pic>
        <p:nvPicPr>
          <p:cNvPr id="9" name="Picture 8">
            <a:extLst>
              <a:ext uri="{FF2B5EF4-FFF2-40B4-BE49-F238E27FC236}">
                <a16:creationId xmlns:a16="http://schemas.microsoft.com/office/drawing/2014/main" id="{6E36E130-EAD0-6663-0020-0D4B77B8D059}"/>
              </a:ext>
            </a:extLst>
          </p:cNvPr>
          <p:cNvPicPr>
            <a:picLocks noChangeAspect="1"/>
          </p:cNvPicPr>
          <p:nvPr/>
        </p:nvPicPr>
        <p:blipFill>
          <a:blip r:embed="rId5"/>
          <a:stretch>
            <a:fillRect/>
          </a:stretch>
        </p:blipFill>
        <p:spPr>
          <a:xfrm>
            <a:off x="1140824" y="3719236"/>
            <a:ext cx="1636151" cy="2787180"/>
          </a:xfrm>
          <a:prstGeom prst="rect">
            <a:avLst/>
          </a:prstGeom>
        </p:spPr>
      </p:pic>
    </p:spTree>
    <p:extLst>
      <p:ext uri="{BB962C8B-B14F-4D97-AF65-F5344CB8AC3E}">
        <p14:creationId xmlns:p14="http://schemas.microsoft.com/office/powerpoint/2010/main" val="424339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par>
                                <p:cTn id="12" presetID="22" presetClass="entr" presetSubtype="2"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righ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C7BB24-886D-DCB0-78C0-638F877D3733}"/>
              </a:ext>
            </a:extLst>
          </p:cNvPr>
          <p:cNvSpPr txBox="1">
            <a:spLocks/>
          </p:cNvSpPr>
          <p:nvPr/>
        </p:nvSpPr>
        <p:spPr>
          <a:xfrm>
            <a:off x="3559586" y="127423"/>
            <a:ext cx="5072829" cy="792087"/>
          </a:xfrm>
          <a:prstGeom prst="rect">
            <a:avLst/>
          </a:prstGeom>
          <a:gradFill flip="none" rotWithShape="1">
            <a:gsLst>
              <a:gs pos="0">
                <a:schemeClr val="accent2">
                  <a:lumMod val="5000"/>
                  <a:lumOff val="95000"/>
                </a:schemeClr>
              </a:gs>
              <a:gs pos="85000">
                <a:schemeClr val="accent2">
                  <a:lumMod val="45000"/>
                  <a:lumOff val="55000"/>
                </a:schemeClr>
              </a:gs>
              <a:gs pos="92000">
                <a:schemeClr val="accent2">
                  <a:lumMod val="75000"/>
                </a:schemeClr>
              </a:gs>
              <a:gs pos="100000">
                <a:schemeClr val="accent2">
                  <a:lumMod val="30000"/>
                  <a:lumOff val="70000"/>
                </a:schemeClr>
              </a:gs>
            </a:gsLst>
            <a:lin ang="5400000" scaled="1"/>
            <a:tileRect/>
          </a:gra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a:normAutofit/>
          </a:bodyPr>
          <a:lstStyle>
            <a:lvl1pPr algn="ctr" defTabSz="914400" rtl="0" eaLnBrk="1" latinLnBrk="0" hangingPunct="1">
              <a:spcBef>
                <a:spcPct val="0"/>
              </a:spcBef>
              <a:buNone/>
              <a:defRPr sz="3600" kern="1200" baseline="0">
                <a:solidFill>
                  <a:schemeClr val="tx1"/>
                </a:solidFill>
                <a:latin typeface="+mj-lt"/>
                <a:ea typeface="+mj-ea"/>
                <a:cs typeface="+mj-cs"/>
              </a:defRPr>
            </a:lvl1pPr>
          </a:lstStyle>
          <a:p>
            <a:r>
              <a:rPr lang="en-IN"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Story continues….</a:t>
            </a:r>
          </a:p>
        </p:txBody>
      </p:sp>
      <p:sp>
        <p:nvSpPr>
          <p:cNvPr id="5" name="TextBox 4">
            <a:extLst>
              <a:ext uri="{FF2B5EF4-FFF2-40B4-BE49-F238E27FC236}">
                <a16:creationId xmlns:a16="http://schemas.microsoft.com/office/drawing/2014/main" id="{0602C290-5DD2-2BAD-54F7-10464614E016}"/>
              </a:ext>
            </a:extLst>
          </p:cNvPr>
          <p:cNvSpPr txBox="1"/>
          <p:nvPr/>
        </p:nvSpPr>
        <p:spPr>
          <a:xfrm>
            <a:off x="863025" y="1372032"/>
            <a:ext cx="5316432" cy="461665"/>
          </a:xfrm>
          <a:prstGeom prst="rect">
            <a:avLst/>
          </a:prstGeom>
          <a:ln w="57150">
            <a:solidFill>
              <a:schemeClr val="accent4">
                <a:lumMod val="75000"/>
              </a:schemeClr>
            </a:solidFill>
          </a:ln>
          <a:scene3d>
            <a:camera prst="orthographicFront"/>
            <a:lightRig rig="threePt" dir="t"/>
          </a:scene3d>
          <a:sp3d>
            <a:bevelT w="101600" prst="riblet"/>
          </a:sp3d>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IE" sz="2400" dirty="0">
                <a:latin typeface="Calibri" panose="020F0502020204030204" pitchFamily="34" charset="0"/>
                <a:cs typeface="Calibri" panose="020F0502020204030204" pitchFamily="34" charset="0"/>
              </a:rPr>
              <a:t>I </a:t>
            </a:r>
            <a:r>
              <a:rPr lang="en-IN" sz="2400" dirty="0">
                <a:latin typeface="Calibri" panose="020F0502020204030204" pitchFamily="34" charset="0"/>
                <a:cs typeface="Calibri" panose="020F0502020204030204" pitchFamily="34" charset="0"/>
              </a:rPr>
              <a:t>could n</a:t>
            </a:r>
            <a:r>
              <a:rPr lang="en-IE" sz="2400" dirty="0" err="1">
                <a:latin typeface="Calibri" panose="020F0502020204030204" pitchFamily="34" charset="0"/>
                <a:cs typeface="Calibri" panose="020F0502020204030204" pitchFamily="34" charset="0"/>
              </a:rPr>
              <a:t>ot</a:t>
            </a:r>
            <a:r>
              <a:rPr lang="en-IE" sz="2400" dirty="0">
                <a:latin typeface="Calibri" panose="020F0502020204030204" pitchFamily="34" charset="0"/>
                <a:cs typeface="Calibri" panose="020F0502020204030204" pitchFamily="34" charset="0"/>
              </a:rPr>
              <a:t> find any damage in the idol. </a:t>
            </a:r>
            <a:endParaRPr lang="en-US" sz="2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50409CF-981C-0890-45C5-B9C6B80FA647}"/>
              </a:ext>
            </a:extLst>
          </p:cNvPr>
          <p:cNvSpPr txBox="1"/>
          <p:nvPr/>
        </p:nvSpPr>
        <p:spPr>
          <a:xfrm>
            <a:off x="7507704" y="2284488"/>
            <a:ext cx="4427621" cy="2308324"/>
          </a:xfrm>
          <a:prstGeom prst="rect">
            <a:avLst/>
          </a:prstGeom>
          <a:ln w="57150">
            <a:solidFill>
              <a:schemeClr val="accent6">
                <a:lumMod val="50000"/>
              </a:schemeClr>
            </a:solidFill>
          </a:ln>
          <a:scene3d>
            <a:camera prst="orthographicFront"/>
            <a:lightRig rig="threePt" dir="t"/>
          </a:scene3d>
          <a:sp3d>
            <a:bevelT w="101600" prst="riblet"/>
          </a:sp3d>
        </p:spPr>
        <p:style>
          <a:lnRef idx="2">
            <a:schemeClr val="accent3"/>
          </a:lnRef>
          <a:fillRef idx="1">
            <a:schemeClr val="lt1"/>
          </a:fillRef>
          <a:effectRef idx="0">
            <a:schemeClr val="accent3"/>
          </a:effectRef>
          <a:fontRef idx="minor">
            <a:schemeClr val="dk1"/>
          </a:fontRef>
        </p:style>
        <p:txBody>
          <a:bodyPr wrap="square" rtlCol="0">
            <a:spAutoFit/>
          </a:bodyPr>
          <a:lstStyle/>
          <a:p>
            <a:r>
              <a:rPr lang="en-IE" sz="2400" dirty="0">
                <a:latin typeface="Calibri" panose="020F0502020204030204" pitchFamily="34" charset="0"/>
                <a:cs typeface="Calibri" panose="020F0502020204030204" pitchFamily="34" charset="0"/>
              </a:rPr>
              <a:t>“Well”</a:t>
            </a:r>
            <a:r>
              <a:rPr lang="en-IN" sz="2400" dirty="0">
                <a:latin typeface="Calibri" panose="020F0502020204030204" pitchFamily="34" charset="0"/>
                <a:cs typeface="Calibri" panose="020F0502020204030204" pitchFamily="34" charset="0"/>
              </a:rPr>
              <a:t>  </a:t>
            </a:r>
          </a:p>
          <a:p>
            <a:endParaRPr lang="en-IN" sz="2400" dirty="0">
              <a:latin typeface="Calibri" panose="020F0502020204030204" pitchFamily="34" charset="0"/>
              <a:cs typeface="Calibri" panose="020F0502020204030204" pitchFamily="34" charset="0"/>
            </a:endParaRPr>
          </a:p>
          <a:p>
            <a:r>
              <a:rPr lang="en-IN" sz="2400" dirty="0">
                <a:latin typeface="Calibri" panose="020F0502020204030204" pitchFamily="34" charset="0"/>
                <a:cs typeface="Calibri" panose="020F0502020204030204" pitchFamily="34" charset="0"/>
              </a:rPr>
              <a:t>“</a:t>
            </a:r>
            <a:r>
              <a:rPr lang="en-IE" sz="2400" dirty="0">
                <a:latin typeface="Calibri" panose="020F0502020204030204" pitchFamily="34" charset="0"/>
                <a:cs typeface="Calibri" panose="020F0502020204030204" pitchFamily="34" charset="0"/>
              </a:rPr>
              <a:t>I am unable to find any damage in this idol. </a:t>
            </a:r>
          </a:p>
          <a:p>
            <a:endParaRPr lang="en-IE" sz="2400" dirty="0">
              <a:latin typeface="Calibri" panose="020F0502020204030204" pitchFamily="34" charset="0"/>
              <a:cs typeface="Calibri" panose="020F0502020204030204" pitchFamily="34" charset="0"/>
            </a:endParaRPr>
          </a:p>
          <a:p>
            <a:r>
              <a:rPr lang="en-IE" sz="2400" dirty="0">
                <a:latin typeface="Calibri" panose="020F0502020204030204" pitchFamily="34" charset="0"/>
                <a:cs typeface="Calibri" panose="020F0502020204030204" pitchFamily="34" charset="0"/>
              </a:rPr>
              <a:t>Where is the damage?”</a:t>
            </a:r>
          </a:p>
        </p:txBody>
      </p:sp>
      <p:sp>
        <p:nvSpPr>
          <p:cNvPr id="11" name="Lightning Bolt 10"/>
          <p:cNvSpPr/>
          <p:nvPr/>
        </p:nvSpPr>
        <p:spPr>
          <a:xfrm rot="18984380">
            <a:off x="4460414" y="2794086"/>
            <a:ext cx="2830257" cy="1575224"/>
          </a:xfrm>
          <a:prstGeom prst="lightningBol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p:cNvSpPr/>
          <p:nvPr/>
        </p:nvSpPr>
        <p:spPr>
          <a:xfrm>
            <a:off x="2406316" y="2037347"/>
            <a:ext cx="2037347" cy="1171074"/>
          </a:xfrm>
          <a:prstGeom prst="cloud">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1989222" y="3039633"/>
            <a:ext cx="3465096" cy="3353948"/>
          </a:xfrm>
          <a:prstGeom prst="rect">
            <a:avLst/>
          </a:prstGeom>
        </p:spPr>
      </p:pic>
    </p:spTree>
    <p:extLst>
      <p:ext uri="{BB962C8B-B14F-4D97-AF65-F5344CB8AC3E}">
        <p14:creationId xmlns:p14="http://schemas.microsoft.com/office/powerpoint/2010/main" val="183113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C7BB24-886D-DCB0-78C0-638F877D3733}"/>
              </a:ext>
            </a:extLst>
          </p:cNvPr>
          <p:cNvSpPr txBox="1">
            <a:spLocks/>
          </p:cNvSpPr>
          <p:nvPr/>
        </p:nvSpPr>
        <p:spPr>
          <a:xfrm>
            <a:off x="3559586" y="127423"/>
            <a:ext cx="5072829" cy="792087"/>
          </a:xfrm>
          <a:prstGeom prst="rect">
            <a:avLst/>
          </a:prstGeom>
          <a:gradFill flip="none" rotWithShape="1">
            <a:gsLst>
              <a:gs pos="0">
                <a:schemeClr val="accent2">
                  <a:lumMod val="5000"/>
                  <a:lumOff val="95000"/>
                </a:schemeClr>
              </a:gs>
              <a:gs pos="83000">
                <a:schemeClr val="accent2">
                  <a:lumMod val="45000"/>
                  <a:lumOff val="55000"/>
                </a:schemeClr>
              </a:gs>
              <a:gs pos="92000">
                <a:schemeClr val="accent2">
                  <a:lumMod val="75000"/>
                </a:schemeClr>
              </a:gs>
              <a:gs pos="100000">
                <a:schemeClr val="accent2">
                  <a:lumMod val="30000"/>
                  <a:lumOff val="70000"/>
                </a:schemeClr>
              </a:gs>
            </a:gsLst>
            <a:lin ang="5400000" scaled="1"/>
            <a:tileRect/>
          </a:gra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a:normAutofit/>
          </a:bodyPr>
          <a:lstStyle>
            <a:lvl1pPr algn="ctr" defTabSz="914400" rtl="0" eaLnBrk="1" latinLnBrk="0" hangingPunct="1">
              <a:spcBef>
                <a:spcPct val="0"/>
              </a:spcBef>
              <a:buNone/>
              <a:defRPr sz="3600" kern="1200" baseline="0">
                <a:solidFill>
                  <a:schemeClr val="tx1"/>
                </a:solidFill>
                <a:latin typeface="+mj-lt"/>
                <a:ea typeface="+mj-ea"/>
                <a:cs typeface="+mj-cs"/>
              </a:defRPr>
            </a:lvl1pPr>
          </a:lstStyle>
          <a:p>
            <a:r>
              <a:rPr lang="en-IN"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Story continues…</a:t>
            </a:r>
          </a:p>
        </p:txBody>
      </p:sp>
      <p:sp>
        <p:nvSpPr>
          <p:cNvPr id="6" name="TextBox 5">
            <a:extLst>
              <a:ext uri="{FF2B5EF4-FFF2-40B4-BE49-F238E27FC236}">
                <a16:creationId xmlns:a16="http://schemas.microsoft.com/office/drawing/2014/main" id="{D50409CF-981C-0890-45C5-B9C6B80FA647}"/>
              </a:ext>
            </a:extLst>
          </p:cNvPr>
          <p:cNvSpPr txBox="1"/>
          <p:nvPr/>
        </p:nvSpPr>
        <p:spPr>
          <a:xfrm>
            <a:off x="3994485" y="1787184"/>
            <a:ext cx="6962274" cy="954107"/>
          </a:xfrm>
          <a:prstGeom prst="rect">
            <a:avLst/>
          </a:prstGeom>
          <a:ln w="57150">
            <a:solidFill>
              <a:schemeClr val="accent6">
                <a:lumMod val="50000"/>
              </a:schemeClr>
            </a:solidFill>
          </a:ln>
          <a:scene3d>
            <a:camera prst="orthographicFront"/>
            <a:lightRig rig="threePt" dir="t"/>
          </a:scene3d>
          <a:sp3d>
            <a:bevelT w="101600" prst="riblet"/>
          </a:sp3d>
        </p:spPr>
        <p:style>
          <a:lnRef idx="2">
            <a:schemeClr val="accent3"/>
          </a:lnRef>
          <a:fillRef idx="1">
            <a:schemeClr val="lt1"/>
          </a:fillRef>
          <a:effectRef idx="0">
            <a:schemeClr val="accent3"/>
          </a:effectRef>
          <a:fontRef idx="minor">
            <a:schemeClr val="dk1"/>
          </a:fontRef>
        </p:style>
        <p:txBody>
          <a:bodyPr wrap="square" rtlCol="0">
            <a:spAutoFit/>
          </a:bodyPr>
          <a:lstStyle/>
          <a:p>
            <a:r>
              <a:rPr lang="en-IE" sz="2800" dirty="0">
                <a:latin typeface="Calibri" panose="020F0502020204030204" pitchFamily="34" charset="0"/>
                <a:cs typeface="Calibri" panose="020F0502020204030204" pitchFamily="34" charset="0"/>
              </a:rPr>
              <a:t>“There is a </a:t>
            </a:r>
            <a:r>
              <a:rPr lang="en-IE" sz="2800" dirty="0">
                <a:solidFill>
                  <a:srgbClr val="FF0000"/>
                </a:solidFill>
                <a:latin typeface="Calibri" panose="020F0502020204030204" pitchFamily="34" charset="0"/>
                <a:cs typeface="Calibri" panose="020F0502020204030204" pitchFamily="34" charset="0"/>
              </a:rPr>
              <a:t>small scratch </a:t>
            </a:r>
            <a:r>
              <a:rPr lang="en-IE" sz="2800" dirty="0">
                <a:latin typeface="Calibri" panose="020F0502020204030204" pitchFamily="34" charset="0"/>
                <a:cs typeface="Calibri" panose="020F0502020204030204" pitchFamily="34" charset="0"/>
              </a:rPr>
              <a:t>on the nose of the idol.”</a:t>
            </a:r>
            <a:endParaRPr lang="en-US" sz="2800" dirty="0">
              <a:latin typeface="Calibri" panose="020F0502020204030204" pitchFamily="34" charset="0"/>
              <a:cs typeface="Calibri" panose="020F0502020204030204" pitchFamily="34" charset="0"/>
            </a:endParaRPr>
          </a:p>
        </p:txBody>
      </p:sp>
      <p:sp>
        <p:nvSpPr>
          <p:cNvPr id="11" name="Lightning Bolt 10"/>
          <p:cNvSpPr/>
          <p:nvPr/>
        </p:nvSpPr>
        <p:spPr>
          <a:xfrm rot="18465714">
            <a:off x="2253516" y="2292927"/>
            <a:ext cx="1782384" cy="556898"/>
          </a:xfrm>
          <a:prstGeom prst="lightningBol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50409CF-981C-0890-45C5-B9C6B80FA647}"/>
              </a:ext>
            </a:extLst>
          </p:cNvPr>
          <p:cNvSpPr txBox="1"/>
          <p:nvPr/>
        </p:nvSpPr>
        <p:spPr>
          <a:xfrm>
            <a:off x="1491916" y="4923415"/>
            <a:ext cx="6753725" cy="830997"/>
          </a:xfrm>
          <a:prstGeom prst="rect">
            <a:avLst/>
          </a:prstGeom>
          <a:ln w="57150">
            <a:solidFill>
              <a:schemeClr val="accent6">
                <a:lumMod val="50000"/>
              </a:schemeClr>
            </a:solidFill>
          </a:ln>
          <a:scene3d>
            <a:camera prst="orthographicFront"/>
            <a:lightRig rig="threePt" dir="t"/>
          </a:scene3d>
          <a:sp3d>
            <a:bevelT w="101600" prst="riblet"/>
          </a:sp3d>
        </p:spPr>
        <p:style>
          <a:lnRef idx="2">
            <a:schemeClr val="accent3"/>
          </a:lnRef>
          <a:fillRef idx="1">
            <a:schemeClr val="lt1"/>
          </a:fillRef>
          <a:effectRef idx="0">
            <a:schemeClr val="accent3"/>
          </a:effectRef>
          <a:fontRef idx="minor">
            <a:schemeClr val="dk1"/>
          </a:fontRef>
        </p:style>
        <p:txBody>
          <a:bodyPr wrap="square" rtlCol="0">
            <a:spAutoFit/>
          </a:bodyPr>
          <a:lstStyle/>
          <a:p>
            <a:r>
              <a:rPr lang="en-IE" sz="2400" dirty="0">
                <a:latin typeface="Calibri" panose="020F0502020204030204" pitchFamily="34" charset="0"/>
                <a:cs typeface="Calibri" panose="020F0502020204030204" pitchFamily="34" charset="0"/>
              </a:rPr>
              <a:t>“No one can even </a:t>
            </a:r>
            <a:r>
              <a:rPr lang="en-IE" sz="2400" dirty="0">
                <a:solidFill>
                  <a:srgbClr val="FF0000"/>
                </a:solidFill>
                <a:latin typeface="Calibri" panose="020F0502020204030204" pitchFamily="34" charset="0"/>
                <a:cs typeface="Calibri" panose="020F0502020204030204" pitchFamily="34" charset="0"/>
              </a:rPr>
              <a:t>spot</a:t>
            </a:r>
            <a:r>
              <a:rPr lang="en-IE" sz="2400" dirty="0">
                <a:latin typeface="Calibri" panose="020F0502020204030204" pitchFamily="34" charset="0"/>
                <a:cs typeface="Calibri" panose="020F0502020204030204" pitchFamily="34" charset="0"/>
              </a:rPr>
              <a:t> it unless you tell. </a:t>
            </a:r>
          </a:p>
          <a:p>
            <a:r>
              <a:rPr lang="en-IE" sz="2400" dirty="0">
                <a:latin typeface="Calibri" panose="020F0502020204030204" pitchFamily="34" charset="0"/>
                <a:cs typeface="Calibri" panose="020F0502020204030204" pitchFamily="34" charset="0"/>
              </a:rPr>
              <a:t>By the way, where is it going to be installed?”</a:t>
            </a:r>
            <a:endParaRPr lang="en-US" sz="2400" dirty="0">
              <a:latin typeface="Calibri" panose="020F0502020204030204" pitchFamily="34" charset="0"/>
              <a:cs typeface="Calibri" panose="020F0502020204030204" pitchFamily="34" charset="0"/>
            </a:endParaRPr>
          </a:p>
        </p:txBody>
      </p:sp>
      <p:sp>
        <p:nvSpPr>
          <p:cNvPr id="8" name="Lightning Bolt 7"/>
          <p:cNvSpPr/>
          <p:nvPr/>
        </p:nvSpPr>
        <p:spPr>
          <a:xfrm rot="18465714">
            <a:off x="7944127" y="4027279"/>
            <a:ext cx="1782384" cy="556898"/>
          </a:xfrm>
          <a:prstGeom prst="lightningBol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9260304" y="2899611"/>
            <a:ext cx="2177717" cy="3709737"/>
          </a:xfrm>
          <a:prstGeom prst="rect">
            <a:avLst/>
          </a:prstGeom>
        </p:spPr>
      </p:pic>
      <p:grpSp>
        <p:nvGrpSpPr>
          <p:cNvPr id="2" name="Group 1">
            <a:extLst>
              <a:ext uri="{FF2B5EF4-FFF2-40B4-BE49-F238E27FC236}">
                <a16:creationId xmlns:a16="http://schemas.microsoft.com/office/drawing/2014/main" id="{E23B776A-6125-30D4-0E39-B1C360B3204B}"/>
              </a:ext>
            </a:extLst>
          </p:cNvPr>
          <p:cNvGrpSpPr/>
          <p:nvPr/>
        </p:nvGrpSpPr>
        <p:grpSpPr>
          <a:xfrm>
            <a:off x="86498" y="1018273"/>
            <a:ext cx="2387602" cy="3709737"/>
            <a:chOff x="-1" y="1018273"/>
            <a:chExt cx="2387602" cy="3709737"/>
          </a:xfrm>
        </p:grpSpPr>
        <p:pic>
          <p:nvPicPr>
            <p:cNvPr id="16" name="Picture 15">
              <a:extLst>
                <a:ext uri="{FF2B5EF4-FFF2-40B4-BE49-F238E27FC236}">
                  <a16:creationId xmlns:a16="http://schemas.microsoft.com/office/drawing/2014/main" id="{7625501A-2157-5976-9AAF-63AE2AF66655}"/>
                </a:ext>
              </a:extLst>
            </p:cNvPr>
            <p:cNvPicPr>
              <a:picLocks noChangeAspect="1"/>
            </p:cNvPicPr>
            <p:nvPr/>
          </p:nvPicPr>
          <p:blipFill>
            <a:blip r:embed="rId4"/>
            <a:stretch>
              <a:fillRect/>
            </a:stretch>
          </p:blipFill>
          <p:spPr>
            <a:xfrm>
              <a:off x="55019" y="1018273"/>
              <a:ext cx="2332582" cy="3709737"/>
            </a:xfrm>
            <a:prstGeom prst="rect">
              <a:avLst/>
            </a:prstGeom>
          </p:spPr>
        </p:pic>
        <p:pic>
          <p:nvPicPr>
            <p:cNvPr id="17" name="Picture 16">
              <a:extLst>
                <a:ext uri="{FF2B5EF4-FFF2-40B4-BE49-F238E27FC236}">
                  <a16:creationId xmlns:a16="http://schemas.microsoft.com/office/drawing/2014/main" id="{F8297D57-560D-E180-8E11-71C317359CC8}"/>
                </a:ext>
              </a:extLst>
            </p:cNvPr>
            <p:cNvPicPr>
              <a:picLocks noChangeAspect="1"/>
            </p:cNvPicPr>
            <p:nvPr/>
          </p:nvPicPr>
          <p:blipFill rotWithShape="1">
            <a:blip r:embed="rId5"/>
            <a:srcRect l="13310" r="28766"/>
            <a:stretch/>
          </p:blipFill>
          <p:spPr>
            <a:xfrm>
              <a:off x="-1" y="1850748"/>
              <a:ext cx="1235242" cy="2877262"/>
            </a:xfrm>
            <a:prstGeom prst="rect">
              <a:avLst/>
            </a:prstGeom>
          </p:spPr>
        </p:pic>
      </p:grpSp>
    </p:spTree>
    <p:extLst>
      <p:ext uri="{BB962C8B-B14F-4D97-AF65-F5344CB8AC3E}">
        <p14:creationId xmlns:p14="http://schemas.microsoft.com/office/powerpoint/2010/main" val="137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par>
                                <p:cTn id="16" presetID="1" presetClass="entr" presetSubtype="0"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C7BB24-886D-DCB0-78C0-638F877D3733}"/>
              </a:ext>
            </a:extLst>
          </p:cNvPr>
          <p:cNvSpPr txBox="1">
            <a:spLocks/>
          </p:cNvSpPr>
          <p:nvPr/>
        </p:nvSpPr>
        <p:spPr>
          <a:xfrm>
            <a:off x="3559586" y="127423"/>
            <a:ext cx="5072829" cy="792087"/>
          </a:xfrm>
          <a:prstGeom prst="rect">
            <a:avLst/>
          </a:prstGeom>
          <a:gradFill flip="none" rotWithShape="1">
            <a:gsLst>
              <a:gs pos="0">
                <a:schemeClr val="accent2">
                  <a:lumMod val="5000"/>
                  <a:lumOff val="95000"/>
                </a:schemeClr>
              </a:gs>
              <a:gs pos="74000">
                <a:schemeClr val="accent2">
                  <a:lumMod val="45000"/>
                  <a:lumOff val="55000"/>
                </a:schemeClr>
              </a:gs>
              <a:gs pos="92000">
                <a:schemeClr val="accent2">
                  <a:lumMod val="75000"/>
                </a:schemeClr>
              </a:gs>
              <a:gs pos="100000">
                <a:schemeClr val="accent2">
                  <a:lumMod val="30000"/>
                  <a:lumOff val="70000"/>
                </a:schemeClr>
              </a:gs>
            </a:gsLst>
            <a:lin ang="5400000" scaled="1"/>
            <a:tileRect/>
          </a:gra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a:normAutofit/>
          </a:bodyPr>
          <a:lstStyle>
            <a:lvl1pPr algn="ctr" defTabSz="914400" rtl="0" eaLnBrk="1" latinLnBrk="0" hangingPunct="1">
              <a:spcBef>
                <a:spcPct val="0"/>
              </a:spcBef>
              <a:buNone/>
              <a:defRPr sz="3600" kern="1200" baseline="0">
                <a:solidFill>
                  <a:schemeClr val="tx1"/>
                </a:solidFill>
                <a:latin typeface="+mj-lt"/>
                <a:ea typeface="+mj-ea"/>
                <a:cs typeface="+mj-cs"/>
              </a:defRPr>
            </a:lvl1pPr>
          </a:lstStyle>
          <a:p>
            <a:r>
              <a:rPr lang="en-IN"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Story continues…</a:t>
            </a:r>
          </a:p>
        </p:txBody>
      </p:sp>
      <p:sp>
        <p:nvSpPr>
          <p:cNvPr id="12" name="Speech Bubble: Oval 11">
            <a:extLst>
              <a:ext uri="{FF2B5EF4-FFF2-40B4-BE49-F238E27FC236}">
                <a16:creationId xmlns:a16="http://schemas.microsoft.com/office/drawing/2014/main" id="{8040A6EA-65EE-0D77-A592-3B3D9C9881EC}"/>
              </a:ext>
            </a:extLst>
          </p:cNvPr>
          <p:cNvSpPr/>
          <p:nvPr/>
        </p:nvSpPr>
        <p:spPr>
          <a:xfrm>
            <a:off x="4075367" y="1086052"/>
            <a:ext cx="2621995" cy="2620975"/>
          </a:xfrm>
          <a:prstGeom prst="wedgeEllipseCallout">
            <a:avLst>
              <a:gd name="adj1" fmla="val -79662"/>
              <a:gd name="adj2" fmla="val -3304"/>
            </a:avLst>
          </a:prstGeom>
        </p:spPr>
        <p:style>
          <a:lnRef idx="2">
            <a:schemeClr val="accent4"/>
          </a:lnRef>
          <a:fillRef idx="1">
            <a:schemeClr val="lt1"/>
          </a:fillRef>
          <a:effectRef idx="0">
            <a:schemeClr val="accent4"/>
          </a:effectRef>
          <a:fontRef idx="minor">
            <a:schemeClr val="dk1"/>
          </a:fontRef>
        </p:style>
        <p:txBody>
          <a:bodyPr rtlCol="0" anchor="ctr"/>
          <a:lstStyle/>
          <a:p>
            <a:pPr lvl="1"/>
            <a:r>
              <a:rPr lang="en-IE" sz="2400" dirty="0">
                <a:latin typeface="Calibri" panose="020F0502020204030204" pitchFamily="34" charset="0"/>
                <a:cs typeface="Calibri" panose="020F0502020204030204" pitchFamily="34" charset="0"/>
              </a:rPr>
              <a:t>It would be installed on the top of a fifteen feet top pillar.</a:t>
            </a:r>
            <a:endParaRPr lang="en-US" sz="2400" dirty="0">
              <a:latin typeface="Calibri" panose="020F0502020204030204" pitchFamily="34" charset="0"/>
              <a:cs typeface="Calibri" panose="020F0502020204030204" pitchFamily="34" charset="0"/>
            </a:endParaRPr>
          </a:p>
        </p:txBody>
      </p:sp>
      <p:sp>
        <p:nvSpPr>
          <p:cNvPr id="7" name="Speech Bubble: Oval 6">
            <a:extLst>
              <a:ext uri="{FF2B5EF4-FFF2-40B4-BE49-F238E27FC236}">
                <a16:creationId xmlns:a16="http://schemas.microsoft.com/office/drawing/2014/main" id="{CA58E560-30A1-0EF0-0320-E2F50A531853}"/>
              </a:ext>
            </a:extLst>
          </p:cNvPr>
          <p:cNvSpPr/>
          <p:nvPr/>
        </p:nvSpPr>
        <p:spPr>
          <a:xfrm>
            <a:off x="6924146" y="1086052"/>
            <a:ext cx="3003427" cy="2016577"/>
          </a:xfrm>
          <a:prstGeom prst="wedgeEllipseCallout">
            <a:avLst>
              <a:gd name="adj1" fmla="val 73950"/>
              <a:gd name="adj2" fmla="val 30448"/>
            </a:avLst>
          </a:prstGeom>
        </p:spPr>
        <p:style>
          <a:lnRef idx="2">
            <a:schemeClr val="accent4"/>
          </a:lnRef>
          <a:fillRef idx="1">
            <a:schemeClr val="lt1"/>
          </a:fillRef>
          <a:effectRef idx="0">
            <a:schemeClr val="accent4"/>
          </a:effectRef>
          <a:fontRef idx="minor">
            <a:schemeClr val="dk1"/>
          </a:fontRef>
        </p:style>
        <p:txBody>
          <a:bodyPr rtlCol="0" anchor="ctr"/>
          <a:lstStyle/>
          <a:p>
            <a:pPr lvl="1"/>
            <a:r>
              <a:rPr lang="en-IE" sz="2400" dirty="0">
                <a:latin typeface="Calibri" panose="020F0502020204030204" pitchFamily="34" charset="0"/>
                <a:cs typeface="Calibri" panose="020F0502020204030204" pitchFamily="34" charset="0"/>
              </a:rPr>
              <a:t>In that case, no one will know.</a:t>
            </a:r>
          </a:p>
          <a:p>
            <a:pPr lvl="1"/>
            <a:r>
              <a:rPr lang="en-IE" sz="2400" dirty="0">
                <a:latin typeface="Calibri" panose="020F0502020204030204" pitchFamily="34" charset="0"/>
                <a:cs typeface="Calibri" panose="020F0502020204030204" pitchFamily="34" charset="0"/>
              </a:rPr>
              <a:t>Why do you exert yourself?</a:t>
            </a:r>
            <a:endParaRPr lang="en-US" sz="2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8C83043-3C08-7D63-D96E-3C53E279D964}"/>
              </a:ext>
            </a:extLst>
          </p:cNvPr>
          <p:cNvPicPr>
            <a:picLocks noChangeAspect="1"/>
          </p:cNvPicPr>
          <p:nvPr/>
        </p:nvPicPr>
        <p:blipFill>
          <a:blip r:embed="rId3"/>
          <a:stretch>
            <a:fillRect/>
          </a:stretch>
        </p:blipFill>
        <p:spPr>
          <a:xfrm>
            <a:off x="9927573" y="2331198"/>
            <a:ext cx="2177717" cy="3709737"/>
          </a:xfrm>
          <a:prstGeom prst="rect">
            <a:avLst/>
          </a:prstGeom>
        </p:spPr>
      </p:pic>
      <p:grpSp>
        <p:nvGrpSpPr>
          <p:cNvPr id="3" name="Group 2">
            <a:extLst>
              <a:ext uri="{FF2B5EF4-FFF2-40B4-BE49-F238E27FC236}">
                <a16:creationId xmlns:a16="http://schemas.microsoft.com/office/drawing/2014/main" id="{44D7B969-A6C7-FC8E-F6ED-345396E83F6F}"/>
              </a:ext>
            </a:extLst>
          </p:cNvPr>
          <p:cNvGrpSpPr/>
          <p:nvPr/>
        </p:nvGrpSpPr>
        <p:grpSpPr>
          <a:xfrm>
            <a:off x="469781" y="1428213"/>
            <a:ext cx="2855737" cy="4001573"/>
            <a:chOff x="-1" y="1018273"/>
            <a:chExt cx="2387602" cy="3709737"/>
          </a:xfrm>
        </p:grpSpPr>
        <p:pic>
          <p:nvPicPr>
            <p:cNvPr id="8" name="Picture 7">
              <a:extLst>
                <a:ext uri="{FF2B5EF4-FFF2-40B4-BE49-F238E27FC236}">
                  <a16:creationId xmlns:a16="http://schemas.microsoft.com/office/drawing/2014/main" id="{691AA643-30FC-DE97-D3BB-24565F5663A0}"/>
                </a:ext>
              </a:extLst>
            </p:cNvPr>
            <p:cNvPicPr>
              <a:picLocks noChangeAspect="1"/>
            </p:cNvPicPr>
            <p:nvPr/>
          </p:nvPicPr>
          <p:blipFill>
            <a:blip r:embed="rId4"/>
            <a:stretch>
              <a:fillRect/>
            </a:stretch>
          </p:blipFill>
          <p:spPr>
            <a:xfrm>
              <a:off x="55019" y="1018273"/>
              <a:ext cx="2332582" cy="3709737"/>
            </a:xfrm>
            <a:prstGeom prst="rect">
              <a:avLst/>
            </a:prstGeom>
          </p:spPr>
        </p:pic>
        <p:pic>
          <p:nvPicPr>
            <p:cNvPr id="9" name="Picture 8">
              <a:extLst>
                <a:ext uri="{FF2B5EF4-FFF2-40B4-BE49-F238E27FC236}">
                  <a16:creationId xmlns:a16="http://schemas.microsoft.com/office/drawing/2014/main" id="{6A698F10-F151-AA98-45C0-57CF781B9911}"/>
                </a:ext>
              </a:extLst>
            </p:cNvPr>
            <p:cNvPicPr>
              <a:picLocks noChangeAspect="1"/>
            </p:cNvPicPr>
            <p:nvPr/>
          </p:nvPicPr>
          <p:blipFill rotWithShape="1">
            <a:blip r:embed="rId5"/>
            <a:srcRect l="13310" r="28766"/>
            <a:stretch/>
          </p:blipFill>
          <p:spPr>
            <a:xfrm>
              <a:off x="-1" y="1850748"/>
              <a:ext cx="1235242" cy="2877262"/>
            </a:xfrm>
            <a:prstGeom prst="rect">
              <a:avLst/>
            </a:prstGeom>
          </p:spPr>
        </p:pic>
      </p:grpSp>
    </p:spTree>
    <p:extLst>
      <p:ext uri="{BB962C8B-B14F-4D97-AF65-F5344CB8AC3E}">
        <p14:creationId xmlns:p14="http://schemas.microsoft.com/office/powerpoint/2010/main" val="121133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C7BB24-886D-DCB0-78C0-638F877D3733}"/>
              </a:ext>
            </a:extLst>
          </p:cNvPr>
          <p:cNvSpPr txBox="1">
            <a:spLocks/>
          </p:cNvSpPr>
          <p:nvPr/>
        </p:nvSpPr>
        <p:spPr>
          <a:xfrm>
            <a:off x="3559586" y="127423"/>
            <a:ext cx="5072829" cy="792087"/>
          </a:xfrm>
          <a:prstGeom prst="rect">
            <a:avLst/>
          </a:prstGeom>
          <a:gradFill flip="none" rotWithShape="1">
            <a:gsLst>
              <a:gs pos="0">
                <a:schemeClr val="accent2">
                  <a:lumMod val="5000"/>
                  <a:lumOff val="95000"/>
                </a:schemeClr>
              </a:gs>
              <a:gs pos="74000">
                <a:schemeClr val="accent2">
                  <a:lumMod val="45000"/>
                  <a:lumOff val="55000"/>
                </a:schemeClr>
              </a:gs>
              <a:gs pos="92000">
                <a:schemeClr val="accent2">
                  <a:lumMod val="75000"/>
                </a:schemeClr>
              </a:gs>
              <a:gs pos="100000">
                <a:schemeClr val="accent2">
                  <a:lumMod val="30000"/>
                  <a:lumOff val="70000"/>
                </a:schemeClr>
              </a:gs>
            </a:gsLst>
            <a:lin ang="5400000" scaled="1"/>
            <a:tileRect/>
          </a:gra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a:normAutofit/>
          </a:bodyPr>
          <a:lstStyle>
            <a:lvl1pPr algn="ctr" defTabSz="914400" rtl="0" eaLnBrk="1" latinLnBrk="0" hangingPunct="1">
              <a:spcBef>
                <a:spcPct val="0"/>
              </a:spcBef>
              <a:buNone/>
              <a:defRPr sz="3600" kern="1200" baseline="0">
                <a:solidFill>
                  <a:schemeClr val="tx1"/>
                </a:solidFill>
                <a:latin typeface="+mj-lt"/>
                <a:ea typeface="+mj-ea"/>
                <a:cs typeface="+mj-cs"/>
              </a:defRPr>
            </a:lvl1pPr>
          </a:lstStyle>
          <a:p>
            <a:r>
              <a:rPr lang="en-IN"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Story continues…</a:t>
            </a:r>
          </a:p>
        </p:txBody>
      </p:sp>
      <p:sp>
        <p:nvSpPr>
          <p:cNvPr id="13" name="Freeform 12"/>
          <p:cNvSpPr/>
          <p:nvPr/>
        </p:nvSpPr>
        <p:spPr>
          <a:xfrm>
            <a:off x="3222757" y="1347537"/>
            <a:ext cx="8600275" cy="4363452"/>
          </a:xfrm>
          <a:custGeom>
            <a:avLst/>
            <a:gdLst>
              <a:gd name="connsiteX0" fmla="*/ 1351933 w 8600275"/>
              <a:gd name="connsiteY0" fmla="*/ 0 h 4636168"/>
              <a:gd name="connsiteX1" fmla="*/ 7827565 w 8600275"/>
              <a:gd name="connsiteY1" fmla="*/ 0 h 4636168"/>
              <a:gd name="connsiteX2" fmla="*/ 8600275 w 8600275"/>
              <a:gd name="connsiteY2" fmla="*/ 772710 h 4636168"/>
              <a:gd name="connsiteX3" fmla="*/ 8600275 w 8600275"/>
              <a:gd name="connsiteY3" fmla="*/ 3863458 h 4636168"/>
              <a:gd name="connsiteX4" fmla="*/ 7827565 w 8600275"/>
              <a:gd name="connsiteY4" fmla="*/ 4636168 h 4636168"/>
              <a:gd name="connsiteX5" fmla="*/ 1351933 w 8600275"/>
              <a:gd name="connsiteY5" fmla="*/ 4636168 h 4636168"/>
              <a:gd name="connsiteX6" fmla="*/ 579223 w 8600275"/>
              <a:gd name="connsiteY6" fmla="*/ 3863458 h 4636168"/>
              <a:gd name="connsiteX7" fmla="*/ 579223 w 8600275"/>
              <a:gd name="connsiteY7" fmla="*/ 1181029 h 4636168"/>
              <a:gd name="connsiteX8" fmla="*/ 0 w 8600275"/>
              <a:gd name="connsiteY8" fmla="*/ 781493 h 4636168"/>
              <a:gd name="connsiteX9" fmla="*/ 627956 w 8600275"/>
              <a:gd name="connsiteY9" fmla="*/ 510562 h 4636168"/>
              <a:gd name="connsiteX10" fmla="*/ 639947 w 8600275"/>
              <a:gd name="connsiteY10" fmla="*/ 471937 h 4636168"/>
              <a:gd name="connsiteX11" fmla="*/ 1351933 w 8600275"/>
              <a:gd name="connsiteY11" fmla="*/ 0 h 463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0275" h="4636168">
                <a:moveTo>
                  <a:pt x="1351933" y="0"/>
                </a:moveTo>
                <a:lnTo>
                  <a:pt x="7827565" y="0"/>
                </a:lnTo>
                <a:cubicBezTo>
                  <a:pt x="8254321" y="0"/>
                  <a:pt x="8600275" y="345954"/>
                  <a:pt x="8600275" y="772710"/>
                </a:cubicBezTo>
                <a:lnTo>
                  <a:pt x="8600275" y="3863458"/>
                </a:lnTo>
                <a:cubicBezTo>
                  <a:pt x="8600275" y="4290214"/>
                  <a:pt x="8254321" y="4636168"/>
                  <a:pt x="7827565" y="4636168"/>
                </a:cubicBezTo>
                <a:lnTo>
                  <a:pt x="1351933" y="4636168"/>
                </a:lnTo>
                <a:cubicBezTo>
                  <a:pt x="925177" y="4636168"/>
                  <a:pt x="579223" y="4290214"/>
                  <a:pt x="579223" y="3863458"/>
                </a:cubicBezTo>
                <a:lnTo>
                  <a:pt x="579223" y="1181029"/>
                </a:lnTo>
                <a:lnTo>
                  <a:pt x="0" y="781493"/>
                </a:lnTo>
                <a:lnTo>
                  <a:pt x="627956" y="510562"/>
                </a:lnTo>
                <a:lnTo>
                  <a:pt x="639947" y="471937"/>
                </a:lnTo>
                <a:cubicBezTo>
                  <a:pt x="757250" y="194599"/>
                  <a:pt x="1031866" y="0"/>
                  <a:pt x="1351933" y="0"/>
                </a:cubicBezTo>
                <a:close/>
              </a:path>
            </a:pathLst>
          </a:cu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IE"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9" name="TextBox 8"/>
          <p:cNvSpPr txBox="1"/>
          <p:nvPr/>
        </p:nvSpPr>
        <p:spPr>
          <a:xfrm>
            <a:off x="3946360" y="4652210"/>
            <a:ext cx="7347284" cy="1046440"/>
          </a:xfrm>
          <a:prstGeom prst="rect">
            <a:avLst/>
          </a:prstGeom>
          <a:noFill/>
        </p:spPr>
        <p:txBody>
          <a:bodyPr wrap="square" rtlCol="0">
            <a:spAutoFit/>
          </a:bodyPr>
          <a:lstStyle/>
          <a:p>
            <a:r>
              <a:rPr lang="en-IE" sz="2400" dirty="0">
                <a:latin typeface="Calibri" panose="020F0502020204030204" pitchFamily="34" charset="0"/>
                <a:cs typeface="Calibri" panose="020F0502020204030204" pitchFamily="34" charset="0"/>
              </a:rPr>
              <a:t>I will continue to </a:t>
            </a:r>
            <a:r>
              <a:rPr lang="en-IE" sz="2400" dirty="0">
                <a:solidFill>
                  <a:srgbClr val="FF0000"/>
                </a:solidFill>
                <a:latin typeface="Calibri" panose="020F0502020204030204" pitchFamily="34" charset="0"/>
                <a:cs typeface="Calibri" panose="020F0502020204030204" pitchFamily="34" charset="0"/>
              </a:rPr>
              <a:t>give my best</a:t>
            </a:r>
            <a:r>
              <a:rPr lang="en-IE" sz="2400" dirty="0">
                <a:latin typeface="Calibri" panose="020F0502020204030204" pitchFamily="34" charset="0"/>
                <a:cs typeface="Calibri" panose="020F0502020204030204" pitchFamily="34" charset="0"/>
              </a:rPr>
              <a:t>, not for people to notice but for </a:t>
            </a:r>
            <a:r>
              <a:rPr lang="en-IE" sz="2400" dirty="0">
                <a:solidFill>
                  <a:srgbClr val="FF0000"/>
                </a:solidFill>
                <a:latin typeface="Calibri" panose="020F0502020204030204" pitchFamily="34" charset="0"/>
                <a:cs typeface="Calibri" panose="020F0502020204030204" pitchFamily="34" charset="0"/>
              </a:rPr>
              <a:t>my own satisfaction</a:t>
            </a:r>
            <a:r>
              <a:rPr lang="en-IE"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a:p>
            <a:endParaRPr lang="en-US" dirty="0"/>
          </a:p>
        </p:txBody>
      </p:sp>
      <p:sp>
        <p:nvSpPr>
          <p:cNvPr id="10" name="TextBox 9"/>
          <p:cNvSpPr txBox="1"/>
          <p:nvPr/>
        </p:nvSpPr>
        <p:spPr>
          <a:xfrm>
            <a:off x="4668253" y="1828800"/>
            <a:ext cx="5630779" cy="721895"/>
          </a:xfrm>
          <a:prstGeom prst="rect">
            <a:avLst/>
          </a:prstGeom>
          <a:noFill/>
        </p:spPr>
        <p:txBody>
          <a:bodyPr wrap="square" rtlCol="0">
            <a:spAutoFit/>
          </a:bodyPr>
          <a:lstStyle/>
          <a:p>
            <a:endParaRPr lang="en-US" dirty="0"/>
          </a:p>
        </p:txBody>
      </p:sp>
      <p:sp>
        <p:nvSpPr>
          <p:cNvPr id="11" name="TextBox 10"/>
          <p:cNvSpPr txBox="1"/>
          <p:nvPr/>
        </p:nvSpPr>
        <p:spPr>
          <a:xfrm>
            <a:off x="3930317" y="1588170"/>
            <a:ext cx="7411453" cy="677108"/>
          </a:xfrm>
          <a:prstGeom prst="rect">
            <a:avLst/>
          </a:prstGeom>
          <a:noFill/>
        </p:spPr>
        <p:txBody>
          <a:bodyPr wrap="square" rtlCol="0">
            <a:spAutoFit/>
          </a:bodyPr>
          <a:lstStyle/>
          <a:p>
            <a:r>
              <a:rPr lang="en-IE" sz="2400" dirty="0">
                <a:latin typeface="Calibri" panose="020F0502020204030204" pitchFamily="34" charset="0"/>
                <a:cs typeface="Calibri" panose="020F0502020204030204" pitchFamily="34" charset="0"/>
              </a:rPr>
              <a:t>“Others may not know, but </a:t>
            </a:r>
            <a:r>
              <a:rPr lang="en-IE" sz="2400" dirty="0">
                <a:solidFill>
                  <a:srgbClr val="FF0000"/>
                </a:solidFill>
                <a:latin typeface="Calibri" panose="020F0502020204030204" pitchFamily="34" charset="0"/>
                <a:cs typeface="Calibri" panose="020F0502020204030204" pitchFamily="34" charset="0"/>
              </a:rPr>
              <a:t>I know</a:t>
            </a:r>
            <a:r>
              <a:rPr lang="en-IE" sz="2400" dirty="0">
                <a:latin typeface="Calibri" panose="020F0502020204030204" pitchFamily="34" charset="0"/>
                <a:cs typeface="Calibri" panose="020F0502020204030204" pitchFamily="34" charset="0"/>
              </a:rPr>
              <a:t>, and the </a:t>
            </a:r>
            <a:r>
              <a:rPr lang="en-IE" sz="2400" dirty="0">
                <a:solidFill>
                  <a:srgbClr val="FF0000"/>
                </a:solidFill>
                <a:latin typeface="Calibri" panose="020F0502020204030204" pitchFamily="34" charset="0"/>
                <a:cs typeface="Calibri" panose="020F0502020204030204" pitchFamily="34" charset="0"/>
              </a:rPr>
              <a:t>Lord knows </a:t>
            </a:r>
            <a:r>
              <a:rPr lang="en-IE" sz="2400" dirty="0">
                <a:latin typeface="Calibri" panose="020F0502020204030204" pitchFamily="34" charset="0"/>
                <a:cs typeface="Calibri" panose="020F0502020204030204" pitchFamily="34" charset="0"/>
              </a:rPr>
              <a:t>it. </a:t>
            </a:r>
          </a:p>
          <a:p>
            <a:endParaRPr lang="en-US" dirty="0"/>
          </a:p>
        </p:txBody>
      </p:sp>
      <p:sp>
        <p:nvSpPr>
          <p:cNvPr id="16" name="TextBox 15"/>
          <p:cNvSpPr txBox="1"/>
          <p:nvPr/>
        </p:nvSpPr>
        <p:spPr>
          <a:xfrm>
            <a:off x="4010529" y="2406316"/>
            <a:ext cx="6994358" cy="830997"/>
          </a:xfrm>
          <a:prstGeom prst="rect">
            <a:avLst/>
          </a:prstGeom>
          <a:noFill/>
        </p:spPr>
        <p:txBody>
          <a:bodyPr wrap="square" rtlCol="0">
            <a:spAutoFit/>
          </a:bodyPr>
          <a:lstStyle/>
          <a:p>
            <a:r>
              <a:rPr lang="en-IE" sz="2400" dirty="0">
                <a:latin typeface="Calibri" panose="020F0502020204030204" pitchFamily="34" charset="0"/>
                <a:cs typeface="Calibri" panose="020F0502020204030204" pitchFamily="34" charset="0"/>
              </a:rPr>
              <a:t>Whatever work I have done till now, </a:t>
            </a:r>
          </a:p>
          <a:p>
            <a:r>
              <a:rPr lang="en-IE" sz="2400" dirty="0">
                <a:latin typeface="Calibri" panose="020F0502020204030204" pitchFamily="34" charset="0"/>
                <a:cs typeface="Calibri" panose="020F0502020204030204" pitchFamily="34" charset="0"/>
              </a:rPr>
              <a:t>I have always </a:t>
            </a:r>
            <a:r>
              <a:rPr lang="en-IE" sz="2400" dirty="0">
                <a:solidFill>
                  <a:srgbClr val="FF0000"/>
                </a:solidFill>
                <a:latin typeface="Calibri" panose="020F0502020204030204" pitchFamily="34" charset="0"/>
                <a:cs typeface="Calibri" panose="020F0502020204030204" pitchFamily="34" charset="0"/>
              </a:rPr>
              <a:t>put in my best efforts</a:t>
            </a:r>
            <a:r>
              <a:rPr lang="en-IE" sz="2400" dirty="0">
                <a:latin typeface="Calibri" panose="020F0502020204030204" pitchFamily="34" charset="0"/>
                <a:cs typeface="Calibri" panose="020F0502020204030204" pitchFamily="34" charset="0"/>
              </a:rPr>
              <a:t>. It </a:t>
            </a:r>
            <a:r>
              <a:rPr lang="en-IE" sz="2400" dirty="0">
                <a:solidFill>
                  <a:srgbClr val="FF0000"/>
                </a:solidFill>
                <a:latin typeface="Calibri" panose="020F0502020204030204" pitchFamily="34" charset="0"/>
                <a:cs typeface="Calibri" panose="020F0502020204030204" pitchFamily="34" charset="0"/>
              </a:rPr>
              <a:t>gives me joy.</a:t>
            </a:r>
            <a:endParaRPr lang="en-US" sz="2400" dirty="0"/>
          </a:p>
        </p:txBody>
      </p:sp>
      <p:sp>
        <p:nvSpPr>
          <p:cNvPr id="17" name="TextBox 16"/>
          <p:cNvSpPr txBox="1"/>
          <p:nvPr/>
        </p:nvSpPr>
        <p:spPr>
          <a:xfrm>
            <a:off x="3946359" y="3497179"/>
            <a:ext cx="7571875" cy="830997"/>
          </a:xfrm>
          <a:prstGeom prst="rect">
            <a:avLst/>
          </a:prstGeom>
          <a:noFill/>
        </p:spPr>
        <p:txBody>
          <a:bodyPr wrap="square" rtlCol="0">
            <a:spAutoFit/>
          </a:bodyPr>
          <a:lstStyle/>
          <a:p>
            <a:r>
              <a:rPr lang="en-IE" sz="2400" dirty="0">
                <a:latin typeface="Calibri" panose="020F0502020204030204" pitchFamily="34" charset="0"/>
                <a:cs typeface="Calibri" panose="020F0502020204030204" pitchFamily="34" charset="0"/>
              </a:rPr>
              <a:t>That is why every idol I make comes out best and it has also earned me a good name among the people in the village. </a:t>
            </a:r>
            <a:endParaRPr lang="en-US" sz="2400" dirty="0"/>
          </a:p>
        </p:txBody>
      </p:sp>
      <p:grpSp>
        <p:nvGrpSpPr>
          <p:cNvPr id="2" name="Group 1">
            <a:extLst>
              <a:ext uri="{FF2B5EF4-FFF2-40B4-BE49-F238E27FC236}">
                <a16:creationId xmlns:a16="http://schemas.microsoft.com/office/drawing/2014/main" id="{0940020A-B0E3-F35B-0BFA-DB5F665D0F0F}"/>
              </a:ext>
            </a:extLst>
          </p:cNvPr>
          <p:cNvGrpSpPr/>
          <p:nvPr/>
        </p:nvGrpSpPr>
        <p:grpSpPr>
          <a:xfrm>
            <a:off x="158044" y="1018273"/>
            <a:ext cx="3146629" cy="4680377"/>
            <a:chOff x="-1" y="1018273"/>
            <a:chExt cx="2387602" cy="3709737"/>
          </a:xfrm>
        </p:grpSpPr>
        <p:pic>
          <p:nvPicPr>
            <p:cNvPr id="3" name="Picture 2">
              <a:extLst>
                <a:ext uri="{FF2B5EF4-FFF2-40B4-BE49-F238E27FC236}">
                  <a16:creationId xmlns:a16="http://schemas.microsoft.com/office/drawing/2014/main" id="{05807D90-CE9B-7E84-DCD2-688733E094C4}"/>
                </a:ext>
              </a:extLst>
            </p:cNvPr>
            <p:cNvPicPr>
              <a:picLocks noChangeAspect="1"/>
            </p:cNvPicPr>
            <p:nvPr/>
          </p:nvPicPr>
          <p:blipFill>
            <a:blip r:embed="rId3"/>
            <a:stretch>
              <a:fillRect/>
            </a:stretch>
          </p:blipFill>
          <p:spPr>
            <a:xfrm>
              <a:off x="55019" y="1018273"/>
              <a:ext cx="2332582" cy="3709737"/>
            </a:xfrm>
            <a:prstGeom prst="rect">
              <a:avLst/>
            </a:prstGeom>
          </p:spPr>
        </p:pic>
        <p:pic>
          <p:nvPicPr>
            <p:cNvPr id="5" name="Picture 4">
              <a:extLst>
                <a:ext uri="{FF2B5EF4-FFF2-40B4-BE49-F238E27FC236}">
                  <a16:creationId xmlns:a16="http://schemas.microsoft.com/office/drawing/2014/main" id="{225F1828-C706-BFAC-D075-F7B3AA3A7324}"/>
                </a:ext>
              </a:extLst>
            </p:cNvPr>
            <p:cNvPicPr>
              <a:picLocks noChangeAspect="1"/>
            </p:cNvPicPr>
            <p:nvPr/>
          </p:nvPicPr>
          <p:blipFill rotWithShape="1">
            <a:blip r:embed="rId4"/>
            <a:srcRect l="13310" r="28766"/>
            <a:stretch/>
          </p:blipFill>
          <p:spPr>
            <a:xfrm>
              <a:off x="-1" y="1850748"/>
              <a:ext cx="1235242" cy="2877262"/>
            </a:xfrm>
            <a:prstGeom prst="rect">
              <a:avLst/>
            </a:prstGeom>
          </p:spPr>
        </p:pic>
      </p:grpSp>
    </p:spTree>
    <p:extLst>
      <p:ext uri="{BB962C8B-B14F-4D97-AF65-F5344CB8AC3E}">
        <p14:creationId xmlns:p14="http://schemas.microsoft.com/office/powerpoint/2010/main" val="325194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P spid="11"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C7BB24-886D-DCB0-78C0-638F877D3733}"/>
              </a:ext>
            </a:extLst>
          </p:cNvPr>
          <p:cNvSpPr txBox="1">
            <a:spLocks/>
          </p:cNvSpPr>
          <p:nvPr/>
        </p:nvSpPr>
        <p:spPr>
          <a:xfrm>
            <a:off x="3559586" y="127423"/>
            <a:ext cx="5072829" cy="792087"/>
          </a:xfrm>
          <a:prstGeom prst="rect">
            <a:avLst/>
          </a:prstGeom>
          <a:gradFill flip="none" rotWithShape="1">
            <a:gsLst>
              <a:gs pos="0">
                <a:schemeClr val="accent2">
                  <a:lumMod val="5000"/>
                  <a:lumOff val="95000"/>
                </a:schemeClr>
              </a:gs>
              <a:gs pos="74000">
                <a:schemeClr val="accent2">
                  <a:lumMod val="45000"/>
                  <a:lumOff val="55000"/>
                </a:schemeClr>
              </a:gs>
              <a:gs pos="92000">
                <a:schemeClr val="accent2">
                  <a:lumMod val="75000"/>
                </a:schemeClr>
              </a:gs>
              <a:gs pos="100000">
                <a:schemeClr val="accent2">
                  <a:lumMod val="30000"/>
                  <a:lumOff val="70000"/>
                </a:schemeClr>
              </a:gs>
            </a:gsLst>
            <a:lin ang="5400000" scaled="1"/>
            <a:tileRect/>
          </a:gra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a:normAutofit/>
          </a:bodyPr>
          <a:lstStyle>
            <a:lvl1pPr algn="ctr" defTabSz="914400" rtl="0" eaLnBrk="1" latinLnBrk="0" hangingPunct="1">
              <a:spcBef>
                <a:spcPct val="0"/>
              </a:spcBef>
              <a:buNone/>
              <a:defRPr sz="3600" kern="1200" baseline="0">
                <a:solidFill>
                  <a:schemeClr val="tx1"/>
                </a:solidFill>
                <a:latin typeface="+mj-lt"/>
                <a:ea typeface="+mj-ea"/>
                <a:cs typeface="+mj-cs"/>
              </a:defRPr>
            </a:lvl1pPr>
          </a:lstStyle>
          <a:p>
            <a:r>
              <a:rPr lang="en-IN"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Quote ……</a:t>
            </a:r>
          </a:p>
        </p:txBody>
      </p:sp>
      <p:grpSp>
        <p:nvGrpSpPr>
          <p:cNvPr id="3" name="Group 2">
            <a:extLst>
              <a:ext uri="{FF2B5EF4-FFF2-40B4-BE49-F238E27FC236}">
                <a16:creationId xmlns:a16="http://schemas.microsoft.com/office/drawing/2014/main" id="{6C0C77A4-C889-013E-62ED-F61D3E9FBD75}"/>
              </a:ext>
            </a:extLst>
          </p:cNvPr>
          <p:cNvGrpSpPr/>
          <p:nvPr/>
        </p:nvGrpSpPr>
        <p:grpSpPr>
          <a:xfrm>
            <a:off x="3911599" y="2767086"/>
            <a:ext cx="7261192" cy="993851"/>
            <a:chOff x="3911599" y="2767086"/>
            <a:chExt cx="7261192" cy="993851"/>
          </a:xfrm>
        </p:grpSpPr>
        <p:sp>
          <p:nvSpPr>
            <p:cNvPr id="13" name="Freeform 12"/>
            <p:cNvSpPr/>
            <p:nvPr/>
          </p:nvSpPr>
          <p:spPr>
            <a:xfrm rot="20743007">
              <a:off x="3911599" y="2857098"/>
              <a:ext cx="7261192" cy="903839"/>
            </a:xfrm>
            <a:custGeom>
              <a:avLst/>
              <a:gdLst>
                <a:gd name="connsiteX0" fmla="*/ 1351933 w 8600275"/>
                <a:gd name="connsiteY0" fmla="*/ 0 h 4636168"/>
                <a:gd name="connsiteX1" fmla="*/ 7827565 w 8600275"/>
                <a:gd name="connsiteY1" fmla="*/ 0 h 4636168"/>
                <a:gd name="connsiteX2" fmla="*/ 8600275 w 8600275"/>
                <a:gd name="connsiteY2" fmla="*/ 772710 h 4636168"/>
                <a:gd name="connsiteX3" fmla="*/ 8600275 w 8600275"/>
                <a:gd name="connsiteY3" fmla="*/ 3863458 h 4636168"/>
                <a:gd name="connsiteX4" fmla="*/ 7827565 w 8600275"/>
                <a:gd name="connsiteY4" fmla="*/ 4636168 h 4636168"/>
                <a:gd name="connsiteX5" fmla="*/ 1351933 w 8600275"/>
                <a:gd name="connsiteY5" fmla="*/ 4636168 h 4636168"/>
                <a:gd name="connsiteX6" fmla="*/ 579223 w 8600275"/>
                <a:gd name="connsiteY6" fmla="*/ 3863458 h 4636168"/>
                <a:gd name="connsiteX7" fmla="*/ 579223 w 8600275"/>
                <a:gd name="connsiteY7" fmla="*/ 1181029 h 4636168"/>
                <a:gd name="connsiteX8" fmla="*/ 0 w 8600275"/>
                <a:gd name="connsiteY8" fmla="*/ 781493 h 4636168"/>
                <a:gd name="connsiteX9" fmla="*/ 627956 w 8600275"/>
                <a:gd name="connsiteY9" fmla="*/ 510562 h 4636168"/>
                <a:gd name="connsiteX10" fmla="*/ 639947 w 8600275"/>
                <a:gd name="connsiteY10" fmla="*/ 471937 h 4636168"/>
                <a:gd name="connsiteX11" fmla="*/ 1351933 w 8600275"/>
                <a:gd name="connsiteY11" fmla="*/ 0 h 463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0275" h="4636168">
                  <a:moveTo>
                    <a:pt x="1351933" y="0"/>
                  </a:moveTo>
                  <a:lnTo>
                    <a:pt x="7827565" y="0"/>
                  </a:lnTo>
                  <a:cubicBezTo>
                    <a:pt x="8254321" y="0"/>
                    <a:pt x="8600275" y="345954"/>
                    <a:pt x="8600275" y="772710"/>
                  </a:cubicBezTo>
                  <a:lnTo>
                    <a:pt x="8600275" y="3863458"/>
                  </a:lnTo>
                  <a:cubicBezTo>
                    <a:pt x="8600275" y="4290214"/>
                    <a:pt x="8254321" y="4636168"/>
                    <a:pt x="7827565" y="4636168"/>
                  </a:cubicBezTo>
                  <a:lnTo>
                    <a:pt x="1351933" y="4636168"/>
                  </a:lnTo>
                  <a:cubicBezTo>
                    <a:pt x="925177" y="4636168"/>
                    <a:pt x="579223" y="4290214"/>
                    <a:pt x="579223" y="3863458"/>
                  </a:cubicBezTo>
                  <a:lnTo>
                    <a:pt x="579223" y="1181029"/>
                  </a:lnTo>
                  <a:lnTo>
                    <a:pt x="0" y="781493"/>
                  </a:lnTo>
                  <a:lnTo>
                    <a:pt x="627956" y="510562"/>
                  </a:lnTo>
                  <a:lnTo>
                    <a:pt x="639947" y="471937"/>
                  </a:lnTo>
                  <a:cubicBezTo>
                    <a:pt x="757250" y="194599"/>
                    <a:pt x="1031866" y="0"/>
                    <a:pt x="1351933" y="0"/>
                  </a:cubicBezTo>
                  <a:close/>
                </a:path>
              </a:pathLst>
            </a:cu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IE"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11" name="TextBox 10"/>
            <p:cNvSpPr txBox="1"/>
            <p:nvPr/>
          </p:nvSpPr>
          <p:spPr>
            <a:xfrm rot="20692577">
              <a:off x="4941253" y="2767086"/>
              <a:ext cx="6077609" cy="769441"/>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“We become what we repeatedly do. </a:t>
              </a:r>
              <a:r>
                <a:rPr lang="en-US" sz="2200" b="1" dirty="0">
                  <a:solidFill>
                    <a:srgbClr val="FF0000"/>
                  </a:solidFill>
                  <a:latin typeface="Calibri" panose="020F0502020204030204" pitchFamily="34" charset="0"/>
                  <a:cs typeface="Calibri" panose="020F0502020204030204" pitchFamily="34" charset="0"/>
                </a:rPr>
                <a:t>Excellence is a continuous process, not an accident</a:t>
              </a:r>
              <a:r>
                <a:rPr lang="en-US" sz="2200" dirty="0">
                  <a:solidFill>
                    <a:schemeClr val="tx1"/>
                  </a:solidFill>
                  <a:latin typeface="Calibri" panose="020F0502020204030204" pitchFamily="34" charset="0"/>
                  <a:cs typeface="Calibri" panose="020F0502020204030204" pitchFamily="34" charset="0"/>
                </a:rPr>
                <a:t>”.</a:t>
              </a:r>
            </a:p>
          </p:txBody>
        </p:sp>
      </p:grpSp>
      <p:pic>
        <p:nvPicPr>
          <p:cNvPr id="2" name="Picture 1">
            <a:extLst>
              <a:ext uri="{FF2B5EF4-FFF2-40B4-BE49-F238E27FC236}">
                <a16:creationId xmlns:a16="http://schemas.microsoft.com/office/drawing/2014/main" id="{2EE44706-97DC-B57A-1F09-1A7F2708BE27}"/>
              </a:ext>
            </a:extLst>
          </p:cNvPr>
          <p:cNvPicPr>
            <a:picLocks noChangeAspect="1"/>
          </p:cNvPicPr>
          <p:nvPr/>
        </p:nvPicPr>
        <p:blipFill>
          <a:blip r:embed="rId3"/>
          <a:stretch>
            <a:fillRect/>
          </a:stretch>
        </p:blipFill>
        <p:spPr>
          <a:xfrm>
            <a:off x="538480" y="1219156"/>
            <a:ext cx="4270244" cy="5049564"/>
          </a:xfrm>
          <a:prstGeom prst="rect">
            <a:avLst/>
          </a:prstGeom>
        </p:spPr>
      </p:pic>
    </p:spTree>
    <p:extLst>
      <p:ext uri="{BB962C8B-B14F-4D97-AF65-F5344CB8AC3E}">
        <p14:creationId xmlns:p14="http://schemas.microsoft.com/office/powerpoint/2010/main" val="1213489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C7BB24-886D-DCB0-78C0-638F877D3733}"/>
              </a:ext>
            </a:extLst>
          </p:cNvPr>
          <p:cNvSpPr txBox="1">
            <a:spLocks/>
          </p:cNvSpPr>
          <p:nvPr/>
        </p:nvSpPr>
        <p:spPr>
          <a:xfrm>
            <a:off x="3559586" y="127423"/>
            <a:ext cx="5072829" cy="792087"/>
          </a:xfrm>
          <a:prstGeom prst="rect">
            <a:avLst/>
          </a:prstGeom>
          <a:gradFill flip="none" rotWithShape="1">
            <a:gsLst>
              <a:gs pos="0">
                <a:schemeClr val="accent2">
                  <a:lumMod val="5000"/>
                  <a:lumOff val="95000"/>
                </a:schemeClr>
              </a:gs>
              <a:gs pos="74000">
                <a:schemeClr val="accent2">
                  <a:lumMod val="45000"/>
                  <a:lumOff val="55000"/>
                </a:schemeClr>
              </a:gs>
              <a:gs pos="92000">
                <a:schemeClr val="accent2">
                  <a:lumMod val="75000"/>
                </a:schemeClr>
              </a:gs>
              <a:gs pos="100000">
                <a:schemeClr val="accent2">
                  <a:lumMod val="30000"/>
                  <a:lumOff val="70000"/>
                </a:schemeClr>
              </a:gs>
            </a:gsLst>
            <a:lin ang="5400000" scaled="1"/>
            <a:tileRect/>
          </a:gra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a:normAutofit/>
          </a:bodyPr>
          <a:lstStyle>
            <a:lvl1pPr algn="ctr" defTabSz="914400" rtl="0" eaLnBrk="1" latinLnBrk="0" hangingPunct="1">
              <a:spcBef>
                <a:spcPct val="0"/>
              </a:spcBef>
              <a:buNone/>
              <a:defRPr sz="3600" kern="1200" baseline="0">
                <a:solidFill>
                  <a:schemeClr val="tx1"/>
                </a:solidFill>
                <a:latin typeface="+mj-lt"/>
                <a:ea typeface="+mj-ea"/>
                <a:cs typeface="+mj-cs"/>
              </a:defRPr>
            </a:lvl1pPr>
          </a:lstStyle>
          <a:p>
            <a:r>
              <a:rPr lang="en-IN" b="1" dirty="0">
                <a:ln w="9525">
                  <a:solidFill>
                    <a:schemeClr val="bg1"/>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Discussion points</a:t>
            </a:r>
          </a:p>
        </p:txBody>
      </p:sp>
      <p:grpSp>
        <p:nvGrpSpPr>
          <p:cNvPr id="84" name="Group 83"/>
          <p:cNvGrpSpPr/>
          <p:nvPr/>
        </p:nvGrpSpPr>
        <p:grpSpPr>
          <a:xfrm>
            <a:off x="5951984" y="1560339"/>
            <a:ext cx="6048671" cy="1677160"/>
            <a:chOff x="5951984" y="1001539"/>
            <a:chExt cx="6048671" cy="1677160"/>
          </a:xfrm>
        </p:grpSpPr>
        <p:grpSp>
          <p:nvGrpSpPr>
            <p:cNvPr id="57" name="Group 56">
              <a:extLst>
                <a:ext uri="{FF2B5EF4-FFF2-40B4-BE49-F238E27FC236}">
                  <a16:creationId xmlns:a16="http://schemas.microsoft.com/office/drawing/2014/main" id="{141DDE50-A702-4786-9F97-609788248696}"/>
                </a:ext>
              </a:extLst>
            </p:cNvPr>
            <p:cNvGrpSpPr/>
            <p:nvPr/>
          </p:nvGrpSpPr>
          <p:grpSpPr>
            <a:xfrm>
              <a:off x="5951984" y="1001539"/>
              <a:ext cx="6048671" cy="1677160"/>
              <a:chOff x="5951984" y="1482799"/>
              <a:chExt cx="6048671" cy="1677160"/>
            </a:xfrm>
          </p:grpSpPr>
          <p:grpSp>
            <p:nvGrpSpPr>
              <p:cNvPr id="58" name="Group 57">
                <a:extLst>
                  <a:ext uri="{FF2B5EF4-FFF2-40B4-BE49-F238E27FC236}">
                    <a16:creationId xmlns:a16="http://schemas.microsoft.com/office/drawing/2014/main" id="{949BC669-1AFC-445A-A713-6B33D5A8E50D}"/>
                  </a:ext>
                </a:extLst>
              </p:cNvPr>
              <p:cNvGrpSpPr/>
              <p:nvPr/>
            </p:nvGrpSpPr>
            <p:grpSpPr>
              <a:xfrm>
                <a:off x="5951984" y="1482799"/>
                <a:ext cx="6048671" cy="1677160"/>
                <a:chOff x="5951984" y="1482799"/>
                <a:chExt cx="6048671" cy="1677160"/>
              </a:xfrm>
            </p:grpSpPr>
            <p:sp>
              <p:nvSpPr>
                <p:cNvPr id="60" name="Trapezoid 59">
                  <a:extLst>
                    <a:ext uri="{FF2B5EF4-FFF2-40B4-BE49-F238E27FC236}">
                      <a16:creationId xmlns:a16="http://schemas.microsoft.com/office/drawing/2014/main" id="{93B4E58A-8D5B-42AE-8DA4-3A1203EDE407}"/>
                    </a:ext>
                  </a:extLst>
                </p:cNvPr>
                <p:cNvSpPr/>
                <p:nvPr/>
              </p:nvSpPr>
              <p:spPr>
                <a:xfrm flipH="1" flipV="1">
                  <a:off x="6672063" y="1650273"/>
                  <a:ext cx="5328592" cy="1296144"/>
                </a:xfrm>
                <a:prstGeom prst="trapezoid">
                  <a:avLst>
                    <a:gd name="adj" fmla="val 640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47260495-4DDC-4FE8-89D6-7BFCD59B79A4}"/>
                    </a:ext>
                  </a:extLst>
                </p:cNvPr>
                <p:cNvSpPr/>
                <p:nvPr/>
              </p:nvSpPr>
              <p:spPr>
                <a:xfrm flipH="1">
                  <a:off x="8112223" y="1482799"/>
                  <a:ext cx="3384376" cy="288032"/>
                </a:xfrm>
                <a:prstGeom prst="trapezoid">
                  <a:avLst>
                    <a:gd name="adj" fmla="val 64002"/>
                  </a:avLst>
                </a:prstGeom>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Trapezoid 61">
                  <a:extLst>
                    <a:ext uri="{FF2B5EF4-FFF2-40B4-BE49-F238E27FC236}">
                      <a16:creationId xmlns:a16="http://schemas.microsoft.com/office/drawing/2014/main" id="{9AA60009-904A-4916-9CF4-41BAA51817DB}"/>
                    </a:ext>
                  </a:extLst>
                </p:cNvPr>
                <p:cNvSpPr/>
                <p:nvPr/>
              </p:nvSpPr>
              <p:spPr>
                <a:xfrm flipH="1" flipV="1">
                  <a:off x="6672063" y="1698251"/>
                  <a:ext cx="5146520" cy="1320174"/>
                </a:xfrm>
                <a:prstGeom prst="trapezoid">
                  <a:avLst>
                    <a:gd name="adj" fmla="val 64002"/>
                  </a:avLst>
                </a:prstGeom>
                <a:solidFill>
                  <a:schemeClr val="bg1"/>
                </a:solidFill>
                <a:ln>
                  <a:noFill/>
                </a:ln>
                <a:effectLst>
                  <a:outerShdw blurRad="228600" dist="12700" sx="106000" sy="106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a:extLst>
                    <a:ext uri="{FF2B5EF4-FFF2-40B4-BE49-F238E27FC236}">
                      <a16:creationId xmlns:a16="http://schemas.microsoft.com/office/drawing/2014/main" id="{117A70E9-BF66-4C67-BDDB-94877D2ECB8E}"/>
                    </a:ext>
                  </a:extLst>
                </p:cNvPr>
                <p:cNvSpPr>
                  <a:spLocks noChangeAspect="1"/>
                </p:cNvSpPr>
                <p:nvPr/>
              </p:nvSpPr>
              <p:spPr>
                <a:xfrm rot="10800000">
                  <a:off x="5951984" y="1483911"/>
                  <a:ext cx="1944216" cy="1676048"/>
                </a:xfrm>
                <a:prstGeom prst="hexagon">
                  <a:avLst/>
                </a:prstGeom>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Hexagon 63">
                  <a:extLst>
                    <a:ext uri="{FF2B5EF4-FFF2-40B4-BE49-F238E27FC236}">
                      <a16:creationId xmlns:a16="http://schemas.microsoft.com/office/drawing/2014/main" id="{D264099A-976E-48A1-BA6F-B5F7B3DCC3A7}"/>
                    </a:ext>
                  </a:extLst>
                </p:cNvPr>
                <p:cNvSpPr>
                  <a:spLocks noChangeAspect="1"/>
                </p:cNvSpPr>
                <p:nvPr/>
              </p:nvSpPr>
              <p:spPr>
                <a:xfrm rot="10800000" flipV="1">
                  <a:off x="6050779" y="1571314"/>
                  <a:ext cx="1737410" cy="1497766"/>
                </a:xfrm>
                <a:prstGeom prst="hexagon">
                  <a:avLst/>
                </a:prstGeom>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grpSp>
          <p:sp>
            <p:nvSpPr>
              <p:cNvPr id="59" name="TextBox 58">
                <a:extLst>
                  <a:ext uri="{FF2B5EF4-FFF2-40B4-BE49-F238E27FC236}">
                    <a16:creationId xmlns:a16="http://schemas.microsoft.com/office/drawing/2014/main" id="{CF8EE6CC-F29C-42C4-8D55-8F4F5ABB4FA5}"/>
                  </a:ext>
                </a:extLst>
              </p:cNvPr>
              <p:cNvSpPr txBox="1"/>
              <p:nvPr/>
            </p:nvSpPr>
            <p:spPr>
              <a:xfrm>
                <a:off x="7892716" y="1893740"/>
                <a:ext cx="3737810" cy="1015663"/>
              </a:xfrm>
              <a:prstGeom prst="rect">
                <a:avLst/>
              </a:prstGeom>
              <a:noFill/>
            </p:spPr>
            <p:txBody>
              <a:bodyPr wrap="square" rtlCol="0">
                <a:spAutoFit/>
              </a:bodyPr>
              <a:lstStyle/>
              <a:p>
                <a:r>
                  <a:rPr lang="en-US" sz="2000" dirty="0">
                    <a:solidFill>
                      <a:srgbClr val="FF0000"/>
                    </a:solidFill>
                    <a:latin typeface="Calibri" panose="020F0502020204030204" pitchFamily="34" charset="0"/>
                    <a:cs typeface="Calibri" panose="020F0502020204030204" pitchFamily="34" charset="0"/>
                  </a:rPr>
                  <a:t>“</a:t>
                </a:r>
                <a:r>
                  <a:rPr lang="en-US" sz="2000" b="1" dirty="0">
                    <a:solidFill>
                      <a:srgbClr val="FF0000"/>
                    </a:solidFill>
                    <a:latin typeface="Calibri" panose="020F0502020204030204" pitchFamily="34" charset="0"/>
                    <a:cs typeface="Calibri" panose="020F0502020204030204" pitchFamily="34" charset="0"/>
                  </a:rPr>
                  <a:t>We are Indians, firstly and lastly.”</a:t>
                </a:r>
                <a:r>
                  <a:rPr lang="en-IN" sz="2000" b="1" dirty="0">
                    <a:solidFill>
                      <a:srgbClr val="FF0000"/>
                    </a:solidFill>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Dr. B.R. </a:t>
                </a:r>
                <a:r>
                  <a:rPr lang="en-US" sz="2000" b="1" dirty="0" err="1">
                    <a:latin typeface="Calibri" panose="020F0502020204030204" pitchFamily="34" charset="0"/>
                    <a:cs typeface="Calibri" panose="020F0502020204030204" pitchFamily="34" charset="0"/>
                  </a:rPr>
                  <a:t>Ambedkar</a:t>
                </a:r>
                <a:r>
                  <a:rPr lang="en-US" sz="2000" b="1" dirty="0">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 the </a:t>
                </a:r>
              </a:p>
              <a:p>
                <a:r>
                  <a:rPr lang="en-US" sz="2000" dirty="0">
                    <a:latin typeface="Calibri" panose="020F0502020204030204" pitchFamily="34" charset="0"/>
                    <a:cs typeface="Calibri" panose="020F0502020204030204" pitchFamily="34" charset="0"/>
                  </a:rPr>
                  <a:t>Father of Indian Constitution.</a:t>
                </a:r>
              </a:p>
            </p:txBody>
          </p:sp>
        </p:grpSp>
        <p:pic>
          <p:nvPicPr>
            <p:cNvPr id="81" name="Picture 2"/>
            <p:cNvPicPr>
              <a:picLocks noChangeAspect="1" noChangeArrowheads="1"/>
            </p:cNvPicPr>
            <p:nvPr/>
          </p:nvPicPr>
          <p:blipFill>
            <a:blip r:embed="rId3"/>
            <a:srcRect/>
            <a:stretch>
              <a:fillRect/>
            </a:stretch>
          </p:blipFill>
          <p:spPr bwMode="auto">
            <a:xfrm>
              <a:off x="6052955" y="1076254"/>
              <a:ext cx="1839761" cy="1571083"/>
            </a:xfrm>
            <a:prstGeom prst="hexagon">
              <a:avLst/>
            </a:prstGeom>
            <a:noFill/>
            <a:ln w="9525">
              <a:noFill/>
              <a:miter lim="800000"/>
              <a:headEnd/>
              <a:tailEnd/>
            </a:ln>
            <a:effectLst/>
          </p:spPr>
        </p:pic>
      </p:grpSp>
      <p:grpSp>
        <p:nvGrpSpPr>
          <p:cNvPr id="85" name="Group 84"/>
          <p:cNvGrpSpPr/>
          <p:nvPr/>
        </p:nvGrpSpPr>
        <p:grpSpPr>
          <a:xfrm>
            <a:off x="181818" y="2497992"/>
            <a:ext cx="6048671" cy="1677160"/>
            <a:chOff x="181818" y="1939192"/>
            <a:chExt cx="6048671" cy="1677160"/>
          </a:xfrm>
        </p:grpSpPr>
        <p:grpSp>
          <p:nvGrpSpPr>
            <p:cNvPr id="41" name="Group 40">
              <a:extLst>
                <a:ext uri="{FF2B5EF4-FFF2-40B4-BE49-F238E27FC236}">
                  <a16:creationId xmlns:a16="http://schemas.microsoft.com/office/drawing/2014/main" id="{2EB8DBC7-3DBF-4F60-8435-8CDE5901C652}"/>
                </a:ext>
              </a:extLst>
            </p:cNvPr>
            <p:cNvGrpSpPr/>
            <p:nvPr/>
          </p:nvGrpSpPr>
          <p:grpSpPr>
            <a:xfrm>
              <a:off x="181818" y="1939192"/>
              <a:ext cx="6048671" cy="1677160"/>
              <a:chOff x="181818" y="2420452"/>
              <a:chExt cx="6048671" cy="1677160"/>
            </a:xfrm>
          </p:grpSpPr>
          <p:grpSp>
            <p:nvGrpSpPr>
              <p:cNvPr id="42" name="Group 41">
                <a:extLst>
                  <a:ext uri="{FF2B5EF4-FFF2-40B4-BE49-F238E27FC236}">
                    <a16:creationId xmlns:a16="http://schemas.microsoft.com/office/drawing/2014/main" id="{2D4B152C-BA72-4479-BF2C-A87E7F4BA79C}"/>
                  </a:ext>
                </a:extLst>
              </p:cNvPr>
              <p:cNvGrpSpPr/>
              <p:nvPr/>
            </p:nvGrpSpPr>
            <p:grpSpPr>
              <a:xfrm flipH="1">
                <a:off x="181818" y="2420452"/>
                <a:ext cx="6048671" cy="1677160"/>
                <a:chOff x="5591945" y="3263511"/>
                <a:chExt cx="6048671" cy="1677160"/>
              </a:xfrm>
            </p:grpSpPr>
            <p:sp>
              <p:nvSpPr>
                <p:cNvPr id="45" name="Trapezoid 44">
                  <a:extLst>
                    <a:ext uri="{FF2B5EF4-FFF2-40B4-BE49-F238E27FC236}">
                      <a16:creationId xmlns:a16="http://schemas.microsoft.com/office/drawing/2014/main" id="{4BD4BF1A-4E12-4327-8A46-3692DCCFE391}"/>
                    </a:ext>
                  </a:extLst>
                </p:cNvPr>
                <p:cNvSpPr/>
                <p:nvPr/>
              </p:nvSpPr>
              <p:spPr>
                <a:xfrm flipH="1" flipV="1">
                  <a:off x="6312024" y="3430985"/>
                  <a:ext cx="5328592" cy="1296144"/>
                </a:xfrm>
                <a:prstGeom prst="trapezoid">
                  <a:avLst>
                    <a:gd name="adj" fmla="val 64002"/>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89F5B7C5-0936-4878-9C30-65C98A5F0357}"/>
                    </a:ext>
                  </a:extLst>
                </p:cNvPr>
                <p:cNvSpPr/>
                <p:nvPr/>
              </p:nvSpPr>
              <p:spPr>
                <a:xfrm flipH="1">
                  <a:off x="7752184" y="3263511"/>
                  <a:ext cx="3384376" cy="288032"/>
                </a:xfrm>
                <a:prstGeom prst="trapezoid">
                  <a:avLst>
                    <a:gd name="adj" fmla="val 64002"/>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7" name="Trapezoid 46">
                  <a:extLst>
                    <a:ext uri="{FF2B5EF4-FFF2-40B4-BE49-F238E27FC236}">
                      <a16:creationId xmlns:a16="http://schemas.microsoft.com/office/drawing/2014/main" id="{4D326B78-25BE-4432-9C8B-7E26E4CE415B}"/>
                    </a:ext>
                  </a:extLst>
                </p:cNvPr>
                <p:cNvSpPr/>
                <p:nvPr/>
              </p:nvSpPr>
              <p:spPr>
                <a:xfrm flipH="1" flipV="1">
                  <a:off x="6312024" y="3478963"/>
                  <a:ext cx="5146520" cy="1320174"/>
                </a:xfrm>
                <a:prstGeom prst="trapezoid">
                  <a:avLst>
                    <a:gd name="adj" fmla="val 64002"/>
                  </a:avLst>
                </a:prstGeom>
                <a:solidFill>
                  <a:schemeClr val="bg1"/>
                </a:solidFill>
                <a:ln>
                  <a:noFill/>
                </a:ln>
                <a:effectLst>
                  <a:outerShdw blurRad="228600" dist="12700" sx="106000" sy="106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exagon 47">
                  <a:extLst>
                    <a:ext uri="{FF2B5EF4-FFF2-40B4-BE49-F238E27FC236}">
                      <a16:creationId xmlns:a16="http://schemas.microsoft.com/office/drawing/2014/main" id="{D2391BAD-C5E9-4B42-A210-2C770303AF1D}"/>
                    </a:ext>
                  </a:extLst>
                </p:cNvPr>
                <p:cNvSpPr>
                  <a:spLocks noChangeAspect="1"/>
                </p:cNvSpPr>
                <p:nvPr/>
              </p:nvSpPr>
              <p:spPr>
                <a:xfrm rot="10800000">
                  <a:off x="5591945" y="3264623"/>
                  <a:ext cx="1944216" cy="1676048"/>
                </a:xfrm>
                <a:prstGeom prst="hexagon">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D7657E04-032E-4E1F-8283-19EEE1AA8A28}"/>
                  </a:ext>
                </a:extLst>
              </p:cNvPr>
              <p:cNvSpPr txBox="1"/>
              <p:nvPr/>
            </p:nvSpPr>
            <p:spPr>
              <a:xfrm>
                <a:off x="976585" y="2723463"/>
                <a:ext cx="3456384" cy="1015663"/>
              </a:xfrm>
              <a:prstGeom prst="rect">
                <a:avLst/>
              </a:prstGeom>
              <a:noFill/>
            </p:spPr>
            <p:txBody>
              <a:bodyPr wrap="square" rtlCol="0">
                <a:spAutoFit/>
              </a:bodyPr>
              <a:lstStyle/>
              <a:p>
                <a:r>
                  <a:rPr lang="en-US" dirty="0">
                    <a:solidFill>
                      <a:srgbClr val="FF0000"/>
                    </a:solidFill>
                    <a:latin typeface="Calibri" panose="020F0502020204030204" pitchFamily="34" charset="0"/>
                    <a:cs typeface="Calibri" panose="020F0502020204030204" pitchFamily="34" charset="0"/>
                  </a:rPr>
                  <a:t>“</a:t>
                </a:r>
                <a:r>
                  <a:rPr lang="en-US" sz="2000" b="1" dirty="0">
                    <a:solidFill>
                      <a:srgbClr val="FF0000"/>
                    </a:solidFill>
                    <a:latin typeface="Calibri" panose="020F0502020204030204" pitchFamily="34" charset="0"/>
                    <a:cs typeface="Calibri" panose="020F0502020204030204" pitchFamily="34" charset="0"/>
                  </a:rPr>
                  <a:t>You win some and lose some. It’s all part of the game.”  </a:t>
                </a:r>
              </a:p>
              <a:p>
                <a:r>
                  <a:rPr lang="en-US" sz="2000" b="1" dirty="0">
                    <a:latin typeface="Calibri" panose="020F0502020204030204" pitchFamily="34" charset="0"/>
                    <a:cs typeface="Calibri" panose="020F0502020204030204" pitchFamily="34" charset="0"/>
                  </a:rPr>
                  <a:t>P.V. Sindhu </a:t>
                </a:r>
                <a:r>
                  <a:rPr lang="en-US" sz="2000" dirty="0">
                    <a:latin typeface="Calibri" panose="020F0502020204030204" pitchFamily="34" charset="0"/>
                    <a:cs typeface="Calibri" panose="020F0502020204030204" pitchFamily="34" charset="0"/>
                  </a:rPr>
                  <a:t>Badminton Player</a:t>
                </a:r>
              </a:p>
            </p:txBody>
          </p:sp>
          <p:sp>
            <p:nvSpPr>
              <p:cNvPr id="44" name="Hexagon 43">
                <a:extLst>
                  <a:ext uri="{FF2B5EF4-FFF2-40B4-BE49-F238E27FC236}">
                    <a16:creationId xmlns:a16="http://schemas.microsoft.com/office/drawing/2014/main" id="{A602843A-6F9E-48BD-8961-A3AD93C5E905}"/>
                  </a:ext>
                </a:extLst>
              </p:cNvPr>
              <p:cNvSpPr>
                <a:spLocks noChangeAspect="1"/>
              </p:cNvSpPr>
              <p:nvPr/>
            </p:nvSpPr>
            <p:spPr>
              <a:xfrm rot="10800000" flipH="1" flipV="1">
                <a:off x="4385069" y="2510704"/>
                <a:ext cx="1737410" cy="1497766"/>
              </a:xfrm>
              <a:prstGeom prst="hexagon">
                <a:avLst/>
              </a:prstGeom>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dirty="0">
                  <a:solidFill>
                    <a:schemeClr val="tx1"/>
                  </a:solidFill>
                </a:endParaRPr>
              </a:p>
            </p:txBody>
          </p:sp>
        </p:grpSp>
        <p:pic>
          <p:nvPicPr>
            <p:cNvPr id="5" name="Picture 4"/>
            <p:cNvPicPr>
              <a:picLocks noChangeAspect="1"/>
            </p:cNvPicPr>
            <p:nvPr/>
          </p:nvPicPr>
          <p:blipFill>
            <a:blip r:embed="rId4"/>
            <a:stretch>
              <a:fillRect/>
            </a:stretch>
          </p:blipFill>
          <p:spPr>
            <a:xfrm>
              <a:off x="4438996" y="2061556"/>
              <a:ext cx="1695797" cy="1535409"/>
            </a:xfrm>
            <a:prstGeom prst="hexagon">
              <a:avLst/>
            </a:prstGeom>
          </p:spPr>
        </p:pic>
      </p:grpSp>
      <p:grpSp>
        <p:nvGrpSpPr>
          <p:cNvPr id="86" name="Group 85"/>
          <p:cNvGrpSpPr/>
          <p:nvPr/>
        </p:nvGrpSpPr>
        <p:grpSpPr>
          <a:xfrm>
            <a:off x="5951984" y="3434532"/>
            <a:ext cx="6048671" cy="1677160"/>
            <a:chOff x="5951984" y="2875732"/>
            <a:chExt cx="6048671" cy="1677160"/>
          </a:xfrm>
        </p:grpSpPr>
        <p:grpSp>
          <p:nvGrpSpPr>
            <p:cNvPr id="49" name="Group 48">
              <a:extLst>
                <a:ext uri="{FF2B5EF4-FFF2-40B4-BE49-F238E27FC236}">
                  <a16:creationId xmlns:a16="http://schemas.microsoft.com/office/drawing/2014/main" id="{2AEB12AA-F1D9-4550-95EF-DCC640B43356}"/>
                </a:ext>
              </a:extLst>
            </p:cNvPr>
            <p:cNvGrpSpPr/>
            <p:nvPr/>
          </p:nvGrpSpPr>
          <p:grpSpPr>
            <a:xfrm>
              <a:off x="5951984" y="2875732"/>
              <a:ext cx="6048671" cy="1677160"/>
              <a:chOff x="5951984" y="3356992"/>
              <a:chExt cx="6048671" cy="1677160"/>
            </a:xfrm>
          </p:grpSpPr>
          <p:grpSp>
            <p:nvGrpSpPr>
              <p:cNvPr id="50" name="Group 49">
                <a:extLst>
                  <a:ext uri="{FF2B5EF4-FFF2-40B4-BE49-F238E27FC236}">
                    <a16:creationId xmlns:a16="http://schemas.microsoft.com/office/drawing/2014/main" id="{5510B91F-811A-454C-964B-86DDC6D4657A}"/>
                  </a:ext>
                </a:extLst>
              </p:cNvPr>
              <p:cNvGrpSpPr/>
              <p:nvPr/>
            </p:nvGrpSpPr>
            <p:grpSpPr>
              <a:xfrm>
                <a:off x="5951984" y="3356992"/>
                <a:ext cx="6048671" cy="1677160"/>
                <a:chOff x="5591945" y="3263511"/>
                <a:chExt cx="6048671" cy="1677160"/>
              </a:xfrm>
            </p:grpSpPr>
            <p:sp>
              <p:nvSpPr>
                <p:cNvPr id="53" name="Trapezoid 52">
                  <a:extLst>
                    <a:ext uri="{FF2B5EF4-FFF2-40B4-BE49-F238E27FC236}">
                      <a16:creationId xmlns:a16="http://schemas.microsoft.com/office/drawing/2014/main" id="{42145C2F-AAE5-4B60-B61B-730CE2110C92}"/>
                    </a:ext>
                  </a:extLst>
                </p:cNvPr>
                <p:cNvSpPr/>
                <p:nvPr/>
              </p:nvSpPr>
              <p:spPr>
                <a:xfrm flipH="1" flipV="1">
                  <a:off x="6312024" y="3430985"/>
                  <a:ext cx="5328592" cy="1296144"/>
                </a:xfrm>
                <a:prstGeom prst="trapezoid">
                  <a:avLst>
                    <a:gd name="adj" fmla="val 640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13B2E44A-0CE5-4B4F-AEF9-731AE13C0BB6}"/>
                    </a:ext>
                  </a:extLst>
                </p:cNvPr>
                <p:cNvSpPr/>
                <p:nvPr/>
              </p:nvSpPr>
              <p:spPr>
                <a:xfrm flipH="1">
                  <a:off x="7752184" y="3263511"/>
                  <a:ext cx="3384376" cy="288032"/>
                </a:xfrm>
                <a:prstGeom prst="trapezoid">
                  <a:avLst>
                    <a:gd name="adj" fmla="val 64002"/>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Trapezoid 54">
                  <a:extLst>
                    <a:ext uri="{FF2B5EF4-FFF2-40B4-BE49-F238E27FC236}">
                      <a16:creationId xmlns:a16="http://schemas.microsoft.com/office/drawing/2014/main" id="{6A8C2C2C-E3C2-4BAC-8ECC-BF0CD1E211DE}"/>
                    </a:ext>
                  </a:extLst>
                </p:cNvPr>
                <p:cNvSpPr/>
                <p:nvPr/>
              </p:nvSpPr>
              <p:spPr>
                <a:xfrm flipH="1" flipV="1">
                  <a:off x="6312024" y="3478963"/>
                  <a:ext cx="5146520" cy="1320174"/>
                </a:xfrm>
                <a:prstGeom prst="trapezoid">
                  <a:avLst>
                    <a:gd name="adj" fmla="val 64002"/>
                  </a:avLst>
                </a:prstGeom>
                <a:solidFill>
                  <a:schemeClr val="bg1"/>
                </a:solidFill>
                <a:ln>
                  <a:noFill/>
                </a:ln>
                <a:effectLst>
                  <a:outerShdw blurRad="228600" dist="12700" sx="106000" sy="106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a:extLst>
                    <a:ext uri="{FF2B5EF4-FFF2-40B4-BE49-F238E27FC236}">
                      <a16:creationId xmlns:a16="http://schemas.microsoft.com/office/drawing/2014/main" id="{7067B5F3-0EB1-41D7-AC8E-093E0D35AC4B}"/>
                    </a:ext>
                  </a:extLst>
                </p:cNvPr>
                <p:cNvSpPr>
                  <a:spLocks noChangeAspect="1"/>
                </p:cNvSpPr>
                <p:nvPr/>
              </p:nvSpPr>
              <p:spPr>
                <a:xfrm rot="10800000">
                  <a:off x="5591945" y="3264623"/>
                  <a:ext cx="1944216" cy="1676048"/>
                </a:xfrm>
                <a:prstGeom prst="hexagon">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BDDC5DA8-C43E-44E4-A082-070C9A0EF3F2}"/>
                  </a:ext>
                </a:extLst>
              </p:cNvPr>
              <p:cNvSpPr txBox="1"/>
              <p:nvPr/>
            </p:nvSpPr>
            <p:spPr>
              <a:xfrm>
                <a:off x="7889363" y="3619315"/>
                <a:ext cx="3456384" cy="1015663"/>
              </a:xfrm>
              <a:prstGeom prst="rect">
                <a:avLst/>
              </a:prstGeom>
              <a:noFill/>
            </p:spPr>
            <p:txBody>
              <a:bodyPr wrap="square" rtlCol="0">
                <a:spAutoFit/>
              </a:bodyPr>
              <a:lstStyle/>
              <a:p>
                <a:r>
                  <a:rPr lang="en-US" sz="2000" b="1" dirty="0">
                    <a:solidFill>
                      <a:srgbClr val="FF0000"/>
                    </a:solidFill>
                    <a:latin typeface="Calibri" panose="020F0502020204030204" pitchFamily="34" charset="0"/>
                    <a:cs typeface="Calibri" panose="020F0502020204030204" pitchFamily="34" charset="0"/>
                  </a:rPr>
                  <a:t>“Don’t believe in luck. Believe in hard work.” </a:t>
                </a:r>
                <a:r>
                  <a:rPr lang="en-US" sz="2000" b="1" dirty="0">
                    <a:solidFill>
                      <a:schemeClr val="tx1"/>
                    </a:solidFill>
                    <a:latin typeface="Calibri" panose="020F0502020204030204" pitchFamily="34" charset="0"/>
                    <a:cs typeface="Calibri" panose="020F0502020204030204" pitchFamily="34" charset="0"/>
                  </a:rPr>
                  <a:t>Dr. A.P.J. Abdul Kalam,</a:t>
                </a:r>
                <a:r>
                  <a:rPr lang="en-US" sz="2000" dirty="0">
                    <a:solidFill>
                      <a:schemeClr val="tx1"/>
                    </a:solidFill>
                    <a:latin typeface="Calibri" panose="020F0502020204030204" pitchFamily="34" charset="0"/>
                    <a:cs typeface="Calibri" panose="020F0502020204030204" pitchFamily="34" charset="0"/>
                  </a:rPr>
                  <a:t> 11</a:t>
                </a:r>
                <a:r>
                  <a:rPr lang="en-US" sz="2000" baseline="30000" dirty="0">
                    <a:solidFill>
                      <a:schemeClr val="tx1"/>
                    </a:solidFill>
                    <a:latin typeface="Calibri" panose="020F0502020204030204" pitchFamily="34" charset="0"/>
                    <a:cs typeface="Calibri" panose="020F0502020204030204" pitchFamily="34" charset="0"/>
                  </a:rPr>
                  <a:t>th</a:t>
                </a:r>
                <a:r>
                  <a:rPr lang="en-US" sz="2000" dirty="0">
                    <a:solidFill>
                      <a:schemeClr val="tx1"/>
                    </a:solidFill>
                    <a:latin typeface="Calibri" panose="020F0502020204030204" pitchFamily="34" charset="0"/>
                    <a:cs typeface="Calibri" panose="020F0502020204030204" pitchFamily="34" charset="0"/>
                  </a:rPr>
                  <a:t> President of India.</a:t>
                </a:r>
              </a:p>
            </p:txBody>
          </p:sp>
          <p:sp>
            <p:nvSpPr>
              <p:cNvPr id="52" name="Hexagon 51">
                <a:extLst>
                  <a:ext uri="{FF2B5EF4-FFF2-40B4-BE49-F238E27FC236}">
                    <a16:creationId xmlns:a16="http://schemas.microsoft.com/office/drawing/2014/main" id="{2FD26FEF-7BC9-4B44-81BC-3AEB7DE117B0}"/>
                  </a:ext>
                </a:extLst>
              </p:cNvPr>
              <p:cNvSpPr>
                <a:spLocks noChangeAspect="1"/>
              </p:cNvSpPr>
              <p:nvPr/>
            </p:nvSpPr>
            <p:spPr>
              <a:xfrm rot="10800000" flipV="1">
                <a:off x="6060281" y="3447247"/>
                <a:ext cx="1737410" cy="1497766"/>
              </a:xfrm>
              <a:prstGeom prst="hexagon">
                <a:avLst/>
              </a:prstGeom>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dirty="0">
                  <a:solidFill>
                    <a:schemeClr val="tx1"/>
                  </a:solidFill>
                </a:endParaRPr>
              </a:p>
            </p:txBody>
          </p:sp>
        </p:grpSp>
        <p:pic>
          <p:nvPicPr>
            <p:cNvPr id="6" name="Picture 5"/>
            <p:cNvPicPr>
              <a:picLocks noChangeAspect="1"/>
            </p:cNvPicPr>
            <p:nvPr/>
          </p:nvPicPr>
          <p:blipFill rotWithShape="1">
            <a:blip r:embed="rId5"/>
            <a:srcRect l="1309" t="8255" r="12182" b="35333"/>
            <a:stretch/>
          </p:blipFill>
          <p:spPr>
            <a:xfrm>
              <a:off x="6064171" y="2975956"/>
              <a:ext cx="1733167" cy="1512917"/>
            </a:xfrm>
            <a:prstGeom prst="hexagon">
              <a:avLst/>
            </a:prstGeom>
          </p:spPr>
        </p:pic>
      </p:grpSp>
    </p:spTree>
    <p:extLst>
      <p:ext uri="{BB962C8B-B14F-4D97-AF65-F5344CB8AC3E}">
        <p14:creationId xmlns:p14="http://schemas.microsoft.com/office/powerpoint/2010/main" val="341231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strips(downLeft)">
                                      <p:cBhvr>
                                        <p:cTn id="7" dur="10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strips(downLeft)">
                                      <p:cBhvr>
                                        <p:cTn id="12" dur="1000"/>
                                        <p:tgtEl>
                                          <p:spTgt spid="8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strips(downLeft)">
                                      <p:cBhvr>
                                        <p:cTn id="17"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1842</Words>
  <Application>Microsoft Office PowerPoint</Application>
  <PresentationFormat>Widescreen</PresentationFormat>
  <Paragraphs>170</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Arial Black</vt:lpstr>
      <vt:lpstr>Calibri</vt:lpstr>
      <vt:lpstr>Noto Sans Symbols</vt:lpstr>
      <vt:lpstr>DD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sssvv</dc:creator>
  <cp:lastModifiedBy>Mahesh Mahadevan</cp:lastModifiedBy>
  <cp:revision>95</cp:revision>
  <dcterms:created xsi:type="dcterms:W3CDTF">2020-08-28T09:38:22Z</dcterms:created>
  <dcterms:modified xsi:type="dcterms:W3CDTF">2023-04-23T18:48:49Z</dcterms:modified>
</cp:coreProperties>
</file>