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56" r:id="rId2"/>
    <p:sldId id="259" r:id="rId3"/>
    <p:sldId id="260" r:id="rId4"/>
    <p:sldId id="261" r:id="rId5"/>
    <p:sldId id="258"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93218" autoAdjust="0"/>
  </p:normalViewPr>
  <p:slideViewPr>
    <p:cSldViewPr>
      <p:cViewPr varScale="1">
        <p:scale>
          <a:sx n="88" d="100"/>
          <a:sy n="88" d="100"/>
        </p:scale>
        <p:origin x="184" y="408"/>
      </p:cViewPr>
      <p:guideLst>
        <p:guide orient="horz" pos="2160"/>
        <p:guide pos="3840"/>
      </p:guideLst>
    </p:cSldViewPr>
  </p:slideViewPr>
  <p:notesTextViewPr>
    <p:cViewPr>
      <p:scale>
        <a:sx n="100" d="100"/>
        <a:sy n="100" d="100"/>
      </p:scale>
      <p:origin x="0" y="0"/>
    </p:cViewPr>
  </p:notesTextViewPr>
  <p:notesViewPr>
    <p:cSldViewPr>
      <p:cViewPr varScale="1">
        <p:scale>
          <a:sx n="52" d="100"/>
          <a:sy n="52" d="100"/>
        </p:scale>
        <p:origin x="-2844"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DD5F73-10C3-4CF1-9748-6957144C0F88}" type="datetimeFigureOut">
              <a:rPr lang="en-US" smtClean="0"/>
              <a:pPr/>
              <a:t>4/20/23</a:t>
            </a:fld>
            <a:endParaRPr lang="en-I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DD9F57-8124-4820-B21D-41E3E4B5EDC9}"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ixabay.com/fr/vectors/probl%c3%a8me-de-clipart-robinet-hahn-1295270/"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pixabay.com/photos/water-splash-spume-crash-282784/"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ixabay.com/vectors/pink-dishwasher-kitchen-cleaning-304502/"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www.freestockphotos.biz/stockphoto/16119" TargetMode="External"/><Relationship Id="rId4" Type="http://schemas.openxmlformats.org/officeDocument/2006/relationships/hyperlink" Target="https://pixabay.com/vectors/boy-young-man-1456758/"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lickr.com/photos/cclogg/9374252120"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pixabay.com/vectors/boy-young-man-1456758/" TargetMode="External"/><Relationship Id="rId4" Type="http://schemas.openxmlformats.org/officeDocument/2006/relationships/hyperlink" Target="https://pxhere.com/ko/photo/1084163"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ixabay.com/vectors/boy-young-man-1456758/"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r>
              <a:rPr lang="en-IN" sz="1200" b="1" i="0" u="none" strike="noStrike" kern="1200" dirty="0">
                <a:solidFill>
                  <a:schemeClr val="tx1"/>
                </a:solidFill>
                <a:latin typeface="+mn-lt"/>
                <a:ea typeface="+mn-ea"/>
                <a:cs typeface="+mn-cs"/>
              </a:rPr>
              <a:t>Notes for Teacher</a:t>
            </a:r>
            <a:r>
              <a:rPr lang="en-IN" sz="1200" b="0" i="0" u="none" strike="noStrike" kern="1200" dirty="0">
                <a:solidFill>
                  <a:schemeClr val="tx1"/>
                </a:solidFill>
                <a:latin typeface="+mn-lt"/>
                <a:ea typeface="+mn-ea"/>
                <a:cs typeface="+mn-cs"/>
              </a:rPr>
              <a:t> - &lt; Information for further reference or explanation &gt;</a:t>
            </a:r>
            <a:endParaRPr lang="en-IN" b="0" dirty="0"/>
          </a:p>
          <a:p>
            <a:pPr rtl="0"/>
            <a:br>
              <a:rPr lang="en-IN" b="0" dirty="0"/>
            </a:br>
            <a:r>
              <a:rPr lang="en-IN" sz="1200" b="1" i="0" u="none" strike="noStrike" kern="1200" dirty="0">
                <a:solidFill>
                  <a:schemeClr val="tx1"/>
                </a:solidFill>
                <a:latin typeface="+mn-lt"/>
                <a:ea typeface="+mn-ea"/>
                <a:cs typeface="+mn-cs"/>
              </a:rPr>
              <a:t>Suggestions: </a:t>
            </a:r>
            <a:r>
              <a:rPr lang="en-IN" sz="1200" b="0" i="0" u="none" strike="noStrike" kern="1200" dirty="0">
                <a:solidFill>
                  <a:schemeClr val="tx1"/>
                </a:solidFill>
                <a:latin typeface="+mn-lt"/>
                <a:ea typeface="+mn-ea"/>
                <a:cs typeface="+mn-cs"/>
              </a:rPr>
              <a:t>&lt;Ideas/ Images/ Animations / Others – To make better representation of the content &gt;</a:t>
            </a:r>
            <a:br>
              <a:rPr lang="en-IN" sz="1200" b="0" i="0" u="none" strike="noStrike" kern="1200" dirty="0">
                <a:solidFill>
                  <a:schemeClr val="tx1"/>
                </a:solidFill>
                <a:latin typeface="+mn-lt"/>
                <a:ea typeface="+mn-ea"/>
                <a:cs typeface="+mn-cs"/>
              </a:rPr>
            </a:br>
            <a:endParaRPr lang="en-IN" b="0" dirty="0"/>
          </a:p>
          <a:p>
            <a:pPr rtl="0"/>
            <a:r>
              <a:rPr lang="en-IN" sz="1200" b="1" i="0" u="none" strike="noStrike" kern="1200" dirty="0">
                <a:solidFill>
                  <a:schemeClr val="tx1"/>
                </a:solidFill>
                <a:latin typeface="+mn-lt"/>
                <a:ea typeface="+mn-ea"/>
                <a:cs typeface="+mn-cs"/>
              </a:rPr>
              <a:t>Source of Multimedia used in this slide - </a:t>
            </a:r>
            <a:r>
              <a:rPr lang="en-IN" sz="1200" b="0" i="0" u="none" strike="noStrike" kern="1200" dirty="0">
                <a:solidFill>
                  <a:schemeClr val="tx1"/>
                </a:solidFill>
                <a:latin typeface="+mn-lt"/>
                <a:ea typeface="+mn-ea"/>
                <a:cs typeface="+mn-cs"/>
              </a:rPr>
              <a:t> &lt;Please</a:t>
            </a:r>
            <a:r>
              <a:rPr lang="en-IN" sz="1200" b="0" i="0" u="none" strike="noStrike" kern="1200" baseline="0" dirty="0">
                <a:solidFill>
                  <a:schemeClr val="tx1"/>
                </a:solidFill>
                <a:latin typeface="+mn-lt"/>
                <a:ea typeface="+mn-ea"/>
                <a:cs typeface="+mn-cs"/>
              </a:rPr>
              <a:t> provide source URL where we find the image and the license agreement&gt; </a:t>
            </a:r>
            <a:endParaRPr lang="en-IN"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Bucket  - SSSVV Gallery</a:t>
            </a:r>
          </a:p>
          <a:p>
            <a:r>
              <a:rPr lang="en-US" dirty="0">
                <a:hlinkClick r:id="rId3"/>
              </a:rPr>
              <a:t>Running Tap Water: Clipart problem </a:t>
            </a:r>
            <a:r>
              <a:rPr lang="en-US" dirty="0" err="1">
                <a:hlinkClick r:id="rId3"/>
              </a:rPr>
              <a:t>Robinet</a:t>
            </a:r>
            <a:r>
              <a:rPr lang="en-US" dirty="0">
                <a:hlinkClick r:id="rId3"/>
              </a:rPr>
              <a:t> Hahn - Free vector images on </a:t>
            </a:r>
            <a:r>
              <a:rPr lang="en-US" dirty="0" err="1">
                <a:hlinkClick r:id="rId3"/>
              </a:rPr>
              <a:t>Pixabay</a:t>
            </a:r>
            <a:endParaRPr lang="en-US" dirty="0"/>
          </a:p>
          <a:p>
            <a:r>
              <a:rPr lang="en-IN" dirty="0"/>
              <a:t>Water - </a:t>
            </a:r>
            <a:r>
              <a:rPr lang="en-US" dirty="0">
                <a:hlinkClick r:id="rId4"/>
              </a:rPr>
              <a:t>Water Splash Spume - Free photo on </a:t>
            </a:r>
            <a:r>
              <a:rPr lang="en-US" dirty="0" err="1">
                <a:hlinkClick r:id="rId4"/>
              </a:rPr>
              <a:t>Pixabay</a:t>
            </a:r>
            <a:endParaRPr lang="en-IN" dirty="0"/>
          </a:p>
        </p:txBody>
      </p:sp>
      <p:sp>
        <p:nvSpPr>
          <p:cNvPr id="4" name="Slide Number Placeholder 3"/>
          <p:cNvSpPr>
            <a:spLocks noGrp="1"/>
          </p:cNvSpPr>
          <p:nvPr>
            <p:ph type="sldNum" sz="quarter" idx="10"/>
          </p:nvPr>
        </p:nvSpPr>
        <p:spPr/>
        <p:txBody>
          <a:bodyPr/>
          <a:lstStyle/>
          <a:p>
            <a:fld id="{9FDD9F57-8124-4820-B21D-41E3E4B5EDC9}" type="slidenum">
              <a:rPr lang="en-IN" smtClean="0"/>
              <a:pPr/>
              <a:t>1</a:t>
            </a:fld>
            <a:endParaRPr lang="en-I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r>
              <a:rPr lang="en-IN" sz="1200" b="1" i="0" u="none" strike="noStrike" kern="1200" dirty="0">
                <a:solidFill>
                  <a:schemeClr val="tx1"/>
                </a:solidFill>
                <a:latin typeface="+mn-lt"/>
                <a:ea typeface="+mn-ea"/>
                <a:cs typeface="+mn-cs"/>
              </a:rPr>
              <a:t>Notes for Teacher</a:t>
            </a:r>
            <a:r>
              <a:rPr lang="en-IN" sz="1200" b="0" i="0" u="none" strike="noStrike" kern="1200" dirty="0">
                <a:solidFill>
                  <a:schemeClr val="tx1"/>
                </a:solidFill>
                <a:latin typeface="+mn-lt"/>
                <a:ea typeface="+mn-ea"/>
                <a:cs typeface="+mn-cs"/>
              </a:rPr>
              <a:t> - &lt; Information for further reference or explanation &gt;</a:t>
            </a:r>
            <a:endParaRPr lang="en-IN" b="0" dirty="0"/>
          </a:p>
          <a:p>
            <a:pPr rtl="0"/>
            <a:br>
              <a:rPr lang="en-IN" b="0" dirty="0"/>
            </a:br>
            <a:r>
              <a:rPr lang="en-IN" sz="1200" b="1" i="0" u="none" strike="noStrike" kern="1200" dirty="0">
                <a:solidFill>
                  <a:schemeClr val="tx1"/>
                </a:solidFill>
                <a:latin typeface="+mn-lt"/>
                <a:ea typeface="+mn-ea"/>
                <a:cs typeface="+mn-cs"/>
              </a:rPr>
              <a:t>Suggestions: </a:t>
            </a:r>
            <a:r>
              <a:rPr lang="en-IN" sz="1200" b="0" i="0" u="none" strike="noStrike" kern="1200" dirty="0">
                <a:solidFill>
                  <a:schemeClr val="tx1"/>
                </a:solidFill>
                <a:latin typeface="+mn-lt"/>
                <a:ea typeface="+mn-ea"/>
                <a:cs typeface="+mn-cs"/>
              </a:rPr>
              <a:t>&lt;Ideas/ Images/ Animations / Others – To make better representation of the content &gt;</a:t>
            </a:r>
            <a:br>
              <a:rPr lang="en-IN" sz="1200" b="0" i="0" u="none" strike="noStrike" kern="1200" dirty="0">
                <a:solidFill>
                  <a:schemeClr val="tx1"/>
                </a:solidFill>
                <a:latin typeface="+mn-lt"/>
                <a:ea typeface="+mn-ea"/>
                <a:cs typeface="+mn-cs"/>
              </a:rPr>
            </a:br>
            <a:endParaRPr lang="en-IN" b="0" dirty="0"/>
          </a:p>
          <a:p>
            <a:pPr rtl="0"/>
            <a:r>
              <a:rPr lang="en-IN" sz="1200" b="1" i="0" u="none" strike="noStrike" kern="1200" dirty="0">
                <a:solidFill>
                  <a:schemeClr val="tx1"/>
                </a:solidFill>
                <a:latin typeface="+mn-lt"/>
                <a:ea typeface="+mn-ea"/>
                <a:cs typeface="+mn-cs"/>
              </a:rPr>
              <a:t>Source of Multimedia used in this slide - </a:t>
            </a:r>
            <a:r>
              <a:rPr lang="en-IN" sz="1200" b="0" i="0" u="none" strike="noStrike" kern="1200" dirty="0">
                <a:solidFill>
                  <a:schemeClr val="tx1"/>
                </a:solidFill>
                <a:latin typeface="+mn-lt"/>
                <a:ea typeface="+mn-ea"/>
                <a:cs typeface="+mn-cs"/>
              </a:rPr>
              <a:t> &lt;Please</a:t>
            </a:r>
            <a:r>
              <a:rPr lang="en-IN" sz="1200" b="0" i="0" u="none" strike="noStrike" kern="1200" baseline="0" dirty="0">
                <a:solidFill>
                  <a:schemeClr val="tx1"/>
                </a:solidFill>
                <a:latin typeface="+mn-lt"/>
                <a:ea typeface="+mn-ea"/>
                <a:cs typeface="+mn-cs"/>
              </a:rPr>
              <a:t> provide source URL where we find the image and the license agreement&gt; </a:t>
            </a:r>
            <a:endParaRPr lang="en-IN"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baseline="0" dirty="0"/>
              <a:t>Woman – </a:t>
            </a:r>
            <a:r>
              <a:rPr lang="en-US" baseline="0" dirty="0"/>
              <a:t>SSSVV </a:t>
            </a:r>
            <a:r>
              <a:rPr lang="en-US" baseline="0" dirty="0" err="1"/>
              <a:t>GAllery</a:t>
            </a:r>
            <a:endParaRPr lang="en-US" sz="1200" b="1" kern="1200" dirty="0">
              <a:solidFill>
                <a:schemeClr val="tx1"/>
              </a:solidFill>
              <a:effectLst/>
              <a:latin typeface="+mn-lt"/>
              <a:ea typeface="+mn-ea"/>
              <a:cs typeface="+mn-cs"/>
            </a:endParaRPr>
          </a:p>
          <a:p>
            <a:r>
              <a:rPr lang="en-IN" baseline="0" dirty="0"/>
              <a:t>Detergent - </a:t>
            </a:r>
            <a:r>
              <a:rPr lang="en-US" dirty="0">
                <a:hlinkClick r:id="rId3"/>
              </a:rPr>
              <a:t>Pink Dishwasher Kitchen - Free vector graphic on </a:t>
            </a:r>
            <a:r>
              <a:rPr lang="en-US" dirty="0" err="1">
                <a:hlinkClick r:id="rId3"/>
              </a:rPr>
              <a:t>Pixabay</a:t>
            </a:r>
            <a:endParaRPr lang="en-IN" baseline="0" dirty="0"/>
          </a:p>
          <a:p>
            <a:r>
              <a:rPr lang="en-IN" dirty="0"/>
              <a:t>Man - </a:t>
            </a:r>
            <a:r>
              <a:rPr lang="en-US" dirty="0">
                <a:hlinkClick r:id="rId4"/>
              </a:rPr>
              <a:t>Boy Young - Free vector graphic on </a:t>
            </a:r>
            <a:r>
              <a:rPr lang="en-US" dirty="0" err="1">
                <a:hlinkClick r:id="rId4"/>
              </a:rPr>
              <a:t>Pixabay</a:t>
            </a:r>
            <a:r>
              <a:rPr lang="en-US" dirty="0"/>
              <a:t> by </a:t>
            </a:r>
            <a:r>
              <a:rPr lang="en-US" sz="1200" b="1" kern="1200" dirty="0">
                <a:solidFill>
                  <a:schemeClr val="tx1"/>
                </a:solidFill>
                <a:effectLst/>
                <a:latin typeface="+mn-lt"/>
                <a:ea typeface="+mn-ea"/>
                <a:cs typeface="+mn-cs"/>
              </a:rPr>
              <a:t>harshal07</a:t>
            </a:r>
          </a:p>
          <a:p>
            <a:r>
              <a:rPr lang="en-IN" dirty="0"/>
              <a:t>House = </a:t>
            </a:r>
            <a:r>
              <a:rPr lang="en-US" dirty="0">
                <a:hlinkClick r:id="rId5"/>
              </a:rPr>
              <a:t>House | Free Stock Photo | Illustration of a house | # 16119 (freestockphotos.biz)</a:t>
            </a:r>
            <a:endParaRPr lang="en-IN" dirty="0"/>
          </a:p>
        </p:txBody>
      </p:sp>
      <p:sp>
        <p:nvSpPr>
          <p:cNvPr id="4" name="Slide Number Placeholder 3"/>
          <p:cNvSpPr>
            <a:spLocks noGrp="1"/>
          </p:cNvSpPr>
          <p:nvPr>
            <p:ph type="sldNum" sz="quarter" idx="10"/>
          </p:nvPr>
        </p:nvSpPr>
        <p:spPr/>
        <p:txBody>
          <a:bodyPr/>
          <a:lstStyle/>
          <a:p>
            <a:fld id="{9FDD9F57-8124-4820-B21D-41E3E4B5EDC9}" type="slidenum">
              <a:rPr lang="en-IN" smtClean="0"/>
              <a:pPr/>
              <a:t>2</a:t>
            </a:fld>
            <a:endParaRPr lang="en-I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r>
              <a:rPr lang="en-IN" sz="1200" b="1" i="0" u="none" strike="noStrike" kern="1200" dirty="0">
                <a:solidFill>
                  <a:schemeClr val="tx1"/>
                </a:solidFill>
                <a:latin typeface="+mn-lt"/>
                <a:ea typeface="+mn-ea"/>
                <a:cs typeface="+mn-cs"/>
              </a:rPr>
              <a:t>Notes for Teacher</a:t>
            </a:r>
            <a:r>
              <a:rPr lang="en-IN" sz="1200" b="0" i="0" u="none" strike="noStrike" kern="1200" dirty="0">
                <a:solidFill>
                  <a:schemeClr val="tx1"/>
                </a:solidFill>
                <a:latin typeface="+mn-lt"/>
                <a:ea typeface="+mn-ea"/>
                <a:cs typeface="+mn-cs"/>
              </a:rPr>
              <a:t> - &lt; Information for further reference or explanation &gt;</a:t>
            </a:r>
            <a:endParaRPr lang="en-IN" b="0" dirty="0"/>
          </a:p>
          <a:p>
            <a:pPr rtl="0"/>
            <a:br>
              <a:rPr lang="en-IN" b="0" dirty="0"/>
            </a:br>
            <a:r>
              <a:rPr lang="en-IN" sz="1200" b="1" i="0" u="none" strike="noStrike" kern="1200" dirty="0">
                <a:solidFill>
                  <a:schemeClr val="tx1"/>
                </a:solidFill>
                <a:latin typeface="+mn-lt"/>
                <a:ea typeface="+mn-ea"/>
                <a:cs typeface="+mn-cs"/>
              </a:rPr>
              <a:t>Suggestions: </a:t>
            </a:r>
            <a:r>
              <a:rPr lang="en-IN" sz="1200" b="0" i="0" u="none" strike="noStrike" kern="1200" dirty="0">
                <a:solidFill>
                  <a:schemeClr val="tx1"/>
                </a:solidFill>
                <a:latin typeface="+mn-lt"/>
                <a:ea typeface="+mn-ea"/>
                <a:cs typeface="+mn-cs"/>
              </a:rPr>
              <a:t>&lt;Ideas/ Images/ Animations / Others – To make better representation of the content &gt;</a:t>
            </a:r>
          </a:p>
          <a:p>
            <a:pPr rtl="0"/>
            <a:r>
              <a:rPr lang="en-IN" sz="1200" b="0" i="0" u="none" strike="noStrike" kern="1200" dirty="0">
                <a:solidFill>
                  <a:schemeClr val="tx1"/>
                </a:solidFill>
                <a:latin typeface="+mn-lt"/>
                <a:ea typeface="+mn-ea"/>
                <a:cs typeface="+mn-cs"/>
              </a:rPr>
              <a:t>Plastic broken sound - https://pixabay.com/de/sound-effects/search/plastic/</a:t>
            </a:r>
            <a:br>
              <a:rPr lang="en-IN" sz="1200" b="0" i="0" u="none" strike="noStrike" kern="1200" dirty="0">
                <a:solidFill>
                  <a:schemeClr val="tx1"/>
                </a:solidFill>
                <a:latin typeface="+mn-lt"/>
                <a:ea typeface="+mn-ea"/>
                <a:cs typeface="+mn-cs"/>
              </a:rPr>
            </a:br>
            <a:r>
              <a:rPr lang="en-IN" sz="1200" b="0" i="0" u="none" strike="noStrike" kern="1200" dirty="0">
                <a:solidFill>
                  <a:schemeClr val="tx1"/>
                </a:solidFill>
                <a:latin typeface="+mn-lt"/>
                <a:ea typeface="+mn-ea"/>
                <a:cs typeface="+mn-cs"/>
              </a:rPr>
              <a:t>Bathroom - </a:t>
            </a:r>
            <a:r>
              <a:rPr lang="en-US" dirty="0">
                <a:hlinkClick r:id="rId3"/>
              </a:rPr>
              <a:t>laundry room | Shot on Canon Rebel 2000 on Canon EF 50mm/f1.… | Flickr</a:t>
            </a:r>
            <a:endParaRPr lang="en-IN" b="0" dirty="0"/>
          </a:p>
          <a:p>
            <a:pPr rtl="0"/>
            <a:r>
              <a:rPr lang="en-IN" sz="1200" b="1" i="0" u="none" strike="noStrike" kern="1200" dirty="0">
                <a:solidFill>
                  <a:schemeClr val="tx1"/>
                </a:solidFill>
                <a:latin typeface="+mn-lt"/>
                <a:ea typeface="+mn-ea"/>
                <a:cs typeface="+mn-cs"/>
              </a:rPr>
              <a:t>Source of Multimedia used in this slide - </a:t>
            </a:r>
            <a:r>
              <a:rPr lang="en-IN" sz="1200" b="0" i="0" u="none" strike="noStrike" kern="1200" dirty="0">
                <a:solidFill>
                  <a:schemeClr val="tx1"/>
                </a:solidFill>
                <a:latin typeface="+mn-lt"/>
                <a:ea typeface="+mn-ea"/>
                <a:cs typeface="+mn-cs"/>
              </a:rPr>
              <a:t> &lt;Please</a:t>
            </a:r>
            <a:r>
              <a:rPr lang="en-IN" sz="1200" b="0" i="0" u="none" strike="noStrike" kern="1200" baseline="0" dirty="0">
                <a:solidFill>
                  <a:schemeClr val="tx1"/>
                </a:solidFill>
                <a:latin typeface="+mn-lt"/>
                <a:ea typeface="+mn-ea"/>
                <a:cs typeface="+mn-cs"/>
              </a:rPr>
              <a:t> provide source URL where we find the image and the license agreement&gt; </a:t>
            </a:r>
            <a:endParaRPr lang="en-IN" b="0" dirty="0"/>
          </a:p>
          <a:p>
            <a:r>
              <a:rPr lang="en-IN" dirty="0"/>
              <a:t>Soap</a:t>
            </a:r>
            <a:r>
              <a:rPr lang="en-IN" baseline="0" dirty="0"/>
              <a:t> water - https://www.flickr.com/photos/30478819@N08/51038109086</a:t>
            </a:r>
          </a:p>
          <a:p>
            <a:endParaRPr lang="en-IN" baseline="0" dirty="0"/>
          </a:p>
          <a:p>
            <a:r>
              <a:rPr lang="en-IN" baseline="0" dirty="0"/>
              <a:t>Broken bucket - </a:t>
            </a:r>
            <a:r>
              <a:rPr lang="en-US" dirty="0">
                <a:hlinkClick r:id="rId4"/>
              </a:rPr>
              <a:t>Free Images : beach, sea, coast, sand, plastic, shore, water, abandoned, blue, material, body of water, bucket, feather, dregs, forgotten, forgotten. 4724x3264 - - 1084163 - Free stock photos - </a:t>
            </a:r>
            <a:r>
              <a:rPr lang="en-US" dirty="0" err="1">
                <a:hlinkClick r:id="rId4"/>
              </a:rPr>
              <a:t>PxHere</a:t>
            </a:r>
            <a:endParaRPr lang="en-IN" baseline="0" dirty="0"/>
          </a:p>
          <a:p>
            <a:r>
              <a:rPr lang="en-IN" baseline="0" dirty="0"/>
              <a:t>Woman – SSSVV gallery</a:t>
            </a:r>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Man - </a:t>
            </a:r>
            <a:r>
              <a:rPr lang="en-US" dirty="0">
                <a:hlinkClick r:id="rId5"/>
              </a:rPr>
              <a:t>Boy Young - Free vector graphic on </a:t>
            </a:r>
            <a:r>
              <a:rPr lang="en-US" dirty="0" err="1">
                <a:hlinkClick r:id="rId5"/>
              </a:rPr>
              <a:t>Pixabay</a:t>
            </a:r>
            <a:r>
              <a:rPr lang="en-US" dirty="0"/>
              <a:t> by </a:t>
            </a:r>
            <a:r>
              <a:rPr lang="en-US" sz="1200" b="1" kern="1200" dirty="0">
                <a:solidFill>
                  <a:schemeClr val="tx1"/>
                </a:solidFill>
                <a:effectLst/>
                <a:latin typeface="+mn-lt"/>
                <a:ea typeface="+mn-ea"/>
                <a:cs typeface="+mn-cs"/>
              </a:rPr>
              <a:t>harshal07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endParaRPr lang="en-IN" dirty="0"/>
          </a:p>
        </p:txBody>
      </p:sp>
      <p:sp>
        <p:nvSpPr>
          <p:cNvPr id="4" name="Slide Number Placeholder 3"/>
          <p:cNvSpPr>
            <a:spLocks noGrp="1"/>
          </p:cNvSpPr>
          <p:nvPr>
            <p:ph type="sldNum" sz="quarter" idx="10"/>
          </p:nvPr>
        </p:nvSpPr>
        <p:spPr/>
        <p:txBody>
          <a:bodyPr/>
          <a:lstStyle/>
          <a:p>
            <a:fld id="{9FDD9F57-8124-4820-B21D-41E3E4B5EDC9}" type="slidenum">
              <a:rPr lang="en-IN" smtClean="0"/>
              <a:pPr/>
              <a:t>3</a:t>
            </a:fld>
            <a:endParaRPr lang="en-IN"/>
          </a:p>
        </p:txBody>
      </p:sp>
    </p:spTree>
    <p:extLst>
      <p:ext uri="{BB962C8B-B14F-4D97-AF65-F5344CB8AC3E}">
        <p14:creationId xmlns:p14="http://schemas.microsoft.com/office/powerpoint/2010/main" val="3260861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r>
              <a:rPr lang="en-IN" sz="1200" b="1" i="0" u="none" strike="noStrike" kern="1200" dirty="0">
                <a:solidFill>
                  <a:schemeClr val="tx1"/>
                </a:solidFill>
                <a:latin typeface="+mn-lt"/>
                <a:ea typeface="+mn-ea"/>
                <a:cs typeface="+mn-cs"/>
              </a:rPr>
              <a:t>Notes for Teacher</a:t>
            </a:r>
            <a:r>
              <a:rPr lang="en-IN" sz="1200" b="0" i="0" u="none" strike="noStrike" kern="1200" dirty="0">
                <a:solidFill>
                  <a:schemeClr val="tx1"/>
                </a:solidFill>
                <a:latin typeface="+mn-lt"/>
                <a:ea typeface="+mn-ea"/>
                <a:cs typeface="+mn-cs"/>
              </a:rPr>
              <a:t> - &lt; Information for further reference or explanation &gt;</a:t>
            </a:r>
            <a:endParaRPr lang="en-IN" b="0" dirty="0"/>
          </a:p>
          <a:p>
            <a:pPr rtl="0"/>
            <a:br>
              <a:rPr lang="en-IN" b="0" dirty="0"/>
            </a:br>
            <a:r>
              <a:rPr lang="en-IN" sz="1200" b="1" i="0" u="none" strike="noStrike" kern="1200" dirty="0">
                <a:solidFill>
                  <a:schemeClr val="tx1"/>
                </a:solidFill>
                <a:latin typeface="+mn-lt"/>
                <a:ea typeface="+mn-ea"/>
                <a:cs typeface="+mn-cs"/>
              </a:rPr>
              <a:t>Suggestions: </a:t>
            </a:r>
            <a:r>
              <a:rPr lang="en-IN" sz="1200" b="0" i="0" u="none" strike="noStrike" kern="1200" dirty="0">
                <a:solidFill>
                  <a:schemeClr val="tx1"/>
                </a:solidFill>
                <a:latin typeface="+mn-lt"/>
                <a:ea typeface="+mn-ea"/>
                <a:cs typeface="+mn-cs"/>
              </a:rPr>
              <a:t>&lt;Ideas/ Images/ Animations / Others – To make better representation of the content &gt;</a:t>
            </a:r>
            <a:br>
              <a:rPr lang="en-IN" sz="1200" b="0" i="0" u="none" strike="noStrike" kern="1200" dirty="0">
                <a:solidFill>
                  <a:schemeClr val="tx1"/>
                </a:solidFill>
                <a:latin typeface="+mn-lt"/>
                <a:ea typeface="+mn-ea"/>
                <a:cs typeface="+mn-cs"/>
              </a:rPr>
            </a:br>
            <a:endParaRPr lang="en-IN" b="0" dirty="0"/>
          </a:p>
          <a:p>
            <a:pPr rtl="0"/>
            <a:r>
              <a:rPr lang="en-IN" sz="1200" b="1" i="0" u="none" strike="noStrike" kern="1200" dirty="0">
                <a:solidFill>
                  <a:schemeClr val="tx1"/>
                </a:solidFill>
                <a:latin typeface="+mn-lt"/>
                <a:ea typeface="+mn-ea"/>
                <a:cs typeface="+mn-cs"/>
              </a:rPr>
              <a:t>Source of Multimedia used in this slide - </a:t>
            </a:r>
            <a:r>
              <a:rPr lang="en-IN" sz="1200" b="0" i="0" u="none" strike="noStrike" kern="1200" dirty="0">
                <a:solidFill>
                  <a:schemeClr val="tx1"/>
                </a:solidFill>
                <a:latin typeface="+mn-lt"/>
                <a:ea typeface="+mn-ea"/>
                <a:cs typeface="+mn-cs"/>
              </a:rPr>
              <a:t> &lt;Please</a:t>
            </a:r>
            <a:r>
              <a:rPr lang="en-IN" sz="1200" b="0" i="0" u="none" strike="noStrike" kern="1200" baseline="0" dirty="0">
                <a:solidFill>
                  <a:schemeClr val="tx1"/>
                </a:solidFill>
                <a:latin typeface="+mn-lt"/>
                <a:ea typeface="+mn-ea"/>
                <a:cs typeface="+mn-cs"/>
              </a:rPr>
              <a:t> provide source URL where we find the image and the license agreement&gt; </a:t>
            </a:r>
            <a:endParaRPr lang="en-IN" b="0" dirty="0"/>
          </a:p>
          <a:p>
            <a:r>
              <a:rPr lang="en-IN" baseline="0" dirty="0"/>
              <a:t>Woman - https://creazilla.com/nodes/38811-woman-is-falling-down-clipart</a:t>
            </a:r>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Man - </a:t>
            </a:r>
            <a:r>
              <a:rPr lang="en-US" dirty="0">
                <a:hlinkClick r:id="rId3"/>
              </a:rPr>
              <a:t>Boy Young - Free vector graphic on </a:t>
            </a:r>
            <a:r>
              <a:rPr lang="en-US" dirty="0" err="1">
                <a:hlinkClick r:id="rId3"/>
              </a:rPr>
              <a:t>Pixabay</a:t>
            </a:r>
            <a:r>
              <a:rPr lang="en-US" dirty="0"/>
              <a:t> by </a:t>
            </a:r>
            <a:r>
              <a:rPr lang="en-US" sz="1200" b="1" kern="1200" dirty="0">
                <a:solidFill>
                  <a:schemeClr val="tx1"/>
                </a:solidFill>
                <a:effectLst/>
                <a:latin typeface="+mn-lt"/>
                <a:ea typeface="+mn-ea"/>
                <a:cs typeface="+mn-cs"/>
              </a:rPr>
              <a:t>harshal07</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sz="1200" b="1" kern="1200" dirty="0">
                <a:solidFill>
                  <a:schemeClr val="tx1"/>
                </a:solidFill>
                <a:effectLst/>
                <a:latin typeface="+mn-lt"/>
                <a:ea typeface="+mn-ea"/>
                <a:cs typeface="+mn-cs"/>
              </a:rPr>
              <a:t>Audio </a:t>
            </a:r>
            <a:r>
              <a:rPr lang="en-IN" sz="1200" b="1" kern="1200" baseline="0" dirty="0">
                <a:solidFill>
                  <a:schemeClr val="tx1"/>
                </a:solidFill>
                <a:effectLst/>
                <a:latin typeface="+mn-lt"/>
                <a:ea typeface="+mn-ea"/>
                <a:cs typeface="+mn-cs"/>
              </a:rPr>
              <a:t> - </a:t>
            </a:r>
            <a:r>
              <a:rPr lang="en-US" sz="1200" b="1" kern="1200" baseline="0" dirty="0">
                <a:solidFill>
                  <a:schemeClr val="tx1"/>
                </a:solidFill>
                <a:effectLst/>
                <a:latin typeface="+mn-lt"/>
                <a:ea typeface="+mn-ea"/>
                <a:cs typeface="+mn-cs"/>
              </a:rPr>
              <a:t>Sound Effect from &lt;a </a:t>
            </a:r>
            <a:r>
              <a:rPr lang="en-US" sz="1200" b="1" kern="1200" baseline="0" dirty="0" err="1">
                <a:solidFill>
                  <a:schemeClr val="tx1"/>
                </a:solidFill>
                <a:effectLst/>
                <a:latin typeface="+mn-lt"/>
                <a:ea typeface="+mn-ea"/>
                <a:cs typeface="+mn-cs"/>
              </a:rPr>
              <a:t>href</a:t>
            </a:r>
            <a:r>
              <a:rPr lang="en-US" sz="1200" b="1" kern="1200" baseline="0" dirty="0">
                <a:solidFill>
                  <a:schemeClr val="tx1"/>
                </a:solidFill>
                <a:effectLst/>
                <a:latin typeface="+mn-lt"/>
                <a:ea typeface="+mn-ea"/>
                <a:cs typeface="+mn-cs"/>
              </a:rPr>
              <a:t>="https://pixabay.com/?</a:t>
            </a:r>
            <a:r>
              <a:rPr lang="en-US" sz="1200" b="1" kern="1200" baseline="0" dirty="0" err="1">
                <a:solidFill>
                  <a:schemeClr val="tx1"/>
                </a:solidFill>
                <a:effectLst/>
                <a:latin typeface="+mn-lt"/>
                <a:ea typeface="+mn-ea"/>
                <a:cs typeface="+mn-cs"/>
              </a:rPr>
              <a:t>utm_source</a:t>
            </a:r>
            <a:r>
              <a:rPr lang="en-US" sz="1200" b="1" kern="1200" baseline="0" dirty="0">
                <a:solidFill>
                  <a:schemeClr val="tx1"/>
                </a:solidFill>
                <a:effectLst/>
                <a:latin typeface="+mn-lt"/>
                <a:ea typeface="+mn-ea"/>
                <a:cs typeface="+mn-cs"/>
              </a:rPr>
              <a:t>=</a:t>
            </a:r>
            <a:r>
              <a:rPr lang="en-US" sz="1200" b="1" kern="1200" baseline="0" dirty="0" err="1">
                <a:solidFill>
                  <a:schemeClr val="tx1"/>
                </a:solidFill>
                <a:effectLst/>
                <a:latin typeface="+mn-lt"/>
                <a:ea typeface="+mn-ea"/>
                <a:cs typeface="+mn-cs"/>
              </a:rPr>
              <a:t>link-attribution&amp;amp;utm_medium</a:t>
            </a:r>
            <a:r>
              <a:rPr lang="en-US" sz="1200" b="1" kern="1200" baseline="0" dirty="0">
                <a:solidFill>
                  <a:schemeClr val="tx1"/>
                </a:solidFill>
                <a:effectLst/>
                <a:latin typeface="+mn-lt"/>
                <a:ea typeface="+mn-ea"/>
                <a:cs typeface="+mn-cs"/>
              </a:rPr>
              <a:t>=</a:t>
            </a:r>
            <a:r>
              <a:rPr lang="en-US" sz="1200" b="1" kern="1200" baseline="0" dirty="0" err="1">
                <a:solidFill>
                  <a:schemeClr val="tx1"/>
                </a:solidFill>
                <a:effectLst/>
                <a:latin typeface="+mn-lt"/>
                <a:ea typeface="+mn-ea"/>
                <a:cs typeface="+mn-cs"/>
              </a:rPr>
              <a:t>referral&amp;amp;utm_campaign</a:t>
            </a:r>
            <a:r>
              <a:rPr lang="en-US" sz="1200" b="1" kern="1200" baseline="0" dirty="0">
                <a:solidFill>
                  <a:schemeClr val="tx1"/>
                </a:solidFill>
                <a:effectLst/>
                <a:latin typeface="+mn-lt"/>
                <a:ea typeface="+mn-ea"/>
                <a:cs typeface="+mn-cs"/>
              </a:rPr>
              <a:t>=</a:t>
            </a:r>
            <a:r>
              <a:rPr lang="en-US" sz="1200" b="1" kern="1200" baseline="0" dirty="0" err="1">
                <a:solidFill>
                  <a:schemeClr val="tx1"/>
                </a:solidFill>
                <a:effectLst/>
                <a:latin typeface="+mn-lt"/>
                <a:ea typeface="+mn-ea"/>
                <a:cs typeface="+mn-cs"/>
              </a:rPr>
              <a:t>music&amp;amp;utm_content</a:t>
            </a:r>
            <a:r>
              <a:rPr lang="en-US" sz="1200" b="1" kern="1200" baseline="0" dirty="0">
                <a:solidFill>
                  <a:schemeClr val="tx1"/>
                </a:solidFill>
                <a:effectLst/>
                <a:latin typeface="+mn-lt"/>
                <a:ea typeface="+mn-ea"/>
                <a:cs typeface="+mn-cs"/>
              </a:rPr>
              <a:t>=96194"&gt;</a:t>
            </a:r>
            <a:r>
              <a:rPr lang="en-US" sz="1200" b="1" kern="1200" baseline="0" dirty="0" err="1">
                <a:solidFill>
                  <a:schemeClr val="tx1"/>
                </a:solidFill>
                <a:effectLst/>
                <a:latin typeface="+mn-lt"/>
                <a:ea typeface="+mn-ea"/>
                <a:cs typeface="+mn-cs"/>
              </a:rPr>
              <a:t>Pixabay</a:t>
            </a:r>
            <a:r>
              <a:rPr lang="en-US" sz="1200" b="1" kern="1200" baseline="0" dirty="0">
                <a:solidFill>
                  <a:schemeClr val="tx1"/>
                </a:solidFill>
                <a:effectLst/>
                <a:latin typeface="+mn-lt"/>
                <a:ea typeface="+mn-ea"/>
                <a:cs typeface="+mn-cs"/>
              </a:rPr>
              <a:t>&lt;/a&gt;</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FDD9F57-8124-4820-B21D-41E3E4B5EDC9}" type="slidenum">
              <a:rPr lang="en-IN" smtClean="0"/>
              <a:pPr/>
              <a:t>4</a:t>
            </a:fld>
            <a:endParaRPr lang="en-IN"/>
          </a:p>
        </p:txBody>
      </p:sp>
    </p:spTree>
    <p:extLst>
      <p:ext uri="{BB962C8B-B14F-4D97-AF65-F5344CB8AC3E}">
        <p14:creationId xmlns:p14="http://schemas.microsoft.com/office/powerpoint/2010/main" val="1092239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r>
              <a:rPr lang="en-IN" sz="1200" b="1" i="0" u="none" strike="noStrike" kern="1200" dirty="0">
                <a:solidFill>
                  <a:schemeClr val="tx1"/>
                </a:solidFill>
                <a:latin typeface="+mn-lt"/>
                <a:ea typeface="+mn-ea"/>
                <a:cs typeface="+mn-cs"/>
              </a:rPr>
              <a:t>Notes for Teacher</a:t>
            </a:r>
            <a:r>
              <a:rPr lang="en-IN" sz="1200" b="0" i="0" u="none" strike="noStrike" kern="1200" dirty="0">
                <a:solidFill>
                  <a:schemeClr val="tx1"/>
                </a:solidFill>
                <a:latin typeface="+mn-lt"/>
                <a:ea typeface="+mn-ea"/>
                <a:cs typeface="+mn-cs"/>
              </a:rPr>
              <a:t> - &lt; Information for further reference or explanation &gt;</a:t>
            </a:r>
            <a:endParaRPr lang="en-IN" b="0" dirty="0"/>
          </a:p>
          <a:p>
            <a:pPr rtl="0"/>
            <a:br>
              <a:rPr lang="en-IN" b="0" dirty="0"/>
            </a:br>
            <a:r>
              <a:rPr lang="en-IN" sz="1200" b="1" i="0" u="none" strike="noStrike" kern="1200" dirty="0">
                <a:solidFill>
                  <a:schemeClr val="tx1"/>
                </a:solidFill>
                <a:latin typeface="+mn-lt"/>
                <a:ea typeface="+mn-ea"/>
                <a:cs typeface="+mn-cs"/>
              </a:rPr>
              <a:t>Suggestions: </a:t>
            </a:r>
            <a:r>
              <a:rPr lang="en-IN" sz="1200" b="0" i="0" u="none" strike="noStrike" kern="1200" dirty="0">
                <a:solidFill>
                  <a:schemeClr val="tx1"/>
                </a:solidFill>
                <a:latin typeface="+mn-lt"/>
                <a:ea typeface="+mn-ea"/>
                <a:cs typeface="+mn-cs"/>
              </a:rPr>
              <a:t>&lt;Ideas/ Images/ Animations / Others – To make better representation of the content &gt;</a:t>
            </a:r>
            <a:br>
              <a:rPr lang="en-IN" sz="1200" b="0" i="0" u="none" strike="noStrike" kern="1200" dirty="0">
                <a:solidFill>
                  <a:schemeClr val="tx1"/>
                </a:solidFill>
                <a:latin typeface="+mn-lt"/>
                <a:ea typeface="+mn-ea"/>
                <a:cs typeface="+mn-cs"/>
              </a:rPr>
            </a:br>
            <a:endParaRPr lang="en-IN" b="0" dirty="0"/>
          </a:p>
          <a:p>
            <a:pPr rtl="0"/>
            <a:r>
              <a:rPr lang="en-IN" sz="1200" b="1" i="0" u="none" strike="noStrike" kern="1200">
                <a:solidFill>
                  <a:schemeClr val="tx1"/>
                </a:solidFill>
                <a:latin typeface="+mn-lt"/>
                <a:ea typeface="+mn-ea"/>
                <a:cs typeface="+mn-cs"/>
              </a:rPr>
              <a:t>Source of Multimedia used in this slide - </a:t>
            </a:r>
            <a:r>
              <a:rPr lang="en-IN" sz="1200" b="0" i="0" u="none" strike="noStrike" kern="1200">
                <a:solidFill>
                  <a:schemeClr val="tx1"/>
                </a:solidFill>
                <a:latin typeface="+mn-lt"/>
                <a:ea typeface="+mn-ea"/>
                <a:cs typeface="+mn-cs"/>
              </a:rPr>
              <a:t> &lt;Please</a:t>
            </a:r>
            <a:r>
              <a:rPr lang="en-IN" sz="1200" b="0" i="0" u="none" strike="noStrike" kern="1200" baseline="0">
                <a:solidFill>
                  <a:schemeClr val="tx1"/>
                </a:solidFill>
                <a:latin typeface="+mn-lt"/>
                <a:ea typeface="+mn-ea"/>
                <a:cs typeface="+mn-cs"/>
              </a:rPr>
              <a:t> provide source URL where we find the image and the license agreement&gt; </a:t>
            </a:r>
            <a:endParaRPr lang="en-IN" b="0"/>
          </a:p>
          <a:p>
            <a:endParaRPr lang="en-IN" dirty="0"/>
          </a:p>
        </p:txBody>
      </p:sp>
      <p:sp>
        <p:nvSpPr>
          <p:cNvPr id="4" name="Slide Number Placeholder 3"/>
          <p:cNvSpPr>
            <a:spLocks noGrp="1"/>
          </p:cNvSpPr>
          <p:nvPr>
            <p:ph type="sldNum" sz="quarter" idx="10"/>
          </p:nvPr>
        </p:nvSpPr>
        <p:spPr/>
        <p:txBody>
          <a:bodyPr/>
          <a:lstStyle/>
          <a:p>
            <a:fld id="{9FDD9F57-8124-4820-B21D-41E3E4B5EDC9}" type="slidenum">
              <a:rPr lang="en-IN" smtClean="0"/>
              <a:pPr/>
              <a:t>5</a:t>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srisathyasaividyavahini.org/" TargetMode="External"/><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srisathyasaividyavahini.org/"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srisathyasaividyavahini.org/"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26533" y="890666"/>
            <a:ext cx="9718104" cy="1615170"/>
          </a:xfrm>
          <a:prstGeom prst="rect">
            <a:avLst/>
          </a:prstGeom>
        </p:spPr>
        <p:txBody>
          <a:bodyPr anchor="ctr">
            <a:noAutofit/>
          </a:bodyPr>
          <a:lstStyle>
            <a:lvl1pPr>
              <a:defRPr sz="5400"/>
            </a:lvl1pPr>
          </a:lstStyle>
          <a:p>
            <a:r>
              <a:rPr lang="en-US" dirty="0"/>
              <a:t>Click to add Asset Title</a:t>
            </a:r>
            <a:br>
              <a:rPr lang="en-US" dirty="0"/>
            </a:br>
            <a:r>
              <a:rPr lang="en-US" dirty="0"/>
              <a:t>(Size 54)</a:t>
            </a:r>
            <a:endParaRPr lang="en-IN" dirty="0"/>
          </a:p>
        </p:txBody>
      </p:sp>
      <p:sp>
        <p:nvSpPr>
          <p:cNvPr id="3" name="Subtitle 2"/>
          <p:cNvSpPr>
            <a:spLocks noGrp="1"/>
          </p:cNvSpPr>
          <p:nvPr>
            <p:ph type="subTitle" idx="1" hasCustomPrompt="1"/>
          </p:nvPr>
        </p:nvSpPr>
        <p:spPr>
          <a:xfrm>
            <a:off x="1703512" y="2933144"/>
            <a:ext cx="8534400" cy="1752600"/>
          </a:xfrm>
          <a:prstGeom prst="rect">
            <a:avLst/>
          </a:prstGeom>
        </p:spPr>
        <p:txBody>
          <a:bodyPr anchor="ctr"/>
          <a:lstStyle>
            <a:lvl1pPr marL="0" indent="0" algn="ctr">
              <a:buNone/>
              <a:defRPr lang="en-US" smtClean="0"/>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 (Size 32)</a:t>
            </a:r>
          </a:p>
        </p:txBody>
      </p:sp>
      <p:sp>
        <p:nvSpPr>
          <p:cNvPr id="8" name="Google Shape;11;p4">
            <a:hlinkClick r:id="rId2"/>
          </p:cNvPr>
          <p:cNvSpPr/>
          <p:nvPr userDrawn="1"/>
        </p:nvSpPr>
        <p:spPr>
          <a:xfrm>
            <a:off x="-406400" y="6488116"/>
            <a:ext cx="3683000" cy="377825"/>
          </a:xfrm>
          <a:prstGeom prst="rect">
            <a:avLst/>
          </a:prstGeom>
          <a:noFill/>
          <a:ln>
            <a:noFill/>
          </a:ln>
        </p:spPr>
        <p:txBody>
          <a:bodyPr spcFirstLastPara="1" wrap="square" lIns="91425" tIns="45700" rIns="91425" bIns="45700" anchor="ctr" anchorCtr="0">
            <a:noAutofit/>
          </a:bodyPr>
          <a:lstStyle/>
          <a:p>
            <a:pPr marL="457200" marR="0" lvl="1" indent="0" algn="l" rtl="0">
              <a:spcBef>
                <a:spcPts val="0"/>
              </a:spcBef>
              <a:spcAft>
                <a:spcPts val="0"/>
              </a:spcAft>
              <a:buNone/>
            </a:pPr>
            <a:r>
              <a:rPr lang="en-US" sz="1100" b="1" i="0" u="none" strike="noStrike" cap="none" dirty="0">
                <a:solidFill>
                  <a:srgbClr val="0000CC"/>
                </a:solidFill>
                <a:latin typeface="Calibri"/>
                <a:ea typeface="Calibri"/>
                <a:cs typeface="Calibri"/>
                <a:sym typeface="Calibri"/>
              </a:rPr>
              <a:t>©</a:t>
            </a:r>
            <a:r>
              <a:rPr lang="sv-SE" sz="1100" b="1" i="0" u="none" strike="noStrike" cap="none" dirty="0">
                <a:solidFill>
                  <a:srgbClr val="0000CC"/>
                </a:solidFill>
                <a:latin typeface="Calibri"/>
                <a:ea typeface="Calibri"/>
                <a:cs typeface="Calibri"/>
                <a:sym typeface="Calibri"/>
              </a:rPr>
              <a:t>Sri Sathya Sai Central Trust</a:t>
            </a:r>
            <a:endParaRPr sz="1100" b="1" i="0" u="none" strike="noStrike" cap="none" dirty="0">
              <a:solidFill>
                <a:srgbClr val="0000CC"/>
              </a:solidFill>
              <a:latin typeface="Calibri"/>
              <a:ea typeface="Calibri"/>
              <a:cs typeface="Calibri"/>
              <a:sym typeface="Calibri"/>
            </a:endParaRPr>
          </a:p>
        </p:txBody>
      </p:sp>
      <p:sp>
        <p:nvSpPr>
          <p:cNvPr id="18" name="Google Shape;23;p5"/>
          <p:cNvSpPr/>
          <p:nvPr userDrawn="1"/>
        </p:nvSpPr>
        <p:spPr>
          <a:xfrm>
            <a:off x="7635688" y="6509319"/>
            <a:ext cx="4467257" cy="41260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i="0" u="none" strike="noStrike" cap="none">
                <a:solidFill>
                  <a:srgbClr val="08482B"/>
                </a:solidFill>
                <a:latin typeface="Calibri"/>
                <a:ea typeface="Calibri"/>
                <a:cs typeface="Calibri"/>
                <a:sym typeface="Calibri"/>
              </a:rPr>
              <a:t>Integral Education</a:t>
            </a:r>
            <a:r>
              <a:rPr lang="en-US" sz="1400" b="0" i="0" u="none" strike="noStrike" cap="none">
                <a:solidFill>
                  <a:srgbClr val="08482B"/>
                </a:solidFill>
                <a:latin typeface="Calibri"/>
                <a:ea typeface="Calibri"/>
                <a:cs typeface="Calibri"/>
                <a:sym typeface="Calibri"/>
              </a:rPr>
              <a:t> </a:t>
            </a:r>
            <a:r>
              <a:rPr lang="en-US" sz="1400" b="1" i="0" u="none" strike="noStrike" cap="none">
                <a:solidFill>
                  <a:srgbClr val="002060"/>
                </a:solidFill>
                <a:latin typeface="Calibri"/>
                <a:ea typeface="Calibri"/>
                <a:cs typeface="Calibri"/>
                <a:sym typeface="Calibri"/>
              </a:rPr>
              <a:t>FOR  </a:t>
            </a:r>
            <a:r>
              <a:rPr lang="en-US" sz="1400" b="1" i="0" u="none" strike="noStrike" cap="none">
                <a:solidFill>
                  <a:srgbClr val="C00000"/>
                </a:solidFill>
                <a:latin typeface="Calibri"/>
                <a:ea typeface="Calibri"/>
                <a:cs typeface="Calibri"/>
                <a:sym typeface="Calibri"/>
              </a:rPr>
              <a:t>ALL, </a:t>
            </a:r>
            <a:r>
              <a:rPr lang="en-US" sz="1400" b="1" i="0" u="none" strike="noStrike" cap="none">
                <a:solidFill>
                  <a:srgbClr val="002060"/>
                </a:solidFill>
                <a:latin typeface="Calibri"/>
                <a:ea typeface="Calibri"/>
                <a:cs typeface="Calibri"/>
                <a:sym typeface="Calibri"/>
              </a:rPr>
              <a:t>BY</a:t>
            </a:r>
            <a:r>
              <a:rPr lang="en-US" sz="1400" b="1" i="0" u="none" strike="noStrike" cap="none">
                <a:solidFill>
                  <a:srgbClr val="C00000"/>
                </a:solidFill>
                <a:latin typeface="Calibri"/>
                <a:ea typeface="Calibri"/>
                <a:cs typeface="Calibri"/>
                <a:sym typeface="Calibri"/>
              </a:rPr>
              <a:t> ALL</a:t>
            </a:r>
            <a:endParaRPr sz="1800"/>
          </a:p>
        </p:txBody>
      </p:sp>
      <p:pic>
        <p:nvPicPr>
          <p:cNvPr id="5" name="Picture 4" descr="A picture containing text, clock&#10;&#10;Description automatically generated">
            <a:extLst>
              <a:ext uri="{FF2B5EF4-FFF2-40B4-BE49-F238E27FC236}">
                <a16:creationId xmlns:a16="http://schemas.microsoft.com/office/drawing/2014/main" id="{973F3153-D2E2-4CB5-92E1-0FDE2E66A43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7648" y="104115"/>
            <a:ext cx="678726" cy="720000"/>
          </a:xfrm>
          <a:prstGeom prst="rect">
            <a:avLst/>
          </a:prstGeom>
        </p:spPr>
      </p:pic>
      <p:pic>
        <p:nvPicPr>
          <p:cNvPr id="20" name="Picture 19" descr="Calendar&#10;&#10;Description automatically generated with low confidence">
            <a:extLst>
              <a:ext uri="{FF2B5EF4-FFF2-40B4-BE49-F238E27FC236}">
                <a16:creationId xmlns:a16="http://schemas.microsoft.com/office/drawing/2014/main" id="{6EBBC086-E00A-4962-9292-B0040BE00F6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323857" y="104115"/>
            <a:ext cx="738701" cy="720000"/>
          </a:xfrm>
          <a:prstGeom prst="rect">
            <a:avLst/>
          </a:prstGeom>
        </p:spPr>
      </p:pic>
      <p:pic>
        <p:nvPicPr>
          <p:cNvPr id="22" name="Picture 21" descr="Graphical user interface&#10;&#10;Description automatically generated">
            <a:extLst>
              <a:ext uri="{FF2B5EF4-FFF2-40B4-BE49-F238E27FC236}">
                <a16:creationId xmlns:a16="http://schemas.microsoft.com/office/drawing/2014/main" id="{05DA5C60-62E1-4C74-BD39-4D382ABD82F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323857" y="6093376"/>
            <a:ext cx="720000" cy="720000"/>
          </a:xfrm>
          <a:prstGeom prst="rect">
            <a:avLst/>
          </a:prstGeom>
        </p:spPr>
      </p:pic>
      <p:sp>
        <p:nvSpPr>
          <p:cNvPr id="4" name="TextBox 3">
            <a:extLst>
              <a:ext uri="{FF2B5EF4-FFF2-40B4-BE49-F238E27FC236}">
                <a16:creationId xmlns:a16="http://schemas.microsoft.com/office/drawing/2014/main" id="{5032EAA5-6739-20CE-F5FC-A949FE674A5A}"/>
              </a:ext>
            </a:extLst>
          </p:cNvPr>
          <p:cNvSpPr txBox="1"/>
          <p:nvPr userDrawn="1"/>
        </p:nvSpPr>
        <p:spPr>
          <a:xfrm>
            <a:off x="1285827" y="5448685"/>
            <a:ext cx="9620345" cy="954107"/>
          </a:xfrm>
          <a:prstGeom prst="rect">
            <a:avLst/>
          </a:prstGeom>
          <a:noFill/>
          <a:ln w="19050">
            <a:solidFill>
              <a:srgbClr val="FF0000"/>
            </a:solidFill>
            <a:prstDash val="sysDash"/>
          </a:ln>
        </p:spPr>
        <p:txBody>
          <a:bodyPr wrap="square">
            <a:spAutoFit/>
          </a:bodyPr>
          <a:lstStyle/>
          <a:p>
            <a:pPr marL="2286000" algn="l"/>
            <a:r>
              <a:rPr lang="en-IN" sz="800" u="none" dirty="0">
                <a:effectLst/>
                <a:latin typeface="Arial" panose="020B0604020202020204" pitchFamily="34" charset="0"/>
                <a:ea typeface="Times New Roman" panose="02020603050405020304" pitchFamily="18" charset="0"/>
                <a:cs typeface="Times New Roman" panose="02020603050405020304" pitchFamily="18" charset="0"/>
              </a:rPr>
              <a:t>                                    </a:t>
            </a:r>
            <a:r>
              <a:rPr lang="en-IN" sz="800" b="1" u="sng" dirty="0">
                <a:effectLst/>
                <a:latin typeface="Arial" panose="020B0604020202020204" pitchFamily="34" charset="0"/>
                <a:ea typeface="Times New Roman" panose="02020603050405020304" pitchFamily="18" charset="0"/>
                <a:cs typeface="Times New Roman" panose="02020603050405020304" pitchFamily="18" charset="0"/>
              </a:rPr>
              <a:t>COPYRIGHT Cum DISCLAIMER NOTICE</a:t>
            </a:r>
            <a:endParaRPr lang="en-IN" sz="800" b="1" u="sng"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gn="just">
              <a:buFont typeface="Wingdings" panose="05000000000000000000" pitchFamily="2" charset="2"/>
              <a:buChar char="ü"/>
            </a:pPr>
            <a:r>
              <a:rPr lang="en-IN" sz="800" dirty="0">
                <a:effectLst/>
                <a:latin typeface="Arial" panose="020B0604020202020204" pitchFamily="34" charset="0"/>
                <a:ea typeface="Times New Roman" panose="02020603050405020304" pitchFamily="18" charset="0"/>
                <a:cs typeface="Arial" panose="020B0604020202020204" pitchFamily="34" charset="0"/>
              </a:rPr>
              <a:t>Content owned by Sri Sathya Sai Central Trust, Prashanthi Nilayam, Puttaparthi, Sathya Sai District, Andhra Pradesh, India. </a:t>
            </a:r>
            <a:endParaRPr lang="en-IN" sz="800" dirty="0">
              <a:effectLst/>
              <a:latin typeface="Calibri" panose="020F0502020204030204" pitchFamily="34" charset="0"/>
              <a:ea typeface="Times New Roman" panose="02020603050405020304" pitchFamily="18" charset="0"/>
              <a:cs typeface="Arial" panose="020B0604020202020204" pitchFamily="34" charset="0"/>
            </a:endParaRPr>
          </a:p>
          <a:p>
            <a:pPr marL="171450" lvl="0" indent="-171450" algn="just">
              <a:buFont typeface="Wingdings" panose="05000000000000000000" pitchFamily="2" charset="2"/>
              <a:buChar char="ü"/>
            </a:pPr>
            <a:r>
              <a:rPr lang="en-IN" sz="800" dirty="0">
                <a:effectLst/>
                <a:latin typeface="Arial" panose="020B0604020202020204" pitchFamily="34" charset="0"/>
                <a:ea typeface="Times New Roman" panose="02020603050405020304" pitchFamily="18" charset="0"/>
                <a:cs typeface="Arial" panose="020B0604020202020204" pitchFamily="34" charset="0"/>
              </a:rPr>
              <a:t>Strictly not for Commercial Use, excluding content that falls in Public Domain or common knowledge facts.</a:t>
            </a:r>
            <a:endParaRPr lang="en-IN" sz="800" dirty="0">
              <a:effectLst/>
              <a:latin typeface="Calibri" panose="020F0502020204030204" pitchFamily="34" charset="0"/>
              <a:ea typeface="Times New Roman" panose="02020603050405020304" pitchFamily="18" charset="0"/>
              <a:cs typeface="Arial" panose="020B0604020202020204" pitchFamily="34" charset="0"/>
            </a:endParaRPr>
          </a:p>
          <a:p>
            <a:pPr marL="171450" lvl="0" indent="-171450" algn="just">
              <a:buFont typeface="Wingdings" panose="05000000000000000000" pitchFamily="2" charset="2"/>
              <a:buChar char="ü"/>
            </a:pPr>
            <a:r>
              <a:rPr lang="en-IN" sz="800" dirty="0">
                <a:effectLst/>
                <a:latin typeface="Arial" panose="020B0604020202020204" pitchFamily="34" charset="0"/>
                <a:ea typeface="Times New Roman" panose="02020603050405020304" pitchFamily="18" charset="0"/>
                <a:cs typeface="Arial" panose="020B0604020202020204" pitchFamily="34" charset="0"/>
              </a:rPr>
              <a:t>Content can be downloaded and used for personal, educational, informational and other non-commercial purposes, subject to attribution in the name of ‘Sri Sathya Sai Central Trust, Prashanthi Nilayam, Puttaparthi’ only. Any attempt to remove, alter, circumvent, or distort the data that is accessed is illegal and strictly prohibited.</a:t>
            </a:r>
            <a:endParaRPr lang="en-IN" sz="800" dirty="0">
              <a:effectLst/>
              <a:latin typeface="Calibri" panose="020F0502020204030204" pitchFamily="34" charset="0"/>
              <a:ea typeface="Times New Roman" panose="02020603050405020304" pitchFamily="18" charset="0"/>
              <a:cs typeface="Arial" panose="020B0604020202020204" pitchFamily="34" charset="0"/>
            </a:endParaRPr>
          </a:p>
          <a:p>
            <a:pPr marL="171450" lvl="0" indent="-171450" algn="just">
              <a:buFont typeface="Wingdings" panose="05000000000000000000" pitchFamily="2" charset="2"/>
              <a:buChar char="ü"/>
            </a:pPr>
            <a:r>
              <a:rPr lang="en-IN" sz="800" dirty="0">
                <a:effectLst/>
                <a:latin typeface="Arial" panose="020B0604020202020204" pitchFamily="34" charset="0"/>
                <a:ea typeface="Times New Roman" panose="02020603050405020304" pitchFamily="18" charset="0"/>
                <a:cs typeface="Arial" panose="020B0604020202020204" pitchFamily="34" charset="0"/>
              </a:rPr>
              <a:t>Some of the content is owned by Third Parties and are used in compliance with their licensing conditions. Anyone infringing the Copyright of such Third Parties will be doing so at their own risks and costs.</a:t>
            </a:r>
            <a:endParaRPr lang="en-IN" sz="800" dirty="0">
              <a:effectLst/>
              <a:latin typeface="Calibri" panose="020F0502020204030204" pitchFamily="34" charset="0"/>
              <a:ea typeface="Times New Roman" panose="02020603050405020304" pitchFamily="18" charset="0"/>
              <a:cs typeface="Arial" panose="020B0604020202020204" pitchFamily="34" charset="0"/>
            </a:endParaRPr>
          </a:p>
          <a:p>
            <a:pPr algn="ctr">
              <a:spcAft>
                <a:spcPts val="600"/>
              </a:spcAft>
              <a:buFont typeface="Wingdings" pitchFamily="2" charset="2"/>
              <a:buChar char="ü"/>
            </a:pPr>
            <a:endParaRPr lang="en-US" sz="800" dirty="0">
              <a:solidFill>
                <a:schemeClr val="tx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66857" y="71414"/>
            <a:ext cx="9296427" cy="654032"/>
          </a:xfrm>
          <a:prstGeom prst="rect">
            <a:avLst/>
          </a:prstGeom>
        </p:spPr>
        <p:txBody>
          <a:bodyPr>
            <a:normAutofit/>
          </a:bodyPr>
          <a:lstStyle>
            <a:lvl1pPr>
              <a:defRPr sz="3600" baseline="0"/>
            </a:lvl1pPr>
          </a:lstStyle>
          <a:p>
            <a:r>
              <a:rPr lang="en-US" dirty="0"/>
              <a:t>Click to add slide title (Size 36)</a:t>
            </a:r>
            <a:endParaRPr lang="en-IN" dirty="0"/>
          </a:p>
        </p:txBody>
      </p:sp>
      <p:sp>
        <p:nvSpPr>
          <p:cNvPr id="9" name="Google Shape;11;p4">
            <a:hlinkClick r:id="rId2"/>
          </p:cNvPr>
          <p:cNvSpPr/>
          <p:nvPr userDrawn="1"/>
        </p:nvSpPr>
        <p:spPr>
          <a:xfrm>
            <a:off x="-406400" y="6488116"/>
            <a:ext cx="3683000" cy="377825"/>
          </a:xfrm>
          <a:prstGeom prst="rect">
            <a:avLst/>
          </a:prstGeom>
          <a:noFill/>
          <a:ln>
            <a:noFill/>
          </a:ln>
        </p:spPr>
        <p:txBody>
          <a:bodyPr spcFirstLastPara="1" wrap="square" lIns="91425" tIns="45700" rIns="91425" bIns="45700" anchor="ctr" anchorCtr="0">
            <a:noAutofit/>
          </a:bodyPr>
          <a:lstStyle/>
          <a:p>
            <a:pPr marL="457200" marR="0" lvl="1" indent="0" algn="l" rtl="0">
              <a:spcBef>
                <a:spcPts val="0"/>
              </a:spcBef>
              <a:spcAft>
                <a:spcPts val="0"/>
              </a:spcAft>
              <a:buNone/>
            </a:pPr>
            <a:r>
              <a:rPr lang="en-US" sz="1100" b="1" i="0" u="none" strike="noStrike" cap="none" dirty="0">
                <a:solidFill>
                  <a:srgbClr val="0000CC"/>
                </a:solidFill>
                <a:latin typeface="Calibri"/>
                <a:ea typeface="Calibri"/>
                <a:cs typeface="Calibri"/>
                <a:sym typeface="Calibri"/>
              </a:rPr>
              <a:t>©</a:t>
            </a:r>
            <a:r>
              <a:rPr lang="sv-SE" sz="1100" b="1" i="0" u="none" strike="noStrike" cap="none" dirty="0">
                <a:solidFill>
                  <a:srgbClr val="0000CC"/>
                </a:solidFill>
                <a:latin typeface="Calibri"/>
                <a:ea typeface="Calibri"/>
                <a:cs typeface="Calibri"/>
                <a:sym typeface="Calibri"/>
              </a:rPr>
              <a:t> Sri Sathya Sai Central Trust</a:t>
            </a:r>
            <a:endParaRPr sz="1100" b="1" i="0" u="none" strike="noStrike" cap="none" dirty="0">
              <a:solidFill>
                <a:srgbClr val="0000CC"/>
              </a:solidFill>
              <a:latin typeface="Calibri"/>
              <a:ea typeface="Calibri"/>
              <a:cs typeface="Calibri"/>
              <a:sym typeface="Calibri"/>
            </a:endParaRPr>
          </a:p>
        </p:txBody>
      </p:sp>
      <p:sp>
        <p:nvSpPr>
          <p:cNvPr id="11" name="Text Placeholder 10"/>
          <p:cNvSpPr>
            <a:spLocks noGrp="1"/>
          </p:cNvSpPr>
          <p:nvPr>
            <p:ph type="body" sz="quarter" idx="10" hasCustomPrompt="1"/>
          </p:nvPr>
        </p:nvSpPr>
        <p:spPr>
          <a:xfrm>
            <a:off x="920341" y="1169591"/>
            <a:ext cx="10351317" cy="4518818"/>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3200" baseline="0"/>
            </a:lvl1pPr>
            <a:lvl2pPr>
              <a:defRPr/>
            </a:lvl2pPr>
            <a:lvl3pPr>
              <a:defRPr/>
            </a:lvl3pPr>
            <a:lvl4pPr>
              <a:defRPr sz="1800"/>
            </a:lvl4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a:t>Text font </a:t>
            </a:r>
            <a:r>
              <a:rPr lang="en-US" dirty="0" err="1"/>
              <a:t>calibri</a:t>
            </a:r>
            <a:r>
              <a:rPr lang="en-US" dirty="0"/>
              <a:t> , Size range 32 to 20.  Table / GO size &gt;= 18</a:t>
            </a:r>
          </a:p>
        </p:txBody>
      </p:sp>
      <p:pic>
        <p:nvPicPr>
          <p:cNvPr id="3" name="Picture 2" descr="Calendar&#10;&#10;Description automatically generated with low confidence">
            <a:extLst>
              <a:ext uri="{FF2B5EF4-FFF2-40B4-BE49-F238E27FC236}">
                <a16:creationId xmlns:a16="http://schemas.microsoft.com/office/drawing/2014/main" id="{DDDD22AA-C500-996C-89C7-64126D859A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27827" y="104115"/>
            <a:ext cx="738701" cy="720000"/>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99A4F62E-D489-CDB0-8113-C41095A7C4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327827" y="6093376"/>
            <a:ext cx="720000" cy="720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Google Shape;11;p4">
            <a:hlinkClick r:id="rId2"/>
          </p:cNvPr>
          <p:cNvSpPr/>
          <p:nvPr userDrawn="1"/>
        </p:nvSpPr>
        <p:spPr>
          <a:xfrm>
            <a:off x="-406400" y="6488116"/>
            <a:ext cx="3683000" cy="377825"/>
          </a:xfrm>
          <a:prstGeom prst="rect">
            <a:avLst/>
          </a:prstGeom>
          <a:noFill/>
          <a:ln>
            <a:noFill/>
          </a:ln>
        </p:spPr>
        <p:txBody>
          <a:bodyPr spcFirstLastPara="1" wrap="square" lIns="91425" tIns="45700" rIns="91425" bIns="45700" anchor="ctr" anchorCtr="0">
            <a:noAutofit/>
          </a:bodyPr>
          <a:lstStyle/>
          <a:p>
            <a:pPr marL="457200" marR="0" lvl="1" indent="0" algn="l" rtl="0">
              <a:spcBef>
                <a:spcPts val="0"/>
              </a:spcBef>
              <a:spcAft>
                <a:spcPts val="0"/>
              </a:spcAft>
              <a:buNone/>
            </a:pPr>
            <a:r>
              <a:rPr lang="en-US" sz="1100" b="1" i="0" u="none" strike="noStrike" cap="none" dirty="0">
                <a:solidFill>
                  <a:srgbClr val="0000CC"/>
                </a:solidFill>
                <a:latin typeface="Calibri"/>
                <a:ea typeface="Calibri"/>
                <a:cs typeface="Calibri"/>
                <a:sym typeface="Calibri"/>
              </a:rPr>
              <a:t>©</a:t>
            </a:r>
            <a:r>
              <a:rPr lang="sv-SE" sz="1100" b="1" i="0" u="none" strike="noStrike" cap="none" dirty="0">
                <a:solidFill>
                  <a:srgbClr val="0000CC"/>
                </a:solidFill>
                <a:latin typeface="Calibri"/>
                <a:ea typeface="Calibri"/>
                <a:cs typeface="Calibri"/>
                <a:sym typeface="Calibri"/>
              </a:rPr>
              <a:t> Sri Sathya Sai Central Trust</a:t>
            </a:r>
            <a:endParaRPr sz="1100" b="1" i="0" u="none" strike="noStrike" cap="none" dirty="0">
              <a:solidFill>
                <a:srgbClr val="0000CC"/>
              </a:solidFill>
              <a:latin typeface="Calibri"/>
              <a:ea typeface="Calibri"/>
              <a:cs typeface="Calibri"/>
              <a:sym typeface="Calibri"/>
            </a:endParaRPr>
          </a:p>
        </p:txBody>
      </p:sp>
      <p:pic>
        <p:nvPicPr>
          <p:cNvPr id="3" name="Picture 2" descr="Calendar&#10;&#10;Description automatically generated with low confidence">
            <a:extLst>
              <a:ext uri="{FF2B5EF4-FFF2-40B4-BE49-F238E27FC236}">
                <a16:creationId xmlns:a16="http://schemas.microsoft.com/office/drawing/2014/main" id="{1F3E6A1B-391A-5544-1034-4C0BF58DB3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27827" y="104115"/>
            <a:ext cx="738701" cy="720000"/>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C028D5BE-1F0E-6457-D4B3-6B26FC23268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327827" y="6093296"/>
            <a:ext cx="720000" cy="720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notesSlide" Target="../notesSlides/notesSlide3.xml"/><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8.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1.png"/><Relationship Id="rId3" Type="http://schemas.openxmlformats.org/officeDocument/2006/relationships/hyperlink" Target="https://pixabay.com/vectors/clipart-issue-faucet-hahn-tap-1295270/" TargetMode="External"/><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pixabay.com/de/sound-effects/search/plastic/" TargetMode="External"/><Relationship Id="rId11" Type="http://schemas.openxmlformats.org/officeDocument/2006/relationships/image" Target="../media/image17.jpeg"/><Relationship Id="rId5" Type="http://schemas.openxmlformats.org/officeDocument/2006/relationships/hyperlink" Target="https://pixabay.com/vectors/pink-dishwasher-kitchen-cleaning-304502/" TargetMode="External"/><Relationship Id="rId15" Type="http://schemas.openxmlformats.org/officeDocument/2006/relationships/image" Target="../media/image12.jpg"/><Relationship Id="rId10" Type="http://schemas.openxmlformats.org/officeDocument/2006/relationships/image" Target="../media/image16.jpeg"/><Relationship Id="rId4" Type="http://schemas.openxmlformats.org/officeDocument/2006/relationships/hyperlink" Target="https://pixabay.com/vectors/boy-young-man-1456758/" TargetMode="External"/><Relationship Id="rId9" Type="http://schemas.openxmlformats.org/officeDocument/2006/relationships/image" Target="../media/image15.png"/><Relationship Id="rId1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863752" y="2060848"/>
            <a:ext cx="7128792" cy="2160240"/>
            <a:chOff x="2423592" y="332656"/>
            <a:chExt cx="7128792" cy="2160240"/>
          </a:xfrm>
        </p:grpSpPr>
        <p:sp>
          <p:nvSpPr>
            <p:cNvPr id="7" name="Flowchart: Terminator 6"/>
            <p:cNvSpPr/>
            <p:nvPr/>
          </p:nvSpPr>
          <p:spPr>
            <a:xfrm>
              <a:off x="2423592" y="332656"/>
              <a:ext cx="7128792" cy="2160240"/>
            </a:xfrm>
            <a:prstGeom prst="flowChartTerminator">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flipH="1">
              <a:off x="3215680" y="764704"/>
              <a:ext cx="5616624" cy="1368152"/>
            </a:xfrm>
            <a:custGeom>
              <a:avLst/>
              <a:gdLst>
                <a:gd name="connsiteX0" fmla="*/ 5220580 w 5616624"/>
                <a:gd name="connsiteY0" fmla="*/ 0 h 792088"/>
                <a:gd name="connsiteX1" fmla="*/ 5184576 w 5616624"/>
                <a:gd name="connsiteY1" fmla="*/ 0 h 792088"/>
                <a:gd name="connsiteX2" fmla="*/ 432048 w 5616624"/>
                <a:gd name="connsiteY2" fmla="*/ 0 h 792088"/>
                <a:gd name="connsiteX3" fmla="*/ 396044 w 5616624"/>
                <a:gd name="connsiteY3" fmla="*/ 0 h 792088"/>
                <a:gd name="connsiteX4" fmla="*/ 0 w 5616624"/>
                <a:gd name="connsiteY4" fmla="*/ 396044 h 792088"/>
                <a:gd name="connsiteX5" fmla="*/ 396044 w 5616624"/>
                <a:gd name="connsiteY5" fmla="*/ 792088 h 792088"/>
                <a:gd name="connsiteX6" fmla="*/ 432048 w 5616624"/>
                <a:gd name="connsiteY6" fmla="*/ 792088 h 792088"/>
                <a:gd name="connsiteX7" fmla="*/ 5184576 w 5616624"/>
                <a:gd name="connsiteY7" fmla="*/ 792088 h 792088"/>
                <a:gd name="connsiteX8" fmla="*/ 5220580 w 5616624"/>
                <a:gd name="connsiteY8" fmla="*/ 792088 h 792088"/>
                <a:gd name="connsiteX9" fmla="*/ 5616624 w 5616624"/>
                <a:gd name="connsiteY9" fmla="*/ 396044 h 79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6624" h="792088">
                  <a:moveTo>
                    <a:pt x="5220580" y="0"/>
                  </a:moveTo>
                  <a:lnTo>
                    <a:pt x="5184576" y="0"/>
                  </a:lnTo>
                  <a:lnTo>
                    <a:pt x="432048" y="0"/>
                  </a:lnTo>
                  <a:lnTo>
                    <a:pt x="396044" y="0"/>
                  </a:lnTo>
                  <a:lnTo>
                    <a:pt x="0" y="396044"/>
                  </a:lnTo>
                  <a:lnTo>
                    <a:pt x="396044" y="792088"/>
                  </a:lnTo>
                  <a:lnTo>
                    <a:pt x="432048" y="792088"/>
                  </a:lnTo>
                  <a:lnTo>
                    <a:pt x="5184576" y="792088"/>
                  </a:lnTo>
                  <a:lnTo>
                    <a:pt x="5220580" y="792088"/>
                  </a:lnTo>
                  <a:lnTo>
                    <a:pt x="5616624" y="396044"/>
                  </a:lnTo>
                  <a:close/>
                </a:path>
              </a:pathLst>
            </a:custGeom>
            <a:gradFill flip="none" rotWithShape="1">
              <a:gsLst>
                <a:gs pos="0">
                  <a:srgbClr val="A26E34"/>
                </a:gs>
                <a:gs pos="50000">
                  <a:srgbClr val="CE9455">
                    <a:shade val="67500"/>
                    <a:satMod val="115000"/>
                  </a:srgbClr>
                </a:gs>
                <a:gs pos="100000">
                  <a:srgbClr val="CE9455">
                    <a:shade val="100000"/>
                    <a:satMod val="115000"/>
                  </a:srgbClr>
                </a:gs>
              </a:gsLst>
              <a:path path="circle">
                <a:fillToRect l="50000" t="50000" r="50000" b="50000"/>
              </a:path>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5400" b="1" dirty="0">
                  <a:effectLst>
                    <a:outerShdw blurRad="38100" dist="38100" dir="2700000" algn="tl">
                      <a:srgbClr val="000000">
                        <a:alpha val="43137"/>
                      </a:srgbClr>
                    </a:outerShdw>
                  </a:effectLst>
                </a:rPr>
                <a:t>Half a Bucket</a:t>
              </a:r>
              <a:endParaRPr lang="en-US" sz="5400" b="1" dirty="0">
                <a:effectLst>
                  <a:outerShdw blurRad="38100" dist="38100" dir="2700000" algn="tl">
                    <a:srgbClr val="000000">
                      <a:alpha val="43137"/>
                    </a:srgbClr>
                  </a:outerShdw>
                </a:effectLst>
              </a:endParaRPr>
            </a:p>
          </p:txBody>
        </p:sp>
      </p:grpSp>
      <p:pic>
        <p:nvPicPr>
          <p:cNvPr id="3" name="Picture 2">
            <a:extLst>
              <a:ext uri="{FF2B5EF4-FFF2-40B4-BE49-F238E27FC236}">
                <a16:creationId xmlns:a16="http://schemas.microsoft.com/office/drawing/2014/main" id="{9BA2BA8E-1E88-474B-9C74-5F94FEF0F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0082" y="1829347"/>
            <a:ext cx="1789614" cy="319930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lowchart: Sequential Access Storage 13"/>
          <p:cNvSpPr/>
          <p:nvPr/>
        </p:nvSpPr>
        <p:spPr>
          <a:xfrm>
            <a:off x="4179499" y="1626975"/>
            <a:ext cx="2204533" cy="1373619"/>
          </a:xfrm>
          <a:prstGeom prst="flowChartMagneticTap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dirty="0">
                <a:solidFill>
                  <a:schemeClr val="tx1"/>
                </a:solidFill>
              </a:rPr>
              <a:t>“But I don’t know how to, Madam”</a:t>
            </a:r>
            <a:r>
              <a:rPr lang="en-IE" sz="2000" dirty="0"/>
              <a:t>,” </a:t>
            </a:r>
            <a:endParaRPr lang="en-US" sz="2000" dirty="0"/>
          </a:p>
        </p:txBody>
      </p:sp>
      <p:grpSp>
        <p:nvGrpSpPr>
          <p:cNvPr id="8" name="Group 7"/>
          <p:cNvGrpSpPr/>
          <p:nvPr/>
        </p:nvGrpSpPr>
        <p:grpSpPr>
          <a:xfrm>
            <a:off x="1343472" y="332656"/>
            <a:ext cx="9433048" cy="936104"/>
            <a:chOff x="1271464" y="260648"/>
            <a:chExt cx="9433048" cy="936104"/>
          </a:xfrm>
        </p:grpSpPr>
        <p:sp>
          <p:nvSpPr>
            <p:cNvPr id="5" name="Flowchart: Terminator 4"/>
            <p:cNvSpPr/>
            <p:nvPr/>
          </p:nvSpPr>
          <p:spPr>
            <a:xfrm>
              <a:off x="1271464" y="260648"/>
              <a:ext cx="9433048" cy="936104"/>
            </a:xfrm>
            <a:prstGeom prst="flowChartTerminator">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919536" y="332656"/>
              <a:ext cx="8208912" cy="646331"/>
            </a:xfrm>
            <a:prstGeom prst="rect">
              <a:avLst/>
            </a:prstGeom>
            <a:noFill/>
          </p:spPr>
          <p:txBody>
            <a:bodyPr wrap="square" rtlCol="0">
              <a:spAutoFit/>
            </a:bodyPr>
            <a:lstStyle/>
            <a:p>
              <a:r>
                <a:rPr lang="en-IN" sz="3600" b="1" dirty="0"/>
                <a:t>Discussion  between Owner and Servant </a:t>
              </a:r>
              <a:endParaRPr lang="en-US" sz="3600" b="1" dirty="0"/>
            </a:p>
          </p:txBody>
        </p:sp>
      </p:grpSp>
      <p:grpSp>
        <p:nvGrpSpPr>
          <p:cNvPr id="19" name="Group 18"/>
          <p:cNvGrpSpPr/>
          <p:nvPr/>
        </p:nvGrpSpPr>
        <p:grpSpPr>
          <a:xfrm>
            <a:off x="10296466" y="2132856"/>
            <a:ext cx="1776197" cy="2016224"/>
            <a:chOff x="5807968" y="1772816"/>
            <a:chExt cx="3252519" cy="945105"/>
          </a:xfrm>
        </p:grpSpPr>
        <p:sp>
          <p:nvSpPr>
            <p:cNvPr id="17" name="Line Callout 1 16"/>
            <p:cNvSpPr/>
            <p:nvPr/>
          </p:nvSpPr>
          <p:spPr>
            <a:xfrm>
              <a:off x="5807968" y="1772816"/>
              <a:ext cx="3168353" cy="945105"/>
            </a:xfrm>
            <a:prstGeom prst="borderCallout1">
              <a:avLst>
                <a:gd name="adj1" fmla="val 23091"/>
                <a:gd name="adj2" fmla="val -1693"/>
                <a:gd name="adj3" fmla="val 37502"/>
                <a:gd name="adj4" fmla="val -3666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TextBox 15"/>
            <p:cNvSpPr txBox="1"/>
            <p:nvPr/>
          </p:nvSpPr>
          <p:spPr>
            <a:xfrm>
              <a:off x="5895875" y="1772816"/>
              <a:ext cx="3164612" cy="908903"/>
            </a:xfrm>
            <a:prstGeom prst="rect">
              <a:avLst/>
            </a:prstGeom>
            <a:noFill/>
          </p:spPr>
          <p:txBody>
            <a:bodyPr wrap="square" rtlCol="0">
              <a:spAutoFit/>
            </a:bodyPr>
            <a:lstStyle/>
            <a:p>
              <a:r>
                <a:rPr lang="en-IE" sz="2000" dirty="0"/>
                <a:t>“Just read the instructions printed on the packet and follow them carefully.”</a:t>
              </a:r>
              <a:endParaRPr lang="en-US" sz="2000" dirty="0"/>
            </a:p>
          </p:txBody>
        </p:sp>
      </p:grpSp>
      <p:sp>
        <p:nvSpPr>
          <p:cNvPr id="3" name="Rectangular Callout 2"/>
          <p:cNvSpPr/>
          <p:nvPr/>
        </p:nvSpPr>
        <p:spPr>
          <a:xfrm>
            <a:off x="0" y="1844824"/>
            <a:ext cx="4007768" cy="864096"/>
          </a:xfrm>
          <a:prstGeom prst="wedge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dirty="0">
                <a:solidFill>
                  <a:schemeClr val="tx1"/>
                </a:solidFill>
              </a:rPr>
              <a:t>“</a:t>
            </a:r>
            <a:r>
              <a:rPr lang="en-IE" sz="2000" dirty="0" err="1">
                <a:solidFill>
                  <a:schemeClr val="tx1"/>
                </a:solidFill>
              </a:rPr>
              <a:t>Suppandi</a:t>
            </a:r>
            <a:r>
              <a:rPr lang="en-IE" sz="2000" dirty="0">
                <a:solidFill>
                  <a:schemeClr val="tx1"/>
                </a:solidFill>
              </a:rPr>
              <a:t>, use the new washing powder to wash the clothes,” </a:t>
            </a:r>
            <a:endParaRPr lang="en-US" sz="2000" dirty="0">
              <a:solidFill>
                <a:schemeClr val="tx1"/>
              </a:solidFill>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b="49355"/>
          <a:stretch/>
        </p:blipFill>
        <p:spPr>
          <a:xfrm>
            <a:off x="7784915" y="2492896"/>
            <a:ext cx="2094778" cy="2880320"/>
          </a:xfrm>
          <a:prstGeom prst="rect">
            <a:avLst/>
          </a:prstGeom>
        </p:spPr>
      </p:pic>
      <p:grpSp>
        <p:nvGrpSpPr>
          <p:cNvPr id="9" name="Group 8"/>
          <p:cNvGrpSpPr/>
          <p:nvPr/>
        </p:nvGrpSpPr>
        <p:grpSpPr>
          <a:xfrm>
            <a:off x="510024" y="3068960"/>
            <a:ext cx="3781993" cy="2677984"/>
            <a:chOff x="767408" y="2393313"/>
            <a:chExt cx="3858372" cy="2857822"/>
          </a:xfrm>
        </p:grpSpPr>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1" r="51282"/>
            <a:stretch/>
          </p:blipFill>
          <p:spPr>
            <a:xfrm>
              <a:off x="767408" y="2393313"/>
              <a:ext cx="3096344" cy="2857822"/>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rcRect/>
            <a:stretch/>
          </p:blipFill>
          <p:spPr>
            <a:xfrm>
              <a:off x="4031258" y="3419181"/>
              <a:ext cx="594522" cy="1243774"/>
            </a:xfrm>
            <a:prstGeom prst="rect">
              <a:avLst/>
            </a:prstGeom>
          </p:spPr>
        </p:pic>
      </p:grpSp>
      <p:pic>
        <p:nvPicPr>
          <p:cNvPr id="11" name="Picture 10"/>
          <p:cNvPicPr>
            <a:picLocks noChangeAspect="1"/>
          </p:cNvPicPr>
          <p:nvPr/>
        </p:nvPicPr>
        <p:blipFill>
          <a:blip r:embed="rId6">
            <a:extLst>
              <a:ext uri="{28A0092B-C50C-407E-A947-70E740481C1C}">
                <a14:useLocalDpi xmlns:a14="http://schemas.microsoft.com/office/drawing/2010/main" val="0"/>
              </a:ext>
            </a:extLst>
          </a:blip>
          <a:srcRect/>
          <a:stretch/>
        </p:blipFill>
        <p:spPr>
          <a:xfrm>
            <a:off x="5771964" y="2636912"/>
            <a:ext cx="1692188" cy="33843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22" presetClass="entr" presetSubtype="4"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wipe(down)">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2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rot="10825">
            <a:off x="5880594" y="2084739"/>
            <a:ext cx="5111409" cy="400110"/>
          </a:xfrm>
          <a:prstGeom prst="rect">
            <a:avLst/>
          </a:prstGeom>
          <a:noFill/>
        </p:spPr>
        <p:txBody>
          <a:bodyPr wrap="square" rtlCol="0">
            <a:spAutoFit/>
          </a:bodyPr>
          <a:lstStyle/>
          <a:p>
            <a:r>
              <a:rPr lang="en-IE" dirty="0"/>
              <a:t>“</a:t>
            </a:r>
            <a:r>
              <a:rPr lang="en-IE" sz="2000" b="1" dirty="0" err="1">
                <a:solidFill>
                  <a:srgbClr val="FF0000"/>
                </a:solidFill>
              </a:rPr>
              <a:t>Suppandi</a:t>
            </a:r>
            <a:r>
              <a:rPr lang="en-IE" sz="2000" b="1" dirty="0">
                <a:solidFill>
                  <a:srgbClr val="FF0000"/>
                </a:solidFill>
              </a:rPr>
              <a:t>, what are you doing?.”</a:t>
            </a:r>
            <a:endParaRPr lang="en-US" sz="2000" b="1" dirty="0"/>
          </a:p>
        </p:txBody>
      </p:sp>
      <p:pic>
        <p:nvPicPr>
          <p:cNvPr id="3" name="plastic-box-sound-69358">
            <a:hlinkClick r:id="" action="ppaction://media"/>
          </p:cNvPr>
          <p:cNvPicPr>
            <a:picLocks noChangeAspect="1"/>
          </p:cNvPicPr>
          <p:nvPr>
            <a:audioFile r:link="rId1"/>
            <p:extLst>
              <p:ext uri="{DAA4B4D4-6D71-4841-9C94-3DE7FCFB9230}">
                <p14:media xmlns:p14="http://schemas.microsoft.com/office/powerpoint/2010/main" r:embed="rId2">
                  <p14:trim end="12733.2159"/>
                  <p14:fade out="250"/>
                </p14:media>
              </p:ext>
            </p:extLst>
          </p:nvPr>
        </p:nvPicPr>
        <p:blipFill>
          <a:blip r:embed="rId5"/>
          <a:stretch>
            <a:fillRect/>
          </a:stretch>
        </p:blipFill>
        <p:spPr>
          <a:xfrm>
            <a:off x="1559496" y="3124200"/>
            <a:ext cx="609600" cy="609600"/>
          </a:xfrm>
          <a:prstGeom prst="rect">
            <a:avLst/>
          </a:prstGeom>
        </p:spPr>
      </p:pic>
      <p:grpSp>
        <p:nvGrpSpPr>
          <p:cNvPr id="8" name="Group 7"/>
          <p:cNvGrpSpPr/>
          <p:nvPr/>
        </p:nvGrpSpPr>
        <p:grpSpPr>
          <a:xfrm>
            <a:off x="1343472" y="188640"/>
            <a:ext cx="9433048" cy="936104"/>
            <a:chOff x="1271464" y="260648"/>
            <a:chExt cx="9433048" cy="936104"/>
          </a:xfrm>
        </p:grpSpPr>
        <p:sp>
          <p:nvSpPr>
            <p:cNvPr id="5" name="Flowchart: Terminator 4"/>
            <p:cNvSpPr/>
            <p:nvPr/>
          </p:nvSpPr>
          <p:spPr>
            <a:xfrm>
              <a:off x="1271464" y="260648"/>
              <a:ext cx="9433048" cy="936104"/>
            </a:xfrm>
            <a:prstGeom prst="flowChartTerminator">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919536" y="332656"/>
              <a:ext cx="8208912" cy="646331"/>
            </a:xfrm>
            <a:prstGeom prst="rect">
              <a:avLst/>
            </a:prstGeom>
            <a:noFill/>
          </p:spPr>
          <p:txBody>
            <a:bodyPr wrap="square" rtlCol="0">
              <a:spAutoFit/>
            </a:bodyPr>
            <a:lstStyle/>
            <a:p>
              <a:pPr algn="ctr"/>
              <a:r>
                <a:rPr lang="en-IN" sz="3600" b="1" dirty="0"/>
                <a:t>“What’s happening……….???”</a:t>
              </a:r>
              <a:endParaRPr lang="en-US" sz="3600" b="1" dirty="0"/>
            </a:p>
          </p:txBody>
        </p:sp>
      </p:gr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6796" t="2722" r="42594" b="18091"/>
          <a:stretch/>
        </p:blipFill>
        <p:spPr>
          <a:xfrm>
            <a:off x="5939333" y="2561498"/>
            <a:ext cx="3709664" cy="4001726"/>
          </a:xfrm>
          <a:prstGeom prst="rect">
            <a:avLst/>
          </a:prstGeom>
        </p:spPr>
      </p:pic>
      <p:sp>
        <p:nvSpPr>
          <p:cNvPr id="17" name="Cloud 16"/>
          <p:cNvSpPr/>
          <p:nvPr/>
        </p:nvSpPr>
        <p:spPr>
          <a:xfrm rot="20256707">
            <a:off x="2689947" y="1619218"/>
            <a:ext cx="2833127" cy="149055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dirty="0">
                <a:solidFill>
                  <a:schemeClr val="tx1"/>
                </a:solidFill>
              </a:rPr>
              <a:t>“</a:t>
            </a:r>
            <a:r>
              <a:rPr lang="en-IE" sz="2000" dirty="0">
                <a:solidFill>
                  <a:schemeClr val="tx1"/>
                </a:solidFill>
              </a:rPr>
              <a:t>What</a:t>
            </a:r>
            <a:r>
              <a:rPr lang="en-IN" sz="2000" dirty="0">
                <a:solidFill>
                  <a:schemeClr val="tx1"/>
                </a:solidFill>
              </a:rPr>
              <a:t>’</a:t>
            </a:r>
            <a:r>
              <a:rPr lang="en-IE" sz="2000" dirty="0">
                <a:solidFill>
                  <a:schemeClr val="tx1"/>
                </a:solidFill>
              </a:rPr>
              <a:t>s this noise??   Let me go and see.”</a:t>
            </a:r>
            <a:endParaRPr lang="en-US" sz="2000" dirty="0">
              <a:solidFill>
                <a:schemeClr val="tx1"/>
              </a:solidFill>
            </a:endParaRP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rcRect/>
          <a:stretch/>
        </p:blipFill>
        <p:spPr>
          <a:xfrm rot="21080666">
            <a:off x="1008804" y="1435580"/>
            <a:ext cx="1497533" cy="2995066"/>
          </a:xfrm>
          <a:prstGeom prst="rect">
            <a:avLst/>
          </a:prstGeom>
        </p:spPr>
      </p:pic>
      <p:pic>
        <p:nvPicPr>
          <p:cNvPr id="4" name="Picture 3"/>
          <p:cNvPicPr>
            <a:picLocks noChangeAspect="1"/>
          </p:cNvPicPr>
          <p:nvPr/>
        </p:nvPicPr>
        <p:blipFill rotWithShape="1">
          <a:blip r:embed="rId8">
            <a:extLst>
              <a:ext uri="{BEBA8EAE-BF5A-486C-A8C5-ECC9F3942E4B}">
                <a14:imgProps xmlns:a14="http://schemas.microsoft.com/office/drawing/2010/main">
                  <a14:imgLayer r:embed="rId9">
                    <a14:imgEffect>
                      <a14:backgroundRemoval t="25031" b="89246" l="8129" r="48624"/>
                    </a14:imgEffect>
                  </a14:imgLayer>
                </a14:imgProps>
              </a:ext>
            </a:extLst>
          </a:blip>
          <a:srcRect l="6695" t="25435" r="49757" b="9230"/>
          <a:stretch/>
        </p:blipFill>
        <p:spPr>
          <a:xfrm rot="1574239">
            <a:off x="788642" y="4954336"/>
            <a:ext cx="1216617" cy="1120418"/>
          </a:xfrm>
          <a:prstGeom prst="rect">
            <a:avLst/>
          </a:prstGeom>
        </p:spPr>
      </p:pic>
    </p:spTree>
    <p:extLst>
      <p:ext uri="{BB962C8B-B14F-4D97-AF65-F5344CB8AC3E}">
        <p14:creationId xmlns:p14="http://schemas.microsoft.com/office/powerpoint/2010/main" val="245043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896" fill="hold"/>
                                        <p:tgtEl>
                                          <p:spTgt spid="3"/>
                                        </p:tgtEl>
                                      </p:cBhvr>
                                    </p:cmd>
                                  </p:childTnLst>
                                </p:cTn>
                              </p:par>
                              <p:par>
                                <p:cTn id="7" presetID="42" presetClass="path" presetSubtype="0" repeatCount="7000" accel="50000" decel="50000" fill="hold" nodeType="withEffect">
                                  <p:stCondLst>
                                    <p:cond delay="0"/>
                                  </p:stCondLst>
                                  <p:childTnLst>
                                    <p:animMotion origin="layout" path="M 1.45833E-6 -2.22222E-6 L 1.45833E-6 0.25 " pathEditMode="relative" rAng="0" ptsTypes="AA">
                                      <p:cBhvr>
                                        <p:cTn id="8" dur="2000" fill="hold"/>
                                        <p:tgtEl>
                                          <p:spTgt spid="11"/>
                                        </p:tgtEl>
                                        <p:attrNameLst>
                                          <p:attrName>ppt_x</p:attrName>
                                          <p:attrName>ppt_y</p:attrName>
                                        </p:attrNameLst>
                                      </p:cBhvr>
                                      <p:rCtr x="0" y="12500"/>
                                    </p:animMotion>
                                  </p:childTnLst>
                                </p:cTn>
                              </p:par>
                            </p:childTnLst>
                          </p:cTn>
                        </p:par>
                        <p:par>
                          <p:cTn id="9" fill="hold">
                            <p:stCondLst>
                              <p:cond delay="15896"/>
                            </p:stCondLst>
                            <p:childTnLst>
                              <p:par>
                                <p:cTn id="10" presetID="31" presetClass="entr" presetSubtype="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2000" fill="hold"/>
                                        <p:tgtEl>
                                          <p:spTgt spid="17"/>
                                        </p:tgtEl>
                                        <p:attrNameLst>
                                          <p:attrName>ppt_w</p:attrName>
                                        </p:attrNameLst>
                                      </p:cBhvr>
                                      <p:tavLst>
                                        <p:tav tm="0">
                                          <p:val>
                                            <p:fltVal val="0"/>
                                          </p:val>
                                        </p:tav>
                                        <p:tav tm="100000">
                                          <p:val>
                                            <p:strVal val="#ppt_w"/>
                                          </p:val>
                                        </p:tav>
                                      </p:tavLst>
                                    </p:anim>
                                    <p:anim calcmode="lin" valueType="num">
                                      <p:cBhvr>
                                        <p:cTn id="13" dur="2000" fill="hold"/>
                                        <p:tgtEl>
                                          <p:spTgt spid="17"/>
                                        </p:tgtEl>
                                        <p:attrNameLst>
                                          <p:attrName>ppt_h</p:attrName>
                                        </p:attrNameLst>
                                      </p:cBhvr>
                                      <p:tavLst>
                                        <p:tav tm="0">
                                          <p:val>
                                            <p:fltVal val="0"/>
                                          </p:val>
                                        </p:tav>
                                        <p:tav tm="100000">
                                          <p:val>
                                            <p:strVal val="#ppt_h"/>
                                          </p:val>
                                        </p:tav>
                                      </p:tavLst>
                                    </p:anim>
                                    <p:anim calcmode="lin" valueType="num">
                                      <p:cBhvr>
                                        <p:cTn id="14" dur="2000" fill="hold"/>
                                        <p:tgtEl>
                                          <p:spTgt spid="17"/>
                                        </p:tgtEl>
                                        <p:attrNameLst>
                                          <p:attrName>style.rotation</p:attrName>
                                        </p:attrNameLst>
                                      </p:cBhvr>
                                      <p:tavLst>
                                        <p:tav tm="0">
                                          <p:val>
                                            <p:fltVal val="90"/>
                                          </p:val>
                                        </p:tav>
                                        <p:tav tm="100000">
                                          <p:val>
                                            <p:fltVal val="0"/>
                                          </p:val>
                                        </p:tav>
                                      </p:tavLst>
                                    </p:anim>
                                    <p:animEffect transition="in" filter="fade">
                                      <p:cBhvr>
                                        <p:cTn id="15" dur="2000"/>
                                        <p:tgtEl>
                                          <p:spTgt spid="17"/>
                                        </p:tgtEl>
                                      </p:cBhvr>
                                    </p:animEffect>
                                  </p:childTnLst>
                                </p:cTn>
                              </p:par>
                            </p:childTnLst>
                          </p:cTn>
                        </p:par>
                        <p:par>
                          <p:cTn id="16" fill="hold">
                            <p:stCondLst>
                              <p:cond delay="17896"/>
                            </p:stCondLst>
                            <p:childTnLst>
                              <p:par>
                                <p:cTn id="17" presetID="1"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17896"/>
                            </p:stCondLst>
                            <p:childTnLst>
                              <p:par>
                                <p:cTn id="20" presetID="23" presetClass="entr" presetSubtype="16" fill="hold" grpId="0" nodeType="afterEffect">
                                  <p:stCondLst>
                                    <p:cond delay="1000"/>
                                  </p:stCondLst>
                                  <p:childTnLst>
                                    <p:set>
                                      <p:cBhvr>
                                        <p:cTn id="21" dur="1" fill="hold">
                                          <p:stCondLst>
                                            <p:cond delay="0"/>
                                          </p:stCondLst>
                                        </p:cTn>
                                        <p:tgtEl>
                                          <p:spTgt spid="16"/>
                                        </p:tgtEl>
                                        <p:attrNameLst>
                                          <p:attrName>style.visibility</p:attrName>
                                        </p:attrNameLst>
                                      </p:cBhvr>
                                      <p:to>
                                        <p:strVal val="visible"/>
                                      </p:to>
                                    </p:set>
                                    <p:anim calcmode="lin" valueType="num">
                                      <p:cBhvr>
                                        <p:cTn id="22" dur="2000" fill="hold"/>
                                        <p:tgtEl>
                                          <p:spTgt spid="16"/>
                                        </p:tgtEl>
                                        <p:attrNameLst>
                                          <p:attrName>ppt_w</p:attrName>
                                        </p:attrNameLst>
                                      </p:cBhvr>
                                      <p:tavLst>
                                        <p:tav tm="0">
                                          <p:val>
                                            <p:fltVal val="0"/>
                                          </p:val>
                                        </p:tav>
                                        <p:tav tm="100000">
                                          <p:val>
                                            <p:strVal val="#ppt_w"/>
                                          </p:val>
                                        </p:tav>
                                      </p:tavLst>
                                    </p:anim>
                                    <p:anim calcmode="lin" valueType="num">
                                      <p:cBhvr>
                                        <p:cTn id="23" dur="20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StopAudio" delay="0">
                      <p:tgtEl>
                        <p:sldTgt/>
                      </p:tgtEl>
                    </p:cond>
                  </p:endCondLst>
                </p:cTn>
                <p:tgtEl>
                  <p:spTgt spid="3"/>
                </p:tgtEl>
              </p:cMediaNode>
            </p:audio>
          </p:childTnLst>
        </p:cTn>
      </p:par>
    </p:tnLst>
    <p:bldLst>
      <p:bldP spid="16" grpId="0"/>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279576" y="188640"/>
            <a:ext cx="7704856" cy="936104"/>
            <a:chOff x="1919536" y="260648"/>
            <a:chExt cx="8208912" cy="936104"/>
          </a:xfrm>
        </p:grpSpPr>
        <p:sp>
          <p:nvSpPr>
            <p:cNvPr id="5" name="Flowchart: Terminator 4"/>
            <p:cNvSpPr/>
            <p:nvPr/>
          </p:nvSpPr>
          <p:spPr>
            <a:xfrm>
              <a:off x="2351584" y="260648"/>
              <a:ext cx="6768752" cy="936104"/>
            </a:xfrm>
            <a:prstGeom prst="flowChartTerminator">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919536" y="332656"/>
              <a:ext cx="8208912" cy="646331"/>
            </a:xfrm>
            <a:prstGeom prst="rect">
              <a:avLst/>
            </a:prstGeom>
            <a:noFill/>
          </p:spPr>
          <p:txBody>
            <a:bodyPr wrap="square" rtlCol="0">
              <a:spAutoFit/>
            </a:bodyPr>
            <a:lstStyle/>
            <a:p>
              <a:pPr algn="ctr"/>
              <a:r>
                <a:rPr lang="en-IN" sz="3600" b="1" dirty="0"/>
                <a:t>Shocking moments !!!...........</a:t>
              </a:r>
              <a:endParaRPr lang="en-US" sz="3600" b="1" dirty="0"/>
            </a:p>
          </p:txBody>
        </p:sp>
      </p:grpSp>
      <p:sp>
        <p:nvSpPr>
          <p:cNvPr id="19" name="Rounded Rectangular Callout 18"/>
          <p:cNvSpPr/>
          <p:nvPr/>
        </p:nvSpPr>
        <p:spPr>
          <a:xfrm>
            <a:off x="191344" y="1196752"/>
            <a:ext cx="4608512" cy="1656184"/>
          </a:xfrm>
          <a:prstGeom prst="wedgeRoundRectCallout">
            <a:avLst>
              <a:gd name="adj1" fmla="val -14080"/>
              <a:gd name="adj2" fmla="val 8198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2200" dirty="0">
                <a:solidFill>
                  <a:schemeClr val="tx1"/>
                </a:solidFill>
              </a:rPr>
              <a:t>“The instructions on the packet of the detergent say that the detergent must be </a:t>
            </a:r>
            <a:r>
              <a:rPr lang="en-IE" sz="2200" dirty="0">
                <a:solidFill>
                  <a:srgbClr val="FF0000"/>
                </a:solidFill>
              </a:rPr>
              <a:t>dissolved in half a bucket </a:t>
            </a:r>
            <a:r>
              <a:rPr lang="en-IE" sz="2200" dirty="0">
                <a:solidFill>
                  <a:schemeClr val="tx1"/>
                </a:solidFill>
              </a:rPr>
              <a:t>of water……. So, </a:t>
            </a:r>
            <a:r>
              <a:rPr lang="en-IE" sz="2200" b="1" dirty="0">
                <a:solidFill>
                  <a:srgbClr val="FF0000"/>
                </a:solidFill>
              </a:rPr>
              <a:t>I am cutting this bucket into half.”</a:t>
            </a:r>
            <a:endParaRPr lang="en-US" sz="2200" b="1" dirty="0">
              <a:solidFill>
                <a:srgbClr val="FF0000"/>
              </a:solidFill>
            </a:endParaRPr>
          </a:p>
        </p:txBody>
      </p:sp>
      <p:sp>
        <p:nvSpPr>
          <p:cNvPr id="22" name="Line Callout 2 (Accent Bar) 21"/>
          <p:cNvSpPr/>
          <p:nvPr/>
        </p:nvSpPr>
        <p:spPr>
          <a:xfrm>
            <a:off x="9624392" y="1700808"/>
            <a:ext cx="2448272" cy="1152128"/>
          </a:xfrm>
          <a:prstGeom prst="accentCallout2">
            <a:avLst>
              <a:gd name="adj1" fmla="val 18750"/>
              <a:gd name="adj2" fmla="val -8333"/>
              <a:gd name="adj3" fmla="val 18750"/>
              <a:gd name="adj4" fmla="val -16667"/>
              <a:gd name="adj5" fmla="val 69668"/>
              <a:gd name="adj6" fmla="val -8752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solidFill>
                  <a:srgbClr val="FF0000"/>
                </a:solidFill>
              </a:rPr>
              <a:t>“Oh! My God”!!</a:t>
            </a:r>
            <a:endParaRPr lang="en-US" sz="2400" b="1" dirty="0">
              <a:solidFill>
                <a:srgbClr val="FF0000"/>
              </a:solidFill>
            </a:endParaRPr>
          </a:p>
        </p:txBody>
      </p:sp>
      <p:grpSp>
        <p:nvGrpSpPr>
          <p:cNvPr id="4" name="Group 3"/>
          <p:cNvGrpSpPr/>
          <p:nvPr/>
        </p:nvGrpSpPr>
        <p:grpSpPr>
          <a:xfrm>
            <a:off x="479376" y="3170660"/>
            <a:ext cx="2814553" cy="3426692"/>
            <a:chOff x="459125" y="3011012"/>
            <a:chExt cx="2814553" cy="3426692"/>
          </a:xfrm>
        </p:grpSpPr>
        <p:pic>
          <p:nvPicPr>
            <p:cNvPr id="12" name="Picture 11"/>
            <p:cNvPicPr>
              <a:picLocks noChangeAspect="1"/>
            </p:cNvPicPr>
            <p:nvPr/>
          </p:nvPicPr>
          <p:blipFill rotWithShape="1">
            <a:blip r:embed="rId3">
              <a:extLst>
                <a:ext uri="{BEBA8EAE-BF5A-486C-A8C5-ECC9F3942E4B}">
                  <a14:imgProps xmlns:a14="http://schemas.microsoft.com/office/drawing/2010/main">
                    <a14:imgLayer r:embed="rId4">
                      <a14:imgEffect>
                        <a14:backgroundRemoval t="25031" b="89246" l="8129" r="48624"/>
                      </a14:imgEffect>
                    </a14:imgLayer>
                  </a14:imgProps>
                </a:ext>
              </a:extLst>
            </a:blip>
            <a:srcRect l="6695" t="25435" r="49757" b="9230"/>
            <a:stretch/>
          </p:blipFill>
          <p:spPr>
            <a:xfrm rot="21354190">
              <a:off x="459125" y="5376135"/>
              <a:ext cx="1152715" cy="1061569"/>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rcRect/>
            <a:stretch/>
          </p:blipFill>
          <p:spPr>
            <a:xfrm rot="21080666">
              <a:off x="1625595" y="3011012"/>
              <a:ext cx="1648083" cy="3296165"/>
            </a:xfrm>
            <a:prstGeom prst="rect">
              <a:avLst/>
            </a:prstGeom>
          </p:spPr>
        </p:pic>
      </p:grpSp>
      <p:pic>
        <p:nvPicPr>
          <p:cNvPr id="14" name="Picture 13">
            <a:extLst>
              <a:ext uri="{FF2B5EF4-FFF2-40B4-BE49-F238E27FC236}">
                <a16:creationId xmlns:a16="http://schemas.microsoft.com/office/drawing/2014/main" id="{50194A37-A335-1A44-BE74-6EDF552F8FC3}"/>
              </a:ext>
            </a:extLst>
          </p:cNvPr>
          <p:cNvPicPr>
            <a:picLocks noChangeAspect="1"/>
          </p:cNvPicPr>
          <p:nvPr/>
        </p:nvPicPr>
        <p:blipFill rotWithShape="1">
          <a:blip r:embed="rId6">
            <a:extLst>
              <a:ext uri="{28A0092B-C50C-407E-A947-70E740481C1C}">
                <a14:useLocalDpi xmlns:a14="http://schemas.microsoft.com/office/drawing/2010/main" val="0"/>
              </a:ext>
            </a:extLst>
          </a:blip>
          <a:srcRect l="2994" t="9091" r="65668" b="45455"/>
          <a:stretch/>
        </p:blipFill>
        <p:spPr>
          <a:xfrm>
            <a:off x="5813509" y="1772816"/>
            <a:ext cx="3087110" cy="3087110"/>
          </a:xfrm>
          <a:prstGeom prst="rect">
            <a:avLst/>
          </a:prstGeom>
        </p:spPr>
      </p:pic>
    </p:spTree>
    <p:extLst>
      <p:ext uri="{BB962C8B-B14F-4D97-AF65-F5344CB8AC3E}">
        <p14:creationId xmlns:p14="http://schemas.microsoft.com/office/powerpoint/2010/main" val="367530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par>
                          <p:cTn id="12" fill="hold">
                            <p:stCondLst>
                              <p:cond delay="0"/>
                            </p:stCondLst>
                            <p:childTnLst>
                              <p:par>
                                <p:cTn id="13" presetID="22" presetClass="entr" presetSubtype="4"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287688" y="44624"/>
            <a:ext cx="5092048" cy="500042"/>
          </a:xfrm>
          <a:prstGeom prst="rect">
            <a:avLst/>
          </a:prstGeom>
        </p:spPr>
        <p:txBody>
          <a:bodyPr>
            <a:normAutofit fontScale="90000"/>
          </a:bodyPr>
          <a:lstStyle/>
          <a:p>
            <a:r>
              <a:rPr lang="en-IN" dirty="0"/>
              <a:t>Attribution / Citation</a:t>
            </a:r>
          </a:p>
        </p:txBody>
      </p:sp>
      <p:graphicFrame>
        <p:nvGraphicFramePr>
          <p:cNvPr id="3" name="Table 2"/>
          <p:cNvGraphicFramePr>
            <a:graphicFrameLocks noGrp="1"/>
          </p:cNvGraphicFramePr>
          <p:nvPr>
            <p:extLst>
              <p:ext uri="{D42A27DB-BD31-4B8C-83A1-F6EECF244321}">
                <p14:modId xmlns:p14="http://schemas.microsoft.com/office/powerpoint/2010/main" val="879130306"/>
              </p:ext>
            </p:extLst>
          </p:nvPr>
        </p:nvGraphicFramePr>
        <p:xfrm>
          <a:off x="1127448" y="700345"/>
          <a:ext cx="9937103" cy="2317866"/>
        </p:xfrm>
        <a:graphic>
          <a:graphicData uri="http://schemas.openxmlformats.org/drawingml/2006/table">
            <a:tbl>
              <a:tblPr firstRow="1" bandRow="1">
                <a:tableStyleId>{5C22544A-7EE6-4342-B048-85BDC9FD1C3A}</a:tableStyleId>
              </a:tblPr>
              <a:tblGrid>
                <a:gridCol w="1008112">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5832648">
                  <a:extLst>
                    <a:ext uri="{9D8B030D-6E8A-4147-A177-3AD203B41FA5}">
                      <a16:colId xmlns:a16="http://schemas.microsoft.com/office/drawing/2014/main" val="20002"/>
                    </a:ext>
                  </a:extLst>
                </a:gridCol>
                <a:gridCol w="1584175">
                  <a:extLst>
                    <a:ext uri="{9D8B030D-6E8A-4147-A177-3AD203B41FA5}">
                      <a16:colId xmlns:a16="http://schemas.microsoft.com/office/drawing/2014/main" val="2861519634"/>
                    </a:ext>
                  </a:extLst>
                </a:gridCol>
              </a:tblGrid>
              <a:tr h="389313">
                <a:tc>
                  <a:txBody>
                    <a:bodyPr/>
                    <a:lstStyle/>
                    <a:p>
                      <a:pPr algn="ctr"/>
                      <a:r>
                        <a:rPr lang="en-IN" sz="2000" dirty="0"/>
                        <a:t>Slide</a:t>
                      </a:r>
                      <a:r>
                        <a:rPr lang="en-IN" sz="2000" baseline="0" dirty="0"/>
                        <a:t> #</a:t>
                      </a:r>
                      <a:endParaRPr lang="en-IN" sz="2000" dirty="0"/>
                    </a:p>
                  </a:txBody>
                  <a:tcPr/>
                </a:tc>
                <a:tc>
                  <a:txBody>
                    <a:bodyPr/>
                    <a:lstStyle/>
                    <a:p>
                      <a:pPr algn="ctr"/>
                      <a:r>
                        <a:rPr lang="en-IN" sz="2000" dirty="0"/>
                        <a:t>Thumbnail</a:t>
                      </a:r>
                    </a:p>
                  </a:txBody>
                  <a:tcPr/>
                </a:tc>
                <a:tc>
                  <a:txBody>
                    <a:bodyPr/>
                    <a:lstStyle/>
                    <a:p>
                      <a:pPr algn="ctr"/>
                      <a:r>
                        <a:rPr lang="en-IN" sz="2000" dirty="0"/>
                        <a:t>Source link</a:t>
                      </a:r>
                    </a:p>
                  </a:txBody>
                  <a:tcPr/>
                </a:tc>
                <a:tc>
                  <a:txBody>
                    <a:bodyPr/>
                    <a:lstStyle/>
                    <a:p>
                      <a:pPr algn="ctr"/>
                      <a:r>
                        <a:rPr lang="en-IN" sz="2000" dirty="0"/>
                        <a:t>Author </a:t>
                      </a:r>
                    </a:p>
                  </a:txBody>
                  <a:tcPr/>
                </a:tc>
                <a:extLst>
                  <a:ext uri="{0D108BD9-81ED-4DB2-BD59-A6C34878D82A}">
                    <a16:rowId xmlns:a16="http://schemas.microsoft.com/office/drawing/2014/main" val="10000"/>
                  </a:ext>
                </a:extLst>
              </a:tr>
              <a:tr h="389313">
                <a:tc>
                  <a:txBody>
                    <a:bodyPr/>
                    <a:lstStyle/>
                    <a:p>
                      <a:pPr algn="ctr"/>
                      <a:r>
                        <a:rPr lang="en-IN" sz="900" dirty="0"/>
                        <a:t>1</a:t>
                      </a:r>
                    </a:p>
                  </a:txBody>
                  <a:tcPr/>
                </a:tc>
                <a:tc>
                  <a:txBody>
                    <a:bodyPr/>
                    <a:lstStyle/>
                    <a:p>
                      <a:endParaRPr lang="en-IN" sz="9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900" dirty="0"/>
                        <a:t>Running tap – </a:t>
                      </a:r>
                      <a:r>
                        <a:rPr lang="en-IN" sz="900" dirty="0">
                          <a:hlinkClick r:id="rId3"/>
                        </a:rPr>
                        <a:t>https://pixabay.com/vectors/clipart-issue-faucet-hahn-tap-1295270/</a:t>
                      </a:r>
                      <a:endParaRPr lang="en-IN" sz="9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kern="1200" dirty="0" err="1">
                          <a:solidFill>
                            <a:schemeClr val="dk1"/>
                          </a:solidFill>
                          <a:effectLst/>
                          <a:latin typeface="+mn-lt"/>
                          <a:ea typeface="+mn-ea"/>
                          <a:cs typeface="+mn-cs"/>
                        </a:rPr>
                        <a:t>OpenClipart</a:t>
                      </a:r>
                      <a:r>
                        <a:rPr lang="en-US" sz="900" b="1" kern="1200" dirty="0">
                          <a:solidFill>
                            <a:schemeClr val="dk1"/>
                          </a:solidFill>
                          <a:effectLst/>
                          <a:latin typeface="+mn-lt"/>
                          <a:ea typeface="+mn-ea"/>
                          <a:cs typeface="+mn-cs"/>
                        </a:rPr>
                        <a:t>-Vectors</a:t>
                      </a:r>
                    </a:p>
                    <a:p>
                      <a:endParaRPr lang="en-IN" sz="900" dirty="0"/>
                    </a:p>
                  </a:txBody>
                  <a:tcPr/>
                </a:tc>
                <a:extLst>
                  <a:ext uri="{0D108BD9-81ED-4DB2-BD59-A6C34878D82A}">
                    <a16:rowId xmlns:a16="http://schemas.microsoft.com/office/drawing/2014/main" val="10001"/>
                  </a:ext>
                </a:extLst>
              </a:tr>
              <a:tr h="389313">
                <a:tc>
                  <a:txBody>
                    <a:bodyPr/>
                    <a:lstStyle/>
                    <a:p>
                      <a:pPr algn="ctr"/>
                      <a:r>
                        <a:rPr lang="en-IN" sz="900" dirty="0"/>
                        <a:t>2,3,4</a:t>
                      </a:r>
                    </a:p>
                  </a:txBody>
                  <a:tcPr/>
                </a:tc>
                <a:tc>
                  <a:txBody>
                    <a:bodyPr/>
                    <a:lstStyle/>
                    <a:p>
                      <a:endParaRPr lang="en-IN" sz="900" dirty="0"/>
                    </a:p>
                  </a:txBody>
                  <a:tcPr/>
                </a:tc>
                <a:tc>
                  <a:txBody>
                    <a:bodyPr/>
                    <a:lstStyle/>
                    <a:p>
                      <a:r>
                        <a:rPr lang="en-IN" sz="900" baseline="0" dirty="0"/>
                        <a:t>Woman – </a:t>
                      </a:r>
                      <a:r>
                        <a:rPr lang="en-US" sz="900" baseline="0" dirty="0"/>
                        <a:t>SSSVV </a:t>
                      </a:r>
                      <a:r>
                        <a:rPr lang="en-US" sz="900" baseline="0" dirty="0" err="1"/>
                        <a:t>Galery</a:t>
                      </a:r>
                      <a:endParaRPr lang="en-IN" sz="900" baseline="0" dirty="0"/>
                    </a:p>
                    <a:p>
                      <a:r>
                        <a:rPr lang="en-IN" sz="900" dirty="0"/>
                        <a:t>Man - </a:t>
                      </a:r>
                      <a:r>
                        <a:rPr lang="en-US" sz="900" dirty="0">
                          <a:hlinkClick r:id="rId4"/>
                        </a:rPr>
                        <a:t>https://pixabay.com/vectors/boy-young-man-1456758/</a:t>
                      </a:r>
                      <a:endParaRPr lang="en-US" sz="900" dirty="0"/>
                    </a:p>
                    <a:p>
                      <a:r>
                        <a:rPr lang="en-IN" sz="900" dirty="0"/>
                        <a:t>Detergent</a:t>
                      </a:r>
                      <a:r>
                        <a:rPr lang="en-IN" sz="900" baseline="0" dirty="0"/>
                        <a:t> - </a:t>
                      </a:r>
                      <a:r>
                        <a:rPr lang="en-US" sz="900" dirty="0">
                          <a:hlinkClick r:id="rId5"/>
                        </a:rPr>
                        <a:t>https://pixabay.com/vectors/pink-dishwasher-kitchen-cleaning-304502/</a:t>
                      </a:r>
                      <a:endParaRPr lang="en-US" sz="900" dirty="0"/>
                    </a:p>
                    <a:p>
                      <a:r>
                        <a:rPr lang="en-IN" sz="900" dirty="0"/>
                        <a:t>House = </a:t>
                      </a:r>
                      <a:r>
                        <a:rPr lang="en-US" sz="900" dirty="0"/>
                        <a:t>SSSVV</a:t>
                      </a:r>
                      <a:r>
                        <a:rPr lang="en-US" sz="900" baseline="0" dirty="0"/>
                        <a:t> Gallery</a:t>
                      </a:r>
                      <a:endParaRPr lang="en-IN" sz="9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effectLst/>
                          <a:latin typeface="+mn-lt"/>
                          <a:ea typeface="+mn-ea"/>
                          <a:cs typeface="+mn-cs"/>
                        </a:rPr>
                        <a:t>Harshal07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kern="1200" dirty="0" err="1">
                          <a:solidFill>
                            <a:schemeClr val="dk1"/>
                          </a:solidFill>
                          <a:effectLst/>
                          <a:latin typeface="+mn-lt"/>
                          <a:ea typeface="+mn-ea"/>
                          <a:cs typeface="+mn-cs"/>
                        </a:rPr>
                        <a:t>Clker</a:t>
                      </a:r>
                      <a:r>
                        <a:rPr lang="en-US" sz="900" b="1" kern="1200" dirty="0">
                          <a:solidFill>
                            <a:schemeClr val="dk1"/>
                          </a:solidFill>
                          <a:effectLst/>
                          <a:latin typeface="+mn-lt"/>
                          <a:ea typeface="+mn-ea"/>
                          <a:cs typeface="+mn-cs"/>
                        </a:rPr>
                        <a:t>-Free-Vector-Images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1"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r h="389313">
                <a:tc>
                  <a:txBody>
                    <a:bodyPr/>
                    <a:lstStyle/>
                    <a:p>
                      <a:pPr algn="ctr"/>
                      <a:r>
                        <a:rPr lang="en-IN" sz="900" dirty="0"/>
                        <a:t>3, 4</a:t>
                      </a:r>
                    </a:p>
                  </a:txBody>
                  <a:tcPr/>
                </a:tc>
                <a:tc>
                  <a:txBody>
                    <a:bodyPr/>
                    <a:lstStyle/>
                    <a:p>
                      <a:r>
                        <a:rPr lang="en-IN" sz="900" dirty="0"/>
                        <a:t>Audio </a:t>
                      </a:r>
                    </a:p>
                  </a:txBody>
                  <a:tcPr/>
                </a:tc>
                <a:tc>
                  <a:txBody>
                    <a:bodyPr/>
                    <a:lstStyle/>
                    <a:p>
                      <a:r>
                        <a:rPr lang="en-IN" sz="900" b="0" i="0" u="none" strike="noStrike" kern="1200" dirty="0">
                          <a:solidFill>
                            <a:schemeClr val="tx1"/>
                          </a:solidFill>
                          <a:latin typeface="+mn-lt"/>
                          <a:ea typeface="+mn-ea"/>
                          <a:cs typeface="+mn-cs"/>
                        </a:rPr>
                        <a:t>broken sound - </a:t>
                      </a:r>
                      <a:r>
                        <a:rPr lang="en-IN" sz="900" b="0" i="0" u="none" strike="noStrike" kern="1200" dirty="0">
                          <a:solidFill>
                            <a:schemeClr val="tx1"/>
                          </a:solidFill>
                          <a:latin typeface="+mn-lt"/>
                          <a:ea typeface="+mn-ea"/>
                          <a:cs typeface="+mn-cs"/>
                          <a:hlinkClick r:id="rId6"/>
                        </a:rPr>
                        <a:t>https://pixabay.com/de/sound-effects/search/plastic/</a:t>
                      </a:r>
                      <a:endParaRPr lang="en-IN" sz="900" b="0" i="0" u="none" strike="noStrike"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900" b="0" i="0" u="none" strike="noStrike" kern="1200" dirty="0">
                          <a:solidFill>
                            <a:schemeClr val="tx1"/>
                          </a:solidFill>
                          <a:latin typeface="+mn-lt"/>
                          <a:ea typeface="+mn-ea"/>
                          <a:cs typeface="+mn-cs"/>
                        </a:rPr>
                        <a:t>Broken</a:t>
                      </a:r>
                      <a:r>
                        <a:rPr lang="en-IN" sz="900" b="0" i="0" u="none" strike="noStrike" kern="1200" baseline="0" dirty="0">
                          <a:solidFill>
                            <a:schemeClr val="tx1"/>
                          </a:solidFill>
                          <a:latin typeface="+mn-lt"/>
                          <a:ea typeface="+mn-ea"/>
                          <a:cs typeface="+mn-cs"/>
                        </a:rPr>
                        <a:t> bucket  -https://</a:t>
                      </a:r>
                      <a:r>
                        <a:rPr lang="en-IN" sz="900" b="0" i="0" u="none" strike="noStrike" kern="1200" baseline="0" dirty="0" err="1">
                          <a:solidFill>
                            <a:schemeClr val="tx1"/>
                          </a:solidFill>
                          <a:latin typeface="+mn-lt"/>
                          <a:ea typeface="+mn-ea"/>
                          <a:cs typeface="+mn-cs"/>
                        </a:rPr>
                        <a:t>pxhere.com</a:t>
                      </a:r>
                      <a:r>
                        <a:rPr lang="en-IN" sz="900" b="0" i="0" u="none" strike="noStrike" kern="1200" baseline="0" dirty="0">
                          <a:solidFill>
                            <a:schemeClr val="tx1"/>
                          </a:solidFill>
                          <a:latin typeface="+mn-lt"/>
                          <a:ea typeface="+mn-ea"/>
                          <a:cs typeface="+mn-cs"/>
                        </a:rPr>
                        <a:t>/</a:t>
                      </a:r>
                      <a:r>
                        <a:rPr lang="en-IN" sz="900" b="0" i="0" u="none" strike="noStrike" kern="1200" baseline="0" dirty="0" err="1">
                          <a:solidFill>
                            <a:schemeClr val="tx1"/>
                          </a:solidFill>
                          <a:latin typeface="+mn-lt"/>
                          <a:ea typeface="+mn-ea"/>
                          <a:cs typeface="+mn-cs"/>
                        </a:rPr>
                        <a:t>en</a:t>
                      </a:r>
                      <a:r>
                        <a:rPr lang="en-IN" sz="900" b="0" i="0" u="none" strike="noStrike" kern="1200" baseline="0" dirty="0">
                          <a:solidFill>
                            <a:schemeClr val="tx1"/>
                          </a:solidFill>
                          <a:latin typeface="+mn-lt"/>
                          <a:ea typeface="+mn-ea"/>
                          <a:cs typeface="+mn-cs"/>
                        </a:rPr>
                        <a:t>/photo/1084163</a:t>
                      </a:r>
                      <a:endParaRPr lang="en-IN" sz="900" b="0" dirty="0"/>
                    </a:p>
                    <a:p>
                      <a:r>
                        <a:rPr lang="en-IN" sz="900" dirty="0"/>
                        <a:t>Shocked lady – SSSVV gallery</a:t>
                      </a:r>
                    </a:p>
                  </a:txBody>
                  <a:tcPr/>
                </a:tc>
                <a:tc>
                  <a:txBody>
                    <a:bodyPr/>
                    <a:lstStyle/>
                    <a:p>
                      <a:r>
                        <a:rPr lang="en-US" sz="900" b="0" i="0" kern="1200" dirty="0" err="1">
                          <a:solidFill>
                            <a:schemeClr val="dk1"/>
                          </a:solidFill>
                          <a:effectLst/>
                          <a:latin typeface="+mn-lt"/>
                          <a:ea typeface="+mn-ea"/>
                          <a:cs typeface="+mn-cs"/>
                        </a:rPr>
                        <a:t>Jacklimcss</a:t>
                      </a:r>
                      <a:endParaRPr lang="en-US" sz="900" b="0" i="0" kern="1200" dirty="0">
                        <a:solidFill>
                          <a:schemeClr val="dk1"/>
                        </a:solidFill>
                        <a:effectLst/>
                        <a:latin typeface="+mn-lt"/>
                        <a:ea typeface="+mn-ea"/>
                        <a:cs typeface="+mn-cs"/>
                      </a:endParaRPr>
                    </a:p>
                    <a:p>
                      <a:r>
                        <a:rPr lang="en-IN" sz="900" b="0" i="0" kern="1200" dirty="0" err="1">
                          <a:solidFill>
                            <a:schemeClr val="dk1"/>
                          </a:solidFill>
                          <a:effectLst/>
                          <a:latin typeface="+mn-lt"/>
                          <a:ea typeface="+mn-ea"/>
                          <a:cs typeface="+mn-cs"/>
                        </a:rPr>
                        <a:t>pxhere</a:t>
                      </a:r>
                      <a:endParaRPr lang="en-IN" sz="900" dirty="0"/>
                    </a:p>
                  </a:txBody>
                  <a:tcPr/>
                </a:tc>
                <a:extLst>
                  <a:ext uri="{0D108BD9-81ED-4DB2-BD59-A6C34878D82A}">
                    <a16:rowId xmlns:a16="http://schemas.microsoft.com/office/drawing/2014/main" val="10003"/>
                  </a:ext>
                </a:extLst>
              </a:tr>
              <a:tr h="389313">
                <a:tc>
                  <a:txBody>
                    <a:bodyPr/>
                    <a:lstStyle/>
                    <a:p>
                      <a:pPr algn="ctr"/>
                      <a:r>
                        <a:rPr lang="en-IN" sz="900" dirty="0"/>
                        <a:t>4</a:t>
                      </a:r>
                    </a:p>
                  </a:txBody>
                  <a:tcPr/>
                </a:tc>
                <a:tc>
                  <a:txBody>
                    <a:bodyPr/>
                    <a:lstStyle/>
                    <a:p>
                      <a:endParaRPr lang="en-IN" sz="9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900" dirty="0"/>
                        <a:t>Shocked lady – SSSVV gallery</a:t>
                      </a:r>
                    </a:p>
                    <a:p>
                      <a:endParaRPr lang="en-IN" sz="900" dirty="0"/>
                    </a:p>
                  </a:txBody>
                  <a:tcPr/>
                </a:tc>
                <a:tc>
                  <a:txBody>
                    <a:bodyPr/>
                    <a:lstStyle/>
                    <a:p>
                      <a:endParaRPr lang="en-IN" sz="900" dirty="0"/>
                    </a:p>
                  </a:txBody>
                  <a:tcPr/>
                </a:tc>
                <a:extLst>
                  <a:ext uri="{0D108BD9-81ED-4DB2-BD59-A6C34878D82A}">
                    <a16:rowId xmlns:a16="http://schemas.microsoft.com/office/drawing/2014/main" val="1882129415"/>
                  </a:ext>
                </a:extLst>
              </a:tr>
            </a:tbl>
          </a:graphicData>
        </a:graphic>
      </p:graphicFrame>
      <p:pic>
        <p:nvPicPr>
          <p:cNvPr id="5" name="Picture 4"/>
          <p:cNvPicPr>
            <a:picLocks noChangeAspect="1"/>
          </p:cNvPicPr>
          <p:nvPr/>
        </p:nvPicPr>
        <p:blipFill>
          <a:blip r:embed="rId7"/>
          <a:stretch>
            <a:fillRect/>
          </a:stretch>
        </p:blipFill>
        <p:spPr>
          <a:xfrm>
            <a:off x="2999656" y="1635656"/>
            <a:ext cx="137160" cy="274320"/>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67235" y="1614339"/>
            <a:ext cx="191595" cy="243216"/>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77642" y="1622289"/>
            <a:ext cx="230426" cy="365760"/>
          </a:xfrm>
          <a:prstGeom prst="rect">
            <a:avLst/>
          </a:prstGeom>
        </p:spPr>
      </p:pic>
      <p:pic>
        <p:nvPicPr>
          <p:cNvPr id="9" name="Picture 8"/>
          <p:cNvPicPr>
            <a:picLocks noChangeAspect="1"/>
          </p:cNvPicPr>
          <p:nvPr/>
        </p:nvPicPr>
        <p:blipFill rotWithShape="1">
          <a:blip r:embed="rId10" cstate="print">
            <a:extLst>
              <a:ext uri="{28A0092B-C50C-407E-A947-70E740481C1C}">
                <a14:useLocalDpi xmlns:a14="http://schemas.microsoft.com/office/drawing/2010/main" val="0"/>
              </a:ext>
            </a:extLst>
          </a:blip>
          <a:srcRect l="2508" t="-1817" r="48742" b="1817"/>
          <a:stretch/>
        </p:blipFill>
        <p:spPr>
          <a:xfrm>
            <a:off x="2280378" y="1614339"/>
            <a:ext cx="223934" cy="316954"/>
          </a:xfrm>
          <a:prstGeom prst="rect">
            <a:avLst/>
          </a:prstGeom>
        </p:spPr>
      </p:pic>
      <p:pic>
        <p:nvPicPr>
          <p:cNvPr id="11" name="Picture 10"/>
          <p:cNvPicPr>
            <a:picLocks noChangeAspect="1"/>
          </p:cNvPicPr>
          <p:nvPr/>
        </p:nvPicPr>
        <p:blipFill rotWithShape="1">
          <a:blip r:embed="rId11" cstate="print">
            <a:extLst>
              <a:ext uri="{28A0092B-C50C-407E-A947-70E740481C1C}">
                <a14:useLocalDpi xmlns:a14="http://schemas.microsoft.com/office/drawing/2010/main" val="0"/>
              </a:ext>
            </a:extLst>
          </a:blip>
          <a:srcRect r="42683" b="19831"/>
          <a:stretch/>
        </p:blipFill>
        <p:spPr>
          <a:xfrm>
            <a:off x="3136816" y="2269984"/>
            <a:ext cx="384523" cy="216024"/>
          </a:xfrm>
          <a:prstGeom prst="rect">
            <a:avLst/>
          </a:prstGeom>
        </p:spPr>
      </p:pic>
      <p:pic>
        <p:nvPicPr>
          <p:cNvPr id="12" name="Picture 11"/>
          <p:cNvPicPr>
            <a:picLocks noChangeAspect="1"/>
          </p:cNvPicPr>
          <p:nvPr/>
        </p:nvPicPr>
        <p:blipFill>
          <a:blip r:embed="rId12"/>
          <a:stretch>
            <a:fillRect/>
          </a:stretch>
        </p:blipFill>
        <p:spPr>
          <a:xfrm>
            <a:off x="2667235" y="1193790"/>
            <a:ext cx="110855" cy="198177"/>
          </a:xfrm>
          <a:prstGeom prst="rect">
            <a:avLst/>
          </a:prstGeom>
        </p:spPr>
      </p:pic>
      <p:pic>
        <p:nvPicPr>
          <p:cNvPr id="15" name="Picture 14"/>
          <p:cNvPicPr>
            <a:picLocks noChangeAspect="1"/>
          </p:cNvPicPr>
          <p:nvPr/>
        </p:nvPicPr>
        <p:blipFill rotWithShape="1">
          <a:blip r:embed="rId13">
            <a:extLst>
              <a:ext uri="{BEBA8EAE-BF5A-486C-A8C5-ECC9F3942E4B}">
                <a14:imgProps xmlns:a14="http://schemas.microsoft.com/office/drawing/2010/main">
                  <a14:imgLayer r:embed="rId14">
                    <a14:imgEffect>
                      <a14:backgroundRemoval t="25031" b="89246" l="8129" r="48624"/>
                    </a14:imgEffect>
                  </a14:imgLayer>
                </a14:imgProps>
              </a:ext>
            </a:extLst>
          </a:blip>
          <a:srcRect l="6695" t="25435" r="49757" b="9230"/>
          <a:stretch/>
        </p:blipFill>
        <p:spPr>
          <a:xfrm>
            <a:off x="2567608" y="2250286"/>
            <a:ext cx="432048" cy="288032"/>
          </a:xfrm>
          <a:prstGeom prst="rect">
            <a:avLst/>
          </a:prstGeom>
        </p:spPr>
      </p:pic>
      <p:pic>
        <p:nvPicPr>
          <p:cNvPr id="13" name="Picture 12">
            <a:extLst>
              <a:ext uri="{FF2B5EF4-FFF2-40B4-BE49-F238E27FC236}">
                <a16:creationId xmlns:a16="http://schemas.microsoft.com/office/drawing/2014/main" id="{063B9A1E-3A1E-1E49-BC71-5163F9A10D1F}"/>
              </a:ext>
            </a:extLst>
          </p:cNvPr>
          <p:cNvPicPr>
            <a:picLocks noChangeAspect="1"/>
          </p:cNvPicPr>
          <p:nvPr/>
        </p:nvPicPr>
        <p:blipFill rotWithShape="1">
          <a:blip r:embed="rId15">
            <a:extLst>
              <a:ext uri="{28A0092B-C50C-407E-A947-70E740481C1C}">
                <a14:useLocalDpi xmlns:a14="http://schemas.microsoft.com/office/drawing/2010/main" val="0"/>
              </a:ext>
            </a:extLst>
          </a:blip>
          <a:srcRect l="2994" t="9091" r="65668" b="45455"/>
          <a:stretch/>
        </p:blipFill>
        <p:spPr>
          <a:xfrm>
            <a:off x="2567607" y="2679998"/>
            <a:ext cx="247269" cy="247269"/>
          </a:xfrm>
          <a:prstGeom prst="rect">
            <a:avLst/>
          </a:prstGeom>
        </p:spPr>
      </p:pic>
    </p:spTree>
  </p:cSld>
  <p:clrMapOvr>
    <a:masterClrMapping/>
  </p:clrMapOvr>
</p:sld>
</file>

<file path=ppt/theme/theme1.xml><?xml version="1.0" encoding="utf-8"?>
<a:theme xmlns:a="http://schemas.openxmlformats.org/drawingml/2006/main" name="D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DD</Template>
  <TotalTime>736</TotalTime>
  <Words>770</Words>
  <Application>Microsoft Macintosh PowerPoint</Application>
  <PresentationFormat>Widescreen</PresentationFormat>
  <Paragraphs>72</Paragraphs>
  <Slides>5</Slides>
  <Notes>5</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Wingdings</vt:lpstr>
      <vt:lpstr>DD</vt:lpstr>
      <vt:lpstr>PowerPoint Presentation</vt:lpstr>
      <vt:lpstr>PowerPoint Presentation</vt:lpstr>
      <vt:lpstr>PowerPoint Presentation</vt:lpstr>
      <vt:lpstr>PowerPoint Presentation</vt:lpstr>
      <vt:lpstr>Attribution / Citation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sssvv</dc:creator>
  <cp:lastModifiedBy>Mahesh Mahadevan</cp:lastModifiedBy>
  <cp:revision>113</cp:revision>
  <dcterms:created xsi:type="dcterms:W3CDTF">2020-08-28T09:38:22Z</dcterms:created>
  <dcterms:modified xsi:type="dcterms:W3CDTF">2023-04-21T02:28:53Z</dcterms:modified>
</cp:coreProperties>
</file>