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9" r:id="rId3"/>
    <p:sldId id="260" r:id="rId4"/>
    <p:sldId id="261" r:id="rId5"/>
    <p:sldId id="262" r:id="rId6"/>
    <p:sldId id="258"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J4rOdSqJNP1lUqIB0d59/VwxLU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8E9C30-D15C-4CDC-B725-13DA61E5DA65}">
  <a:tblStyle styleId="{0B8E9C30-D15C-4CDC-B725-13DA61E5DA6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120" d="100"/>
          <a:sy n="120" d="100"/>
        </p:scale>
        <p:origin x="264"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reepik.com/author/upklya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p>
          <a:p>
            <a:pPr rtl="0"/>
            <a:r>
              <a:rPr lang="en-IN" sz="1200" b="0" i="0" u="none" strike="noStrike" kern="1200" baseline="0" dirty="0">
                <a:solidFill>
                  <a:schemeClr val="tx1"/>
                </a:solidFill>
                <a:latin typeface="+mn-lt"/>
                <a:ea typeface="+mn-ea"/>
                <a:cs typeface="+mn-cs"/>
              </a:rPr>
              <a:t>Boy : 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/vectors/boys-studying-children-student-1844435/ (</a:t>
            </a:r>
            <a:r>
              <a:rPr lang="en-IN" sz="1200" b="0" i="0" u="none" strike="noStrike" kern="1200" baseline="0" dirty="0" err="1">
                <a:solidFill>
                  <a:schemeClr val="tx1"/>
                </a:solidFill>
                <a:latin typeface="+mn-lt"/>
                <a:ea typeface="+mn-ea"/>
                <a:cs typeface="+mn-cs"/>
              </a:rPr>
              <a:t>eommina</a:t>
            </a:r>
            <a:r>
              <a:rPr lang="en-IN" sz="1200" b="0" i="0" u="none" strike="noStrike" kern="1200" baseline="0" dirty="0">
                <a:solidFill>
                  <a:schemeClr val="tx1"/>
                </a:solidFill>
                <a:latin typeface="+mn-lt"/>
                <a:ea typeface="+mn-ea"/>
                <a:cs typeface="+mn-cs"/>
              </a:rPr>
              <a:t>)</a:t>
            </a:r>
          </a:p>
          <a:p>
            <a:pPr rtl="0"/>
            <a:r>
              <a:rPr lang="en-IN" sz="1200" b="0" i="0" u="none" strike="noStrike" kern="1200" baseline="0" dirty="0">
                <a:solidFill>
                  <a:schemeClr val="tx1"/>
                </a:solidFill>
                <a:latin typeface="+mn-lt"/>
                <a:ea typeface="+mn-ea"/>
                <a:cs typeface="+mn-cs"/>
              </a:rPr>
              <a:t>Question mark : ppt icon</a:t>
            </a:r>
            <a:endParaRPr lang="en-IN" b="0" dirty="0"/>
          </a:p>
          <a:p>
            <a:pPr marL="0" lvl="0" indent="0" algn="l" rtl="0">
              <a:spcBef>
                <a:spcPts val="0"/>
              </a:spcBef>
              <a:spcAft>
                <a:spcPts val="0"/>
              </a:spcAft>
              <a:buNone/>
            </a:pPr>
            <a:endParaRPr lang="en-I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b="1" i="0" u="none" strike="noStrike" kern="1200" dirty="0">
                <a:solidFill>
                  <a:schemeClr val="tx1"/>
                </a:solidFill>
                <a:latin typeface="+mn-lt"/>
                <a:ea typeface="+mn-ea"/>
                <a:cs typeface="+mn-cs"/>
              </a:rPr>
              <a:t>Notes for Teacher</a:t>
            </a:r>
            <a:r>
              <a:rPr lang="en-IN" sz="1000" b="0" i="0" u="none" strike="noStrike" kern="1200" dirty="0">
                <a:solidFill>
                  <a:schemeClr val="tx1"/>
                </a:solidFill>
                <a:latin typeface="+mn-lt"/>
                <a:ea typeface="+mn-ea"/>
                <a:cs typeface="+mn-cs"/>
              </a:rPr>
              <a:t> - &lt; </a:t>
            </a:r>
            <a:r>
              <a:rPr lang="en-IE" sz="1200" dirty="0">
                <a:effectLst/>
                <a:latin typeface="Calibri" panose="020F0502020204030204" pitchFamily="34" charset="0"/>
                <a:ea typeface="Calibri" panose="020F0502020204030204" pitchFamily="34" charset="0"/>
              </a:rPr>
              <a:t>: The Teacher should get the worksheets  ready  as per the strength of the class and distribute them to the students. Give them proper instructions on how to do the exercises in the work sheet and specify the time of submission. The teacher may present the questions and allow the students to write or say the answers before revealing them.</a:t>
            </a:r>
            <a:endParaRPr lang="en-AE" sz="1200" dirty="0">
              <a:effectLst/>
              <a:latin typeface="Calibri" panose="020F0502020204030204" pitchFamily="34" charset="0"/>
              <a:ea typeface="Calibri" panose="020F0502020204030204" pitchFamily="34" charset="0"/>
            </a:endParaRPr>
          </a:p>
          <a:p>
            <a:pPr>
              <a:lnSpc>
                <a:spcPct val="114000"/>
              </a:lnSpc>
              <a:spcBef>
                <a:spcPts val="1200"/>
              </a:spcBef>
              <a:spcAft>
                <a:spcPts val="1200"/>
              </a:spcAft>
            </a:pPr>
            <a:r>
              <a:rPr lang="en-IE" sz="1200" b="1" dirty="0">
                <a:effectLst/>
                <a:latin typeface="Calibri" panose="020F0502020204030204" pitchFamily="34" charset="0"/>
                <a:ea typeface="Calibri" panose="020F0502020204030204" pitchFamily="34" charset="0"/>
              </a:rPr>
              <a:t>Example:1. “Have you seen my new train set?” asked my sister.</a:t>
            </a:r>
            <a:endParaRPr lang="en-AE" sz="1200" dirty="0">
              <a:effectLst/>
              <a:latin typeface="Calibri" panose="020F0502020204030204" pitchFamily="34" charset="0"/>
              <a:ea typeface="Calibri" panose="020F0502020204030204" pitchFamily="34" charset="0"/>
            </a:endParaRPr>
          </a:p>
          <a:p>
            <a:pPr>
              <a:lnSpc>
                <a:spcPct val="114000"/>
              </a:lnSpc>
              <a:spcBef>
                <a:spcPts val="1200"/>
              </a:spcBef>
              <a:spcAft>
                <a:spcPts val="1200"/>
              </a:spcAft>
            </a:pPr>
            <a:r>
              <a:rPr lang="en-IE" sz="1200" b="1" dirty="0">
                <a:effectLst/>
                <a:latin typeface="Calibri" panose="020F0502020204030204" pitchFamily="34" charset="0"/>
                <a:ea typeface="Calibri" panose="020F0502020204030204" pitchFamily="34" charset="0"/>
              </a:rPr>
              <a:t>                                     	     OR</a:t>
            </a:r>
            <a:endParaRPr lang="en-AE" sz="1200" dirty="0">
              <a:effectLst/>
              <a:latin typeface="Calibri" panose="020F0502020204030204" pitchFamily="34" charset="0"/>
              <a:ea typeface="Calibri" panose="020F0502020204030204" pitchFamily="34" charset="0"/>
            </a:endParaRPr>
          </a:p>
          <a:p>
            <a:pPr>
              <a:lnSpc>
                <a:spcPct val="114000"/>
              </a:lnSpc>
              <a:spcBef>
                <a:spcPts val="1200"/>
              </a:spcBef>
              <a:spcAft>
                <a:spcPts val="1200"/>
              </a:spcAft>
            </a:pPr>
            <a:r>
              <a:rPr lang="en-IE" sz="1200" b="1" dirty="0">
                <a:effectLst/>
                <a:latin typeface="Calibri" panose="020F0502020204030204" pitchFamily="34" charset="0"/>
                <a:ea typeface="Calibri" panose="020F0502020204030204" pitchFamily="34" charset="0"/>
              </a:rPr>
              <a:t>                  My sister asked, “Have you seen my new train set?”</a:t>
            </a:r>
            <a:endParaRPr lang="en-AE" sz="1200" dirty="0">
              <a:effectLst/>
              <a:latin typeface="Calibri" panose="020F0502020204030204" pitchFamily="34" charset="0"/>
              <a:ea typeface="Calibri" panose="020F0502020204030204" pitchFamily="34" charset="0"/>
            </a:endParaRPr>
          </a:p>
          <a:p>
            <a:pPr rtl="0"/>
            <a:endParaRPr lang="en-IN" b="0" dirty="0"/>
          </a:p>
          <a:p>
            <a:pPr rtl="0"/>
            <a:br>
              <a:rPr lang="en-IN" b="0" dirty="0"/>
            </a:br>
            <a:r>
              <a:rPr lang="en-IN" sz="1000" b="1" i="0" u="none" strike="noStrike" kern="1200" dirty="0">
                <a:solidFill>
                  <a:schemeClr val="tx1"/>
                </a:solidFill>
                <a:latin typeface="+mn-lt"/>
                <a:ea typeface="+mn-ea"/>
                <a:cs typeface="+mn-cs"/>
              </a:rPr>
              <a:t>Suggestions: </a:t>
            </a:r>
            <a:r>
              <a:rPr lang="en-IN" sz="1000" b="0" i="0" u="none" strike="noStrike" kern="1200" dirty="0">
                <a:solidFill>
                  <a:schemeClr val="tx1"/>
                </a:solidFill>
                <a:latin typeface="+mn-lt"/>
                <a:ea typeface="+mn-ea"/>
                <a:cs typeface="+mn-cs"/>
              </a:rPr>
              <a:t>&lt;Ideas/ Images/ Animations / Others – To make better representation of the content &gt;</a:t>
            </a:r>
            <a:br>
              <a:rPr lang="en-IN" sz="1000" b="0" i="0" u="none" strike="noStrike" kern="1200" dirty="0">
                <a:solidFill>
                  <a:schemeClr val="tx1"/>
                </a:solidFill>
                <a:latin typeface="+mn-lt"/>
                <a:ea typeface="+mn-ea"/>
                <a:cs typeface="+mn-cs"/>
              </a:rPr>
            </a:br>
            <a:endParaRPr lang="en-IN" b="0" dirty="0"/>
          </a:p>
          <a:p>
            <a:pPr rtl="0"/>
            <a:r>
              <a:rPr lang="en-IN" sz="1000" b="1" i="0" u="none" strike="noStrike" kern="1200" dirty="0">
                <a:solidFill>
                  <a:schemeClr val="tx1"/>
                </a:solidFill>
                <a:latin typeface="+mn-lt"/>
                <a:ea typeface="+mn-ea"/>
                <a:cs typeface="+mn-cs"/>
              </a:rPr>
              <a:t>Source of Multimedia used in this slide - </a:t>
            </a:r>
            <a:r>
              <a:rPr lang="en-IN" sz="1000" b="0" i="0" u="none" strike="noStrike" kern="1200" dirty="0">
                <a:solidFill>
                  <a:schemeClr val="tx1"/>
                </a:solidFill>
                <a:latin typeface="+mn-lt"/>
                <a:ea typeface="+mn-ea"/>
                <a:cs typeface="+mn-cs"/>
              </a:rPr>
              <a:t> &lt;Please</a:t>
            </a:r>
            <a:r>
              <a:rPr lang="en-IN" sz="1000" b="0" i="0" u="none" strike="noStrike" kern="1200" baseline="0" dirty="0">
                <a:solidFill>
                  <a:schemeClr val="tx1"/>
                </a:solidFill>
                <a:latin typeface="+mn-lt"/>
                <a:ea typeface="+mn-ea"/>
                <a:cs typeface="+mn-cs"/>
              </a:rPr>
              <a:t> provide source URL where we find the image and the license agreement&gt;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000" b="0" i="0" u="none" strike="noStrike" kern="1200" baseline="0" dirty="0">
                <a:solidFill>
                  <a:schemeClr val="tx1"/>
                </a:solidFill>
                <a:latin typeface="+mn-lt"/>
                <a:ea typeface="+mn-ea"/>
                <a:cs typeface="+mn-cs"/>
              </a:rPr>
              <a:t>Boy : https://</a:t>
            </a:r>
            <a:r>
              <a:rPr lang="en-IN" sz="1000" b="0" i="0" u="none" strike="noStrike" kern="1200" baseline="0" dirty="0" err="1">
                <a:solidFill>
                  <a:schemeClr val="tx1"/>
                </a:solidFill>
                <a:latin typeface="+mn-lt"/>
                <a:ea typeface="+mn-ea"/>
                <a:cs typeface="+mn-cs"/>
              </a:rPr>
              <a:t>pixabay.com</a:t>
            </a:r>
            <a:r>
              <a:rPr lang="en-IN" sz="1000" b="0" i="0" u="none" strike="noStrike" kern="1200" baseline="0" dirty="0">
                <a:solidFill>
                  <a:schemeClr val="tx1"/>
                </a:solidFill>
                <a:latin typeface="+mn-lt"/>
                <a:ea typeface="+mn-ea"/>
                <a:cs typeface="+mn-cs"/>
              </a:rPr>
              <a:t>/illustrations/face-emote-emoji-boy-kid-student-7103763/ (</a:t>
            </a:r>
            <a:r>
              <a:rPr lang="en-US" b="1" i="0" u="none" strike="noStrike" dirty="0" err="1">
                <a:solidFill>
                  <a:srgbClr val="FFFFFF"/>
                </a:solidFill>
                <a:effectLst/>
                <a:latin typeface="Open Sans" panose="020F0502020204030204" pitchFamily="34" charset="0"/>
              </a:rPr>
              <a:t>IsabelaSaldareliDeSouza</a:t>
            </a:r>
            <a:r>
              <a:rPr lang="en-US" b="1" i="0" u="none" strike="noStrike" dirty="0">
                <a:solidFill>
                  <a:srgbClr val="FFFFFF"/>
                </a:solidFill>
                <a:effectLst/>
                <a:latin typeface="Open Sans"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dirty="0">
                <a:solidFill>
                  <a:srgbClr val="FFFFFF"/>
                </a:solidFill>
                <a:effectLst/>
                <a:latin typeface="Open Sans" panose="020F0502020204030204" pitchFamily="34" charset="0"/>
              </a:rPr>
              <a:t>Arrow : ppt icon</a:t>
            </a:r>
            <a:endParaRPr lang="en-IN" b="0" dirty="0"/>
          </a:p>
          <a:p>
            <a:endParaRPr lang="en-A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t>2</a:t>
            </a:fld>
            <a:endParaRPr lang="en-I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970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A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t>3</a:t>
            </a:fld>
            <a:endParaRPr lang="en-I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2882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nSpc>
                <a:spcPct val="114000"/>
              </a:lnSpc>
              <a:spcBef>
                <a:spcPts val="1200"/>
              </a:spcBef>
              <a:spcAft>
                <a:spcPts val="1200"/>
              </a:spcAft>
            </a:pPr>
            <a:r>
              <a:rPr lang="en-IN" sz="1000" b="1" i="0" u="none" strike="noStrike" kern="1200" dirty="0">
                <a:solidFill>
                  <a:schemeClr val="tx1"/>
                </a:solidFill>
                <a:latin typeface="+mn-lt"/>
                <a:ea typeface="+mn-ea"/>
                <a:cs typeface="+mn-cs"/>
              </a:rPr>
              <a:t>Notes for Teacher</a:t>
            </a:r>
            <a:r>
              <a:rPr lang="en-IN" sz="1000" b="0" i="0" u="none" strike="noStrike" kern="1200" dirty="0">
                <a:solidFill>
                  <a:schemeClr val="tx1"/>
                </a:solidFill>
                <a:latin typeface="+mn-lt"/>
                <a:ea typeface="+mn-ea"/>
                <a:cs typeface="+mn-cs"/>
              </a:rPr>
              <a:t> – Hints : </a:t>
            </a:r>
          </a:p>
          <a:p>
            <a:pPr>
              <a:lnSpc>
                <a:spcPct val="114000"/>
              </a:lnSpc>
              <a:spcBef>
                <a:spcPts val="1200"/>
              </a:spcBef>
              <a:spcAft>
                <a:spcPts val="1200"/>
              </a:spcAft>
            </a:pPr>
            <a:r>
              <a:rPr lang="en-IE" sz="1200" dirty="0">
                <a:effectLst/>
                <a:latin typeface="Calibri" panose="020F0502020204030204" pitchFamily="34" charset="0"/>
                <a:ea typeface="Calibri" panose="020F0502020204030204" pitchFamily="34" charset="0"/>
              </a:rPr>
              <a:t>a) Full stop b) Apostrophe c) Exclamation mark d) Inverted Commas or Quotation marks e) Question mark f) </a:t>
            </a:r>
            <a:endParaRPr lang="en-AE" sz="1200" dirty="0">
              <a:effectLst/>
              <a:latin typeface="Calibri" panose="020F0502020204030204" pitchFamily="34" charset="0"/>
              <a:ea typeface="Calibri" panose="020F0502020204030204" pitchFamily="34" charset="0"/>
            </a:endParaRPr>
          </a:p>
          <a:p>
            <a:pPr>
              <a:lnSpc>
                <a:spcPct val="114000"/>
              </a:lnSpc>
              <a:spcBef>
                <a:spcPts val="1200"/>
              </a:spcBef>
              <a:spcAft>
                <a:spcPts val="1200"/>
              </a:spcAft>
            </a:pPr>
            <a:r>
              <a:rPr lang="en-IE" sz="1200" dirty="0">
                <a:effectLst/>
                <a:latin typeface="Calibri" panose="020F0502020204030204" pitchFamily="34" charset="0"/>
                <a:ea typeface="Calibri" panose="020F0502020204030204" pitchFamily="34" charset="0"/>
              </a:rPr>
              <a:t>Santosh and his wife Tara lived in a village by the seaside he was a fisherman and loved his job very much one day he caught some fish prawns and a huge octopus.</a:t>
            </a:r>
            <a:endParaRPr lang="en-AE" sz="1200" dirty="0">
              <a:effectLst/>
              <a:latin typeface="Calibri" panose="020F0502020204030204" pitchFamily="34" charset="0"/>
              <a:ea typeface="Calibri" panose="020F0502020204030204" pitchFamily="34" charset="0"/>
            </a:endParaRPr>
          </a:p>
          <a:p>
            <a:pPr marL="25400">
              <a:lnSpc>
                <a:spcPct val="106000"/>
              </a:lnSpc>
              <a:spcBef>
                <a:spcPts val="1200"/>
              </a:spcBef>
              <a:spcAft>
                <a:spcPts val="1200"/>
              </a:spcAft>
            </a:pPr>
            <a:r>
              <a:rPr lang="en-IE" sz="1200" dirty="0">
                <a:effectLst/>
                <a:latin typeface="Calibri" panose="020F0502020204030204" pitchFamily="34" charset="0"/>
                <a:ea typeface="Calibri" panose="020F0502020204030204" pitchFamily="34" charset="0"/>
              </a:rPr>
              <a:t> The octopus opened its mouth and started to talk.</a:t>
            </a:r>
            <a:endParaRPr lang="en-AE" sz="1200" dirty="0">
              <a:effectLst/>
              <a:latin typeface="Calibri" panose="020F0502020204030204" pitchFamily="34" charset="0"/>
              <a:ea typeface="Calibri" panose="020F0502020204030204" pitchFamily="34" charset="0"/>
            </a:endParaRPr>
          </a:p>
          <a:p>
            <a:pPr marL="25400">
              <a:lnSpc>
                <a:spcPct val="106000"/>
              </a:lnSpc>
              <a:spcBef>
                <a:spcPts val="1200"/>
              </a:spcBef>
              <a:spcAft>
                <a:spcPts val="1200"/>
              </a:spcAft>
            </a:pPr>
            <a:r>
              <a:rPr lang="en-IE" sz="1200" dirty="0">
                <a:effectLst/>
                <a:latin typeface="Calibri" panose="020F0502020204030204" pitchFamily="34" charset="0"/>
                <a:ea typeface="Calibri" panose="020F0502020204030204" pitchFamily="34" charset="0"/>
              </a:rPr>
              <a:t>  Can you throw me back into the sea, please asked the octopus.</a:t>
            </a:r>
            <a:endParaRPr lang="en-AE" sz="1200" dirty="0">
              <a:effectLst/>
              <a:latin typeface="Calibri" panose="020F0502020204030204" pitchFamily="34" charset="0"/>
              <a:ea typeface="Calibri" panose="020F0502020204030204" pitchFamily="34" charset="0"/>
            </a:endParaRPr>
          </a:p>
          <a:p>
            <a:pPr marL="25400">
              <a:lnSpc>
                <a:spcPct val="106000"/>
              </a:lnSpc>
              <a:spcBef>
                <a:spcPts val="1200"/>
              </a:spcBef>
              <a:spcAft>
                <a:spcPts val="1200"/>
              </a:spcAft>
            </a:pPr>
            <a:r>
              <a:rPr lang="en-IE" sz="1200" dirty="0">
                <a:effectLst/>
                <a:latin typeface="Calibri" panose="020F0502020204030204" pitchFamily="34" charset="0"/>
                <a:ea typeface="Calibri" panose="020F0502020204030204" pitchFamily="34" charset="0"/>
              </a:rPr>
              <a:t>  Yes I can if you grant me my wish, said Santosh.</a:t>
            </a:r>
            <a:endParaRPr lang="en-AE" sz="1200" dirty="0">
              <a:effectLst/>
              <a:latin typeface="Calibri" panose="020F0502020204030204" pitchFamily="34" charset="0"/>
              <a:ea typeface="Calibri" panose="020F0502020204030204" pitchFamily="34" charset="0"/>
            </a:endParaRPr>
          </a:p>
          <a:p>
            <a:r>
              <a:rPr lang="en-IE" sz="1200" dirty="0">
                <a:effectLst/>
                <a:latin typeface="Calibri" panose="020F0502020204030204" pitchFamily="34" charset="0"/>
                <a:ea typeface="Calibri" panose="020F0502020204030204" pitchFamily="34" charset="0"/>
              </a:rPr>
              <a:t>  </a:t>
            </a:r>
            <a:r>
              <a:rPr lang="en-IE" sz="1200" dirty="0" err="1">
                <a:effectLst/>
                <a:latin typeface="Calibri" panose="020F0502020204030204" pitchFamily="34" charset="0"/>
                <a:ea typeface="Calibri" panose="020F0502020204030204" pitchFamily="34" charset="0"/>
              </a:rPr>
              <a:t>Thats</a:t>
            </a:r>
            <a:r>
              <a:rPr lang="en-IE" sz="1200" dirty="0">
                <a:effectLst/>
                <a:latin typeface="Calibri" panose="020F0502020204030204" pitchFamily="34" charset="0"/>
                <a:ea typeface="Calibri" panose="020F0502020204030204" pitchFamily="34" charset="0"/>
              </a:rPr>
              <a:t> not easy said the octopus</a:t>
            </a:r>
            <a:r>
              <a:rPr lang="en-AE" dirty="0">
                <a:effectLst/>
              </a:rPr>
              <a:t> </a:t>
            </a:r>
            <a:endParaRPr lang="en-IN" b="0" dirty="0"/>
          </a:p>
          <a:p>
            <a:pPr rtl="0"/>
            <a:br>
              <a:rPr lang="en-IN" b="0" dirty="0"/>
            </a:br>
            <a:r>
              <a:rPr lang="en-IN" sz="1000" b="1" i="0" u="none" strike="noStrike" kern="1200" dirty="0">
                <a:solidFill>
                  <a:schemeClr val="tx1"/>
                </a:solidFill>
                <a:latin typeface="+mn-lt"/>
                <a:ea typeface="+mn-ea"/>
                <a:cs typeface="+mn-cs"/>
              </a:rPr>
              <a:t>Suggestions: </a:t>
            </a:r>
            <a:r>
              <a:rPr lang="en-IN" sz="1000" b="0" i="0" u="none" strike="noStrike" kern="1200" dirty="0">
                <a:solidFill>
                  <a:schemeClr val="tx1"/>
                </a:solidFill>
                <a:latin typeface="+mn-lt"/>
                <a:ea typeface="+mn-ea"/>
                <a:cs typeface="+mn-cs"/>
              </a:rPr>
              <a:t>&lt;Ideas/ Images/ Animations / Others – To make better representation of the content &gt;</a:t>
            </a:r>
            <a:br>
              <a:rPr lang="en-IN" sz="1000" b="0" i="0" u="none" strike="noStrike" kern="1200" dirty="0">
                <a:solidFill>
                  <a:schemeClr val="tx1"/>
                </a:solidFill>
                <a:latin typeface="+mn-lt"/>
                <a:ea typeface="+mn-ea"/>
                <a:cs typeface="+mn-cs"/>
              </a:rPr>
            </a:br>
            <a:endParaRPr lang="en-IN" b="0" dirty="0"/>
          </a:p>
          <a:p>
            <a:pPr rtl="0"/>
            <a:r>
              <a:rPr lang="en-IN" sz="1000" b="1" i="0" u="none" strike="noStrike" kern="1200" dirty="0">
                <a:solidFill>
                  <a:schemeClr val="tx1"/>
                </a:solidFill>
                <a:latin typeface="+mn-lt"/>
                <a:ea typeface="+mn-ea"/>
                <a:cs typeface="+mn-cs"/>
              </a:rPr>
              <a:t>Source of Multimedia used in this slide - </a:t>
            </a:r>
            <a:r>
              <a:rPr lang="en-IN" sz="1000" b="0" i="0" u="none" strike="noStrike" kern="1200" dirty="0">
                <a:solidFill>
                  <a:schemeClr val="tx1"/>
                </a:solidFill>
                <a:latin typeface="+mn-lt"/>
                <a:ea typeface="+mn-ea"/>
                <a:cs typeface="+mn-cs"/>
              </a:rPr>
              <a:t> &lt;Please</a:t>
            </a:r>
            <a:r>
              <a:rPr lang="en-IN" sz="1000" b="0" i="0" u="none" strike="noStrike" kern="1200" baseline="0" dirty="0">
                <a:solidFill>
                  <a:schemeClr val="tx1"/>
                </a:solidFill>
                <a:latin typeface="+mn-lt"/>
                <a:ea typeface="+mn-ea"/>
                <a:cs typeface="+mn-cs"/>
              </a:rPr>
              <a:t> provide source URL where we find the image and the license agreement&gt; </a:t>
            </a:r>
          </a:p>
          <a:p>
            <a:pPr rtl="0"/>
            <a:r>
              <a:rPr lang="en-IN" sz="1000" b="0" i="0" u="none" strike="noStrike" kern="1200" baseline="0" dirty="0">
                <a:solidFill>
                  <a:schemeClr val="tx1"/>
                </a:solidFill>
                <a:latin typeface="+mn-lt"/>
                <a:ea typeface="+mn-ea"/>
                <a:cs typeface="+mn-cs"/>
              </a:rPr>
              <a:t>Man : https://</a:t>
            </a:r>
            <a:r>
              <a:rPr lang="en-IN" sz="1000" b="0" i="0" u="none" strike="noStrike" kern="1200" baseline="0" dirty="0" err="1">
                <a:solidFill>
                  <a:schemeClr val="tx1"/>
                </a:solidFill>
                <a:latin typeface="+mn-lt"/>
                <a:ea typeface="+mn-ea"/>
                <a:cs typeface="+mn-cs"/>
              </a:rPr>
              <a:t>www.freepik.com</a:t>
            </a:r>
            <a:r>
              <a:rPr lang="en-IN" sz="1000" b="0" i="0" u="none" strike="noStrike" kern="1200" baseline="0" dirty="0">
                <a:solidFill>
                  <a:schemeClr val="tx1"/>
                </a:solidFill>
                <a:latin typeface="+mn-lt"/>
                <a:ea typeface="+mn-ea"/>
                <a:cs typeface="+mn-cs"/>
              </a:rPr>
              <a:t>/free-vector/senior-fisherman-boat-catching-fish-lake_24824699.htm#page=2&amp;query=fisher%20man&amp;position=17&amp;from_view=</a:t>
            </a:r>
            <a:r>
              <a:rPr lang="en-IN" sz="1000" b="0" i="0" u="none" strike="noStrike" kern="1200" baseline="0" dirty="0" err="1">
                <a:solidFill>
                  <a:schemeClr val="tx1"/>
                </a:solidFill>
                <a:latin typeface="+mn-lt"/>
                <a:ea typeface="+mn-ea"/>
                <a:cs typeface="+mn-cs"/>
              </a:rPr>
              <a:t>search&amp;track</a:t>
            </a:r>
            <a:r>
              <a:rPr lang="en-IN" sz="1000" b="0" i="0" u="none" strike="noStrike" kern="1200" baseline="0" dirty="0">
                <a:solidFill>
                  <a:schemeClr val="tx1"/>
                </a:solidFill>
                <a:latin typeface="+mn-lt"/>
                <a:ea typeface="+mn-ea"/>
                <a:cs typeface="+mn-cs"/>
              </a:rPr>
              <a:t>=ais (</a:t>
            </a:r>
            <a:r>
              <a:rPr lang="en-US" b="1" i="0" u="none" strike="noStrike" dirty="0">
                <a:solidFill>
                  <a:srgbClr val="374957"/>
                </a:solidFill>
                <a:effectLst/>
                <a:latin typeface="Proxima Nova"/>
                <a:hlinkClick r:id="rId3"/>
              </a:rPr>
              <a:t>upklyak</a:t>
            </a:r>
            <a:r>
              <a:rPr lang="en-US" b="1" i="0" u="none" strike="noStrike" dirty="0">
                <a:solidFill>
                  <a:srgbClr val="374957"/>
                </a:solidFill>
                <a:effectLst/>
                <a:latin typeface="Proxima Nova"/>
              </a:rPr>
              <a:t>)</a:t>
            </a:r>
          </a:p>
          <a:p>
            <a:pPr rtl="0"/>
            <a:r>
              <a:rPr lang="en-US" b="0" i="0" u="none" strike="noStrike" dirty="0">
                <a:solidFill>
                  <a:srgbClr val="374957"/>
                </a:solidFill>
                <a:effectLst/>
                <a:latin typeface="Proxima Nova"/>
              </a:rPr>
              <a:t>Octopus : https://</a:t>
            </a:r>
            <a:r>
              <a:rPr lang="en-US" b="0" i="0" u="none" strike="noStrike" dirty="0" err="1">
                <a:solidFill>
                  <a:srgbClr val="374957"/>
                </a:solidFill>
                <a:effectLst/>
                <a:latin typeface="Proxima Nova"/>
              </a:rPr>
              <a:t>publicdomainvectors.org</a:t>
            </a:r>
            <a:r>
              <a:rPr lang="en-US" b="0" i="0" u="none" strike="noStrike" dirty="0">
                <a:solidFill>
                  <a:srgbClr val="374957"/>
                </a:solidFill>
                <a:effectLst/>
                <a:latin typeface="Proxima Nova"/>
              </a:rPr>
              <a:t>/</a:t>
            </a:r>
            <a:r>
              <a:rPr lang="en-US" b="0" i="0" u="none" strike="noStrike" dirty="0" err="1">
                <a:solidFill>
                  <a:srgbClr val="374957"/>
                </a:solidFill>
                <a:effectLst/>
                <a:latin typeface="Proxima Nova"/>
              </a:rPr>
              <a:t>en</a:t>
            </a:r>
            <a:r>
              <a:rPr lang="en-US" b="0" i="0" u="none" strike="noStrike" dirty="0">
                <a:solidFill>
                  <a:srgbClr val="374957"/>
                </a:solidFill>
                <a:effectLst/>
                <a:latin typeface="Proxima Nova"/>
              </a:rPr>
              <a:t>/free-clipart/Vector-illustration-of-red-octopus/34979.html (public domain vector )</a:t>
            </a:r>
            <a:endParaRPr lang="en-IN" b="0" dirty="0"/>
          </a:p>
          <a:p>
            <a:endParaRPr lang="en-A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t>4</a:t>
            </a:fld>
            <a:endParaRPr lang="en-I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554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Boy : https://</a:t>
            </a:r>
            <a:r>
              <a:rPr lang="en-IN" sz="1200" b="0" i="0" u="none" strike="noStrike" kern="1200" baseline="0" dirty="0" err="1">
                <a:solidFill>
                  <a:schemeClr val="tx1"/>
                </a:solidFill>
                <a:latin typeface="+mn-lt"/>
                <a:ea typeface="+mn-ea"/>
                <a:cs typeface="+mn-cs"/>
              </a:rPr>
              <a:t>www.freepik.com</a:t>
            </a:r>
            <a:r>
              <a:rPr lang="en-IN" sz="1200" b="0" i="0" u="none" strike="noStrike" kern="1200" baseline="0" dirty="0">
                <a:solidFill>
                  <a:schemeClr val="tx1"/>
                </a:solidFill>
                <a:latin typeface="+mn-lt"/>
                <a:ea typeface="+mn-ea"/>
                <a:cs typeface="+mn-cs"/>
              </a:rPr>
              <a:t>/free-vector/boy-girl-with-happy-face_4804986.htm#query=little%20girl%20clipart&amp;position=8&amp;from_view=</a:t>
            </a:r>
            <a:r>
              <a:rPr lang="en-IN" sz="1200" b="0" i="0" u="none" strike="noStrike" kern="1200" baseline="0" dirty="0" err="1">
                <a:solidFill>
                  <a:schemeClr val="tx1"/>
                </a:solidFill>
                <a:latin typeface="+mn-lt"/>
                <a:ea typeface="+mn-ea"/>
                <a:cs typeface="+mn-cs"/>
              </a:rPr>
              <a:t>search&amp;track</a:t>
            </a:r>
            <a:r>
              <a:rPr lang="en-IN" sz="1200" b="0" i="0" u="none" strike="noStrike" kern="1200" baseline="0" dirty="0">
                <a:solidFill>
                  <a:schemeClr val="tx1"/>
                </a:solidFill>
                <a:latin typeface="+mn-lt"/>
                <a:ea typeface="+mn-ea"/>
                <a:cs typeface="+mn-cs"/>
              </a:rPr>
              <a:t>=ais (</a:t>
            </a:r>
            <a:r>
              <a:rPr lang="en-IN" sz="1200" b="0" i="0" u="none" strike="noStrike" kern="1200" baseline="0" dirty="0" err="1">
                <a:solidFill>
                  <a:schemeClr val="tx1"/>
                </a:solidFill>
                <a:latin typeface="+mn-lt"/>
                <a:ea typeface="+mn-ea"/>
                <a:cs typeface="+mn-cs"/>
              </a:rPr>
              <a:t>brgfx</a:t>
            </a:r>
            <a:r>
              <a:rPr lang="en-IN" sz="1200" b="0" i="0" u="none" strike="noStrike" kern="1200" baseline="0" dirty="0">
                <a:solidFill>
                  <a:schemeClr val="tx1"/>
                </a:solidFill>
                <a:latin typeface="+mn-lt"/>
                <a:ea typeface="+mn-ea"/>
                <a:cs typeface="+mn-cs"/>
              </a:rPr>
              <a:t>)</a:t>
            </a:r>
            <a:endParaRPr lang="en-IN" b="0" dirty="0"/>
          </a:p>
          <a:p>
            <a:endParaRPr lang="en-AE"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t>5</a:t>
            </a:fld>
            <a:endParaRPr lang="en-I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0633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29519" y="95208"/>
            <a:ext cx="678726" cy="720000"/>
          </a:xfrm>
          <a:prstGeom prst="rect">
            <a:avLst/>
          </a:prstGeom>
          <a:noFill/>
          <a:ln>
            <a:noFill/>
          </a:ln>
        </p:spPr>
      </p:pic>
      <p:pic>
        <p:nvPicPr>
          <p:cNvPr id="16" name="Google Shape;16;p5" descr="Graphical user interface, application&#10;&#10;Description automatically generated"/>
          <p:cNvPicPr preferRelativeResize="0"/>
          <p:nvPr/>
        </p:nvPicPr>
        <p:blipFill rotWithShape="1">
          <a:blip r:embed="rId3">
            <a:alphaModFix/>
          </a:blip>
          <a:srcRect/>
          <a:stretch/>
        </p:blipFill>
        <p:spPr>
          <a:xfrm>
            <a:off x="11331299" y="604279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12598"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hyperlink" Target="http://www.srisathyasaividyavahini.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4"/>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s://www.freepik.com/author/upklyak" TargetMode="External"/><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7.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Title 1">
            <a:extLst>
              <a:ext uri="{FF2B5EF4-FFF2-40B4-BE49-F238E27FC236}">
                <a16:creationId xmlns:a16="http://schemas.microsoft.com/office/drawing/2014/main" id="{99B9CDB7-5C73-BC68-BF34-8E9C209A87C2}"/>
              </a:ext>
            </a:extLst>
          </p:cNvPr>
          <p:cNvSpPr>
            <a:spLocks noGrp="1"/>
          </p:cNvSpPr>
          <p:nvPr>
            <p:ph type="ctrTitle"/>
          </p:nvPr>
        </p:nvSpPr>
        <p:spPr>
          <a:xfrm>
            <a:off x="183131" y="2779023"/>
            <a:ext cx="11809312" cy="1752600"/>
          </a:xfrm>
          <a:solidFill>
            <a:srgbClr val="FFFF00"/>
          </a:solidFill>
          <a:ln>
            <a:solidFill>
              <a:srgbClr val="002060"/>
            </a:solidFill>
          </a:ln>
          <a:scene3d>
            <a:camera prst="orthographicFront"/>
            <a:lightRig rig="threePt" dir="t"/>
          </a:scene3d>
          <a:sp3d>
            <a:bevelT prst="slope"/>
          </a:sp3d>
        </p:spPr>
        <p:txBody>
          <a:bodyPr/>
          <a:lstStyle/>
          <a:p>
            <a:endParaRPr lang="en-IN" dirty="0">
              <a:solidFill>
                <a:schemeClr val="bg1"/>
              </a:solidFill>
              <a:latin typeface="Calibri" panose="020F0502020204030204" pitchFamily="34" charset="0"/>
              <a:cs typeface="Calibri" panose="020F0502020204030204" pitchFamily="34" charset="0"/>
            </a:endParaRPr>
          </a:p>
        </p:txBody>
      </p:sp>
      <p:sp>
        <p:nvSpPr>
          <p:cNvPr id="3" name="Snip and Round Single Corner Rectangle 2">
            <a:extLst>
              <a:ext uri="{FF2B5EF4-FFF2-40B4-BE49-F238E27FC236}">
                <a16:creationId xmlns:a16="http://schemas.microsoft.com/office/drawing/2014/main" id="{5BFD0305-93DB-6AA2-58A0-090323A318F2}"/>
              </a:ext>
            </a:extLst>
          </p:cNvPr>
          <p:cNvSpPr/>
          <p:nvPr/>
        </p:nvSpPr>
        <p:spPr>
          <a:xfrm>
            <a:off x="312773" y="2946972"/>
            <a:ext cx="11521280" cy="1512168"/>
          </a:xfrm>
          <a:prstGeom prst="snipRoundRect">
            <a:avLst/>
          </a:prstGeom>
          <a:solidFill>
            <a:srgbClr val="FFC000"/>
          </a:solidFill>
          <a:ln>
            <a:solidFill>
              <a:srgbClr val="FFD579"/>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400" dirty="0">
                <a:solidFill>
                  <a:schemeClr val="tx1"/>
                </a:solidFill>
                <a:latin typeface="Calibri" panose="020F0502020204030204" pitchFamily="34" charset="0"/>
                <a:cs typeface="Calibri" panose="020F0502020204030204" pitchFamily="34" charset="0"/>
              </a:rPr>
              <a:t>       EVALUATION TIME </a:t>
            </a:r>
            <a:endParaRPr lang="en-AE" sz="5400" dirty="0">
              <a:solidFill>
                <a:schemeClr val="tx1"/>
              </a:solidFill>
              <a:latin typeface="Calibri" panose="020F0502020204030204" pitchFamily="34" charset="0"/>
              <a:cs typeface="Calibri" panose="020F0502020204030204" pitchFamily="34" charset="0"/>
            </a:endParaRPr>
          </a:p>
        </p:txBody>
      </p:sp>
      <p:pic>
        <p:nvPicPr>
          <p:cNvPr id="4" name="Picture 2" descr="Free Boys Studying Children vector and picture">
            <a:extLst>
              <a:ext uri="{FF2B5EF4-FFF2-40B4-BE49-F238E27FC236}">
                <a16:creationId xmlns:a16="http://schemas.microsoft.com/office/drawing/2014/main" id="{0D4F3B98-0FF3-1A9F-0C05-7AB9E0E545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577" y="1115609"/>
            <a:ext cx="3816424" cy="3343531"/>
          </a:xfrm>
          <a:prstGeom prst="rect">
            <a:avLst/>
          </a:prstGeom>
          <a:noFill/>
          <a:extLst>
            <a:ext uri="{909E8E84-426E-40DD-AFC4-6F175D3DCCD1}">
              <a14:hiddenFill xmlns:a14="http://schemas.microsoft.com/office/drawing/2010/main">
                <a:solidFill>
                  <a:srgbClr val="FFFFFF"/>
                </a:solidFill>
              </a14:hiddenFill>
            </a:ext>
          </a:extLst>
        </p:spPr>
      </p:pic>
      <p:pic>
        <p:nvPicPr>
          <p:cNvPr id="5" name="Graphic 4" descr="Question Mark with solid fill">
            <a:extLst>
              <a:ext uri="{FF2B5EF4-FFF2-40B4-BE49-F238E27FC236}">
                <a16:creationId xmlns:a16="http://schemas.microsoft.com/office/drawing/2014/main" id="{C466E983-05D4-26B9-DED8-865466B788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31403" y="1626895"/>
            <a:ext cx="9144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a:extLst>
              <a:ext uri="{FF2B5EF4-FFF2-40B4-BE49-F238E27FC236}">
                <a16:creationId xmlns:a16="http://schemas.microsoft.com/office/drawing/2014/main" id="{C20A5CDC-D3E4-1337-327F-9C61A38F8B28}"/>
              </a:ext>
            </a:extLst>
          </p:cNvPr>
          <p:cNvSpPr/>
          <p:nvPr/>
        </p:nvSpPr>
        <p:spPr>
          <a:xfrm>
            <a:off x="1775520" y="116632"/>
            <a:ext cx="8136904" cy="648072"/>
          </a:xfrm>
          <a:prstGeom prst="snip2DiagRect">
            <a:avLst/>
          </a:prstGeom>
          <a:gradFill flip="none" rotWithShape="1">
            <a:gsLst>
              <a:gs pos="0">
                <a:srgbClr val="00FDFF">
                  <a:tint val="66000"/>
                  <a:satMod val="160000"/>
                </a:srgbClr>
              </a:gs>
              <a:gs pos="50000">
                <a:srgbClr val="00FDFF">
                  <a:tint val="44500"/>
                  <a:satMod val="160000"/>
                </a:srgbClr>
              </a:gs>
              <a:gs pos="100000">
                <a:srgbClr val="00FDFF">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spcAft>
                <a:spcPts val="1200"/>
              </a:spcAft>
            </a:pPr>
            <a:r>
              <a:rPr lang="en-IE" sz="3600" dirty="0">
                <a:solidFill>
                  <a:schemeClr val="tx1"/>
                </a:solidFill>
                <a:effectLst/>
                <a:latin typeface="Calibri" panose="020F0502020204030204" pitchFamily="34" charset="0"/>
                <a:ea typeface="Calibri" panose="020F0502020204030204" pitchFamily="34" charset="0"/>
              </a:rPr>
              <a:t>Exercise I</a:t>
            </a:r>
            <a:endParaRPr lang="en-AE" sz="3600" dirty="0">
              <a:solidFill>
                <a:schemeClr val="tx1"/>
              </a:solidFill>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F7CC2646-2F87-3CFB-24DA-BCCA90D7343F}"/>
              </a:ext>
            </a:extLst>
          </p:cNvPr>
          <p:cNvSpPr txBox="1"/>
          <p:nvPr/>
        </p:nvSpPr>
        <p:spPr>
          <a:xfrm>
            <a:off x="1703512" y="1087744"/>
            <a:ext cx="8208912" cy="461665"/>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path path="circle">
              <a:fillToRect r="100000" b="100000"/>
            </a:path>
            <a:tileRect l="-100000" t="-100000"/>
          </a:gradFill>
          <a:effectLst>
            <a:glow rad="101600">
              <a:schemeClr val="accent6">
                <a:satMod val="175000"/>
                <a:alpha val="40000"/>
              </a:schemeClr>
            </a:glow>
          </a:effectLst>
        </p:spPr>
        <p:txBody>
          <a:bodyPr wrap="square" rtlCol="0">
            <a:spAutoFit/>
          </a:bodyPr>
          <a:lstStyle/>
          <a:p>
            <a:r>
              <a:rPr lang="en-IE" sz="2400" dirty="0">
                <a:effectLst/>
                <a:latin typeface="Calibri" panose="020F0502020204030204" pitchFamily="34" charset="0"/>
                <a:ea typeface="Calibri" panose="020F0502020204030204" pitchFamily="34" charset="0"/>
              </a:rPr>
              <a:t>Insert quotation marks for the sentences where necessary </a:t>
            </a:r>
            <a:endParaRPr lang="en-AE" sz="2400" dirty="0">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C26FCA99-386E-E79D-181B-2C0CB17D0078}"/>
              </a:ext>
            </a:extLst>
          </p:cNvPr>
          <p:cNvSpPr txBox="1"/>
          <p:nvPr/>
        </p:nvSpPr>
        <p:spPr>
          <a:xfrm>
            <a:off x="551384" y="1846726"/>
            <a:ext cx="7830076" cy="461665"/>
          </a:xfrm>
          <a:prstGeom prst="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a:pPr>
            <a:r>
              <a:rPr lang="en-IE" sz="2400" dirty="0">
                <a:solidFill>
                  <a:schemeClr val="bg1"/>
                </a:solidFill>
                <a:effectLst/>
                <a:latin typeface="Calibri" panose="020F0502020204030204" pitchFamily="34" charset="0"/>
                <a:ea typeface="Calibri" panose="020F0502020204030204" pitchFamily="34" charset="0"/>
              </a:rPr>
              <a:t>Have you seen my new train set? asked my sister.</a:t>
            </a:r>
            <a:endParaRPr lang="en-AE" sz="2400" dirty="0">
              <a:solidFill>
                <a:schemeClr val="bg1"/>
              </a:solidFill>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D9B055EB-4EE4-42DE-A3A9-AE10B7E79388}"/>
              </a:ext>
            </a:extLst>
          </p:cNvPr>
          <p:cNvSpPr txBox="1"/>
          <p:nvPr/>
        </p:nvSpPr>
        <p:spPr>
          <a:xfrm>
            <a:off x="551384" y="2656204"/>
            <a:ext cx="7614054" cy="461665"/>
          </a:xfrm>
          <a:prstGeom prst="rect">
            <a:avLst/>
          </a:prstGeom>
          <a:solidFill>
            <a:schemeClr val="accent2">
              <a:lumMod val="40000"/>
              <a:lumOff val="60000"/>
            </a:schemeClr>
          </a:solidFill>
          <a:ln>
            <a:noFill/>
          </a:ln>
          <a:effectLst>
            <a:outerShdw blurRad="149987" dist="250190" dir="8460000" algn="ctr">
              <a:srgbClr val="000000">
                <a:alpha val="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wrap="square" rtlCol="0">
            <a:spAutoFit/>
          </a:bodyP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E" sz="2400" dirty="0">
                <a:solidFill>
                  <a:schemeClr val="tx1"/>
                </a:solidFill>
              </a:rPr>
              <a:t>My sister asked, “Have you seen my new train set?”</a:t>
            </a:r>
            <a:endParaRPr lang="en-AE" sz="2400" dirty="0">
              <a:solidFill>
                <a:schemeClr val="tx1"/>
              </a:solidFill>
            </a:endParaRPr>
          </a:p>
        </p:txBody>
      </p:sp>
      <p:grpSp>
        <p:nvGrpSpPr>
          <p:cNvPr id="6" name="Group 5">
            <a:extLst>
              <a:ext uri="{FF2B5EF4-FFF2-40B4-BE49-F238E27FC236}">
                <a16:creationId xmlns:a16="http://schemas.microsoft.com/office/drawing/2014/main" id="{F0048A8A-23C1-5307-1BDA-49DF6AA7C280}"/>
              </a:ext>
            </a:extLst>
          </p:cNvPr>
          <p:cNvGrpSpPr/>
          <p:nvPr/>
        </p:nvGrpSpPr>
        <p:grpSpPr>
          <a:xfrm>
            <a:off x="9912424" y="2629523"/>
            <a:ext cx="2066841" cy="2071194"/>
            <a:chOff x="10077831" y="764704"/>
            <a:chExt cx="2066841" cy="2071194"/>
          </a:xfrm>
        </p:grpSpPr>
        <p:grpSp>
          <p:nvGrpSpPr>
            <p:cNvPr id="7" name="Group 6">
              <a:extLst>
                <a:ext uri="{FF2B5EF4-FFF2-40B4-BE49-F238E27FC236}">
                  <a16:creationId xmlns:a16="http://schemas.microsoft.com/office/drawing/2014/main" id="{7E3FD070-7720-A349-DF45-1CD28AFD5093}"/>
                </a:ext>
              </a:extLst>
            </p:cNvPr>
            <p:cNvGrpSpPr/>
            <p:nvPr/>
          </p:nvGrpSpPr>
          <p:grpSpPr>
            <a:xfrm>
              <a:off x="10344472" y="764704"/>
              <a:ext cx="1800200" cy="1566846"/>
              <a:chOff x="10272464" y="1027273"/>
              <a:chExt cx="1800200" cy="1566846"/>
            </a:xfrm>
          </p:grpSpPr>
          <p:pic>
            <p:nvPicPr>
              <p:cNvPr id="9" name="Picture 2" descr="Free Face Emote illustration and picture">
                <a:extLst>
                  <a:ext uri="{FF2B5EF4-FFF2-40B4-BE49-F238E27FC236}">
                    <a16:creationId xmlns:a16="http://schemas.microsoft.com/office/drawing/2014/main" id="{8A8296C3-899D-30BE-4E0E-A7F4789633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4512" y="1027273"/>
                <a:ext cx="1124744" cy="1124744"/>
              </a:xfrm>
              <a:prstGeom prst="rect">
                <a:avLst/>
              </a:prstGeom>
              <a:noFill/>
              <a:extLst>
                <a:ext uri="{909E8E84-426E-40DD-AFC4-6F175D3DCCD1}">
                  <a14:hiddenFill xmlns:a14="http://schemas.microsoft.com/office/drawing/2010/main">
                    <a:solidFill>
                      <a:srgbClr val="FFFFFF"/>
                    </a:solidFill>
                  </a14:hiddenFill>
                </a:ext>
              </a:extLst>
            </p:spPr>
          </p:pic>
          <p:sp>
            <p:nvSpPr>
              <p:cNvPr id="10" name="Plaque 9">
                <a:extLst>
                  <a:ext uri="{FF2B5EF4-FFF2-40B4-BE49-F238E27FC236}">
                    <a16:creationId xmlns:a16="http://schemas.microsoft.com/office/drawing/2014/main" id="{65F7CA4D-6D02-7A71-4077-2C7FCDF2E059}"/>
                  </a:ext>
                </a:extLst>
              </p:cNvPr>
              <p:cNvSpPr/>
              <p:nvPr/>
            </p:nvSpPr>
            <p:spPr>
              <a:xfrm>
                <a:off x="10272464" y="2088629"/>
                <a:ext cx="1800200" cy="505490"/>
              </a:xfrm>
              <a:prstGeom prst="plaqu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E" sz="2400" dirty="0">
                    <a:solidFill>
                      <a:schemeClr val="tx1"/>
                    </a:solidFill>
                  </a:rPr>
                  <a:t>Click here</a:t>
                </a:r>
              </a:p>
            </p:txBody>
          </p:sp>
        </p:grpSp>
        <p:pic>
          <p:nvPicPr>
            <p:cNvPr id="8" name="Graphic 7" descr="Direction with solid fill">
              <a:extLst>
                <a:ext uri="{FF2B5EF4-FFF2-40B4-BE49-F238E27FC236}">
                  <a16:creationId xmlns:a16="http://schemas.microsoft.com/office/drawing/2014/main" id="{7FBF55C0-C8D1-2624-FAF3-4F35A43721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523521">
              <a:off x="10077831" y="2115818"/>
              <a:ext cx="720080" cy="720080"/>
            </a:xfrm>
            <a:prstGeom prst="rect">
              <a:avLst/>
            </a:prstGeom>
          </p:spPr>
        </p:pic>
      </p:grpSp>
      <p:sp>
        <p:nvSpPr>
          <p:cNvPr id="11" name="TextBox 10">
            <a:extLst>
              <a:ext uri="{FF2B5EF4-FFF2-40B4-BE49-F238E27FC236}">
                <a16:creationId xmlns:a16="http://schemas.microsoft.com/office/drawing/2014/main" id="{4F9FC073-BDDD-EC06-44EC-A931F17D16E0}"/>
              </a:ext>
            </a:extLst>
          </p:cNvPr>
          <p:cNvSpPr txBox="1"/>
          <p:nvPr/>
        </p:nvSpPr>
        <p:spPr>
          <a:xfrm>
            <a:off x="551384" y="3465682"/>
            <a:ext cx="7848871" cy="461665"/>
          </a:xfrm>
          <a:prstGeom prst="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startAt="2"/>
            </a:pPr>
            <a:r>
              <a:rPr lang="en-IE"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My mother said, Wake up, Neha. You will miss the bus.</a:t>
            </a:r>
            <a:r>
              <a:rPr lang="en-AE" sz="2400" dirty="0">
                <a:solidFill>
                  <a:schemeClr val="bg1"/>
                </a:solidFill>
                <a:effectLst/>
                <a:latin typeface="Calibri" panose="020F0502020204030204" pitchFamily="34" charset="0"/>
                <a:cs typeface="Calibri" panose="020F0502020204030204" pitchFamily="34" charset="0"/>
              </a:rPr>
              <a:t> </a:t>
            </a:r>
            <a:endParaRPr lang="en-AE"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2496C6CD-D9BE-2952-265D-4B3AF820281F}"/>
              </a:ext>
            </a:extLst>
          </p:cNvPr>
          <p:cNvSpPr txBox="1"/>
          <p:nvPr/>
        </p:nvSpPr>
        <p:spPr>
          <a:xfrm>
            <a:off x="551384" y="4275160"/>
            <a:ext cx="7614054" cy="461665"/>
          </a:xfrm>
          <a:prstGeom prst="rect">
            <a:avLst/>
          </a:prstGeom>
          <a:solidFill>
            <a:schemeClr val="accent2">
              <a:lumMod val="40000"/>
              <a:lumOff val="60000"/>
            </a:schemeClr>
          </a:solidFill>
          <a:ln>
            <a:noFill/>
          </a:ln>
          <a:effectLst>
            <a:outerShdw blurRad="149987" dist="250190" dir="8460000" algn="ctr">
              <a:srgbClr val="000000">
                <a:alpha val="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wrap="square" rtlCol="0">
            <a:spAutoFit/>
          </a:bodyP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E"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My mother said, “Wake up, Neha. You will miss the bus.”</a:t>
            </a:r>
            <a:r>
              <a:rPr lang="en-AE" sz="2400" dirty="0">
                <a:solidFill>
                  <a:schemeClr val="tx1"/>
                </a:solidFill>
                <a:effectLst/>
                <a:latin typeface="Calibri" panose="020F0502020204030204" pitchFamily="34" charset="0"/>
                <a:cs typeface="Calibri" panose="020F0502020204030204" pitchFamily="34" charset="0"/>
              </a:rPr>
              <a:t> </a:t>
            </a:r>
            <a:endParaRPr lang="en-AE" sz="24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10D3B772-5E64-D73A-3680-8586388FEC3A}"/>
              </a:ext>
            </a:extLst>
          </p:cNvPr>
          <p:cNvSpPr txBox="1"/>
          <p:nvPr/>
        </p:nvSpPr>
        <p:spPr>
          <a:xfrm>
            <a:off x="551384" y="5084638"/>
            <a:ext cx="7830076" cy="461665"/>
          </a:xfrm>
          <a:prstGeom prst="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342900" indent="-342900">
              <a:buFont typeface="+mj-lt"/>
              <a:buAutoNum type="arabicPeriod" startAt="2"/>
              <a:defRPr sz="2400">
                <a:solidFill>
                  <a:schemeClr val="bg1"/>
                </a:solidFill>
                <a:effectLst/>
                <a:latin typeface="Calibri" panose="020F0502020204030204" pitchFamily="34" charset="0"/>
                <a:ea typeface="Calibri" panose="020F0502020204030204" pitchFamily="34" charset="0"/>
                <a:cs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buFont typeface="+mj-lt"/>
              <a:buAutoNum type="arabicPeriod" startAt="3"/>
            </a:pPr>
            <a:r>
              <a:rPr lang="en-IE" dirty="0"/>
              <a:t>If you help me, I will buy you an ice cream,” said my aunt.</a:t>
            </a:r>
            <a:r>
              <a:rPr lang="en-AE" dirty="0"/>
              <a:t> </a:t>
            </a:r>
          </a:p>
        </p:txBody>
      </p:sp>
      <p:sp>
        <p:nvSpPr>
          <p:cNvPr id="14" name="TextBox 13">
            <a:extLst>
              <a:ext uri="{FF2B5EF4-FFF2-40B4-BE49-F238E27FC236}">
                <a16:creationId xmlns:a16="http://schemas.microsoft.com/office/drawing/2014/main" id="{E7626F26-6F8A-EE49-1D48-164F7D90EEC9}"/>
              </a:ext>
            </a:extLst>
          </p:cNvPr>
          <p:cNvSpPr txBox="1"/>
          <p:nvPr/>
        </p:nvSpPr>
        <p:spPr>
          <a:xfrm>
            <a:off x="551384" y="5894115"/>
            <a:ext cx="7614054" cy="461665"/>
          </a:xfrm>
          <a:prstGeom prst="rect">
            <a:avLst/>
          </a:prstGeom>
          <a:solidFill>
            <a:schemeClr val="accent2">
              <a:lumMod val="40000"/>
              <a:lumOff val="60000"/>
            </a:schemeClr>
          </a:solidFill>
          <a:ln>
            <a:noFill/>
          </a:ln>
          <a:effectLst>
            <a:outerShdw blurRad="149987" dist="250190" dir="8460000" algn="ctr">
              <a:srgbClr val="000000">
                <a:alpha val="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wrap="square" rtlCol="0">
            <a:spAutoFit/>
          </a:bodyPr>
          <a:lstStyle>
            <a:defPPr>
              <a:defRPr lang="en-US"/>
            </a:defPPr>
            <a:lvl1pPr>
              <a:defRPr sz="2400">
                <a:effectLst/>
                <a:latin typeface="Calibri" panose="020F0502020204030204" pitchFamily="34" charset="0"/>
                <a:ea typeface="Calibri" panose="020F0502020204030204" pitchFamily="34"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E" dirty="0">
                <a:solidFill>
                  <a:schemeClr val="tx1"/>
                </a:solidFill>
              </a:rPr>
              <a:t>“If you help me, I’ll buy you an ice cream”, said my aunt.</a:t>
            </a:r>
            <a:endParaRPr lang="en-AE" dirty="0">
              <a:solidFill>
                <a:schemeClr val="tx1"/>
              </a:solidFill>
            </a:endParaRPr>
          </a:p>
        </p:txBody>
      </p:sp>
    </p:spTree>
    <p:extLst>
      <p:ext uri="{BB962C8B-B14F-4D97-AF65-F5344CB8AC3E}">
        <p14:creationId xmlns:p14="http://schemas.microsoft.com/office/powerpoint/2010/main" val="83535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12" presetClass="entr" presetSubtype="8" fill="hold" grpId="0" nodeType="afterEffect">
                                  <p:stCondLst>
                                    <p:cond delay="5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p:tgtEl>
                                          <p:spTgt spid="4"/>
                                        </p:tgtEl>
                                        <p:attrNameLst>
                                          <p:attrName>ppt_x</p:attrName>
                                        </p:attrNameLst>
                                      </p:cBhvr>
                                      <p:tavLst>
                                        <p:tav tm="0">
                                          <p:val>
                                            <p:strVal val="#ppt_x-#ppt_w*1.125000"/>
                                          </p:val>
                                        </p:tav>
                                        <p:tav tm="100000">
                                          <p:val>
                                            <p:strVal val="#ppt_x"/>
                                          </p:val>
                                        </p:tav>
                                      </p:tavLst>
                                    </p:anim>
                                    <p:animEffect transition="in" filter="wipe(right)">
                                      <p:cBhvr>
                                        <p:cTn id="13" dur="1000"/>
                                        <p:tgtEl>
                                          <p:spTgt spid="4"/>
                                        </p:tgtEl>
                                      </p:cBhvr>
                                    </p:animEffect>
                                  </p:childTnLst>
                                </p:cTn>
                              </p:par>
                            </p:childTnLst>
                          </p:cTn>
                        </p:par>
                        <p:par>
                          <p:cTn id="14" fill="hold">
                            <p:stCondLst>
                              <p:cond delay="3000"/>
                            </p:stCondLst>
                            <p:childTnLst>
                              <p:par>
                                <p:cTn id="15" presetID="12" presetClass="entr" presetSubtype="8" fill="hold" grpId="0" nodeType="after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1000"/>
                                        <p:tgtEl>
                                          <p:spTgt spid="11"/>
                                        </p:tgtEl>
                                        <p:attrNameLst>
                                          <p:attrName>ppt_x</p:attrName>
                                        </p:attrNameLst>
                                      </p:cBhvr>
                                      <p:tavLst>
                                        <p:tav tm="0">
                                          <p:val>
                                            <p:strVal val="#ppt_x-#ppt_w*1.125000"/>
                                          </p:val>
                                        </p:tav>
                                        <p:tav tm="100000">
                                          <p:val>
                                            <p:strVal val="#ppt_x"/>
                                          </p:val>
                                        </p:tav>
                                      </p:tavLst>
                                    </p:anim>
                                    <p:animEffect transition="in" filter="wipe(right)">
                                      <p:cBhvr>
                                        <p:cTn id="18" dur="1000"/>
                                        <p:tgtEl>
                                          <p:spTgt spid="11"/>
                                        </p:tgtEl>
                                      </p:cBhvr>
                                    </p:animEffect>
                                  </p:childTnLst>
                                </p:cTn>
                              </p:par>
                            </p:childTnLst>
                          </p:cTn>
                        </p:par>
                        <p:par>
                          <p:cTn id="19" fill="hold">
                            <p:stCondLst>
                              <p:cond delay="4500"/>
                            </p:stCondLst>
                            <p:childTnLst>
                              <p:par>
                                <p:cTn id="20" presetID="12" presetClass="entr" presetSubtype="8" fill="hold" grpId="0" nodeType="after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1000"/>
                                        <p:tgtEl>
                                          <p:spTgt spid="13"/>
                                        </p:tgtEl>
                                        <p:attrNameLst>
                                          <p:attrName>ppt_x</p:attrName>
                                        </p:attrNameLst>
                                      </p:cBhvr>
                                      <p:tavLst>
                                        <p:tav tm="0">
                                          <p:val>
                                            <p:strVal val="#ppt_x-#ppt_w*1.125000"/>
                                          </p:val>
                                        </p:tav>
                                        <p:tav tm="100000">
                                          <p:val>
                                            <p:strVal val="#ppt_x"/>
                                          </p:val>
                                        </p:tav>
                                      </p:tavLst>
                                    </p:anim>
                                    <p:animEffect transition="in" filter="wipe(right)">
                                      <p:cBhvr>
                                        <p:cTn id="23" dur="1000"/>
                                        <p:tgtEl>
                                          <p:spTgt spid="13"/>
                                        </p:tgtEl>
                                      </p:cBhvr>
                                    </p:animEffect>
                                  </p:childTnLst>
                                </p:cTn>
                              </p:par>
                            </p:childTnLst>
                          </p:cTn>
                        </p:par>
                        <p:par>
                          <p:cTn id="24" fill="hold">
                            <p:stCondLst>
                              <p:cond delay="6000"/>
                            </p:stCondLst>
                            <p:childTnLst>
                              <p:par>
                                <p:cTn id="25" presetID="6" presetClass="entr" presetSubtype="16" fill="hold" nodeType="afterEffect">
                                  <p:stCondLst>
                                    <p:cond delay="50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6"/>
                    </p:tgtEl>
                  </p:cond>
                </p:stCondLst>
                <p:endSync evt="end" delay="0">
                  <p:rtn val="all"/>
                </p:endSync>
                <p:childTnLst>
                  <p:par>
                    <p:cTn id="29" fill="hold">
                      <p:stCondLst>
                        <p:cond delay="0"/>
                      </p:stCondLst>
                      <p:childTnLst>
                        <p:par>
                          <p:cTn id="30" fill="hold">
                            <p:stCondLst>
                              <p:cond delay="0"/>
                            </p:stCondLst>
                            <p:childTnLst>
                              <p:par>
                                <p:cTn id="31" presetID="47" presetClass="entr" presetSubtype="0" fill="hold" grpId="0" nodeType="clickEffect">
                                  <p:stCondLst>
                                    <p:cond delay="50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50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50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6"/>
                  </p:tgtEl>
                </p:cond>
              </p:nextCondLst>
            </p:seq>
          </p:childTnLst>
        </p:cTn>
      </p:par>
    </p:tnLst>
    <p:bldLst>
      <p:bldP spid="3" grpId="0" animBg="1"/>
      <p:bldP spid="4" grpId="0" animBg="1"/>
      <p:bldP spid="5"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a:extLst>
              <a:ext uri="{FF2B5EF4-FFF2-40B4-BE49-F238E27FC236}">
                <a16:creationId xmlns:a16="http://schemas.microsoft.com/office/drawing/2014/main" id="{3B5558FB-9962-23DB-1458-B43252B51F61}"/>
              </a:ext>
            </a:extLst>
          </p:cNvPr>
          <p:cNvSpPr/>
          <p:nvPr/>
        </p:nvSpPr>
        <p:spPr>
          <a:xfrm>
            <a:off x="1775520" y="260648"/>
            <a:ext cx="8136904" cy="648072"/>
          </a:xfrm>
          <a:prstGeom prst="snip2DiagRect">
            <a:avLst/>
          </a:prstGeom>
          <a:gradFill flip="none" rotWithShape="1">
            <a:gsLst>
              <a:gs pos="0">
                <a:srgbClr val="00FDFF">
                  <a:tint val="66000"/>
                  <a:satMod val="160000"/>
                </a:srgbClr>
              </a:gs>
              <a:gs pos="50000">
                <a:srgbClr val="00FDFF">
                  <a:tint val="44500"/>
                  <a:satMod val="160000"/>
                </a:srgbClr>
              </a:gs>
              <a:gs pos="100000">
                <a:srgbClr val="00FDFF">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spcAft>
                <a:spcPts val="1200"/>
              </a:spcAft>
            </a:pPr>
            <a:r>
              <a:rPr lang="en-IE" sz="3600" dirty="0">
                <a:solidFill>
                  <a:schemeClr val="tx1"/>
                </a:solidFill>
                <a:effectLst/>
                <a:latin typeface="Calibri" panose="020F0502020204030204" pitchFamily="34" charset="0"/>
                <a:ea typeface="Calibri" panose="020F0502020204030204" pitchFamily="34" charset="0"/>
              </a:rPr>
              <a:t>Exercise I</a:t>
            </a:r>
            <a:endParaRPr lang="en-AE" sz="3600" dirty="0">
              <a:solidFill>
                <a:schemeClr val="tx1"/>
              </a:solidFill>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50FA29CE-CF65-A41D-4E01-744BC54305FF}"/>
              </a:ext>
            </a:extLst>
          </p:cNvPr>
          <p:cNvSpPr txBox="1"/>
          <p:nvPr/>
        </p:nvSpPr>
        <p:spPr>
          <a:xfrm>
            <a:off x="505983" y="1196752"/>
            <a:ext cx="8326320" cy="461665"/>
          </a:xfrm>
          <a:prstGeom prst="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startAt="4"/>
            </a:pPr>
            <a:r>
              <a:rPr lang="en-IE" sz="2400" dirty="0">
                <a:solidFill>
                  <a:schemeClr val="bg1"/>
                </a:solidFill>
                <a:effectLst/>
                <a:latin typeface="Calibri" panose="020F0502020204030204" pitchFamily="34" charset="0"/>
                <a:ea typeface="Calibri" panose="020F0502020204030204" pitchFamily="34" charset="0"/>
              </a:rPr>
              <a:t>Stop! Shouted the police officer.</a:t>
            </a:r>
            <a:endParaRPr lang="en-AE" sz="2400" dirty="0">
              <a:solidFill>
                <a:schemeClr val="bg1"/>
              </a:solidFill>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CFF30242-D313-6FF4-829D-A6BE0E814787}"/>
              </a:ext>
            </a:extLst>
          </p:cNvPr>
          <p:cNvSpPr txBox="1"/>
          <p:nvPr/>
        </p:nvSpPr>
        <p:spPr>
          <a:xfrm>
            <a:off x="505981" y="2091426"/>
            <a:ext cx="7848871" cy="461665"/>
          </a:xfrm>
          <a:prstGeom prst="rect">
            <a:avLst/>
          </a:prstGeom>
          <a:solidFill>
            <a:schemeClr val="accent2">
              <a:lumMod val="40000"/>
              <a:lumOff val="60000"/>
            </a:schemeClr>
          </a:solidFill>
          <a:ln>
            <a:noFill/>
          </a:ln>
          <a:effectLst>
            <a:outerShdw blurRad="149987" dist="250190" dir="8460000" algn="ctr">
              <a:srgbClr val="000000">
                <a:alpha val="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wrap="square" rtlCol="0">
            <a:spAutoFit/>
          </a:bodyP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E" sz="2400" dirty="0">
                <a:solidFill>
                  <a:schemeClr val="tx1"/>
                </a:solidFill>
                <a:effectLst/>
                <a:latin typeface="Calibri" panose="020F0502020204030204" pitchFamily="34" charset="0"/>
                <a:ea typeface="Calibri" panose="020F0502020204030204" pitchFamily="34" charset="0"/>
              </a:rPr>
              <a:t>“Stop!” shouted the police officer.</a:t>
            </a:r>
            <a:endParaRPr lang="en-AE" sz="2400" dirty="0">
              <a:solidFill>
                <a:schemeClr val="tx1"/>
              </a:solidFill>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5E2E0E51-F1F2-FE51-0567-5A6EA46379AD}"/>
              </a:ext>
            </a:extLst>
          </p:cNvPr>
          <p:cNvSpPr txBox="1"/>
          <p:nvPr/>
        </p:nvSpPr>
        <p:spPr>
          <a:xfrm>
            <a:off x="505982" y="2986100"/>
            <a:ext cx="8326321" cy="461665"/>
          </a:xfrm>
          <a:prstGeom prst="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457200" indent="-457200">
              <a:buFont typeface="+mj-lt"/>
              <a:buAutoNum type="arabicPeriod" startAt="5"/>
            </a:pPr>
            <a:r>
              <a:rPr lang="en-IE" sz="2400" dirty="0">
                <a:solidFill>
                  <a:schemeClr val="bg1"/>
                </a:solidFill>
                <a:effectLst/>
                <a:latin typeface="Calibri" panose="020F0502020204030204" pitchFamily="34" charset="0"/>
                <a:ea typeface="Calibri" panose="020F0502020204030204" pitchFamily="34" charset="0"/>
              </a:rPr>
              <a:t>There might be a rainbow after the rainfall said my teacher</a:t>
            </a:r>
            <a:endParaRPr lang="en-AE" sz="2400" dirty="0">
              <a:solidFill>
                <a:schemeClr val="bg1"/>
              </a:solidFill>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5C223EB-0C2A-2129-AC2A-C24D844F575B}"/>
              </a:ext>
            </a:extLst>
          </p:cNvPr>
          <p:cNvSpPr txBox="1"/>
          <p:nvPr/>
        </p:nvSpPr>
        <p:spPr>
          <a:xfrm>
            <a:off x="505983" y="3880774"/>
            <a:ext cx="7848872" cy="461665"/>
          </a:xfrm>
          <a:prstGeom prst="rect">
            <a:avLst/>
          </a:prstGeom>
          <a:solidFill>
            <a:schemeClr val="accent2">
              <a:lumMod val="40000"/>
              <a:lumOff val="60000"/>
            </a:schemeClr>
          </a:solidFill>
          <a:ln>
            <a:noFill/>
          </a:ln>
          <a:effectLst>
            <a:outerShdw blurRad="149987" dist="250190" dir="8460000" algn="ctr">
              <a:srgbClr val="000000">
                <a:alpha val="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wrap="square" rtlCol="0">
            <a:spAutoFit/>
          </a:bodyPr>
          <a:lstStyle>
            <a:defPPr>
              <a:defRPr lang="en-US"/>
            </a:defPPr>
            <a:lvl1pPr>
              <a:defRPr sz="2400">
                <a:effectLst/>
                <a:latin typeface="Calibri" panose="020F0502020204030204" pitchFamily="34" charset="0"/>
                <a:ea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E">
                <a:solidFill>
                  <a:schemeClr val="tx1"/>
                </a:solidFill>
              </a:rPr>
              <a:t>“</a:t>
            </a:r>
            <a:r>
              <a:rPr lang="en-IE" dirty="0">
                <a:solidFill>
                  <a:schemeClr val="tx1"/>
                </a:solidFill>
              </a:rPr>
              <a:t>There might be a rainbow after the rainfall,” said my teacher.</a:t>
            </a:r>
            <a:endParaRPr lang="en-AE" dirty="0">
              <a:solidFill>
                <a:schemeClr val="tx1"/>
              </a:solidFill>
            </a:endParaRPr>
          </a:p>
        </p:txBody>
      </p:sp>
      <p:sp>
        <p:nvSpPr>
          <p:cNvPr id="7" name="TextBox 6">
            <a:extLst>
              <a:ext uri="{FF2B5EF4-FFF2-40B4-BE49-F238E27FC236}">
                <a16:creationId xmlns:a16="http://schemas.microsoft.com/office/drawing/2014/main" id="{B1EF4DC4-5D82-6B59-995C-ACF6D2F29B00}"/>
              </a:ext>
            </a:extLst>
          </p:cNvPr>
          <p:cNvSpPr txBox="1"/>
          <p:nvPr/>
        </p:nvSpPr>
        <p:spPr>
          <a:xfrm>
            <a:off x="505982" y="4775448"/>
            <a:ext cx="8470337" cy="461665"/>
          </a:xfrm>
          <a:prstGeom prst="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457200" indent="-457200">
              <a:buFont typeface="+mj-lt"/>
              <a:buAutoNum type="arabicPeriod" startAt="5"/>
              <a:defRPr sz="2400">
                <a:solidFill>
                  <a:schemeClr val="bg1"/>
                </a:solidFill>
                <a:effectLst/>
                <a:latin typeface="Calibri" panose="020F0502020204030204" pitchFamily="34" charset="0"/>
                <a:ea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buFont typeface="+mj-lt"/>
              <a:buAutoNum type="arabicPeriod" startAt="6"/>
            </a:pPr>
            <a:r>
              <a:rPr lang="en-IE" dirty="0"/>
              <a:t>Today is my birthday. Puneet said excitedly.</a:t>
            </a:r>
            <a:endParaRPr lang="en-AE" dirty="0"/>
          </a:p>
        </p:txBody>
      </p:sp>
      <p:sp>
        <p:nvSpPr>
          <p:cNvPr id="8" name="TextBox 7">
            <a:extLst>
              <a:ext uri="{FF2B5EF4-FFF2-40B4-BE49-F238E27FC236}">
                <a16:creationId xmlns:a16="http://schemas.microsoft.com/office/drawing/2014/main" id="{04C9B6F5-E4D6-BF0D-73D1-DACAA4F82F07}"/>
              </a:ext>
            </a:extLst>
          </p:cNvPr>
          <p:cNvSpPr txBox="1"/>
          <p:nvPr/>
        </p:nvSpPr>
        <p:spPr>
          <a:xfrm>
            <a:off x="505981" y="5669161"/>
            <a:ext cx="7848872" cy="461665"/>
          </a:xfrm>
          <a:prstGeom prst="rect">
            <a:avLst/>
          </a:prstGeom>
          <a:solidFill>
            <a:schemeClr val="accent2">
              <a:lumMod val="40000"/>
              <a:lumOff val="60000"/>
            </a:schemeClr>
          </a:solidFill>
          <a:ln>
            <a:noFill/>
          </a:ln>
          <a:effectLst>
            <a:outerShdw blurRad="149987" dist="250190" dir="8460000" algn="ctr">
              <a:srgbClr val="000000">
                <a:alpha val="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wrap="square" rtlCol="0">
            <a:spAutoFit/>
          </a:bodyPr>
          <a:lstStyle>
            <a:defPPr>
              <a:defRPr lang="en-US"/>
            </a:defPPr>
            <a:lvl1pPr>
              <a:defRPr sz="2400">
                <a:effectLst/>
                <a:latin typeface="Calibri" panose="020F0502020204030204" pitchFamily="34" charset="0"/>
                <a:ea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E" dirty="0">
                <a:solidFill>
                  <a:schemeClr val="tx1"/>
                </a:solidFill>
                <a:effectLst/>
                <a:latin typeface="Calibri" panose="020F0502020204030204" pitchFamily="34" charset="0"/>
                <a:ea typeface="Calibri" panose="020F0502020204030204" pitchFamily="34" charset="0"/>
              </a:rPr>
              <a:t>“Today is my birthday!” Puneet said excitedly.</a:t>
            </a:r>
            <a:endParaRPr lang="en-AE" dirty="0">
              <a:solidFill>
                <a:schemeClr val="tx1"/>
              </a:solidFill>
              <a:effectLst/>
              <a:latin typeface="Calibri" panose="020F0502020204030204" pitchFamily="34" charset="0"/>
              <a:ea typeface="Calibri" panose="020F0502020204030204" pitchFamily="34" charset="0"/>
            </a:endParaRPr>
          </a:p>
        </p:txBody>
      </p:sp>
      <p:grpSp>
        <p:nvGrpSpPr>
          <p:cNvPr id="9" name="Group 8">
            <a:extLst>
              <a:ext uri="{FF2B5EF4-FFF2-40B4-BE49-F238E27FC236}">
                <a16:creationId xmlns:a16="http://schemas.microsoft.com/office/drawing/2014/main" id="{B95E4283-D426-0550-D35A-60D9ED8C0949}"/>
              </a:ext>
            </a:extLst>
          </p:cNvPr>
          <p:cNvGrpSpPr/>
          <p:nvPr/>
        </p:nvGrpSpPr>
        <p:grpSpPr>
          <a:xfrm>
            <a:off x="9884961" y="2181335"/>
            <a:ext cx="2066841" cy="2071194"/>
            <a:chOff x="10077831" y="764704"/>
            <a:chExt cx="2066841" cy="2071194"/>
          </a:xfrm>
        </p:grpSpPr>
        <p:grpSp>
          <p:nvGrpSpPr>
            <p:cNvPr id="10" name="Group 9">
              <a:extLst>
                <a:ext uri="{FF2B5EF4-FFF2-40B4-BE49-F238E27FC236}">
                  <a16:creationId xmlns:a16="http://schemas.microsoft.com/office/drawing/2014/main" id="{A486DDD4-868A-D3D2-10F0-A6A1F977D973}"/>
                </a:ext>
              </a:extLst>
            </p:cNvPr>
            <p:cNvGrpSpPr/>
            <p:nvPr/>
          </p:nvGrpSpPr>
          <p:grpSpPr>
            <a:xfrm>
              <a:off x="10344472" y="764704"/>
              <a:ext cx="1800200" cy="1566846"/>
              <a:chOff x="10272464" y="1027273"/>
              <a:chExt cx="1800200" cy="1566846"/>
            </a:xfrm>
          </p:grpSpPr>
          <p:pic>
            <p:nvPicPr>
              <p:cNvPr id="12" name="Picture 2" descr="Free Face Emote illustration and picture">
                <a:extLst>
                  <a:ext uri="{FF2B5EF4-FFF2-40B4-BE49-F238E27FC236}">
                    <a16:creationId xmlns:a16="http://schemas.microsoft.com/office/drawing/2014/main" id="{207F0EA4-FA74-6CB7-D123-D5308AB20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4512" y="1027273"/>
                <a:ext cx="1124744" cy="1124744"/>
              </a:xfrm>
              <a:prstGeom prst="rect">
                <a:avLst/>
              </a:prstGeom>
              <a:noFill/>
              <a:extLst>
                <a:ext uri="{909E8E84-426E-40DD-AFC4-6F175D3DCCD1}">
                  <a14:hiddenFill xmlns:a14="http://schemas.microsoft.com/office/drawing/2010/main">
                    <a:solidFill>
                      <a:srgbClr val="FFFFFF"/>
                    </a:solidFill>
                  </a14:hiddenFill>
                </a:ext>
              </a:extLst>
            </p:spPr>
          </p:pic>
          <p:sp>
            <p:nvSpPr>
              <p:cNvPr id="13" name="Plaque 12">
                <a:extLst>
                  <a:ext uri="{FF2B5EF4-FFF2-40B4-BE49-F238E27FC236}">
                    <a16:creationId xmlns:a16="http://schemas.microsoft.com/office/drawing/2014/main" id="{D3521EBD-B1E7-98B2-6009-B3B727FDDCB3}"/>
                  </a:ext>
                </a:extLst>
              </p:cNvPr>
              <p:cNvSpPr/>
              <p:nvPr/>
            </p:nvSpPr>
            <p:spPr>
              <a:xfrm>
                <a:off x="10272464" y="2088629"/>
                <a:ext cx="1800200" cy="505490"/>
              </a:xfrm>
              <a:prstGeom prst="plaqu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E" sz="2400" dirty="0">
                    <a:solidFill>
                      <a:schemeClr val="tx1"/>
                    </a:solidFill>
                  </a:rPr>
                  <a:t>Click here</a:t>
                </a:r>
              </a:p>
            </p:txBody>
          </p:sp>
        </p:grpSp>
        <p:pic>
          <p:nvPicPr>
            <p:cNvPr id="11" name="Graphic 10" descr="Direction with solid fill">
              <a:extLst>
                <a:ext uri="{FF2B5EF4-FFF2-40B4-BE49-F238E27FC236}">
                  <a16:creationId xmlns:a16="http://schemas.microsoft.com/office/drawing/2014/main" id="{A0B56AA1-E5CA-4B84-110E-B096F35980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523521">
              <a:off x="10077831" y="2115818"/>
              <a:ext cx="720080" cy="720080"/>
            </a:xfrm>
            <a:prstGeom prst="rect">
              <a:avLst/>
            </a:prstGeom>
          </p:spPr>
        </p:pic>
      </p:grpSp>
    </p:spTree>
    <p:extLst>
      <p:ext uri="{BB962C8B-B14F-4D97-AF65-F5344CB8AC3E}">
        <p14:creationId xmlns:p14="http://schemas.microsoft.com/office/powerpoint/2010/main" val="63148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p:tgtEl>
                                          <p:spTgt spid="3"/>
                                        </p:tgtEl>
                                        <p:attrNameLst>
                                          <p:attrName>ppt_x</p:attrName>
                                        </p:attrNameLst>
                                      </p:cBhvr>
                                      <p:tavLst>
                                        <p:tav tm="0">
                                          <p:val>
                                            <p:strVal val="#ppt_x+#ppt_w*1.125000"/>
                                          </p:val>
                                        </p:tav>
                                        <p:tav tm="100000">
                                          <p:val>
                                            <p:strVal val="#ppt_x"/>
                                          </p:val>
                                        </p:tav>
                                      </p:tavLst>
                                    </p:anim>
                                    <p:animEffect transition="in" filter="wipe(left)">
                                      <p:cBhvr>
                                        <p:cTn id="8" dur="1000"/>
                                        <p:tgtEl>
                                          <p:spTgt spid="3"/>
                                        </p:tgtEl>
                                      </p:cBhvr>
                                    </p:animEffect>
                                  </p:childTnLst>
                                </p:cTn>
                              </p:par>
                            </p:childTnLst>
                          </p:cTn>
                        </p:par>
                        <p:par>
                          <p:cTn id="9" fill="hold">
                            <p:stCondLst>
                              <p:cond delay="1500"/>
                            </p:stCondLst>
                            <p:childTnLst>
                              <p:par>
                                <p:cTn id="10" presetID="12" presetClass="entr" presetSubtype="2" fill="hold" grpId="0" nodeType="afterEffect">
                                  <p:stCondLst>
                                    <p:cond delay="5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p:tgtEl>
                                          <p:spTgt spid="5"/>
                                        </p:tgtEl>
                                        <p:attrNameLst>
                                          <p:attrName>ppt_x</p:attrName>
                                        </p:attrNameLst>
                                      </p:cBhvr>
                                      <p:tavLst>
                                        <p:tav tm="0">
                                          <p:val>
                                            <p:strVal val="#ppt_x+#ppt_w*1.125000"/>
                                          </p:val>
                                        </p:tav>
                                        <p:tav tm="100000">
                                          <p:val>
                                            <p:strVal val="#ppt_x"/>
                                          </p:val>
                                        </p:tav>
                                      </p:tavLst>
                                    </p:anim>
                                    <p:animEffect transition="in" filter="wipe(left)">
                                      <p:cBhvr>
                                        <p:cTn id="13" dur="1000"/>
                                        <p:tgtEl>
                                          <p:spTgt spid="5"/>
                                        </p:tgtEl>
                                      </p:cBhvr>
                                    </p:animEffect>
                                  </p:childTnLst>
                                </p:cTn>
                              </p:par>
                            </p:childTnLst>
                          </p:cTn>
                        </p:par>
                        <p:par>
                          <p:cTn id="14" fill="hold">
                            <p:stCondLst>
                              <p:cond delay="3000"/>
                            </p:stCondLst>
                            <p:childTnLst>
                              <p:par>
                                <p:cTn id="15" presetID="12" presetClass="entr" presetSubtype="2" fill="hold" grpId="0" nodeType="afterEffect">
                                  <p:stCondLst>
                                    <p:cond delay="50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p:tgtEl>
                                          <p:spTgt spid="7"/>
                                        </p:tgtEl>
                                        <p:attrNameLst>
                                          <p:attrName>ppt_x</p:attrName>
                                        </p:attrNameLst>
                                      </p:cBhvr>
                                      <p:tavLst>
                                        <p:tav tm="0">
                                          <p:val>
                                            <p:strVal val="#ppt_x+#ppt_w*1.125000"/>
                                          </p:val>
                                        </p:tav>
                                        <p:tav tm="100000">
                                          <p:val>
                                            <p:strVal val="#ppt_x"/>
                                          </p:val>
                                        </p:tav>
                                      </p:tavLst>
                                    </p:anim>
                                    <p:animEffect transition="in" filter="wipe(left)">
                                      <p:cBhvr>
                                        <p:cTn id="18" dur="1000"/>
                                        <p:tgtEl>
                                          <p:spTgt spid="7"/>
                                        </p:tgtEl>
                                      </p:cBhvr>
                                    </p:animEffect>
                                  </p:childTnLst>
                                </p:cTn>
                              </p:par>
                            </p:childTnLst>
                          </p:cTn>
                        </p:par>
                        <p:par>
                          <p:cTn id="19" fill="hold">
                            <p:stCondLst>
                              <p:cond delay="4500"/>
                            </p:stCondLst>
                            <p:childTnLst>
                              <p:par>
                                <p:cTn id="20" presetID="6" presetClass="entr" presetSubtype="16" fill="hold" nodeType="afterEffect">
                                  <p:stCondLst>
                                    <p:cond delay="50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9"/>
                    </p:tgtEl>
                  </p:cond>
                </p:stCondLst>
                <p:endSync evt="end" delay="0">
                  <p:rtn val="all"/>
                </p:endSync>
                <p:childTnLst>
                  <p:par>
                    <p:cTn id="24" fill="hold">
                      <p:stCondLst>
                        <p:cond delay="0"/>
                      </p:stCondLst>
                      <p:childTnLst>
                        <p:par>
                          <p:cTn id="25" fill="hold">
                            <p:stCondLst>
                              <p:cond delay="0"/>
                            </p:stCondLst>
                            <p:childTnLst>
                              <p:par>
                                <p:cTn id="26" presetID="47" presetClass="entr" presetSubtype="0" fill="hold" grpId="0" nodeType="click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50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50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9"/>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a:extLst>
              <a:ext uri="{FF2B5EF4-FFF2-40B4-BE49-F238E27FC236}">
                <a16:creationId xmlns:a16="http://schemas.microsoft.com/office/drawing/2014/main" id="{962D75A3-BD5D-E01A-7C46-9ACF5D9CD6B2}"/>
              </a:ext>
            </a:extLst>
          </p:cNvPr>
          <p:cNvSpPr/>
          <p:nvPr/>
        </p:nvSpPr>
        <p:spPr>
          <a:xfrm>
            <a:off x="2351584" y="64598"/>
            <a:ext cx="6552728" cy="648072"/>
          </a:xfrm>
          <a:prstGeom prst="snip2DiagRect">
            <a:avLst/>
          </a:prstGeom>
          <a:gradFill flip="none" rotWithShape="1">
            <a:gsLst>
              <a:gs pos="0">
                <a:srgbClr val="00FDFF">
                  <a:tint val="66000"/>
                  <a:satMod val="160000"/>
                </a:srgbClr>
              </a:gs>
              <a:gs pos="50000">
                <a:srgbClr val="00FDFF">
                  <a:tint val="44500"/>
                  <a:satMod val="160000"/>
                </a:srgbClr>
              </a:gs>
              <a:gs pos="100000">
                <a:srgbClr val="00FDFF">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spcAft>
                <a:spcPts val="1200"/>
              </a:spcAft>
            </a:pPr>
            <a:r>
              <a:rPr lang="en-IE" sz="3600" dirty="0">
                <a:solidFill>
                  <a:schemeClr val="tx1"/>
                </a:solidFill>
                <a:effectLst/>
                <a:latin typeface="Calibri" panose="020F0502020204030204" pitchFamily="34" charset="0"/>
                <a:ea typeface="Calibri" panose="020F0502020204030204" pitchFamily="34" charset="0"/>
              </a:rPr>
              <a:t>Exercise II</a:t>
            </a:r>
            <a:endParaRPr lang="en-AE" sz="3600" dirty="0">
              <a:solidFill>
                <a:schemeClr val="tx1"/>
              </a:solidFill>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4510B9EB-DB66-1E6E-6A53-F44E3D18F62C}"/>
              </a:ext>
            </a:extLst>
          </p:cNvPr>
          <p:cNvSpPr txBox="1"/>
          <p:nvPr/>
        </p:nvSpPr>
        <p:spPr>
          <a:xfrm>
            <a:off x="803601" y="969514"/>
            <a:ext cx="10297144" cy="461665"/>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effectLst>
            <a:glow rad="139700">
              <a:schemeClr val="accent4">
                <a:satMod val="175000"/>
                <a:alpha val="40000"/>
              </a:schemeClr>
            </a:glow>
          </a:effectLst>
        </p:spPr>
        <p:txBody>
          <a:bodyPr wrap="square" rtlCol="0">
            <a:spAutoFit/>
          </a:bodyPr>
          <a:lstStyle>
            <a:defPPr>
              <a:defRPr lang="en-US"/>
            </a:defPPr>
            <a:lvl1pPr>
              <a:defRPr sz="2400">
                <a:effectLst/>
                <a:latin typeface="Calibri" panose="020F0502020204030204" pitchFamily="34" charset="0"/>
                <a:ea typeface="Calibri" panose="020F0502020204030204" pitchFamily="34" charset="0"/>
              </a:defRPr>
            </a:lvl1pPr>
          </a:lstStyle>
          <a:p>
            <a:pPr algn="ctr"/>
            <a:r>
              <a:rPr lang="en-IE" dirty="0"/>
              <a:t>Rewrite the story by filling in the blanks with the correct Punctuation Marks.</a:t>
            </a:r>
            <a:endParaRPr lang="en-AE" dirty="0"/>
          </a:p>
        </p:txBody>
      </p:sp>
      <p:sp>
        <p:nvSpPr>
          <p:cNvPr id="4" name="TextBox 3">
            <a:extLst>
              <a:ext uri="{FF2B5EF4-FFF2-40B4-BE49-F238E27FC236}">
                <a16:creationId xmlns:a16="http://schemas.microsoft.com/office/drawing/2014/main" id="{37085A6E-82B4-9F53-D7E7-D577F0E4C1A4}"/>
              </a:ext>
            </a:extLst>
          </p:cNvPr>
          <p:cNvSpPr txBox="1"/>
          <p:nvPr/>
        </p:nvSpPr>
        <p:spPr>
          <a:xfrm>
            <a:off x="407368" y="1607266"/>
            <a:ext cx="11377264" cy="4862100"/>
          </a:xfrm>
          <a:prstGeom prst="rect">
            <a:avLst/>
          </a:prstGeom>
          <a:noFill/>
        </p:spPr>
        <p:txBody>
          <a:bodyPr wrap="square" rtlCol="0">
            <a:spAutoFit/>
          </a:bodyPr>
          <a:lstStyle/>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Santosh and his wife Tara lived in a village by the seaside </a:t>
            </a:r>
          </a:p>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he was a fisherman and loved his job very much </a:t>
            </a:r>
          </a:p>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one day he caught some fish prawns and a huge octopus </a:t>
            </a:r>
          </a:p>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The octopus opened its mouth and started to talk </a:t>
            </a:r>
          </a:p>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Can you throw me back into the sea, please asked the octopus </a:t>
            </a:r>
          </a:p>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Yes I can if you grant me my wish, said Santosh</a:t>
            </a:r>
            <a:r>
              <a:rPr lang="en-AE" sz="2400" dirty="0">
                <a:latin typeface="Calibri" panose="020F0502020204030204" pitchFamily="34" charset="0"/>
                <a:ea typeface="Calibri" panose="020F0502020204030204" pitchFamily="34" charset="0"/>
              </a:rPr>
              <a:t> </a:t>
            </a:r>
          </a:p>
          <a:p>
            <a:pPr marL="457200" indent="-457200">
              <a:lnSpc>
                <a:spcPct val="114000"/>
              </a:lnSpc>
              <a:spcBef>
                <a:spcPts val="1200"/>
              </a:spcBef>
              <a:spcAft>
                <a:spcPts val="1200"/>
              </a:spcAft>
              <a:buFont typeface="+mj-lt"/>
              <a:buAutoNum type="arabicPeriod"/>
            </a:pPr>
            <a:r>
              <a:rPr lang="en-IE" sz="2400" dirty="0">
                <a:effectLst/>
                <a:latin typeface="Calibri" panose="020F0502020204030204" pitchFamily="34" charset="0"/>
                <a:ea typeface="Calibri" panose="020F0502020204030204" pitchFamily="34" charset="0"/>
              </a:rPr>
              <a:t>That s not easy said the octopus</a:t>
            </a:r>
            <a:endParaRPr lang="en-AE" sz="2400" dirty="0">
              <a:effectLst/>
              <a:latin typeface="Calibri" panose="020F0502020204030204" pitchFamily="34" charset="0"/>
              <a:ea typeface="Calibri" panose="020F0502020204030204" pitchFamily="34" charset="0"/>
            </a:endParaRPr>
          </a:p>
        </p:txBody>
      </p:sp>
      <p:pic>
        <p:nvPicPr>
          <p:cNvPr id="5" name="Picture 2" descr="Free vector senior fisherman in boat catching fish on lake">
            <a:extLst>
              <a:ext uri="{FF2B5EF4-FFF2-40B4-BE49-F238E27FC236}">
                <a16:creationId xmlns:a16="http://schemas.microsoft.com/office/drawing/2014/main" id="{5C04DA5D-B454-FCC1-E37C-AA7DF1FD91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4312" y="1916832"/>
            <a:ext cx="2664657" cy="12917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Vector illustration of red octopus">
            <a:extLst>
              <a:ext uri="{FF2B5EF4-FFF2-40B4-BE49-F238E27FC236}">
                <a16:creationId xmlns:a16="http://schemas.microsoft.com/office/drawing/2014/main" id="{ED2CAEB5-BCD5-FFA6-6080-06E706528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27276" y="3548638"/>
            <a:ext cx="2418727" cy="2292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69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par>
                                <p:cTn id="12" presetID="22" presetClass="entr" presetSubtype="8" fill="hold" nodeType="withEffect">
                                  <p:stCondLst>
                                    <p:cond delay="50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1000"/>
                                        <p:tgtEl>
                                          <p:spTgt spid="4">
                                            <p:txEl>
                                              <p:pRg st="0" end="0"/>
                                            </p:txEl>
                                          </p:spTgt>
                                        </p:tgtEl>
                                      </p:cBhvr>
                                    </p:animEffect>
                                  </p:childTnLst>
                                </p:cTn>
                              </p:par>
                            </p:childTnLst>
                          </p:cTn>
                        </p:par>
                        <p:par>
                          <p:cTn id="15" fill="hold">
                            <p:stCondLst>
                              <p:cond delay="3000"/>
                            </p:stCondLst>
                            <p:childTnLst>
                              <p:par>
                                <p:cTn id="16" presetID="22" presetClass="entr" presetSubtype="8" fill="hold" nodeType="afterEffect">
                                  <p:stCondLst>
                                    <p:cond delay="50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1000"/>
                                        <p:tgtEl>
                                          <p:spTgt spid="4">
                                            <p:txEl>
                                              <p:pRg st="1" end="1"/>
                                            </p:txEl>
                                          </p:spTgt>
                                        </p:tgtEl>
                                      </p:cBhvr>
                                    </p:animEffect>
                                  </p:childTnLst>
                                </p:cTn>
                              </p:par>
                            </p:childTnLst>
                          </p:cTn>
                        </p:par>
                        <p:par>
                          <p:cTn id="19" fill="hold">
                            <p:stCondLst>
                              <p:cond delay="4500"/>
                            </p:stCondLst>
                            <p:childTnLst>
                              <p:par>
                                <p:cTn id="20" presetID="53"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Effect transition="in" filter="fade">
                                      <p:cBhvr>
                                        <p:cTn id="24" dur="1000"/>
                                        <p:tgtEl>
                                          <p:spTgt spid="5"/>
                                        </p:tgtEl>
                                      </p:cBhvr>
                                    </p:animEffect>
                                  </p:childTnLst>
                                </p:cTn>
                              </p:par>
                            </p:childTnLst>
                          </p:cTn>
                        </p:par>
                        <p:par>
                          <p:cTn id="25" fill="hold">
                            <p:stCondLst>
                              <p:cond delay="5500"/>
                            </p:stCondLst>
                            <p:childTnLst>
                              <p:par>
                                <p:cTn id="26" presetID="22" presetClass="entr" presetSubtype="8" fill="hold" nodeType="afterEffect">
                                  <p:stCondLst>
                                    <p:cond delay="50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left)">
                                      <p:cBhvr>
                                        <p:cTn id="28" dur="1000"/>
                                        <p:tgtEl>
                                          <p:spTgt spid="4">
                                            <p:txEl>
                                              <p:pRg st="2" end="2"/>
                                            </p:txEl>
                                          </p:spTgt>
                                        </p:tgtEl>
                                      </p:cBhvr>
                                    </p:animEffect>
                                  </p:childTnLst>
                                </p:cTn>
                              </p:par>
                            </p:childTnLst>
                          </p:cTn>
                        </p:par>
                        <p:par>
                          <p:cTn id="29" fill="hold">
                            <p:stCondLst>
                              <p:cond delay="7000"/>
                            </p:stCondLst>
                            <p:childTnLst>
                              <p:par>
                                <p:cTn id="30" presetID="22" presetClass="entr" presetSubtype="8" fill="hold" nodeType="afterEffect">
                                  <p:stCondLst>
                                    <p:cond delay="50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left)">
                                      <p:cBhvr>
                                        <p:cTn id="32" dur="1000"/>
                                        <p:tgtEl>
                                          <p:spTgt spid="4">
                                            <p:txEl>
                                              <p:pRg st="3" end="3"/>
                                            </p:txEl>
                                          </p:spTgt>
                                        </p:tgtEl>
                                      </p:cBhvr>
                                    </p:animEffect>
                                  </p:childTnLst>
                                </p:cTn>
                              </p:par>
                            </p:childTnLst>
                          </p:cTn>
                        </p:par>
                        <p:par>
                          <p:cTn id="33" fill="hold">
                            <p:stCondLst>
                              <p:cond delay="8500"/>
                            </p:stCondLst>
                            <p:childTnLst>
                              <p:par>
                                <p:cTn id="34" presetID="53" presetClass="entr" presetSubtype="16"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fltVal val="0"/>
                                          </p:val>
                                        </p:tav>
                                        <p:tav tm="100000">
                                          <p:val>
                                            <p:strVal val="#ppt_w"/>
                                          </p:val>
                                        </p:tav>
                                      </p:tavLst>
                                    </p:anim>
                                    <p:anim calcmode="lin" valueType="num">
                                      <p:cBhvr>
                                        <p:cTn id="37" dur="1000" fill="hold"/>
                                        <p:tgtEl>
                                          <p:spTgt spid="6"/>
                                        </p:tgtEl>
                                        <p:attrNameLst>
                                          <p:attrName>ppt_h</p:attrName>
                                        </p:attrNameLst>
                                      </p:cBhvr>
                                      <p:tavLst>
                                        <p:tav tm="0">
                                          <p:val>
                                            <p:fltVal val="0"/>
                                          </p:val>
                                        </p:tav>
                                        <p:tav tm="100000">
                                          <p:val>
                                            <p:strVal val="#ppt_h"/>
                                          </p:val>
                                        </p:tav>
                                      </p:tavLst>
                                    </p:anim>
                                    <p:animEffect transition="in" filter="fade">
                                      <p:cBhvr>
                                        <p:cTn id="38" dur="1000"/>
                                        <p:tgtEl>
                                          <p:spTgt spid="6"/>
                                        </p:tgtEl>
                                      </p:cBhvr>
                                    </p:animEffect>
                                  </p:childTnLst>
                                </p:cTn>
                              </p:par>
                            </p:childTnLst>
                          </p:cTn>
                        </p:par>
                        <p:par>
                          <p:cTn id="39" fill="hold">
                            <p:stCondLst>
                              <p:cond delay="9500"/>
                            </p:stCondLst>
                            <p:childTnLst>
                              <p:par>
                                <p:cTn id="40" presetID="22" presetClass="entr" presetSubtype="8" fill="hold" nodeType="afterEffect">
                                  <p:stCondLst>
                                    <p:cond delay="50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wipe(left)">
                                      <p:cBhvr>
                                        <p:cTn id="42" dur="1000"/>
                                        <p:tgtEl>
                                          <p:spTgt spid="4">
                                            <p:txEl>
                                              <p:pRg st="4" end="4"/>
                                            </p:txEl>
                                          </p:spTgt>
                                        </p:tgtEl>
                                      </p:cBhvr>
                                    </p:animEffect>
                                  </p:childTnLst>
                                </p:cTn>
                              </p:par>
                            </p:childTnLst>
                          </p:cTn>
                        </p:par>
                        <p:par>
                          <p:cTn id="43" fill="hold">
                            <p:stCondLst>
                              <p:cond delay="11000"/>
                            </p:stCondLst>
                            <p:childTnLst>
                              <p:par>
                                <p:cTn id="44" presetID="22" presetClass="entr" presetSubtype="8" fill="hold" nodeType="afterEffect">
                                  <p:stCondLst>
                                    <p:cond delay="500"/>
                                  </p:stCondLst>
                                  <p:childTnLst>
                                    <p:set>
                                      <p:cBhvr>
                                        <p:cTn id="45" dur="1" fill="hold">
                                          <p:stCondLst>
                                            <p:cond delay="0"/>
                                          </p:stCondLst>
                                        </p:cTn>
                                        <p:tgtEl>
                                          <p:spTgt spid="4">
                                            <p:txEl>
                                              <p:pRg st="5" end="5"/>
                                            </p:txEl>
                                          </p:spTgt>
                                        </p:tgtEl>
                                        <p:attrNameLst>
                                          <p:attrName>style.visibility</p:attrName>
                                        </p:attrNameLst>
                                      </p:cBhvr>
                                      <p:to>
                                        <p:strVal val="visible"/>
                                      </p:to>
                                    </p:set>
                                    <p:animEffect transition="in" filter="wipe(left)">
                                      <p:cBhvr>
                                        <p:cTn id="46" dur="1000"/>
                                        <p:tgtEl>
                                          <p:spTgt spid="4">
                                            <p:txEl>
                                              <p:pRg st="5" end="5"/>
                                            </p:txEl>
                                          </p:spTgt>
                                        </p:tgtEl>
                                      </p:cBhvr>
                                    </p:animEffect>
                                  </p:childTnLst>
                                </p:cTn>
                              </p:par>
                            </p:childTnLst>
                          </p:cTn>
                        </p:par>
                        <p:par>
                          <p:cTn id="47" fill="hold">
                            <p:stCondLst>
                              <p:cond delay="12500"/>
                            </p:stCondLst>
                            <p:childTnLst>
                              <p:par>
                                <p:cTn id="48" presetID="22" presetClass="entr" presetSubtype="8" fill="hold" nodeType="afterEffect">
                                  <p:stCondLst>
                                    <p:cond delay="50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wipe(left)">
                                      <p:cBhvr>
                                        <p:cTn id="5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a:extLst>
              <a:ext uri="{FF2B5EF4-FFF2-40B4-BE49-F238E27FC236}">
                <a16:creationId xmlns:a16="http://schemas.microsoft.com/office/drawing/2014/main" id="{473D5EC3-C381-095A-DD03-2753FA3B2B9E}"/>
              </a:ext>
            </a:extLst>
          </p:cNvPr>
          <p:cNvSpPr/>
          <p:nvPr/>
        </p:nvSpPr>
        <p:spPr>
          <a:xfrm>
            <a:off x="1703512" y="332656"/>
            <a:ext cx="8136904" cy="648072"/>
          </a:xfrm>
          <a:prstGeom prst="snip2DiagRect">
            <a:avLst/>
          </a:prstGeom>
          <a:gradFill flip="none" rotWithShape="1">
            <a:gsLst>
              <a:gs pos="0">
                <a:srgbClr val="00FDFF">
                  <a:tint val="66000"/>
                  <a:satMod val="160000"/>
                </a:srgbClr>
              </a:gs>
              <a:gs pos="50000">
                <a:srgbClr val="00FDFF">
                  <a:tint val="44500"/>
                  <a:satMod val="160000"/>
                </a:srgbClr>
              </a:gs>
              <a:gs pos="100000">
                <a:srgbClr val="00FDFF">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spcAft>
                <a:spcPts val="1200"/>
              </a:spcAft>
            </a:pPr>
            <a:r>
              <a:rPr lang="en-IE" sz="3600" dirty="0">
                <a:solidFill>
                  <a:schemeClr val="tx1"/>
                </a:solidFill>
                <a:effectLst/>
                <a:latin typeface="Calibri" panose="020F0502020204030204" pitchFamily="34" charset="0"/>
                <a:ea typeface="Calibri" panose="020F0502020204030204" pitchFamily="34" charset="0"/>
              </a:rPr>
              <a:t>Exercise II</a:t>
            </a:r>
            <a:endParaRPr lang="en-AE" sz="3600" dirty="0">
              <a:solidFill>
                <a:schemeClr val="tx1"/>
              </a:solidFill>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8C729989-8DC3-8269-F950-64945259B818}"/>
              </a:ext>
            </a:extLst>
          </p:cNvPr>
          <p:cNvSpPr txBox="1"/>
          <p:nvPr/>
        </p:nvSpPr>
        <p:spPr>
          <a:xfrm>
            <a:off x="191344" y="3479478"/>
            <a:ext cx="11809312" cy="2033314"/>
          </a:xfrm>
          <a:prstGeom prst="rect">
            <a:avLst/>
          </a:prstGeom>
          <a:solidFill>
            <a:srgbClr val="FFFC00">
              <a:alpha val="27059"/>
            </a:srgbClr>
          </a:solidFill>
          <a:ln>
            <a:solidFill>
              <a:srgbClr val="FFC000"/>
            </a:solidFill>
          </a:ln>
        </p:spPr>
        <p:txBody>
          <a:bodyPr wrap="square">
            <a:spAutoFit/>
          </a:bodyPr>
          <a:lstStyle/>
          <a:p>
            <a:pPr>
              <a:lnSpc>
                <a:spcPct val="106000"/>
              </a:lnSpc>
              <a:spcBef>
                <a:spcPts val="1200"/>
              </a:spcBef>
              <a:spcAft>
                <a:spcPts val="1200"/>
              </a:spcAft>
            </a:pPr>
            <a:r>
              <a:rPr lang="en-IE" sz="2400" dirty="0">
                <a:solidFill>
                  <a:srgbClr val="FF0000"/>
                </a:solidFill>
                <a:effectLst/>
                <a:latin typeface="Calibri" panose="020F0502020204030204" pitchFamily="34" charset="0"/>
                <a:ea typeface="Calibri" panose="020F0502020204030204" pitchFamily="34" charset="0"/>
              </a:rPr>
              <a:t>S</a:t>
            </a:r>
            <a:r>
              <a:rPr lang="en-IE" sz="2400" dirty="0">
                <a:effectLst/>
                <a:latin typeface="Calibri" panose="020F0502020204030204" pitchFamily="34" charset="0"/>
                <a:ea typeface="Calibri" panose="020F0502020204030204" pitchFamily="34" charset="0"/>
              </a:rPr>
              <a:t>antosh and his wife</a:t>
            </a:r>
            <a:r>
              <a:rPr lang="en-IE" sz="2400" dirty="0">
                <a:solidFill>
                  <a:srgbClr val="FF0000"/>
                </a:solidFill>
                <a:effectLst/>
                <a:latin typeface="Calibri" panose="020F0502020204030204" pitchFamily="34" charset="0"/>
                <a:ea typeface="Calibri" panose="020F0502020204030204" pitchFamily="34" charset="0"/>
              </a:rPr>
              <a:t>, T</a:t>
            </a:r>
            <a:r>
              <a:rPr lang="en-IE" sz="2400" dirty="0">
                <a:effectLst/>
                <a:latin typeface="Calibri" panose="020F0502020204030204" pitchFamily="34" charset="0"/>
                <a:ea typeface="Calibri" panose="020F0502020204030204" pitchFamily="34" charset="0"/>
              </a:rPr>
              <a:t>ara lived in a village by the seaside</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a:t>
            </a:r>
            <a:r>
              <a:rPr lang="en-IE" sz="2400" dirty="0">
                <a:solidFill>
                  <a:srgbClr val="FF0000"/>
                </a:solidFill>
                <a:effectLst/>
                <a:latin typeface="Calibri" panose="020F0502020204030204" pitchFamily="34" charset="0"/>
                <a:ea typeface="Calibri" panose="020F0502020204030204" pitchFamily="34" charset="0"/>
              </a:rPr>
              <a:t>H</a:t>
            </a:r>
            <a:r>
              <a:rPr lang="en-IE" sz="2400" dirty="0">
                <a:effectLst/>
                <a:latin typeface="Calibri" panose="020F0502020204030204" pitchFamily="34" charset="0"/>
                <a:ea typeface="Calibri" panose="020F0502020204030204" pitchFamily="34" charset="0"/>
              </a:rPr>
              <a:t>e was a fisherman and loved his job very much</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a:t>
            </a:r>
            <a:r>
              <a:rPr lang="en-IE" sz="2400" dirty="0">
                <a:solidFill>
                  <a:srgbClr val="FF0000"/>
                </a:solidFill>
                <a:effectLst/>
                <a:latin typeface="Calibri" panose="020F0502020204030204" pitchFamily="34" charset="0"/>
                <a:ea typeface="Calibri" panose="020F0502020204030204" pitchFamily="34" charset="0"/>
              </a:rPr>
              <a:t>O</a:t>
            </a:r>
            <a:r>
              <a:rPr lang="en-IE" sz="2400" dirty="0">
                <a:effectLst/>
                <a:latin typeface="Calibri" panose="020F0502020204030204" pitchFamily="34" charset="0"/>
                <a:ea typeface="Calibri" panose="020F0502020204030204" pitchFamily="34" charset="0"/>
              </a:rPr>
              <a:t>ne day, he caught some fish</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prawns</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and a huge octopus</a:t>
            </a:r>
            <a:r>
              <a:rPr lang="en-IE" sz="2400" dirty="0">
                <a:solidFill>
                  <a:srgbClr val="FF0000"/>
                </a:solidFill>
                <a:effectLst/>
                <a:latin typeface="Calibri" panose="020F0502020204030204" pitchFamily="34" charset="0"/>
                <a:ea typeface="Calibri" panose="020F0502020204030204" pitchFamily="34" charset="0"/>
              </a:rPr>
              <a:t>. </a:t>
            </a:r>
            <a:r>
              <a:rPr lang="en-IE" sz="2400" dirty="0">
                <a:effectLst/>
                <a:latin typeface="Calibri" panose="020F0502020204030204" pitchFamily="34" charset="0"/>
                <a:ea typeface="Calibri" panose="020F0502020204030204" pitchFamily="34" charset="0"/>
              </a:rPr>
              <a:t>The octopus opened its mouth and started to talk. </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Can you throw me back into the sea</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please</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asked the octopus</a:t>
            </a:r>
            <a:r>
              <a:rPr lang="en-IE" sz="2400" dirty="0">
                <a:solidFill>
                  <a:srgbClr val="FF0000"/>
                </a:solidFill>
                <a:effectLst/>
                <a:latin typeface="Calibri" panose="020F0502020204030204" pitchFamily="34" charset="0"/>
                <a:ea typeface="Calibri" panose="020F0502020204030204" pitchFamily="34" charset="0"/>
              </a:rPr>
              <a:t>.</a:t>
            </a:r>
            <a:r>
              <a:rPr lang="en-AE" sz="2400" dirty="0">
                <a:latin typeface="Calibri" panose="020F0502020204030204" pitchFamily="34" charset="0"/>
                <a:ea typeface="Calibri" panose="020F0502020204030204" pitchFamily="34" charset="0"/>
              </a:rPr>
              <a:t> </a:t>
            </a:r>
            <a:r>
              <a:rPr lang="en-IE" sz="2400" dirty="0">
                <a:solidFill>
                  <a:srgbClr val="FF0000"/>
                </a:solidFill>
                <a:effectLst/>
                <a:latin typeface="Calibri" panose="020F0502020204030204" pitchFamily="34" charset="0"/>
                <a:ea typeface="Calibri" panose="020F0502020204030204" pitchFamily="34" charset="0"/>
              </a:rPr>
              <a:t>“Y</a:t>
            </a:r>
            <a:r>
              <a:rPr lang="en-IE" sz="2400" dirty="0">
                <a:effectLst/>
                <a:latin typeface="Calibri" panose="020F0502020204030204" pitchFamily="34" charset="0"/>
                <a:ea typeface="Calibri" panose="020F0502020204030204" pitchFamily="34" charset="0"/>
              </a:rPr>
              <a:t>es, I can</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if you grant me my wish</a:t>
            </a:r>
            <a:r>
              <a:rPr lang="en-IE" sz="2400" dirty="0">
                <a:solidFill>
                  <a:srgbClr val="FF0000"/>
                </a:solidFill>
                <a:effectLst/>
                <a:latin typeface="Calibri" panose="020F0502020204030204" pitchFamily="34" charset="0"/>
                <a:ea typeface="Calibri" panose="020F0502020204030204" pitchFamily="34" charset="0"/>
              </a:rPr>
              <a:t>”,</a:t>
            </a:r>
            <a:r>
              <a:rPr lang="en-IE" sz="2400" dirty="0">
                <a:effectLst/>
                <a:latin typeface="Calibri" panose="020F0502020204030204" pitchFamily="34" charset="0"/>
                <a:ea typeface="Calibri" panose="020F0502020204030204" pitchFamily="34" charset="0"/>
              </a:rPr>
              <a:t> said Santosh</a:t>
            </a:r>
            <a:r>
              <a:rPr lang="en-IE" sz="2400" dirty="0">
                <a:solidFill>
                  <a:srgbClr val="FF0000"/>
                </a:solidFill>
                <a:effectLst/>
                <a:latin typeface="Calibri" panose="020F0502020204030204" pitchFamily="34" charset="0"/>
                <a:ea typeface="Calibri" panose="020F0502020204030204" pitchFamily="34" charset="0"/>
              </a:rPr>
              <a:t>.</a:t>
            </a:r>
            <a:r>
              <a:rPr lang="en-AE" sz="2400" dirty="0">
                <a:latin typeface="Calibri" panose="020F0502020204030204" pitchFamily="34" charset="0"/>
                <a:ea typeface="Calibri" panose="020F0502020204030204" pitchFamily="34" charset="0"/>
              </a:rPr>
              <a:t> </a:t>
            </a:r>
            <a:r>
              <a:rPr lang="en-IE" sz="2400" dirty="0">
                <a:solidFill>
                  <a:srgbClr val="FF0000"/>
                </a:solidFill>
                <a:effectLst/>
                <a:latin typeface="Calibri" panose="020F0502020204030204" pitchFamily="34" charset="0"/>
                <a:ea typeface="Calibri" panose="020F0502020204030204" pitchFamily="34" charset="0"/>
              </a:rPr>
              <a:t>“</a:t>
            </a:r>
            <a:r>
              <a:rPr lang="en-IE" sz="2400" dirty="0">
                <a:solidFill>
                  <a:srgbClr val="002060"/>
                </a:solidFill>
                <a:effectLst/>
                <a:latin typeface="Calibri" panose="020F0502020204030204" pitchFamily="34" charset="0"/>
                <a:ea typeface="Calibri" panose="020F0502020204030204" pitchFamily="34" charset="0"/>
              </a:rPr>
              <a:t>That’s</a:t>
            </a:r>
            <a:r>
              <a:rPr lang="en-IE" sz="2400" dirty="0">
                <a:solidFill>
                  <a:srgbClr val="FF0000"/>
                </a:solidFill>
                <a:effectLst/>
                <a:latin typeface="Calibri" panose="020F0502020204030204" pitchFamily="34" charset="0"/>
                <a:ea typeface="Calibri" panose="020F0502020204030204" pitchFamily="34" charset="0"/>
              </a:rPr>
              <a:t> </a:t>
            </a:r>
            <a:r>
              <a:rPr lang="en-IE" sz="2400" dirty="0">
                <a:solidFill>
                  <a:srgbClr val="002060"/>
                </a:solidFill>
                <a:effectLst/>
                <a:latin typeface="Calibri" panose="020F0502020204030204" pitchFamily="34" charset="0"/>
                <a:ea typeface="Calibri" panose="020F0502020204030204" pitchFamily="34" charset="0"/>
              </a:rPr>
              <a:t>not easy</a:t>
            </a:r>
            <a:r>
              <a:rPr lang="en-IE" sz="2400" dirty="0">
                <a:solidFill>
                  <a:srgbClr val="FF0000"/>
                </a:solidFill>
                <a:effectLst/>
                <a:latin typeface="Calibri" panose="020F0502020204030204" pitchFamily="34" charset="0"/>
                <a:ea typeface="Calibri" panose="020F0502020204030204" pitchFamily="34" charset="0"/>
              </a:rPr>
              <a:t>!” </a:t>
            </a:r>
            <a:r>
              <a:rPr lang="en-IE" sz="2400" dirty="0">
                <a:effectLst/>
                <a:latin typeface="Calibri" panose="020F0502020204030204" pitchFamily="34" charset="0"/>
                <a:ea typeface="Calibri" panose="020F0502020204030204" pitchFamily="34" charset="0"/>
              </a:rPr>
              <a:t>said the octopus.</a:t>
            </a:r>
            <a:endParaRPr lang="en-AE" sz="2400" dirty="0">
              <a:effectLst/>
              <a:latin typeface="Calibri" panose="020F0502020204030204" pitchFamily="34" charset="0"/>
              <a:ea typeface="Calibri" panose="020F0502020204030204" pitchFamily="34" charset="0"/>
            </a:endParaRPr>
          </a:p>
        </p:txBody>
      </p:sp>
      <p:grpSp>
        <p:nvGrpSpPr>
          <p:cNvPr id="4" name="Group 3">
            <a:extLst>
              <a:ext uri="{FF2B5EF4-FFF2-40B4-BE49-F238E27FC236}">
                <a16:creationId xmlns:a16="http://schemas.microsoft.com/office/drawing/2014/main" id="{F117278B-4FC3-C17C-6C1E-C23C881BB969}"/>
              </a:ext>
            </a:extLst>
          </p:cNvPr>
          <p:cNvGrpSpPr/>
          <p:nvPr/>
        </p:nvGrpSpPr>
        <p:grpSpPr>
          <a:xfrm>
            <a:off x="6672064" y="1179662"/>
            <a:ext cx="4758716" cy="2232248"/>
            <a:chOff x="6672064" y="1179662"/>
            <a:chExt cx="4758716" cy="2232248"/>
          </a:xfrm>
        </p:grpSpPr>
        <p:sp>
          <p:nvSpPr>
            <p:cNvPr id="5" name="TextBox 4">
              <a:extLst>
                <a:ext uri="{FF2B5EF4-FFF2-40B4-BE49-F238E27FC236}">
                  <a16:creationId xmlns:a16="http://schemas.microsoft.com/office/drawing/2014/main" id="{D44F8B89-7DC0-AA6E-DB06-3BEB4BB3C644}"/>
                </a:ext>
              </a:extLst>
            </p:cNvPr>
            <p:cNvSpPr txBox="1"/>
            <p:nvPr/>
          </p:nvSpPr>
          <p:spPr>
            <a:xfrm>
              <a:off x="6672064" y="2064953"/>
              <a:ext cx="2952328" cy="461665"/>
            </a:xfrm>
            <a:prstGeom prst="rect">
              <a:avLst/>
            </a:prstGeom>
            <a:solidFill>
              <a:srgbClr val="011893"/>
            </a:solidFill>
          </p:spPr>
          <p:txBody>
            <a:bodyPr wrap="square" rtlCol="0">
              <a:spAutoFit/>
            </a:bodyPr>
            <a:lstStyle/>
            <a:p>
              <a:r>
                <a:rPr lang="en-AE" sz="2400" dirty="0">
                  <a:solidFill>
                    <a:schemeClr val="bg1"/>
                  </a:solidFill>
                </a:rPr>
                <a:t>Click here for story </a:t>
              </a:r>
            </a:p>
          </p:txBody>
        </p:sp>
        <p:pic>
          <p:nvPicPr>
            <p:cNvPr id="6" name="Picture 4" descr="Free vector boy and girl with happy face">
              <a:extLst>
                <a:ext uri="{FF2B5EF4-FFF2-40B4-BE49-F238E27FC236}">
                  <a16:creationId xmlns:a16="http://schemas.microsoft.com/office/drawing/2014/main" id="{7C253BDF-149A-BA46-BF84-1AE208CDC14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5921" b="17944"/>
            <a:stretch/>
          </p:blipFill>
          <p:spPr bwMode="auto">
            <a:xfrm>
              <a:off x="9696400" y="1179662"/>
              <a:ext cx="1734380" cy="22322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9309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4"/>
                    </p:tgtEl>
                  </p:cond>
                </p:stCondLst>
                <p:endSync evt="end" delay="0">
                  <p:rtn val="all"/>
                </p:endSync>
                <p:childTnLst>
                  <p:par>
                    <p:cTn id="11" fill="hold">
                      <p:stCondLst>
                        <p:cond delay="0"/>
                      </p:stCondLst>
                      <p:childTnLst>
                        <p:par>
                          <p:cTn id="12" fill="hold">
                            <p:stCondLst>
                              <p:cond delay="0"/>
                            </p:stCondLst>
                            <p:childTnLst>
                              <p:par>
                                <p:cTn id="13" presetID="22" presetClass="entr" presetSubtype="8" fill="hold" grpId="0" nodeType="clickEffect">
                                  <p:stCondLst>
                                    <p:cond delay="100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2000"/>
                                        <p:tgtEl>
                                          <p:spTgt spid="3"/>
                                        </p:tgtEl>
                                      </p:cBhvr>
                                    </p:animEffect>
                                  </p:childTnLst>
                                </p:cTn>
                              </p:par>
                            </p:childTnLst>
                          </p:cTn>
                        </p:par>
                      </p:childTnLst>
                    </p:cTn>
                  </p:par>
                </p:childTnLst>
              </p:cTn>
              <p:nextCondLst>
                <p:cond evt="onClick" delay="0">
                  <p:tgtEl>
                    <p:spTgt spid="4"/>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3287688" y="44624"/>
            <a:ext cx="5092048" cy="500042"/>
          </a:xfrm>
          <a:prstGeom prst="rect">
            <a:avLst/>
          </a:prstGeom>
          <a:noFill/>
          <a:ln>
            <a:noFill/>
          </a:ln>
        </p:spPr>
        <p:txBody>
          <a:bodyPr spcFirstLastPara="1" wrap="square" lIns="91425" tIns="45700" rIns="91425" bIns="45700" anchor="t" anchorCtr="0">
            <a:normAutofit fontScale="9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graphicFrame>
        <p:nvGraphicFramePr>
          <p:cNvPr id="3" name="Table 2">
            <a:extLst>
              <a:ext uri="{FF2B5EF4-FFF2-40B4-BE49-F238E27FC236}">
                <a16:creationId xmlns:a16="http://schemas.microsoft.com/office/drawing/2014/main" id="{5247A57C-0B6C-CFDB-8BCC-A2E3656808C2}"/>
              </a:ext>
            </a:extLst>
          </p:cNvPr>
          <p:cNvGraphicFramePr>
            <a:graphicFrameLocks noGrp="1"/>
          </p:cNvGraphicFramePr>
          <p:nvPr>
            <p:extLst>
              <p:ext uri="{D42A27DB-BD31-4B8C-83A1-F6EECF244321}">
                <p14:modId xmlns:p14="http://schemas.microsoft.com/office/powerpoint/2010/main" val="1147791999"/>
              </p:ext>
            </p:extLst>
          </p:nvPr>
        </p:nvGraphicFramePr>
        <p:xfrm>
          <a:off x="767408" y="1268760"/>
          <a:ext cx="9937103" cy="2204259"/>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pPr algn="ctr"/>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Boy : 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/vectors/boys-studying-children-student-1844435/ (</a:t>
                      </a:r>
                      <a:r>
                        <a:rPr lang="en-IN" sz="900" b="0" i="0" u="none" strike="noStrike" kern="1200" baseline="0" dirty="0" err="1">
                          <a:solidFill>
                            <a:schemeClr val="tx1"/>
                          </a:solidFill>
                          <a:latin typeface="+mn-lt"/>
                          <a:ea typeface="+mn-ea"/>
                          <a:cs typeface="+mn-cs"/>
                        </a:rPr>
                        <a:t>eommina</a:t>
                      </a:r>
                      <a:r>
                        <a:rPr lang="en-IN" sz="900" b="0" i="0" u="none" strike="noStrike" kern="1200" baseline="0" dirty="0">
                          <a:solidFill>
                            <a:schemeClr val="tx1"/>
                          </a:solidFill>
                          <a:latin typeface="+mn-lt"/>
                          <a:ea typeface="+mn-ea"/>
                          <a:cs typeface="+mn-cs"/>
                        </a:rPr>
                        <a:t>)</a:t>
                      </a:r>
                    </a:p>
                  </a:txBody>
                  <a:tcPr/>
                </a:tc>
                <a:tc>
                  <a:txBody>
                    <a:bodyPr/>
                    <a:lstStyle/>
                    <a:p>
                      <a:r>
                        <a:rPr lang="en-IN" sz="900" b="0" i="0" u="none" strike="noStrike" kern="1200" baseline="0" dirty="0" err="1">
                          <a:solidFill>
                            <a:schemeClr val="tx1"/>
                          </a:solidFill>
                          <a:latin typeface="+mn-lt"/>
                          <a:ea typeface="+mn-ea"/>
                          <a:cs typeface="+mn-cs"/>
                        </a:rPr>
                        <a:t>eommina</a:t>
                      </a:r>
                      <a:endParaRPr lang="en-IN" sz="900" dirty="0"/>
                    </a:p>
                  </a:txBody>
                  <a:tcPr/>
                </a:tc>
                <a:extLst>
                  <a:ext uri="{0D108BD9-81ED-4DB2-BD59-A6C34878D82A}">
                    <a16:rowId xmlns:a16="http://schemas.microsoft.com/office/drawing/2014/main" val="10001"/>
                  </a:ext>
                </a:extLst>
              </a:tr>
              <a:tr h="389313">
                <a:tc>
                  <a:txBody>
                    <a:bodyPr/>
                    <a:lstStyle/>
                    <a:p>
                      <a:pPr algn="ctr"/>
                      <a:r>
                        <a:rPr lang="en-IN" sz="900" dirty="0"/>
                        <a:t>2,3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Boy : 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/illustrations/face-emote-emoji-boy-kid-student-7103763/ (</a:t>
                      </a:r>
                      <a:r>
                        <a:rPr lang="en-US" sz="900" b="1" i="0" u="none" strike="noStrike" dirty="0" err="1">
                          <a:solidFill>
                            <a:schemeClr val="tx1"/>
                          </a:solidFill>
                          <a:effectLst/>
                          <a:latin typeface="Open Sans" panose="020F0502020204030204" pitchFamily="34" charset="0"/>
                        </a:rPr>
                        <a:t>IsabelaSaldareliDeSouza</a:t>
                      </a:r>
                      <a:r>
                        <a:rPr lang="en-US" sz="900" b="1" i="0" u="none" strike="noStrike" dirty="0">
                          <a:solidFill>
                            <a:schemeClr val="tx1"/>
                          </a:solidFill>
                          <a:effectLst/>
                          <a:latin typeface="Open Sans" panose="020F0502020204030204" pitchFamily="34" charset="0"/>
                        </a:rPr>
                        <a:t>)</a:t>
                      </a:r>
                    </a:p>
                  </a:txBody>
                  <a:tcPr/>
                </a:tc>
                <a:tc>
                  <a:txBody>
                    <a:bodyPr/>
                    <a:lstStyle/>
                    <a:p>
                      <a:r>
                        <a:rPr lang="en-US" sz="900" b="1" i="0" u="none" strike="noStrike" dirty="0" err="1">
                          <a:solidFill>
                            <a:schemeClr val="tx1"/>
                          </a:solidFill>
                          <a:effectLst/>
                          <a:latin typeface="Open Sans" panose="020F0502020204030204" pitchFamily="34" charset="0"/>
                        </a:rPr>
                        <a:t>IsabelaSaldareliDeSouza</a:t>
                      </a:r>
                      <a:endParaRPr lang="en-IN" sz="900" dirty="0"/>
                    </a:p>
                  </a:txBody>
                  <a:tcPr/>
                </a:tc>
                <a:extLst>
                  <a:ext uri="{0D108BD9-81ED-4DB2-BD59-A6C34878D82A}">
                    <a16:rowId xmlns:a16="http://schemas.microsoft.com/office/drawing/2014/main" val="10002"/>
                  </a:ext>
                </a:extLst>
              </a:tr>
              <a:tr h="389313">
                <a:tc>
                  <a:txBody>
                    <a:bodyPr/>
                    <a:lstStyle/>
                    <a:p>
                      <a:pPr algn="ctr"/>
                      <a:r>
                        <a:rPr lang="en-IN" sz="900" dirty="0"/>
                        <a:t>4</a:t>
                      </a:r>
                    </a:p>
                  </a:txBody>
                  <a:tcPr/>
                </a:tc>
                <a:tc>
                  <a:txBody>
                    <a:bodyPr/>
                    <a:lstStyle/>
                    <a:p>
                      <a:endParaRPr lang="en-IN" sz="900" dirty="0"/>
                    </a:p>
                  </a:txBody>
                  <a:tcPr/>
                </a:tc>
                <a:tc>
                  <a:txBody>
                    <a:bodyPr/>
                    <a:lstStyle/>
                    <a:p>
                      <a:pPr rtl="0"/>
                      <a:r>
                        <a:rPr lang="en-IN" sz="900" b="0" i="0" u="none" strike="noStrike" kern="1200" baseline="0" dirty="0">
                          <a:solidFill>
                            <a:schemeClr val="tx1"/>
                          </a:solidFill>
                          <a:latin typeface="+mn-lt"/>
                          <a:ea typeface="+mn-ea"/>
                          <a:cs typeface="+mn-cs"/>
                        </a:rPr>
                        <a:t>Man : https://</a:t>
                      </a:r>
                      <a:r>
                        <a:rPr lang="en-IN" sz="900" b="0" i="0" u="none" strike="noStrike" kern="1200" baseline="0" dirty="0" err="1">
                          <a:solidFill>
                            <a:schemeClr val="tx1"/>
                          </a:solidFill>
                          <a:latin typeface="+mn-lt"/>
                          <a:ea typeface="+mn-ea"/>
                          <a:cs typeface="+mn-cs"/>
                        </a:rPr>
                        <a:t>www.freepik.com</a:t>
                      </a:r>
                      <a:r>
                        <a:rPr lang="en-IN" sz="900" b="0" i="0" u="none" strike="noStrike" kern="1200" baseline="0" dirty="0">
                          <a:solidFill>
                            <a:schemeClr val="tx1"/>
                          </a:solidFill>
                          <a:latin typeface="+mn-lt"/>
                          <a:ea typeface="+mn-ea"/>
                          <a:cs typeface="+mn-cs"/>
                        </a:rPr>
                        <a:t>/free-vector/senior-fisherman-boat-catching-fish-lake_24824699.htm#page=2&amp;query=fisher%20man&amp;position=17&amp;from_view=</a:t>
                      </a:r>
                      <a:r>
                        <a:rPr lang="en-IN" sz="900" b="0" i="0" u="none" strike="noStrike" kern="1200" baseline="0" dirty="0" err="1">
                          <a:solidFill>
                            <a:schemeClr val="tx1"/>
                          </a:solidFill>
                          <a:latin typeface="+mn-lt"/>
                          <a:ea typeface="+mn-ea"/>
                          <a:cs typeface="+mn-cs"/>
                        </a:rPr>
                        <a:t>search&amp;track</a:t>
                      </a:r>
                      <a:r>
                        <a:rPr lang="en-IN" sz="900" b="0" i="0" u="none" strike="noStrike" kern="1200" baseline="0" dirty="0">
                          <a:solidFill>
                            <a:schemeClr val="tx1"/>
                          </a:solidFill>
                          <a:latin typeface="+mn-lt"/>
                          <a:ea typeface="+mn-ea"/>
                          <a:cs typeface="+mn-cs"/>
                        </a:rPr>
                        <a:t>=ais (</a:t>
                      </a:r>
                      <a:r>
                        <a:rPr lang="en-US" sz="900" b="1" i="0" u="none" strike="noStrike" dirty="0">
                          <a:solidFill>
                            <a:srgbClr val="374957"/>
                          </a:solidFill>
                          <a:effectLst/>
                          <a:latin typeface="Proxima Nova"/>
                          <a:hlinkClick r:id="rId3"/>
                        </a:rPr>
                        <a:t>upklyak</a:t>
                      </a:r>
                      <a:r>
                        <a:rPr lang="en-US" sz="900" b="1" i="0" u="none" strike="noStrike" dirty="0">
                          <a:solidFill>
                            <a:srgbClr val="374957"/>
                          </a:solidFill>
                          <a:effectLst/>
                          <a:latin typeface="Proxima Nova"/>
                        </a:rPr>
                        <a:t>)</a:t>
                      </a:r>
                    </a:p>
                    <a:p>
                      <a:pPr rtl="0"/>
                      <a:r>
                        <a:rPr lang="en-US" sz="900" b="0" i="0" u="none" strike="noStrike" dirty="0">
                          <a:solidFill>
                            <a:srgbClr val="374957"/>
                          </a:solidFill>
                          <a:effectLst/>
                          <a:latin typeface="Proxima Nova"/>
                        </a:rPr>
                        <a:t>Octopus : https://</a:t>
                      </a:r>
                      <a:r>
                        <a:rPr lang="en-US" sz="900" b="0" i="0" u="none" strike="noStrike" dirty="0" err="1">
                          <a:solidFill>
                            <a:srgbClr val="374957"/>
                          </a:solidFill>
                          <a:effectLst/>
                          <a:latin typeface="Proxima Nova"/>
                        </a:rPr>
                        <a:t>publicdomainvectors.org</a:t>
                      </a:r>
                      <a:r>
                        <a:rPr lang="en-US" sz="900" b="0" i="0" u="none" strike="noStrike" dirty="0">
                          <a:solidFill>
                            <a:srgbClr val="374957"/>
                          </a:solidFill>
                          <a:effectLst/>
                          <a:latin typeface="Proxima Nova"/>
                        </a:rPr>
                        <a:t>/</a:t>
                      </a:r>
                      <a:r>
                        <a:rPr lang="en-US" sz="900" b="0" i="0" u="none" strike="noStrike" dirty="0" err="1">
                          <a:solidFill>
                            <a:srgbClr val="374957"/>
                          </a:solidFill>
                          <a:effectLst/>
                          <a:latin typeface="Proxima Nova"/>
                        </a:rPr>
                        <a:t>en</a:t>
                      </a:r>
                      <a:r>
                        <a:rPr lang="en-US" sz="900" b="0" i="0" u="none" strike="noStrike" dirty="0">
                          <a:solidFill>
                            <a:srgbClr val="374957"/>
                          </a:solidFill>
                          <a:effectLst/>
                          <a:latin typeface="Proxima Nova"/>
                        </a:rPr>
                        <a:t>/free-clipart/Vector-illustration-of-red-octopus/34979.html (public domain vector )</a:t>
                      </a:r>
                      <a:endParaRPr lang="en-IN" sz="900" b="0" dirty="0"/>
                    </a:p>
                  </a:txBody>
                  <a:tcPr/>
                </a:tc>
                <a:tc>
                  <a:txBody>
                    <a:bodyPr/>
                    <a:lstStyle/>
                    <a:p>
                      <a:r>
                        <a:rPr lang="en-IN" sz="900" dirty="0" err="1"/>
                        <a:t>upklyak</a:t>
                      </a:r>
                      <a:endParaRPr lang="en-IN" sz="900" dirty="0"/>
                    </a:p>
                    <a:p>
                      <a:endParaRPr lang="en-IN" sz="900" dirty="0"/>
                    </a:p>
                    <a:p>
                      <a:endParaRPr lang="en-IN" sz="900" dirty="0"/>
                    </a:p>
                    <a:p>
                      <a:r>
                        <a:rPr lang="en-US" sz="900" b="0" i="0" u="none" strike="noStrike" dirty="0">
                          <a:solidFill>
                            <a:srgbClr val="374957"/>
                          </a:solidFill>
                          <a:effectLst/>
                          <a:latin typeface="Proxima Nova"/>
                        </a:rPr>
                        <a:t>public domain vector )</a:t>
                      </a:r>
                      <a:endParaRPr lang="en-IN" sz="900" dirty="0"/>
                    </a:p>
                  </a:txBody>
                  <a:tcPr/>
                </a:tc>
                <a:extLst>
                  <a:ext uri="{0D108BD9-81ED-4DB2-BD59-A6C34878D82A}">
                    <a16:rowId xmlns:a16="http://schemas.microsoft.com/office/drawing/2014/main" val="10003"/>
                  </a:ext>
                </a:extLst>
              </a:tr>
              <a:tr h="389313">
                <a:tc>
                  <a:txBody>
                    <a:bodyPr/>
                    <a:lstStyle/>
                    <a:p>
                      <a:pPr algn="ctr"/>
                      <a:r>
                        <a:rPr lang="en-IN" sz="900" dirty="0"/>
                        <a:t>5</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Boy : https://</a:t>
                      </a:r>
                      <a:r>
                        <a:rPr lang="en-IN" sz="900" b="0" i="0" u="none" strike="noStrike" kern="1200" baseline="0" dirty="0" err="1">
                          <a:solidFill>
                            <a:schemeClr val="tx1"/>
                          </a:solidFill>
                          <a:latin typeface="+mn-lt"/>
                          <a:ea typeface="+mn-ea"/>
                          <a:cs typeface="+mn-cs"/>
                        </a:rPr>
                        <a:t>www.freepik.com</a:t>
                      </a:r>
                      <a:r>
                        <a:rPr lang="en-IN" sz="900" b="0" i="0" u="none" strike="noStrike" kern="1200" baseline="0" dirty="0">
                          <a:solidFill>
                            <a:schemeClr val="tx1"/>
                          </a:solidFill>
                          <a:latin typeface="+mn-lt"/>
                          <a:ea typeface="+mn-ea"/>
                          <a:cs typeface="+mn-cs"/>
                        </a:rPr>
                        <a:t>/free-vector/boy-girl-with-happy-face_4804986.htm#query=little%20girl%20clipart&amp;position=8&amp;from_view=</a:t>
                      </a:r>
                      <a:r>
                        <a:rPr lang="en-IN" sz="900" b="0" i="0" u="none" strike="noStrike" kern="1200" baseline="0" dirty="0" err="1">
                          <a:solidFill>
                            <a:schemeClr val="tx1"/>
                          </a:solidFill>
                          <a:latin typeface="+mn-lt"/>
                          <a:ea typeface="+mn-ea"/>
                          <a:cs typeface="+mn-cs"/>
                        </a:rPr>
                        <a:t>search&amp;track</a:t>
                      </a:r>
                      <a:r>
                        <a:rPr lang="en-IN" sz="900" b="0" i="0" u="none" strike="noStrike" kern="1200" baseline="0" dirty="0">
                          <a:solidFill>
                            <a:schemeClr val="tx1"/>
                          </a:solidFill>
                          <a:latin typeface="+mn-lt"/>
                          <a:ea typeface="+mn-ea"/>
                          <a:cs typeface="+mn-cs"/>
                        </a:rPr>
                        <a:t>=ais (</a:t>
                      </a:r>
                      <a:r>
                        <a:rPr lang="en-IN" sz="900" b="0" i="0" u="none" strike="noStrike" kern="1200" baseline="0" dirty="0" err="1">
                          <a:solidFill>
                            <a:schemeClr val="tx1"/>
                          </a:solidFill>
                          <a:latin typeface="+mn-lt"/>
                          <a:ea typeface="+mn-ea"/>
                          <a:cs typeface="+mn-cs"/>
                        </a:rPr>
                        <a:t>brgfx</a:t>
                      </a:r>
                      <a:r>
                        <a:rPr lang="en-IN" sz="900" b="0" i="0" u="none" strike="noStrike" kern="1200" baseline="0" dirty="0">
                          <a:solidFill>
                            <a:schemeClr val="tx1"/>
                          </a:solidFill>
                          <a:latin typeface="+mn-lt"/>
                          <a:ea typeface="+mn-ea"/>
                          <a:cs typeface="+mn-cs"/>
                        </a:rPr>
                        <a:t>)</a:t>
                      </a:r>
                      <a:endParaRPr lang="en-IN" sz="900" b="0" dirty="0"/>
                    </a:p>
                  </a:txBody>
                  <a:tcPr/>
                </a:tc>
                <a:tc>
                  <a:txBody>
                    <a:bodyPr/>
                    <a:lstStyle/>
                    <a:p>
                      <a:r>
                        <a:rPr lang="en-IN" sz="900" dirty="0" err="1"/>
                        <a:t>brgfx</a:t>
                      </a:r>
                      <a:endParaRPr lang="en-IN" sz="900" dirty="0"/>
                    </a:p>
                  </a:txBody>
                  <a:tcPr/>
                </a:tc>
                <a:extLst>
                  <a:ext uri="{0D108BD9-81ED-4DB2-BD59-A6C34878D82A}">
                    <a16:rowId xmlns:a16="http://schemas.microsoft.com/office/drawing/2014/main" val="10004"/>
                  </a:ext>
                </a:extLst>
              </a:tr>
            </a:tbl>
          </a:graphicData>
        </a:graphic>
      </p:graphicFrame>
      <p:pic>
        <p:nvPicPr>
          <p:cNvPr id="4" name="Picture 2" descr="Free Boys Studying Children vector and picture">
            <a:extLst>
              <a:ext uri="{FF2B5EF4-FFF2-40B4-BE49-F238E27FC236}">
                <a16:creationId xmlns:a16="http://schemas.microsoft.com/office/drawing/2014/main" id="{A9A0D795-9C83-1BB9-8729-965FAFA8F3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576" y="1700808"/>
            <a:ext cx="288032" cy="2523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Free Face Emote illustration and picture">
            <a:extLst>
              <a:ext uri="{FF2B5EF4-FFF2-40B4-BE49-F238E27FC236}">
                <a16:creationId xmlns:a16="http://schemas.microsoft.com/office/drawing/2014/main" id="{C7B0B079-CEFB-B647-12FD-617AC3C5FD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5708" y="2123566"/>
            <a:ext cx="309423" cy="3094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vector senior fisherman in boat catching fish on lake">
            <a:extLst>
              <a:ext uri="{FF2B5EF4-FFF2-40B4-BE49-F238E27FC236}">
                <a16:creationId xmlns:a16="http://schemas.microsoft.com/office/drawing/2014/main" id="{AB6D81B7-562A-A819-B5E8-8E13509737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7275" y="2677244"/>
            <a:ext cx="288033" cy="13963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Vector illustration of red octopus">
            <a:extLst>
              <a:ext uri="{FF2B5EF4-FFF2-40B4-BE49-F238E27FC236}">
                <a16:creationId xmlns:a16="http://schemas.microsoft.com/office/drawing/2014/main" id="{F0DD19BD-B37D-3B09-7DB5-8DFA0B43E08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5131" y="2648813"/>
            <a:ext cx="261449" cy="24785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Free vector boy and girl with happy face">
            <a:extLst>
              <a:ext uri="{FF2B5EF4-FFF2-40B4-BE49-F238E27FC236}">
                <a16:creationId xmlns:a16="http://schemas.microsoft.com/office/drawing/2014/main" id="{8C5C0158-CB13-D319-9511-079BC35275B1}"/>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5921" b="17944"/>
          <a:stretch/>
        </p:blipFill>
        <p:spPr bwMode="auto">
          <a:xfrm>
            <a:off x="2255708" y="3112492"/>
            <a:ext cx="216024" cy="2780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1337</Words>
  <Application>Microsoft Macintosh PowerPoint</Application>
  <PresentationFormat>Widescreen</PresentationFormat>
  <Paragraphs>98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Noto Sans Symbols</vt:lpstr>
      <vt:lpstr>Open Sans</vt:lpstr>
      <vt:lpstr>Proxima Nova</vt:lpstr>
      <vt:lpstr>DD</vt:lpstr>
      <vt:lpstr>PowerPoint Presentation</vt:lpstr>
      <vt:lpstr>PowerPoint Presentation</vt:lpstr>
      <vt:lpstr>PowerPoint Presentation</vt:lpstr>
      <vt:lpstr>PowerPoint Presentation</vt:lpstr>
      <vt:lpstr>PowerPoint Presentation</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Mithun Vinayak</cp:lastModifiedBy>
  <cp:revision>6</cp:revision>
  <dcterms:created xsi:type="dcterms:W3CDTF">2020-08-28T09:38:22Z</dcterms:created>
  <dcterms:modified xsi:type="dcterms:W3CDTF">2023-04-16T12:11:09Z</dcterms:modified>
</cp:coreProperties>
</file>