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9900"/>
    <a:srgbClr val="0099FF"/>
    <a:srgbClr val="FF9900"/>
    <a:srgbClr val="9933FF"/>
    <a:srgbClr val="00CCFF"/>
    <a:srgbClr val="FFCC00"/>
    <a:srgbClr val="00FFFF"/>
    <a:srgbClr val="FF66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081" autoAdjust="0"/>
  </p:normalViewPr>
  <p:slideViewPr>
    <p:cSldViewPr snapToGrid="0">
      <p:cViewPr varScale="1">
        <p:scale>
          <a:sx n="88" d="100"/>
          <a:sy n="88" d="100"/>
        </p:scale>
        <p:origin x="184" y="4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338597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IE" sz="1200" dirty="0">
                <a:effectLst/>
                <a:latin typeface="Calibri" panose="020F0502020204030204" pitchFamily="34" charset="0"/>
                <a:ea typeface="Calibri" panose="020F0502020204030204" pitchFamily="34" charset="0"/>
              </a:rPr>
              <a:t>The teacher could draw a mind map or summarize the main points on the blackboard. Teacher can introduce the asset by saying,</a:t>
            </a:r>
            <a:r>
              <a:rPr lang="en-IN" sz="1200" dirty="0">
                <a:effectLst/>
                <a:latin typeface="Calibri" panose="020F0502020204030204" pitchFamily="34" charset="0"/>
                <a:ea typeface="Calibri" panose="020F0502020204030204" pitchFamily="34" charset="0"/>
              </a:rPr>
              <a:t> </a:t>
            </a:r>
            <a:r>
              <a:rPr lang="en-IE" sz="1200" dirty="0">
                <a:effectLst/>
                <a:latin typeface="Calibri" panose="020F0502020204030204" pitchFamily="34" charset="0"/>
                <a:ea typeface="Calibri" panose="020F0502020204030204" pitchFamily="34" charset="0"/>
              </a:rPr>
              <a:t>“Let us summarize what we learnt from this chapter.”</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Vectors – PPT icons</a:t>
            </a:r>
            <a:endParaRPr b="0" dirty="0"/>
          </a:p>
          <a:p>
            <a:pPr marL="0" lvl="0" indent="0" algn="l" rtl="0">
              <a:spcBef>
                <a:spcPts val="0"/>
              </a:spcBef>
              <a:spcAft>
                <a:spcPts val="0"/>
              </a:spcAft>
              <a:buNone/>
            </a:pPr>
            <a:endParaRPr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dirty="0"/>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ctrTitle"/>
          </p:nvPr>
        </p:nvSpPr>
        <p:spPr>
          <a:xfrm>
            <a:off x="2802511" y="1682292"/>
            <a:ext cx="6586979" cy="2192125"/>
          </a:xfrm>
          <a:prstGeom prst="rect">
            <a:avLst/>
          </a:prstGeom>
          <a:ln/>
        </p:spPr>
        <p:style>
          <a:lnRef idx="1">
            <a:schemeClr val="dk1"/>
          </a:lnRef>
          <a:fillRef idx="2">
            <a:schemeClr val="dk1"/>
          </a:fillRef>
          <a:effectRef idx="1">
            <a:schemeClr val="dk1"/>
          </a:effectRef>
          <a:fontRef idx="minor">
            <a:schemeClr val="dk1"/>
          </a:fontRef>
        </p:style>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IN"/>
              <a:t>Summary  </a:t>
            </a:r>
            <a:br>
              <a:rPr lang="en-IN" dirty="0"/>
            </a:br>
            <a:r>
              <a:rPr lang="en-IN" dirty="0"/>
              <a:t>Quotation Marks</a:t>
            </a:r>
            <a:endParaRPr dirty="0"/>
          </a:p>
        </p:txBody>
      </p:sp>
      <p:pic>
        <p:nvPicPr>
          <p:cNvPr id="11" name="Graphic 10" descr="Open quotation mark with solid fill">
            <a:extLst>
              <a:ext uri="{FF2B5EF4-FFF2-40B4-BE49-F238E27FC236}">
                <a16:creationId xmlns:a16="http://schemas.microsoft.com/office/drawing/2014/main" id="{9E8382A2-A8E8-7F87-BAEC-5157C733CB7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9389489" y="3874417"/>
            <a:ext cx="914400" cy="914400"/>
          </a:xfrm>
          <a:prstGeom prst="rect">
            <a:avLst/>
          </a:prstGeom>
        </p:spPr>
      </p:pic>
      <p:pic>
        <p:nvPicPr>
          <p:cNvPr id="12" name="Graphic 11" descr="Open quotation mark with solid fill">
            <a:extLst>
              <a:ext uri="{FF2B5EF4-FFF2-40B4-BE49-F238E27FC236}">
                <a16:creationId xmlns:a16="http://schemas.microsoft.com/office/drawing/2014/main" id="{39FB050B-910E-78E2-4A86-F1A3163718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a:off x="1888110" y="767892"/>
            <a:ext cx="914400"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2" name="Circle: Hollow 1">
            <a:extLst>
              <a:ext uri="{FF2B5EF4-FFF2-40B4-BE49-F238E27FC236}">
                <a16:creationId xmlns:a16="http://schemas.microsoft.com/office/drawing/2014/main" id="{B654AF6E-48B7-524C-E9F4-019DF63964A6}"/>
              </a:ext>
            </a:extLst>
          </p:cNvPr>
          <p:cNvSpPr/>
          <p:nvPr/>
        </p:nvSpPr>
        <p:spPr>
          <a:xfrm>
            <a:off x="10097648" y="3525021"/>
            <a:ext cx="792088" cy="792088"/>
          </a:xfrm>
          <a:prstGeom prst="donut">
            <a:avLst>
              <a:gd name="adj" fmla="val 0"/>
            </a:avLst>
          </a:prstGeom>
          <a:solidFill>
            <a:schemeClr val="accent5">
              <a:lumMod val="75000"/>
            </a:schemeClr>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p:sp>
        <p:nvSpPr>
          <p:cNvPr id="3" name="Circle: Hollow 2">
            <a:extLst>
              <a:ext uri="{FF2B5EF4-FFF2-40B4-BE49-F238E27FC236}">
                <a16:creationId xmlns:a16="http://schemas.microsoft.com/office/drawing/2014/main" id="{7411F881-A0D8-1CA4-DDF4-64C07128FC57}"/>
              </a:ext>
            </a:extLst>
          </p:cNvPr>
          <p:cNvSpPr/>
          <p:nvPr/>
        </p:nvSpPr>
        <p:spPr>
          <a:xfrm>
            <a:off x="7873392" y="3525021"/>
            <a:ext cx="792088" cy="792088"/>
          </a:xfrm>
          <a:prstGeom prst="donut">
            <a:avLst>
              <a:gd name="adj" fmla="val 0"/>
            </a:avLst>
          </a:prstGeom>
          <a:solidFill>
            <a:schemeClr val="accent5">
              <a:lumMod val="75000"/>
            </a:schemeClr>
          </a:solidFill>
          <a:ln>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p:sp>
        <p:nvSpPr>
          <p:cNvPr id="4" name="Circle: Hollow 3">
            <a:extLst>
              <a:ext uri="{FF2B5EF4-FFF2-40B4-BE49-F238E27FC236}">
                <a16:creationId xmlns:a16="http://schemas.microsoft.com/office/drawing/2014/main" id="{8DECD1D8-070B-7208-A188-40D8C8E99650}"/>
              </a:ext>
            </a:extLst>
          </p:cNvPr>
          <p:cNvSpPr/>
          <p:nvPr/>
        </p:nvSpPr>
        <p:spPr>
          <a:xfrm>
            <a:off x="5705160" y="3525021"/>
            <a:ext cx="792088" cy="792088"/>
          </a:xfrm>
          <a:prstGeom prst="donut">
            <a:avLst>
              <a:gd name="adj" fmla="val 0"/>
            </a:avLst>
          </a:prstGeom>
          <a:solidFill>
            <a:schemeClr val="accent5">
              <a:lumMod val="7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p:sp>
        <p:nvSpPr>
          <p:cNvPr id="5" name="Circle: Hollow 4">
            <a:extLst>
              <a:ext uri="{FF2B5EF4-FFF2-40B4-BE49-F238E27FC236}">
                <a16:creationId xmlns:a16="http://schemas.microsoft.com/office/drawing/2014/main" id="{38837B09-1732-87BE-B89A-75FFD28E04E7}"/>
              </a:ext>
            </a:extLst>
          </p:cNvPr>
          <p:cNvSpPr/>
          <p:nvPr/>
        </p:nvSpPr>
        <p:spPr>
          <a:xfrm>
            <a:off x="3408896" y="3525021"/>
            <a:ext cx="792088" cy="792088"/>
          </a:xfrm>
          <a:prstGeom prst="donut">
            <a:avLst>
              <a:gd name="adj" fmla="val 0"/>
            </a:avLst>
          </a:prstGeom>
          <a:solidFill>
            <a:srgbClr val="FF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p:cxnSp>
        <p:nvCxnSpPr>
          <p:cNvPr id="6" name="Straight Connector 5">
            <a:extLst>
              <a:ext uri="{FF2B5EF4-FFF2-40B4-BE49-F238E27FC236}">
                <a16:creationId xmlns:a16="http://schemas.microsoft.com/office/drawing/2014/main" id="{D09E8F7D-9103-45D7-7D9C-853562B31428}"/>
              </a:ext>
            </a:extLst>
          </p:cNvPr>
          <p:cNvCxnSpPr>
            <a:cxnSpLocks/>
            <a:endCxn id="43" idx="2"/>
          </p:cNvCxnSpPr>
          <p:nvPr/>
        </p:nvCxnSpPr>
        <p:spPr>
          <a:xfrm>
            <a:off x="8305440" y="3921065"/>
            <a:ext cx="2008232" cy="0"/>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51E8FAC9-B640-476E-703F-279159CDA140}"/>
              </a:ext>
            </a:extLst>
          </p:cNvPr>
          <p:cNvCxnSpPr>
            <a:cxnSpLocks/>
            <a:endCxn id="34" idx="2"/>
          </p:cNvCxnSpPr>
          <p:nvPr/>
        </p:nvCxnSpPr>
        <p:spPr>
          <a:xfrm>
            <a:off x="5857168" y="3921065"/>
            <a:ext cx="2232248" cy="0"/>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cxnSp>
        <p:nvCxnSpPr>
          <p:cNvPr id="8" name="Straight Connector 7">
            <a:extLst>
              <a:ext uri="{FF2B5EF4-FFF2-40B4-BE49-F238E27FC236}">
                <a16:creationId xmlns:a16="http://schemas.microsoft.com/office/drawing/2014/main" id="{F87D8E2A-CB20-E7B4-A929-BFA4EECE53A0}"/>
              </a:ext>
            </a:extLst>
          </p:cNvPr>
          <p:cNvCxnSpPr>
            <a:cxnSpLocks/>
            <a:endCxn id="27" idx="2"/>
          </p:cNvCxnSpPr>
          <p:nvPr/>
        </p:nvCxnSpPr>
        <p:spPr>
          <a:xfrm>
            <a:off x="3840944" y="3921065"/>
            <a:ext cx="2080240" cy="0"/>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sp>
        <p:nvSpPr>
          <p:cNvPr id="11" name="Oval 10">
            <a:extLst>
              <a:ext uri="{FF2B5EF4-FFF2-40B4-BE49-F238E27FC236}">
                <a16:creationId xmlns:a16="http://schemas.microsoft.com/office/drawing/2014/main" id="{D7094E9B-1655-1394-E1F4-7F2C254244B6}"/>
              </a:ext>
            </a:extLst>
          </p:cNvPr>
          <p:cNvSpPr/>
          <p:nvPr/>
        </p:nvSpPr>
        <p:spPr>
          <a:xfrm>
            <a:off x="1536688" y="3738185"/>
            <a:ext cx="365760" cy="365760"/>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 name="Circle: Hollow 11">
            <a:extLst>
              <a:ext uri="{FF2B5EF4-FFF2-40B4-BE49-F238E27FC236}">
                <a16:creationId xmlns:a16="http://schemas.microsoft.com/office/drawing/2014/main" id="{28EC3532-C9F7-3AE6-83FA-A03CAED96524}"/>
              </a:ext>
            </a:extLst>
          </p:cNvPr>
          <p:cNvSpPr/>
          <p:nvPr/>
        </p:nvSpPr>
        <p:spPr>
          <a:xfrm>
            <a:off x="1320664" y="3525021"/>
            <a:ext cx="792088" cy="792088"/>
          </a:xfrm>
          <a:prstGeom prst="donut">
            <a:avLst>
              <a:gd name="adj" fmla="val 0"/>
            </a:avLst>
          </a:prstGeom>
          <a:solidFill>
            <a:schemeClr val="accent5">
              <a:lumMod val="75000"/>
            </a:schemeClr>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p:cxnSp>
        <p:nvCxnSpPr>
          <p:cNvPr id="14" name="Straight Connector 13">
            <a:extLst>
              <a:ext uri="{FF2B5EF4-FFF2-40B4-BE49-F238E27FC236}">
                <a16:creationId xmlns:a16="http://schemas.microsoft.com/office/drawing/2014/main" id="{237E4809-CD67-BAAE-F5A3-18B37A1FD4BF}"/>
              </a:ext>
            </a:extLst>
          </p:cNvPr>
          <p:cNvCxnSpPr>
            <a:cxnSpLocks/>
          </p:cNvCxnSpPr>
          <p:nvPr/>
        </p:nvCxnSpPr>
        <p:spPr>
          <a:xfrm>
            <a:off x="1714926" y="4099655"/>
            <a:ext cx="0" cy="504000"/>
          </a:xfrm>
          <a:prstGeom prst="line">
            <a:avLst/>
          </a:prstGeom>
          <a:ln>
            <a:solidFill>
              <a:srgbClr val="0099FF"/>
            </a:solidFill>
          </a:ln>
        </p:spPr>
        <p:style>
          <a:lnRef idx="2">
            <a:schemeClr val="dk1"/>
          </a:lnRef>
          <a:fillRef idx="0">
            <a:schemeClr val="dk1"/>
          </a:fillRef>
          <a:effectRef idx="1">
            <a:schemeClr val="dk1"/>
          </a:effectRef>
          <a:fontRef idx="minor">
            <a:schemeClr val="tx1"/>
          </a:fontRef>
        </p:style>
      </p:cxnSp>
      <p:sp>
        <p:nvSpPr>
          <p:cNvPr id="15" name="TextBox 14">
            <a:extLst>
              <a:ext uri="{FF2B5EF4-FFF2-40B4-BE49-F238E27FC236}">
                <a16:creationId xmlns:a16="http://schemas.microsoft.com/office/drawing/2014/main" id="{E49D399E-5E58-49D7-9C04-484A61E3D43C}"/>
              </a:ext>
            </a:extLst>
          </p:cNvPr>
          <p:cNvSpPr txBox="1"/>
          <p:nvPr/>
        </p:nvSpPr>
        <p:spPr>
          <a:xfrm>
            <a:off x="1224960" y="2878317"/>
            <a:ext cx="978152" cy="461665"/>
          </a:xfrm>
          <a:prstGeom prst="rect">
            <a:avLst/>
          </a:prstGeom>
          <a:noFill/>
        </p:spPr>
        <p:txBody>
          <a:bodyPr wrap="none" rtlCol="0">
            <a:spAutoFit/>
          </a:bodyPr>
          <a:lstStyle/>
          <a:p>
            <a:pPr algn="ctr"/>
            <a:r>
              <a:rPr lang="en-US" sz="2400" b="1" dirty="0">
                <a:solidFill>
                  <a:srgbClr val="0099FF"/>
                </a:solidFill>
                <a:latin typeface="Calibri" panose="020F0502020204030204" pitchFamily="34" charset="0"/>
                <a:cs typeface="Calibri" panose="020F0502020204030204" pitchFamily="34" charset="0"/>
              </a:rPr>
              <a:t>Rule 1</a:t>
            </a:r>
            <a:endParaRPr lang="en-SG" sz="2400" b="1" dirty="0">
              <a:solidFill>
                <a:srgbClr val="0099FF"/>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E748BC38-BE9C-43B6-5025-26ACD43CC6CB}"/>
              </a:ext>
            </a:extLst>
          </p:cNvPr>
          <p:cNvSpPr txBox="1"/>
          <p:nvPr/>
        </p:nvSpPr>
        <p:spPr>
          <a:xfrm>
            <a:off x="64892" y="4906542"/>
            <a:ext cx="3298288" cy="1323439"/>
          </a:xfrm>
          <a:prstGeom prst="rect">
            <a:avLst/>
          </a:prstGeom>
          <a:noFill/>
        </p:spPr>
        <p:txBody>
          <a:bodyPr wrap="square" rtlCol="0">
            <a:spAutoFit/>
          </a:bodyPr>
          <a:lstStyle/>
          <a:p>
            <a:pPr algn="ctr"/>
            <a:r>
              <a:rPr lang="en-IE" sz="2000" dirty="0">
                <a:solidFill>
                  <a:srgbClr val="0099FF"/>
                </a:solidFill>
                <a:latin typeface="Calibri" panose="020F0502020204030204" pitchFamily="34" charset="0"/>
                <a:cs typeface="Calibri" panose="020F0502020204030204" pitchFamily="34" charset="0"/>
              </a:rPr>
              <a:t>Use quotation marks to separate a direct quote (word-for-word) from the rest of the sentence.</a:t>
            </a:r>
            <a:endParaRPr lang="en-SG" sz="2000" dirty="0">
              <a:solidFill>
                <a:srgbClr val="0099FF"/>
              </a:solidFill>
              <a:latin typeface="Calibri" panose="020F0502020204030204" pitchFamily="34" charset="0"/>
              <a:cs typeface="Calibri" panose="020F0502020204030204" pitchFamily="34" charset="0"/>
            </a:endParaRPr>
          </a:p>
        </p:txBody>
      </p:sp>
      <p:sp>
        <p:nvSpPr>
          <p:cNvPr id="17" name="Oval 16">
            <a:extLst>
              <a:ext uri="{FF2B5EF4-FFF2-40B4-BE49-F238E27FC236}">
                <a16:creationId xmlns:a16="http://schemas.microsoft.com/office/drawing/2014/main" id="{CCAF5240-B384-5EC5-F17C-00DA55F0F257}"/>
              </a:ext>
            </a:extLst>
          </p:cNvPr>
          <p:cNvSpPr/>
          <p:nvPr/>
        </p:nvSpPr>
        <p:spPr>
          <a:xfrm flipH="1" flipV="1">
            <a:off x="1603164" y="4603655"/>
            <a:ext cx="221744" cy="221744"/>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8" name="Straight Connector 17">
            <a:extLst>
              <a:ext uri="{FF2B5EF4-FFF2-40B4-BE49-F238E27FC236}">
                <a16:creationId xmlns:a16="http://schemas.microsoft.com/office/drawing/2014/main" id="{E5A379A1-4E0F-BAE0-228D-0FC14C5D55FC}"/>
              </a:ext>
            </a:extLst>
          </p:cNvPr>
          <p:cNvCxnSpPr>
            <a:cxnSpLocks/>
            <a:stCxn id="11" idx="6"/>
            <a:endCxn id="20" idx="2"/>
          </p:cNvCxnSpPr>
          <p:nvPr/>
        </p:nvCxnSpPr>
        <p:spPr>
          <a:xfrm>
            <a:off x="1902448" y="3921065"/>
            <a:ext cx="1722472" cy="0"/>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sp>
        <p:nvSpPr>
          <p:cNvPr id="20" name="Oval 19">
            <a:extLst>
              <a:ext uri="{FF2B5EF4-FFF2-40B4-BE49-F238E27FC236}">
                <a16:creationId xmlns:a16="http://schemas.microsoft.com/office/drawing/2014/main" id="{09421042-BB55-CA9B-EA63-4347C0BD9794}"/>
              </a:ext>
            </a:extLst>
          </p:cNvPr>
          <p:cNvSpPr/>
          <p:nvPr/>
        </p:nvSpPr>
        <p:spPr>
          <a:xfrm>
            <a:off x="3624920" y="3738185"/>
            <a:ext cx="365760" cy="36576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2" name="Straight Connector 21">
            <a:extLst>
              <a:ext uri="{FF2B5EF4-FFF2-40B4-BE49-F238E27FC236}">
                <a16:creationId xmlns:a16="http://schemas.microsoft.com/office/drawing/2014/main" id="{E85F5520-4A56-BB98-A18A-A0C75D58DDB4}"/>
              </a:ext>
            </a:extLst>
          </p:cNvPr>
          <p:cNvCxnSpPr>
            <a:cxnSpLocks/>
          </p:cNvCxnSpPr>
          <p:nvPr/>
        </p:nvCxnSpPr>
        <p:spPr>
          <a:xfrm>
            <a:off x="3805265" y="3259844"/>
            <a:ext cx="0" cy="50400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23" name="TextBox 22">
            <a:extLst>
              <a:ext uri="{FF2B5EF4-FFF2-40B4-BE49-F238E27FC236}">
                <a16:creationId xmlns:a16="http://schemas.microsoft.com/office/drawing/2014/main" id="{2D7D3939-714A-3720-091E-BB185AF6034C}"/>
              </a:ext>
            </a:extLst>
          </p:cNvPr>
          <p:cNvSpPr txBox="1"/>
          <p:nvPr/>
        </p:nvSpPr>
        <p:spPr>
          <a:xfrm>
            <a:off x="3334893" y="4504559"/>
            <a:ext cx="978153" cy="461665"/>
          </a:xfrm>
          <a:prstGeom prst="rect">
            <a:avLst/>
          </a:prstGeom>
          <a:noFill/>
        </p:spPr>
        <p:txBody>
          <a:bodyPr wrap="none" rtlCol="0">
            <a:spAutoFit/>
          </a:bodyPr>
          <a:lstStyle/>
          <a:p>
            <a:r>
              <a:rPr lang="en-US" sz="2400" b="1" dirty="0">
                <a:solidFill>
                  <a:srgbClr val="FF0000"/>
                </a:solidFill>
                <a:latin typeface="Calibri" panose="020F0502020204030204" pitchFamily="34" charset="0"/>
                <a:cs typeface="Calibri" panose="020F0502020204030204" pitchFamily="34" charset="0"/>
              </a:rPr>
              <a:t>Rule 2</a:t>
            </a:r>
            <a:endParaRPr lang="en-SG" sz="2400" b="1" dirty="0">
              <a:solidFill>
                <a:srgbClr val="FF0000"/>
              </a:solidFill>
              <a:latin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426C8584-9DF7-5D67-1E82-8FF62F425937}"/>
              </a:ext>
            </a:extLst>
          </p:cNvPr>
          <p:cNvSpPr txBox="1"/>
          <p:nvPr/>
        </p:nvSpPr>
        <p:spPr>
          <a:xfrm>
            <a:off x="1291767" y="1257994"/>
            <a:ext cx="4955556" cy="1631216"/>
          </a:xfrm>
          <a:prstGeom prst="rect">
            <a:avLst/>
          </a:prstGeom>
          <a:noFill/>
        </p:spPr>
        <p:txBody>
          <a:bodyPr wrap="square" rtlCol="0">
            <a:spAutoFit/>
          </a:bodyPr>
          <a:lstStyle/>
          <a:p>
            <a:pPr algn="ctr"/>
            <a:r>
              <a:rPr lang="en-IE" sz="2000" dirty="0">
                <a:solidFill>
                  <a:srgbClr val="FF0000"/>
                </a:solidFill>
                <a:latin typeface="Calibri" panose="020F0502020204030204" pitchFamily="34" charset="0"/>
                <a:cs typeface="Calibri" panose="020F0502020204030204" pitchFamily="34" charset="0"/>
              </a:rPr>
              <a:t>Use a comma to introduce a quote after reporting verbs like </a:t>
            </a:r>
            <a:r>
              <a:rPr lang="en-IE" sz="2000" i="1" dirty="0">
                <a:solidFill>
                  <a:srgbClr val="FF0000"/>
                </a:solidFill>
                <a:latin typeface="Calibri" panose="020F0502020204030204" pitchFamily="34" charset="0"/>
                <a:cs typeface="Calibri" panose="020F0502020204030204" pitchFamily="34" charset="0"/>
              </a:rPr>
              <a:t>said, asked,</a:t>
            </a:r>
            <a:r>
              <a:rPr lang="en-IE" sz="2000" dirty="0">
                <a:solidFill>
                  <a:srgbClr val="FF0000"/>
                </a:solidFill>
                <a:latin typeface="Calibri" panose="020F0502020204030204" pitchFamily="34" charset="0"/>
                <a:cs typeface="Calibri" panose="020F0502020204030204" pitchFamily="34" charset="0"/>
              </a:rPr>
              <a:t> or </a:t>
            </a:r>
            <a:r>
              <a:rPr lang="en-IE" sz="2000" i="1" dirty="0">
                <a:solidFill>
                  <a:srgbClr val="FF0000"/>
                </a:solidFill>
                <a:latin typeface="Calibri" panose="020F0502020204030204" pitchFamily="34" charset="0"/>
                <a:cs typeface="Calibri" panose="020F0502020204030204" pitchFamily="34" charset="0"/>
              </a:rPr>
              <a:t>exclaimed</a:t>
            </a:r>
            <a:r>
              <a:rPr lang="en-IE" sz="2000" dirty="0">
                <a:solidFill>
                  <a:srgbClr val="FF0000"/>
                </a:solidFill>
                <a:latin typeface="Calibri" panose="020F0502020204030204" pitchFamily="34" charset="0"/>
                <a:cs typeface="Calibri" panose="020F0502020204030204" pitchFamily="34" charset="0"/>
              </a:rPr>
              <a:t>. Quotation marks follow a comma unless they are at the beginning of a sentence.</a:t>
            </a:r>
            <a:r>
              <a:rPr lang="en-IN" sz="2000" dirty="0">
                <a:solidFill>
                  <a:srgbClr val="FF0000"/>
                </a:solidFill>
                <a:latin typeface="Calibri" panose="020F0502020204030204" pitchFamily="34" charset="0"/>
                <a:cs typeface="Calibri" panose="020F0502020204030204" pitchFamily="34" charset="0"/>
              </a:rPr>
              <a:t> </a:t>
            </a:r>
            <a:r>
              <a:rPr lang="en-IE" sz="2000" dirty="0">
                <a:solidFill>
                  <a:srgbClr val="FF0000"/>
                </a:solidFill>
                <a:latin typeface="Calibri" panose="020F0502020204030204" pitchFamily="34" charset="0"/>
                <a:cs typeface="Calibri" panose="020F0502020204030204" pitchFamily="34" charset="0"/>
              </a:rPr>
              <a:t>Begin what is spoken with a capital letter.</a:t>
            </a:r>
            <a:endParaRPr lang="en-IN" sz="2000" dirty="0">
              <a:solidFill>
                <a:srgbClr val="FF0000"/>
              </a:solidFill>
              <a:latin typeface="Calibri" panose="020F0502020204030204" pitchFamily="34" charset="0"/>
              <a:cs typeface="Calibri" panose="020F0502020204030204" pitchFamily="34" charset="0"/>
            </a:endParaRPr>
          </a:p>
        </p:txBody>
      </p:sp>
      <p:sp>
        <p:nvSpPr>
          <p:cNvPr id="25" name="Oval 24">
            <a:extLst>
              <a:ext uri="{FF2B5EF4-FFF2-40B4-BE49-F238E27FC236}">
                <a16:creationId xmlns:a16="http://schemas.microsoft.com/office/drawing/2014/main" id="{383FD33B-3C4F-63FE-A18F-8C0819BCE83E}"/>
              </a:ext>
            </a:extLst>
          </p:cNvPr>
          <p:cNvSpPr/>
          <p:nvPr/>
        </p:nvSpPr>
        <p:spPr>
          <a:xfrm flipH="1" flipV="1">
            <a:off x="3692911" y="3043820"/>
            <a:ext cx="221744" cy="22174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7" name="Oval 26">
            <a:extLst>
              <a:ext uri="{FF2B5EF4-FFF2-40B4-BE49-F238E27FC236}">
                <a16:creationId xmlns:a16="http://schemas.microsoft.com/office/drawing/2014/main" id="{6C6C11E0-D138-1F27-6D06-31C1454C5053}"/>
              </a:ext>
            </a:extLst>
          </p:cNvPr>
          <p:cNvSpPr/>
          <p:nvPr/>
        </p:nvSpPr>
        <p:spPr>
          <a:xfrm>
            <a:off x="5921184" y="3738185"/>
            <a:ext cx="365760" cy="36576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9" name="Straight Connector 28">
            <a:extLst>
              <a:ext uri="{FF2B5EF4-FFF2-40B4-BE49-F238E27FC236}">
                <a16:creationId xmlns:a16="http://schemas.microsoft.com/office/drawing/2014/main" id="{F0111637-05AF-391F-E45A-F7681D72A56C}"/>
              </a:ext>
            </a:extLst>
          </p:cNvPr>
          <p:cNvCxnSpPr>
            <a:cxnSpLocks/>
          </p:cNvCxnSpPr>
          <p:nvPr/>
        </p:nvCxnSpPr>
        <p:spPr>
          <a:xfrm>
            <a:off x="6101303" y="4088229"/>
            <a:ext cx="0" cy="504000"/>
          </a:xfrm>
          <a:prstGeom prst="line">
            <a:avLst/>
          </a:prstGeom>
          <a:ln>
            <a:solidFill>
              <a:srgbClr val="00B050"/>
            </a:solidFill>
          </a:ln>
        </p:spPr>
        <p:style>
          <a:lnRef idx="2">
            <a:schemeClr val="dk1"/>
          </a:lnRef>
          <a:fillRef idx="0">
            <a:schemeClr val="dk1"/>
          </a:fillRef>
          <a:effectRef idx="1">
            <a:schemeClr val="dk1"/>
          </a:effectRef>
          <a:fontRef idx="minor">
            <a:schemeClr val="tx1"/>
          </a:fontRef>
        </p:style>
      </p:cxnSp>
      <p:sp>
        <p:nvSpPr>
          <p:cNvPr id="30" name="TextBox 29">
            <a:extLst>
              <a:ext uri="{FF2B5EF4-FFF2-40B4-BE49-F238E27FC236}">
                <a16:creationId xmlns:a16="http://schemas.microsoft.com/office/drawing/2014/main" id="{756F3F8A-0B31-1A9F-3F14-4CC0A49DD70A}"/>
              </a:ext>
            </a:extLst>
          </p:cNvPr>
          <p:cNvSpPr txBox="1"/>
          <p:nvPr/>
        </p:nvSpPr>
        <p:spPr>
          <a:xfrm>
            <a:off x="5603183" y="2874175"/>
            <a:ext cx="978153" cy="461665"/>
          </a:xfrm>
          <a:prstGeom prst="rect">
            <a:avLst/>
          </a:prstGeom>
          <a:noFill/>
        </p:spPr>
        <p:txBody>
          <a:bodyPr wrap="none" rtlCol="0">
            <a:spAutoFit/>
          </a:bodyPr>
          <a:lstStyle/>
          <a:p>
            <a:pPr algn="ctr"/>
            <a:r>
              <a:rPr lang="en-US" sz="2400" b="1" dirty="0">
                <a:solidFill>
                  <a:srgbClr val="00B050"/>
                </a:solidFill>
                <a:latin typeface="Calibri" panose="020F0502020204030204" pitchFamily="34" charset="0"/>
                <a:cs typeface="Calibri" panose="020F0502020204030204" pitchFamily="34" charset="0"/>
              </a:rPr>
              <a:t>Rule 3</a:t>
            </a:r>
            <a:endParaRPr lang="en-SG" sz="2400" b="1" dirty="0">
              <a:solidFill>
                <a:srgbClr val="00B050"/>
              </a:solidFill>
              <a:latin typeface="Calibri" panose="020F0502020204030204" pitchFamily="34" charset="0"/>
              <a:cs typeface="Calibri" panose="020F0502020204030204" pitchFamily="34" charset="0"/>
            </a:endParaRPr>
          </a:p>
        </p:txBody>
      </p:sp>
      <p:sp>
        <p:nvSpPr>
          <p:cNvPr id="31" name="TextBox 30">
            <a:extLst>
              <a:ext uri="{FF2B5EF4-FFF2-40B4-BE49-F238E27FC236}">
                <a16:creationId xmlns:a16="http://schemas.microsoft.com/office/drawing/2014/main" id="{45A9402D-FEA7-27EC-63EE-F72CC1A50793}"/>
              </a:ext>
            </a:extLst>
          </p:cNvPr>
          <p:cNvSpPr txBox="1"/>
          <p:nvPr/>
        </p:nvSpPr>
        <p:spPr>
          <a:xfrm>
            <a:off x="4100052" y="4906542"/>
            <a:ext cx="4032058" cy="1015663"/>
          </a:xfrm>
          <a:prstGeom prst="rect">
            <a:avLst/>
          </a:prstGeom>
          <a:noFill/>
        </p:spPr>
        <p:txBody>
          <a:bodyPr wrap="square" rtlCol="0">
            <a:spAutoFit/>
          </a:bodyPr>
          <a:lstStyle/>
          <a:p>
            <a:pPr algn="ctr"/>
            <a:r>
              <a:rPr lang="en-IE" sz="2000" dirty="0">
                <a:solidFill>
                  <a:srgbClr val="00B050"/>
                </a:solidFill>
                <a:latin typeface="Calibri" panose="020F0502020204030204" pitchFamily="34" charset="0"/>
                <a:cs typeface="Calibri" panose="020F0502020204030204" pitchFamily="34" charset="0"/>
              </a:rPr>
              <a:t>Always keep any punctuation that is part of the quote inside the quotation marks.</a:t>
            </a:r>
            <a:endParaRPr lang="en-IN" sz="2000" dirty="0">
              <a:solidFill>
                <a:srgbClr val="00B050"/>
              </a:solidFill>
              <a:latin typeface="Calibri" panose="020F0502020204030204" pitchFamily="34" charset="0"/>
              <a:cs typeface="Calibri" panose="020F0502020204030204" pitchFamily="34" charset="0"/>
            </a:endParaRPr>
          </a:p>
        </p:txBody>
      </p:sp>
      <p:sp>
        <p:nvSpPr>
          <p:cNvPr id="32" name="Oval 31">
            <a:extLst>
              <a:ext uri="{FF2B5EF4-FFF2-40B4-BE49-F238E27FC236}">
                <a16:creationId xmlns:a16="http://schemas.microsoft.com/office/drawing/2014/main" id="{5AC6FCF4-56FB-3251-BE96-5C5F857102F8}"/>
              </a:ext>
            </a:extLst>
          </p:cNvPr>
          <p:cNvSpPr/>
          <p:nvPr/>
        </p:nvSpPr>
        <p:spPr>
          <a:xfrm flipH="1" flipV="1">
            <a:off x="5990332" y="4587806"/>
            <a:ext cx="221744" cy="22174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4" name="Oval 33">
            <a:extLst>
              <a:ext uri="{FF2B5EF4-FFF2-40B4-BE49-F238E27FC236}">
                <a16:creationId xmlns:a16="http://schemas.microsoft.com/office/drawing/2014/main" id="{0FC74AAB-536B-2082-AA63-9DAD525CF4EF}"/>
              </a:ext>
            </a:extLst>
          </p:cNvPr>
          <p:cNvSpPr/>
          <p:nvPr/>
        </p:nvSpPr>
        <p:spPr>
          <a:xfrm>
            <a:off x="8089416" y="3738185"/>
            <a:ext cx="365760" cy="365760"/>
          </a:xfrm>
          <a:prstGeom prst="ellipse">
            <a:avLst/>
          </a:prstGeom>
          <a:solidFill>
            <a:srgbClr val="99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36" name="Straight Connector 35">
            <a:extLst>
              <a:ext uri="{FF2B5EF4-FFF2-40B4-BE49-F238E27FC236}">
                <a16:creationId xmlns:a16="http://schemas.microsoft.com/office/drawing/2014/main" id="{94260FC6-865F-7D43-9336-A235DD7CEE95}"/>
              </a:ext>
            </a:extLst>
          </p:cNvPr>
          <p:cNvCxnSpPr>
            <a:cxnSpLocks/>
          </p:cNvCxnSpPr>
          <p:nvPr/>
        </p:nvCxnSpPr>
        <p:spPr>
          <a:xfrm>
            <a:off x="8268382" y="3242887"/>
            <a:ext cx="0" cy="504000"/>
          </a:xfrm>
          <a:prstGeom prst="line">
            <a:avLst/>
          </a:prstGeom>
          <a:ln>
            <a:solidFill>
              <a:srgbClr val="9933FF"/>
            </a:solidFill>
          </a:ln>
        </p:spPr>
        <p:style>
          <a:lnRef idx="2">
            <a:schemeClr val="dk1"/>
          </a:lnRef>
          <a:fillRef idx="0">
            <a:schemeClr val="dk1"/>
          </a:fillRef>
          <a:effectRef idx="1">
            <a:schemeClr val="dk1"/>
          </a:effectRef>
          <a:fontRef idx="minor">
            <a:schemeClr val="tx1"/>
          </a:fontRef>
        </p:style>
      </p:cxnSp>
      <p:sp>
        <p:nvSpPr>
          <p:cNvPr id="37" name="TextBox 36">
            <a:extLst>
              <a:ext uri="{FF2B5EF4-FFF2-40B4-BE49-F238E27FC236}">
                <a16:creationId xmlns:a16="http://schemas.microsoft.com/office/drawing/2014/main" id="{1FFAC164-5888-E6B8-535E-C4F2C8866B2B}"/>
              </a:ext>
            </a:extLst>
          </p:cNvPr>
          <p:cNvSpPr txBox="1"/>
          <p:nvPr/>
        </p:nvSpPr>
        <p:spPr>
          <a:xfrm>
            <a:off x="7812520" y="4530273"/>
            <a:ext cx="978153" cy="461665"/>
          </a:xfrm>
          <a:prstGeom prst="rect">
            <a:avLst/>
          </a:prstGeom>
          <a:noFill/>
        </p:spPr>
        <p:txBody>
          <a:bodyPr wrap="none" rtlCol="0">
            <a:spAutoFit/>
          </a:bodyPr>
          <a:lstStyle/>
          <a:p>
            <a:r>
              <a:rPr lang="en-US" sz="2400" b="1" dirty="0">
                <a:solidFill>
                  <a:srgbClr val="9933FF"/>
                </a:solidFill>
                <a:latin typeface="Calibri" panose="020F0502020204030204" pitchFamily="34" charset="0"/>
                <a:cs typeface="Calibri" panose="020F0502020204030204" pitchFamily="34" charset="0"/>
              </a:rPr>
              <a:t>Rule 4</a:t>
            </a:r>
            <a:endParaRPr lang="en-SG" sz="2400" b="1" dirty="0">
              <a:solidFill>
                <a:srgbClr val="9933FF"/>
              </a:solidFill>
              <a:latin typeface="Calibri" panose="020F0502020204030204" pitchFamily="34" charset="0"/>
              <a:cs typeface="Calibri" panose="020F0502020204030204" pitchFamily="34" charset="0"/>
            </a:endParaRPr>
          </a:p>
        </p:txBody>
      </p:sp>
      <p:sp>
        <p:nvSpPr>
          <p:cNvPr id="38" name="TextBox 37">
            <a:extLst>
              <a:ext uri="{FF2B5EF4-FFF2-40B4-BE49-F238E27FC236}">
                <a16:creationId xmlns:a16="http://schemas.microsoft.com/office/drawing/2014/main" id="{4AA93B49-888D-FCF4-2D29-7C18E9FA1B35}"/>
              </a:ext>
            </a:extLst>
          </p:cNvPr>
          <p:cNvSpPr txBox="1"/>
          <p:nvPr/>
        </p:nvSpPr>
        <p:spPr>
          <a:xfrm>
            <a:off x="6794979" y="1257994"/>
            <a:ext cx="2944101" cy="1631216"/>
          </a:xfrm>
          <a:prstGeom prst="rect">
            <a:avLst/>
          </a:prstGeom>
          <a:noFill/>
        </p:spPr>
        <p:txBody>
          <a:bodyPr wrap="square" rtlCol="0">
            <a:spAutoFit/>
          </a:bodyPr>
          <a:lstStyle/>
          <a:p>
            <a:pPr algn="ctr"/>
            <a:r>
              <a:rPr lang="en-IE" sz="2000" dirty="0">
                <a:solidFill>
                  <a:srgbClr val="9933FF"/>
                </a:solidFill>
                <a:latin typeface="Calibri" panose="020F0502020204030204" pitchFamily="34" charset="0"/>
                <a:cs typeface="Calibri" panose="020F0502020204030204" pitchFamily="34" charset="0"/>
              </a:rPr>
              <a:t>Use quotation marks when writing the titles of books, films, magazines, plays, songs, poems, article titles, and chapters.</a:t>
            </a:r>
            <a:endParaRPr lang="en-SG" sz="2000" dirty="0">
              <a:solidFill>
                <a:srgbClr val="9933FF"/>
              </a:solidFill>
              <a:latin typeface="Calibri" panose="020F0502020204030204" pitchFamily="34" charset="0"/>
              <a:cs typeface="Calibri" panose="020F0502020204030204" pitchFamily="34" charset="0"/>
            </a:endParaRPr>
          </a:p>
        </p:txBody>
      </p:sp>
      <p:sp>
        <p:nvSpPr>
          <p:cNvPr id="41" name="Oval 40">
            <a:extLst>
              <a:ext uri="{FF2B5EF4-FFF2-40B4-BE49-F238E27FC236}">
                <a16:creationId xmlns:a16="http://schemas.microsoft.com/office/drawing/2014/main" id="{B649A60A-3F40-04DF-7AAB-76A509591EE8}"/>
              </a:ext>
            </a:extLst>
          </p:cNvPr>
          <p:cNvSpPr/>
          <p:nvPr/>
        </p:nvSpPr>
        <p:spPr>
          <a:xfrm flipH="1" flipV="1">
            <a:off x="8157510" y="3026863"/>
            <a:ext cx="221744" cy="221744"/>
          </a:xfrm>
          <a:prstGeom prst="ellipse">
            <a:avLst/>
          </a:prstGeom>
          <a:solidFill>
            <a:srgbClr val="99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 name="Oval 42">
            <a:extLst>
              <a:ext uri="{FF2B5EF4-FFF2-40B4-BE49-F238E27FC236}">
                <a16:creationId xmlns:a16="http://schemas.microsoft.com/office/drawing/2014/main" id="{9F36DFA8-02A3-F344-57DF-90470C322793}"/>
              </a:ext>
            </a:extLst>
          </p:cNvPr>
          <p:cNvSpPr/>
          <p:nvPr/>
        </p:nvSpPr>
        <p:spPr>
          <a:xfrm>
            <a:off x="10313672" y="3738185"/>
            <a:ext cx="365760" cy="365760"/>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45" name="Straight Connector 44">
            <a:extLst>
              <a:ext uri="{FF2B5EF4-FFF2-40B4-BE49-F238E27FC236}">
                <a16:creationId xmlns:a16="http://schemas.microsoft.com/office/drawing/2014/main" id="{EE08DD33-9072-B553-15ED-A3B6E90DC994}"/>
              </a:ext>
            </a:extLst>
          </p:cNvPr>
          <p:cNvCxnSpPr>
            <a:cxnSpLocks/>
          </p:cNvCxnSpPr>
          <p:nvPr/>
        </p:nvCxnSpPr>
        <p:spPr>
          <a:xfrm>
            <a:off x="10510321" y="4083806"/>
            <a:ext cx="0" cy="504000"/>
          </a:xfrm>
          <a:prstGeom prst="line">
            <a:avLst/>
          </a:prstGeom>
          <a:ln>
            <a:solidFill>
              <a:srgbClr val="FF3399"/>
            </a:solidFill>
          </a:ln>
        </p:spPr>
        <p:style>
          <a:lnRef idx="2">
            <a:schemeClr val="dk1"/>
          </a:lnRef>
          <a:fillRef idx="0">
            <a:schemeClr val="dk1"/>
          </a:fillRef>
          <a:effectRef idx="1">
            <a:schemeClr val="dk1"/>
          </a:effectRef>
          <a:fontRef idx="minor">
            <a:schemeClr val="tx1"/>
          </a:fontRef>
        </p:style>
      </p:cxnSp>
      <p:sp>
        <p:nvSpPr>
          <p:cNvPr id="46" name="TextBox 45">
            <a:extLst>
              <a:ext uri="{FF2B5EF4-FFF2-40B4-BE49-F238E27FC236}">
                <a16:creationId xmlns:a16="http://schemas.microsoft.com/office/drawing/2014/main" id="{B0900D94-919F-44D6-B3E4-D58C8262C0D2}"/>
              </a:ext>
            </a:extLst>
          </p:cNvPr>
          <p:cNvSpPr txBox="1"/>
          <p:nvPr/>
        </p:nvSpPr>
        <p:spPr>
          <a:xfrm>
            <a:off x="9955428" y="2874174"/>
            <a:ext cx="978153" cy="461665"/>
          </a:xfrm>
          <a:prstGeom prst="rect">
            <a:avLst/>
          </a:prstGeom>
          <a:noFill/>
        </p:spPr>
        <p:txBody>
          <a:bodyPr wrap="none" rtlCol="0">
            <a:spAutoFit/>
          </a:bodyPr>
          <a:lstStyle/>
          <a:p>
            <a:r>
              <a:rPr lang="en-US" sz="2400" b="1" dirty="0">
                <a:solidFill>
                  <a:srgbClr val="FF3399"/>
                </a:solidFill>
                <a:latin typeface="Calibri" panose="020F0502020204030204" pitchFamily="34" charset="0"/>
                <a:cs typeface="Calibri" panose="020F0502020204030204" pitchFamily="34" charset="0"/>
              </a:rPr>
              <a:t>Rule 5</a:t>
            </a:r>
            <a:endParaRPr lang="en-SG" sz="2400" b="1" dirty="0">
              <a:solidFill>
                <a:srgbClr val="FF3399"/>
              </a:solidFill>
              <a:latin typeface="Calibri" panose="020F0502020204030204" pitchFamily="34" charset="0"/>
              <a:cs typeface="Calibri" panose="020F0502020204030204" pitchFamily="34" charset="0"/>
            </a:endParaRPr>
          </a:p>
        </p:txBody>
      </p:sp>
      <p:sp>
        <p:nvSpPr>
          <p:cNvPr id="47" name="TextBox 46">
            <a:extLst>
              <a:ext uri="{FF2B5EF4-FFF2-40B4-BE49-F238E27FC236}">
                <a16:creationId xmlns:a16="http://schemas.microsoft.com/office/drawing/2014/main" id="{4C0F1CEE-DEDD-472A-98FC-4FC1C3DFBB3A}"/>
              </a:ext>
            </a:extLst>
          </p:cNvPr>
          <p:cNvSpPr txBox="1"/>
          <p:nvPr/>
        </p:nvSpPr>
        <p:spPr>
          <a:xfrm>
            <a:off x="8795384" y="4906542"/>
            <a:ext cx="3396616" cy="1323439"/>
          </a:xfrm>
          <a:prstGeom prst="rect">
            <a:avLst/>
          </a:prstGeom>
          <a:noFill/>
        </p:spPr>
        <p:txBody>
          <a:bodyPr wrap="square" rtlCol="0">
            <a:spAutoFit/>
          </a:bodyPr>
          <a:lstStyle/>
          <a:p>
            <a:pPr algn="ctr"/>
            <a:r>
              <a:rPr lang="en-IE" sz="2000" dirty="0">
                <a:solidFill>
                  <a:srgbClr val="FF3399"/>
                </a:solidFill>
                <a:latin typeface="Calibri" panose="020F0502020204030204" pitchFamily="34" charset="0"/>
                <a:cs typeface="Calibri" panose="020F0502020204030204" pitchFamily="34" charset="0"/>
              </a:rPr>
              <a:t>Single quotation marks, or single inverted</a:t>
            </a:r>
            <a:r>
              <a:rPr lang="en-IE" sz="2000" b="1" dirty="0">
                <a:solidFill>
                  <a:srgbClr val="FF3399"/>
                </a:solidFill>
                <a:latin typeface="Calibri" panose="020F0502020204030204" pitchFamily="34" charset="0"/>
                <a:cs typeface="Calibri" panose="020F0502020204030204" pitchFamily="34" charset="0"/>
              </a:rPr>
              <a:t> </a:t>
            </a:r>
            <a:r>
              <a:rPr lang="en-IE" sz="2000" dirty="0">
                <a:solidFill>
                  <a:srgbClr val="FF3399"/>
                </a:solidFill>
                <a:latin typeface="Calibri" panose="020F0502020204030204" pitchFamily="34" charset="0"/>
                <a:cs typeface="Calibri" panose="020F0502020204030204" pitchFamily="34" charset="0"/>
              </a:rPr>
              <a:t>commas, are used when we use quotation marks within quotation marks.</a:t>
            </a:r>
            <a:endParaRPr lang="en-IN" sz="2000" dirty="0">
              <a:solidFill>
                <a:srgbClr val="FF3399"/>
              </a:solidFill>
              <a:latin typeface="Calibri" panose="020F0502020204030204" pitchFamily="34" charset="0"/>
              <a:cs typeface="Calibri" panose="020F0502020204030204" pitchFamily="34" charset="0"/>
            </a:endParaRPr>
          </a:p>
        </p:txBody>
      </p:sp>
      <p:sp>
        <p:nvSpPr>
          <p:cNvPr id="48" name="Oval 47">
            <a:extLst>
              <a:ext uri="{FF2B5EF4-FFF2-40B4-BE49-F238E27FC236}">
                <a16:creationId xmlns:a16="http://schemas.microsoft.com/office/drawing/2014/main" id="{F17F5658-B07F-4640-09AD-9A7D5EEAD419}"/>
              </a:ext>
            </a:extLst>
          </p:cNvPr>
          <p:cNvSpPr/>
          <p:nvPr/>
        </p:nvSpPr>
        <p:spPr>
          <a:xfrm flipH="1" flipV="1">
            <a:off x="10399449" y="4587806"/>
            <a:ext cx="221744" cy="22174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1" name="Google Shape;39;p2">
            <a:extLst>
              <a:ext uri="{FF2B5EF4-FFF2-40B4-BE49-F238E27FC236}">
                <a16:creationId xmlns:a16="http://schemas.microsoft.com/office/drawing/2014/main" id="{04935003-0C30-3260-A01E-5C5706B17D47}"/>
              </a:ext>
            </a:extLst>
          </p:cNvPr>
          <p:cNvSpPr txBox="1">
            <a:spLocks noGrp="1"/>
          </p:cNvSpPr>
          <p:nvPr>
            <p:ph type="title"/>
          </p:nvPr>
        </p:nvSpPr>
        <p:spPr>
          <a:xfrm>
            <a:off x="1447787" y="71414"/>
            <a:ext cx="9296427" cy="654032"/>
          </a:xfrm>
          <a:prstGeom prst="rect">
            <a:avLst/>
          </a:prstGeom>
          <a:ln/>
        </p:spPr>
        <p:style>
          <a:lnRef idx="1">
            <a:schemeClr val="dk1"/>
          </a:lnRef>
          <a:fillRef idx="2">
            <a:schemeClr val="dk1"/>
          </a:fillRef>
          <a:effectRef idx="1">
            <a:schemeClr val="dk1"/>
          </a:effectRef>
          <a:fontRef idx="minor">
            <a:schemeClr val="dk1"/>
          </a:fontRef>
        </p:style>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a:solidFill>
                  <a:schemeClr val="tx1"/>
                </a:solidFill>
              </a:rPr>
              <a:t>Quotation Marks</a:t>
            </a:r>
            <a:endParaRPr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250" fill="hold"/>
                                        <p:tgtEl>
                                          <p:spTgt spid="11"/>
                                        </p:tgtEl>
                                        <p:attrNameLst>
                                          <p:attrName>ppt_w</p:attrName>
                                        </p:attrNameLst>
                                      </p:cBhvr>
                                      <p:tavLst>
                                        <p:tav tm="0">
                                          <p:val>
                                            <p:fltVal val="0"/>
                                          </p:val>
                                        </p:tav>
                                        <p:tav tm="100000">
                                          <p:val>
                                            <p:strVal val="#ppt_w"/>
                                          </p:val>
                                        </p:tav>
                                      </p:tavLst>
                                    </p:anim>
                                    <p:anim calcmode="lin" valueType="num">
                                      <p:cBhvr>
                                        <p:cTn id="8" dur="250" fill="hold"/>
                                        <p:tgtEl>
                                          <p:spTgt spid="11"/>
                                        </p:tgtEl>
                                        <p:attrNameLst>
                                          <p:attrName>ppt_h</p:attrName>
                                        </p:attrNameLst>
                                      </p:cBhvr>
                                      <p:tavLst>
                                        <p:tav tm="0">
                                          <p:val>
                                            <p:fltVal val="0"/>
                                          </p:val>
                                        </p:tav>
                                        <p:tav tm="100000">
                                          <p:val>
                                            <p:strVal val="#ppt_h"/>
                                          </p:val>
                                        </p:tav>
                                      </p:tavLst>
                                    </p:anim>
                                    <p:animEffect transition="in" filter="fade">
                                      <p:cBhvr>
                                        <p:cTn id="9" dur="250"/>
                                        <p:tgtEl>
                                          <p:spTgt spid="11"/>
                                        </p:tgtEl>
                                      </p:cBhvr>
                                    </p:animEffect>
                                  </p:childTnLst>
                                </p:cTn>
                              </p:par>
                            </p:childTnLst>
                          </p:cTn>
                        </p:par>
                        <p:par>
                          <p:cTn id="10" fill="hold">
                            <p:stCondLst>
                              <p:cond delay="250"/>
                            </p:stCondLst>
                            <p:childTnLst>
                              <p:par>
                                <p:cTn id="11" presetID="53" presetClass="entr" presetSubtype="16"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250" fill="hold"/>
                                        <p:tgtEl>
                                          <p:spTgt spid="12"/>
                                        </p:tgtEl>
                                        <p:attrNameLst>
                                          <p:attrName>ppt_w</p:attrName>
                                        </p:attrNameLst>
                                      </p:cBhvr>
                                      <p:tavLst>
                                        <p:tav tm="0">
                                          <p:val>
                                            <p:fltVal val="0"/>
                                          </p:val>
                                        </p:tav>
                                        <p:tav tm="100000">
                                          <p:val>
                                            <p:strVal val="#ppt_w"/>
                                          </p:val>
                                        </p:tav>
                                      </p:tavLst>
                                    </p:anim>
                                    <p:anim calcmode="lin" valueType="num">
                                      <p:cBhvr>
                                        <p:cTn id="14" dur="250" fill="hold"/>
                                        <p:tgtEl>
                                          <p:spTgt spid="12"/>
                                        </p:tgtEl>
                                        <p:attrNameLst>
                                          <p:attrName>ppt_h</p:attrName>
                                        </p:attrNameLst>
                                      </p:cBhvr>
                                      <p:tavLst>
                                        <p:tav tm="0">
                                          <p:val>
                                            <p:fltVal val="0"/>
                                          </p:val>
                                        </p:tav>
                                        <p:tav tm="100000">
                                          <p:val>
                                            <p:strVal val="#ppt_h"/>
                                          </p:val>
                                        </p:tav>
                                      </p:tavLst>
                                    </p:anim>
                                    <p:animEffect transition="in" filter="fade">
                                      <p:cBhvr>
                                        <p:cTn id="15" dur="250"/>
                                        <p:tgtEl>
                                          <p:spTgt spid="12"/>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up)">
                                      <p:cBhvr>
                                        <p:cTn id="19" dur="500"/>
                                        <p:tgtEl>
                                          <p:spTgt spid="14"/>
                                        </p:tgtEl>
                                      </p:cBhvr>
                                    </p:animEffect>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1500"/>
                            </p:stCondLst>
                            <p:childTnLst>
                              <p:par>
                                <p:cTn id="27" presetID="47"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left)">
                                      <p:cBhvr>
                                        <p:cTn id="41" dur="500"/>
                                        <p:tgtEl>
                                          <p:spTgt spid="18"/>
                                        </p:tgtEl>
                                      </p:cBhvr>
                                    </p:animEffect>
                                  </p:childTnLst>
                                </p:cTn>
                              </p:par>
                            </p:childTnLst>
                          </p:cTn>
                        </p:par>
                        <p:par>
                          <p:cTn id="42" fill="hold">
                            <p:stCondLst>
                              <p:cond delay="500"/>
                            </p:stCondLst>
                            <p:childTnLst>
                              <p:par>
                                <p:cTn id="43" presetID="53" presetClass="entr" presetSubtype="16"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250" fill="hold"/>
                                        <p:tgtEl>
                                          <p:spTgt spid="20"/>
                                        </p:tgtEl>
                                        <p:attrNameLst>
                                          <p:attrName>ppt_w</p:attrName>
                                        </p:attrNameLst>
                                      </p:cBhvr>
                                      <p:tavLst>
                                        <p:tav tm="0">
                                          <p:val>
                                            <p:fltVal val="0"/>
                                          </p:val>
                                        </p:tav>
                                        <p:tav tm="100000">
                                          <p:val>
                                            <p:strVal val="#ppt_w"/>
                                          </p:val>
                                        </p:tav>
                                      </p:tavLst>
                                    </p:anim>
                                    <p:anim calcmode="lin" valueType="num">
                                      <p:cBhvr>
                                        <p:cTn id="46" dur="250" fill="hold"/>
                                        <p:tgtEl>
                                          <p:spTgt spid="20"/>
                                        </p:tgtEl>
                                        <p:attrNameLst>
                                          <p:attrName>ppt_h</p:attrName>
                                        </p:attrNameLst>
                                      </p:cBhvr>
                                      <p:tavLst>
                                        <p:tav tm="0">
                                          <p:val>
                                            <p:fltVal val="0"/>
                                          </p:val>
                                        </p:tav>
                                        <p:tav tm="100000">
                                          <p:val>
                                            <p:strVal val="#ppt_h"/>
                                          </p:val>
                                        </p:tav>
                                      </p:tavLst>
                                    </p:anim>
                                    <p:animEffect transition="in" filter="fade">
                                      <p:cBhvr>
                                        <p:cTn id="47" dur="250"/>
                                        <p:tgtEl>
                                          <p:spTgt spid="20"/>
                                        </p:tgtEl>
                                      </p:cBhvr>
                                    </p:animEffect>
                                  </p:childTnLst>
                                </p:cTn>
                              </p:par>
                            </p:childTnLst>
                          </p:cTn>
                        </p:par>
                        <p:par>
                          <p:cTn id="48" fill="hold">
                            <p:stCondLst>
                              <p:cond delay="750"/>
                            </p:stCondLst>
                            <p:childTnLst>
                              <p:par>
                                <p:cTn id="49" presetID="53" presetClass="entr" presetSubtype="16" fill="hold" grpId="0" nodeType="after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250" fill="hold"/>
                                        <p:tgtEl>
                                          <p:spTgt spid="5"/>
                                        </p:tgtEl>
                                        <p:attrNameLst>
                                          <p:attrName>ppt_w</p:attrName>
                                        </p:attrNameLst>
                                      </p:cBhvr>
                                      <p:tavLst>
                                        <p:tav tm="0">
                                          <p:val>
                                            <p:fltVal val="0"/>
                                          </p:val>
                                        </p:tav>
                                        <p:tav tm="100000">
                                          <p:val>
                                            <p:strVal val="#ppt_w"/>
                                          </p:val>
                                        </p:tav>
                                      </p:tavLst>
                                    </p:anim>
                                    <p:anim calcmode="lin" valueType="num">
                                      <p:cBhvr>
                                        <p:cTn id="52" dur="250" fill="hold"/>
                                        <p:tgtEl>
                                          <p:spTgt spid="5"/>
                                        </p:tgtEl>
                                        <p:attrNameLst>
                                          <p:attrName>ppt_h</p:attrName>
                                        </p:attrNameLst>
                                      </p:cBhvr>
                                      <p:tavLst>
                                        <p:tav tm="0">
                                          <p:val>
                                            <p:fltVal val="0"/>
                                          </p:val>
                                        </p:tav>
                                        <p:tav tm="100000">
                                          <p:val>
                                            <p:strVal val="#ppt_h"/>
                                          </p:val>
                                        </p:tav>
                                      </p:tavLst>
                                    </p:anim>
                                    <p:animEffect transition="in" filter="fade">
                                      <p:cBhvr>
                                        <p:cTn id="53" dur="250"/>
                                        <p:tgtEl>
                                          <p:spTgt spid="5"/>
                                        </p:tgtEl>
                                      </p:cBhvr>
                                    </p:animEffect>
                                  </p:childTnLst>
                                </p:cTn>
                              </p:par>
                            </p:childTnLst>
                          </p:cTn>
                        </p:par>
                        <p:par>
                          <p:cTn id="54" fill="hold">
                            <p:stCondLst>
                              <p:cond delay="1000"/>
                            </p:stCondLst>
                            <p:childTnLst>
                              <p:par>
                                <p:cTn id="55" presetID="22" presetClass="entr" presetSubtype="4"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down)">
                                      <p:cBhvr>
                                        <p:cTn id="57" dur="500"/>
                                        <p:tgtEl>
                                          <p:spTgt spid="22"/>
                                        </p:tgtEl>
                                      </p:cBhvr>
                                    </p:animEffect>
                                  </p:childTnLst>
                                </p:cTn>
                              </p:par>
                            </p:childTnLst>
                          </p:cTn>
                        </p:par>
                        <p:par>
                          <p:cTn id="58" fill="hold">
                            <p:stCondLst>
                              <p:cond delay="1500"/>
                            </p:stCondLst>
                            <p:childTnLst>
                              <p:par>
                                <p:cTn id="59" presetID="53" presetClass="entr" presetSubtype="16"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p:cTn id="61" dur="500" fill="hold"/>
                                        <p:tgtEl>
                                          <p:spTgt spid="25"/>
                                        </p:tgtEl>
                                        <p:attrNameLst>
                                          <p:attrName>ppt_w</p:attrName>
                                        </p:attrNameLst>
                                      </p:cBhvr>
                                      <p:tavLst>
                                        <p:tav tm="0">
                                          <p:val>
                                            <p:fltVal val="0"/>
                                          </p:val>
                                        </p:tav>
                                        <p:tav tm="100000">
                                          <p:val>
                                            <p:strVal val="#ppt_w"/>
                                          </p:val>
                                        </p:tav>
                                      </p:tavLst>
                                    </p:anim>
                                    <p:anim calcmode="lin" valueType="num">
                                      <p:cBhvr>
                                        <p:cTn id="62" dur="500" fill="hold"/>
                                        <p:tgtEl>
                                          <p:spTgt spid="25"/>
                                        </p:tgtEl>
                                        <p:attrNameLst>
                                          <p:attrName>ppt_h</p:attrName>
                                        </p:attrNameLst>
                                      </p:cBhvr>
                                      <p:tavLst>
                                        <p:tav tm="0">
                                          <p:val>
                                            <p:fltVal val="0"/>
                                          </p:val>
                                        </p:tav>
                                        <p:tav tm="100000">
                                          <p:val>
                                            <p:strVal val="#ppt_h"/>
                                          </p:val>
                                        </p:tav>
                                      </p:tavLst>
                                    </p:anim>
                                    <p:animEffect transition="in" filter="fade">
                                      <p:cBhvr>
                                        <p:cTn id="63" dur="500"/>
                                        <p:tgtEl>
                                          <p:spTgt spid="25"/>
                                        </p:tgtEl>
                                      </p:cBhvr>
                                    </p:animEffect>
                                  </p:childTnLst>
                                </p:cTn>
                              </p:par>
                            </p:childTnLst>
                          </p:cTn>
                        </p:par>
                        <p:par>
                          <p:cTn id="64" fill="hold">
                            <p:stCondLst>
                              <p:cond delay="2000"/>
                            </p:stCondLst>
                            <p:childTnLst>
                              <p:par>
                                <p:cTn id="65" presetID="47"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1000"/>
                                        <p:tgtEl>
                                          <p:spTgt spid="23"/>
                                        </p:tgtEl>
                                      </p:cBhvr>
                                    </p:animEffect>
                                    <p:anim calcmode="lin" valueType="num">
                                      <p:cBhvr>
                                        <p:cTn id="73" dur="1000" fill="hold"/>
                                        <p:tgtEl>
                                          <p:spTgt spid="23"/>
                                        </p:tgtEl>
                                        <p:attrNameLst>
                                          <p:attrName>ppt_x</p:attrName>
                                        </p:attrNameLst>
                                      </p:cBhvr>
                                      <p:tavLst>
                                        <p:tav tm="0">
                                          <p:val>
                                            <p:strVal val="#ppt_x"/>
                                          </p:val>
                                        </p:tav>
                                        <p:tav tm="100000">
                                          <p:val>
                                            <p:strVal val="#ppt_x"/>
                                          </p:val>
                                        </p:tav>
                                      </p:tavLst>
                                    </p:anim>
                                    <p:anim calcmode="lin" valueType="num">
                                      <p:cBhvr>
                                        <p:cTn id="7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wipe(left)">
                                      <p:cBhvr>
                                        <p:cTn id="79" dur="500"/>
                                        <p:tgtEl>
                                          <p:spTgt spid="8"/>
                                        </p:tgtEl>
                                      </p:cBhvr>
                                    </p:animEffect>
                                  </p:childTnLst>
                                </p:cTn>
                              </p:par>
                            </p:childTnLst>
                          </p:cTn>
                        </p:par>
                        <p:par>
                          <p:cTn id="80" fill="hold">
                            <p:stCondLst>
                              <p:cond delay="500"/>
                            </p:stCondLst>
                            <p:childTnLst>
                              <p:par>
                                <p:cTn id="81" presetID="53" presetClass="entr" presetSubtype="16" fill="hold" grpId="0"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250" fill="hold"/>
                                        <p:tgtEl>
                                          <p:spTgt spid="27"/>
                                        </p:tgtEl>
                                        <p:attrNameLst>
                                          <p:attrName>ppt_w</p:attrName>
                                        </p:attrNameLst>
                                      </p:cBhvr>
                                      <p:tavLst>
                                        <p:tav tm="0">
                                          <p:val>
                                            <p:fltVal val="0"/>
                                          </p:val>
                                        </p:tav>
                                        <p:tav tm="100000">
                                          <p:val>
                                            <p:strVal val="#ppt_w"/>
                                          </p:val>
                                        </p:tav>
                                      </p:tavLst>
                                    </p:anim>
                                    <p:anim calcmode="lin" valueType="num">
                                      <p:cBhvr>
                                        <p:cTn id="84" dur="250" fill="hold"/>
                                        <p:tgtEl>
                                          <p:spTgt spid="27"/>
                                        </p:tgtEl>
                                        <p:attrNameLst>
                                          <p:attrName>ppt_h</p:attrName>
                                        </p:attrNameLst>
                                      </p:cBhvr>
                                      <p:tavLst>
                                        <p:tav tm="0">
                                          <p:val>
                                            <p:fltVal val="0"/>
                                          </p:val>
                                        </p:tav>
                                        <p:tav tm="100000">
                                          <p:val>
                                            <p:strVal val="#ppt_h"/>
                                          </p:val>
                                        </p:tav>
                                      </p:tavLst>
                                    </p:anim>
                                    <p:animEffect transition="in" filter="fade">
                                      <p:cBhvr>
                                        <p:cTn id="85" dur="250"/>
                                        <p:tgtEl>
                                          <p:spTgt spid="27"/>
                                        </p:tgtEl>
                                      </p:cBhvr>
                                    </p:animEffect>
                                  </p:childTnLst>
                                </p:cTn>
                              </p:par>
                            </p:childTnLst>
                          </p:cTn>
                        </p:par>
                        <p:par>
                          <p:cTn id="86" fill="hold">
                            <p:stCondLst>
                              <p:cond delay="750"/>
                            </p:stCondLst>
                            <p:childTnLst>
                              <p:par>
                                <p:cTn id="87" presetID="53" presetClass="entr" presetSubtype="16" fill="hold" grpId="0" nodeType="afterEffect">
                                  <p:stCondLst>
                                    <p:cond delay="0"/>
                                  </p:stCondLst>
                                  <p:childTnLst>
                                    <p:set>
                                      <p:cBhvr>
                                        <p:cTn id="88" dur="1" fill="hold">
                                          <p:stCondLst>
                                            <p:cond delay="0"/>
                                          </p:stCondLst>
                                        </p:cTn>
                                        <p:tgtEl>
                                          <p:spTgt spid="4"/>
                                        </p:tgtEl>
                                        <p:attrNameLst>
                                          <p:attrName>style.visibility</p:attrName>
                                        </p:attrNameLst>
                                      </p:cBhvr>
                                      <p:to>
                                        <p:strVal val="visible"/>
                                      </p:to>
                                    </p:set>
                                    <p:anim calcmode="lin" valueType="num">
                                      <p:cBhvr>
                                        <p:cTn id="89" dur="250" fill="hold"/>
                                        <p:tgtEl>
                                          <p:spTgt spid="4"/>
                                        </p:tgtEl>
                                        <p:attrNameLst>
                                          <p:attrName>ppt_w</p:attrName>
                                        </p:attrNameLst>
                                      </p:cBhvr>
                                      <p:tavLst>
                                        <p:tav tm="0">
                                          <p:val>
                                            <p:fltVal val="0"/>
                                          </p:val>
                                        </p:tav>
                                        <p:tav tm="100000">
                                          <p:val>
                                            <p:strVal val="#ppt_w"/>
                                          </p:val>
                                        </p:tav>
                                      </p:tavLst>
                                    </p:anim>
                                    <p:anim calcmode="lin" valueType="num">
                                      <p:cBhvr>
                                        <p:cTn id="90" dur="250" fill="hold"/>
                                        <p:tgtEl>
                                          <p:spTgt spid="4"/>
                                        </p:tgtEl>
                                        <p:attrNameLst>
                                          <p:attrName>ppt_h</p:attrName>
                                        </p:attrNameLst>
                                      </p:cBhvr>
                                      <p:tavLst>
                                        <p:tav tm="0">
                                          <p:val>
                                            <p:fltVal val="0"/>
                                          </p:val>
                                        </p:tav>
                                        <p:tav tm="100000">
                                          <p:val>
                                            <p:strVal val="#ppt_h"/>
                                          </p:val>
                                        </p:tav>
                                      </p:tavLst>
                                    </p:anim>
                                    <p:animEffect transition="in" filter="fade">
                                      <p:cBhvr>
                                        <p:cTn id="91" dur="250"/>
                                        <p:tgtEl>
                                          <p:spTgt spid="4"/>
                                        </p:tgtEl>
                                      </p:cBhvr>
                                    </p:animEffect>
                                  </p:childTnLst>
                                </p:cTn>
                              </p:par>
                            </p:childTnLst>
                          </p:cTn>
                        </p:par>
                        <p:par>
                          <p:cTn id="92" fill="hold">
                            <p:stCondLst>
                              <p:cond delay="1000"/>
                            </p:stCondLst>
                            <p:childTnLst>
                              <p:par>
                                <p:cTn id="93" presetID="22" presetClass="entr" presetSubtype="1" fill="hold" nodeType="after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wipe(up)">
                                      <p:cBhvr>
                                        <p:cTn id="95" dur="500"/>
                                        <p:tgtEl>
                                          <p:spTgt spid="29"/>
                                        </p:tgtEl>
                                      </p:cBhvr>
                                    </p:animEffect>
                                  </p:childTnLst>
                                </p:cTn>
                              </p:par>
                            </p:childTnLst>
                          </p:cTn>
                        </p:par>
                        <p:par>
                          <p:cTn id="96" fill="hold">
                            <p:stCondLst>
                              <p:cond delay="1500"/>
                            </p:stCondLst>
                            <p:childTnLst>
                              <p:par>
                                <p:cTn id="97" presetID="53" presetClass="entr" presetSubtype="16" fill="hold" grpId="0" nodeType="afterEffect">
                                  <p:stCondLst>
                                    <p:cond delay="0"/>
                                  </p:stCondLst>
                                  <p:childTnLst>
                                    <p:set>
                                      <p:cBhvr>
                                        <p:cTn id="98" dur="1" fill="hold">
                                          <p:stCondLst>
                                            <p:cond delay="0"/>
                                          </p:stCondLst>
                                        </p:cTn>
                                        <p:tgtEl>
                                          <p:spTgt spid="32"/>
                                        </p:tgtEl>
                                        <p:attrNameLst>
                                          <p:attrName>style.visibility</p:attrName>
                                        </p:attrNameLst>
                                      </p:cBhvr>
                                      <p:to>
                                        <p:strVal val="visible"/>
                                      </p:to>
                                    </p:set>
                                    <p:anim calcmode="lin" valueType="num">
                                      <p:cBhvr>
                                        <p:cTn id="99" dur="500" fill="hold"/>
                                        <p:tgtEl>
                                          <p:spTgt spid="32"/>
                                        </p:tgtEl>
                                        <p:attrNameLst>
                                          <p:attrName>ppt_w</p:attrName>
                                        </p:attrNameLst>
                                      </p:cBhvr>
                                      <p:tavLst>
                                        <p:tav tm="0">
                                          <p:val>
                                            <p:fltVal val="0"/>
                                          </p:val>
                                        </p:tav>
                                        <p:tav tm="100000">
                                          <p:val>
                                            <p:strVal val="#ppt_w"/>
                                          </p:val>
                                        </p:tav>
                                      </p:tavLst>
                                    </p:anim>
                                    <p:anim calcmode="lin" valueType="num">
                                      <p:cBhvr>
                                        <p:cTn id="100" dur="500" fill="hold"/>
                                        <p:tgtEl>
                                          <p:spTgt spid="32"/>
                                        </p:tgtEl>
                                        <p:attrNameLst>
                                          <p:attrName>ppt_h</p:attrName>
                                        </p:attrNameLst>
                                      </p:cBhvr>
                                      <p:tavLst>
                                        <p:tav tm="0">
                                          <p:val>
                                            <p:fltVal val="0"/>
                                          </p:val>
                                        </p:tav>
                                        <p:tav tm="100000">
                                          <p:val>
                                            <p:strVal val="#ppt_h"/>
                                          </p:val>
                                        </p:tav>
                                      </p:tavLst>
                                    </p:anim>
                                    <p:animEffect transition="in" filter="fade">
                                      <p:cBhvr>
                                        <p:cTn id="101" dur="500"/>
                                        <p:tgtEl>
                                          <p:spTgt spid="32"/>
                                        </p:tgtEl>
                                      </p:cBhvr>
                                    </p:animEffect>
                                  </p:childTnLst>
                                </p:cTn>
                              </p:par>
                            </p:childTnLst>
                          </p:cTn>
                        </p:par>
                        <p:par>
                          <p:cTn id="102" fill="hold">
                            <p:stCondLst>
                              <p:cond delay="2000"/>
                            </p:stCondLst>
                            <p:childTnLst>
                              <p:par>
                                <p:cTn id="103" presetID="47" presetClass="entr" presetSubtype="0" fill="hold" grpId="0" nodeType="after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fade">
                                      <p:cBhvr>
                                        <p:cTn id="105" dur="1000"/>
                                        <p:tgtEl>
                                          <p:spTgt spid="30"/>
                                        </p:tgtEl>
                                      </p:cBhvr>
                                    </p:animEffect>
                                    <p:anim calcmode="lin" valueType="num">
                                      <p:cBhvr>
                                        <p:cTn id="106" dur="1000" fill="hold"/>
                                        <p:tgtEl>
                                          <p:spTgt spid="30"/>
                                        </p:tgtEl>
                                        <p:attrNameLst>
                                          <p:attrName>ppt_x</p:attrName>
                                        </p:attrNameLst>
                                      </p:cBhvr>
                                      <p:tavLst>
                                        <p:tav tm="0">
                                          <p:val>
                                            <p:strVal val="#ppt_x"/>
                                          </p:val>
                                        </p:tav>
                                        <p:tav tm="100000">
                                          <p:val>
                                            <p:strVal val="#ppt_x"/>
                                          </p:val>
                                        </p:tav>
                                      </p:tavLst>
                                    </p:anim>
                                    <p:anim calcmode="lin" valueType="num">
                                      <p:cBhvr>
                                        <p:cTn id="107" dur="1000" fill="hold"/>
                                        <p:tgtEl>
                                          <p:spTgt spid="30"/>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31"/>
                                        </p:tgtEl>
                                        <p:attrNameLst>
                                          <p:attrName>style.visibility</p:attrName>
                                        </p:attrNameLst>
                                      </p:cBhvr>
                                      <p:to>
                                        <p:strVal val="visible"/>
                                      </p:to>
                                    </p:set>
                                    <p:animEffect transition="in" filter="fade">
                                      <p:cBhvr>
                                        <p:cTn id="110" dur="1000"/>
                                        <p:tgtEl>
                                          <p:spTgt spid="31"/>
                                        </p:tgtEl>
                                      </p:cBhvr>
                                    </p:animEffect>
                                    <p:anim calcmode="lin" valueType="num">
                                      <p:cBhvr>
                                        <p:cTn id="111" dur="1000" fill="hold"/>
                                        <p:tgtEl>
                                          <p:spTgt spid="31"/>
                                        </p:tgtEl>
                                        <p:attrNameLst>
                                          <p:attrName>ppt_x</p:attrName>
                                        </p:attrNameLst>
                                      </p:cBhvr>
                                      <p:tavLst>
                                        <p:tav tm="0">
                                          <p:val>
                                            <p:strVal val="#ppt_x"/>
                                          </p:val>
                                        </p:tav>
                                        <p:tav tm="100000">
                                          <p:val>
                                            <p:strVal val="#ppt_x"/>
                                          </p:val>
                                        </p:tav>
                                      </p:tavLst>
                                    </p:anim>
                                    <p:anim calcmode="lin" valueType="num">
                                      <p:cBhvr>
                                        <p:cTn id="11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7"/>
                                        </p:tgtEl>
                                        <p:attrNameLst>
                                          <p:attrName>style.visibility</p:attrName>
                                        </p:attrNameLst>
                                      </p:cBhvr>
                                      <p:to>
                                        <p:strVal val="visible"/>
                                      </p:to>
                                    </p:set>
                                    <p:animEffect transition="in" filter="wipe(left)">
                                      <p:cBhvr>
                                        <p:cTn id="117" dur="500"/>
                                        <p:tgtEl>
                                          <p:spTgt spid="7"/>
                                        </p:tgtEl>
                                      </p:cBhvr>
                                    </p:animEffect>
                                  </p:childTnLst>
                                </p:cTn>
                              </p:par>
                            </p:childTnLst>
                          </p:cTn>
                        </p:par>
                        <p:par>
                          <p:cTn id="118" fill="hold">
                            <p:stCondLst>
                              <p:cond delay="500"/>
                            </p:stCondLst>
                            <p:childTnLst>
                              <p:par>
                                <p:cTn id="119" presetID="53" presetClass="entr" presetSubtype="16"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 calcmode="lin" valueType="num">
                                      <p:cBhvr>
                                        <p:cTn id="121" dur="250" fill="hold"/>
                                        <p:tgtEl>
                                          <p:spTgt spid="34"/>
                                        </p:tgtEl>
                                        <p:attrNameLst>
                                          <p:attrName>ppt_w</p:attrName>
                                        </p:attrNameLst>
                                      </p:cBhvr>
                                      <p:tavLst>
                                        <p:tav tm="0">
                                          <p:val>
                                            <p:fltVal val="0"/>
                                          </p:val>
                                        </p:tav>
                                        <p:tav tm="100000">
                                          <p:val>
                                            <p:strVal val="#ppt_w"/>
                                          </p:val>
                                        </p:tav>
                                      </p:tavLst>
                                    </p:anim>
                                    <p:anim calcmode="lin" valueType="num">
                                      <p:cBhvr>
                                        <p:cTn id="122" dur="250" fill="hold"/>
                                        <p:tgtEl>
                                          <p:spTgt spid="34"/>
                                        </p:tgtEl>
                                        <p:attrNameLst>
                                          <p:attrName>ppt_h</p:attrName>
                                        </p:attrNameLst>
                                      </p:cBhvr>
                                      <p:tavLst>
                                        <p:tav tm="0">
                                          <p:val>
                                            <p:fltVal val="0"/>
                                          </p:val>
                                        </p:tav>
                                        <p:tav tm="100000">
                                          <p:val>
                                            <p:strVal val="#ppt_h"/>
                                          </p:val>
                                        </p:tav>
                                      </p:tavLst>
                                    </p:anim>
                                    <p:animEffect transition="in" filter="fade">
                                      <p:cBhvr>
                                        <p:cTn id="123" dur="250"/>
                                        <p:tgtEl>
                                          <p:spTgt spid="34"/>
                                        </p:tgtEl>
                                      </p:cBhvr>
                                    </p:animEffect>
                                  </p:childTnLst>
                                </p:cTn>
                              </p:par>
                            </p:childTnLst>
                          </p:cTn>
                        </p:par>
                        <p:par>
                          <p:cTn id="124" fill="hold">
                            <p:stCondLst>
                              <p:cond delay="750"/>
                            </p:stCondLst>
                            <p:childTnLst>
                              <p:par>
                                <p:cTn id="125" presetID="53" presetClass="entr" presetSubtype="16" fill="hold" grpId="0" nodeType="afterEffect">
                                  <p:stCondLst>
                                    <p:cond delay="0"/>
                                  </p:stCondLst>
                                  <p:childTnLst>
                                    <p:set>
                                      <p:cBhvr>
                                        <p:cTn id="126" dur="1" fill="hold">
                                          <p:stCondLst>
                                            <p:cond delay="0"/>
                                          </p:stCondLst>
                                        </p:cTn>
                                        <p:tgtEl>
                                          <p:spTgt spid="3"/>
                                        </p:tgtEl>
                                        <p:attrNameLst>
                                          <p:attrName>style.visibility</p:attrName>
                                        </p:attrNameLst>
                                      </p:cBhvr>
                                      <p:to>
                                        <p:strVal val="visible"/>
                                      </p:to>
                                    </p:set>
                                    <p:anim calcmode="lin" valueType="num">
                                      <p:cBhvr>
                                        <p:cTn id="127" dur="250" fill="hold"/>
                                        <p:tgtEl>
                                          <p:spTgt spid="3"/>
                                        </p:tgtEl>
                                        <p:attrNameLst>
                                          <p:attrName>ppt_w</p:attrName>
                                        </p:attrNameLst>
                                      </p:cBhvr>
                                      <p:tavLst>
                                        <p:tav tm="0">
                                          <p:val>
                                            <p:fltVal val="0"/>
                                          </p:val>
                                        </p:tav>
                                        <p:tav tm="100000">
                                          <p:val>
                                            <p:strVal val="#ppt_w"/>
                                          </p:val>
                                        </p:tav>
                                      </p:tavLst>
                                    </p:anim>
                                    <p:anim calcmode="lin" valueType="num">
                                      <p:cBhvr>
                                        <p:cTn id="128" dur="250" fill="hold"/>
                                        <p:tgtEl>
                                          <p:spTgt spid="3"/>
                                        </p:tgtEl>
                                        <p:attrNameLst>
                                          <p:attrName>ppt_h</p:attrName>
                                        </p:attrNameLst>
                                      </p:cBhvr>
                                      <p:tavLst>
                                        <p:tav tm="0">
                                          <p:val>
                                            <p:fltVal val="0"/>
                                          </p:val>
                                        </p:tav>
                                        <p:tav tm="100000">
                                          <p:val>
                                            <p:strVal val="#ppt_h"/>
                                          </p:val>
                                        </p:tav>
                                      </p:tavLst>
                                    </p:anim>
                                    <p:animEffect transition="in" filter="fade">
                                      <p:cBhvr>
                                        <p:cTn id="129" dur="250"/>
                                        <p:tgtEl>
                                          <p:spTgt spid="3"/>
                                        </p:tgtEl>
                                      </p:cBhvr>
                                    </p:animEffect>
                                  </p:childTnLst>
                                </p:cTn>
                              </p:par>
                            </p:childTnLst>
                          </p:cTn>
                        </p:par>
                        <p:par>
                          <p:cTn id="130" fill="hold">
                            <p:stCondLst>
                              <p:cond delay="1000"/>
                            </p:stCondLst>
                            <p:childTnLst>
                              <p:par>
                                <p:cTn id="131" presetID="22" presetClass="entr" presetSubtype="4" fill="hold" nodeType="afterEffect">
                                  <p:stCondLst>
                                    <p:cond delay="0"/>
                                  </p:stCondLst>
                                  <p:childTnLst>
                                    <p:set>
                                      <p:cBhvr>
                                        <p:cTn id="132" dur="1" fill="hold">
                                          <p:stCondLst>
                                            <p:cond delay="0"/>
                                          </p:stCondLst>
                                        </p:cTn>
                                        <p:tgtEl>
                                          <p:spTgt spid="36"/>
                                        </p:tgtEl>
                                        <p:attrNameLst>
                                          <p:attrName>style.visibility</p:attrName>
                                        </p:attrNameLst>
                                      </p:cBhvr>
                                      <p:to>
                                        <p:strVal val="visible"/>
                                      </p:to>
                                    </p:set>
                                    <p:animEffect transition="in" filter="wipe(down)">
                                      <p:cBhvr>
                                        <p:cTn id="133" dur="500"/>
                                        <p:tgtEl>
                                          <p:spTgt spid="36"/>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41"/>
                                        </p:tgtEl>
                                        <p:attrNameLst>
                                          <p:attrName>style.visibility</p:attrName>
                                        </p:attrNameLst>
                                      </p:cBhvr>
                                      <p:to>
                                        <p:strVal val="visible"/>
                                      </p:to>
                                    </p:set>
                                    <p:anim calcmode="lin" valueType="num">
                                      <p:cBhvr>
                                        <p:cTn id="136" dur="500" fill="hold"/>
                                        <p:tgtEl>
                                          <p:spTgt spid="41"/>
                                        </p:tgtEl>
                                        <p:attrNameLst>
                                          <p:attrName>ppt_w</p:attrName>
                                        </p:attrNameLst>
                                      </p:cBhvr>
                                      <p:tavLst>
                                        <p:tav tm="0">
                                          <p:val>
                                            <p:fltVal val="0"/>
                                          </p:val>
                                        </p:tav>
                                        <p:tav tm="100000">
                                          <p:val>
                                            <p:strVal val="#ppt_w"/>
                                          </p:val>
                                        </p:tav>
                                      </p:tavLst>
                                    </p:anim>
                                    <p:anim calcmode="lin" valueType="num">
                                      <p:cBhvr>
                                        <p:cTn id="137" dur="500" fill="hold"/>
                                        <p:tgtEl>
                                          <p:spTgt spid="41"/>
                                        </p:tgtEl>
                                        <p:attrNameLst>
                                          <p:attrName>ppt_h</p:attrName>
                                        </p:attrNameLst>
                                      </p:cBhvr>
                                      <p:tavLst>
                                        <p:tav tm="0">
                                          <p:val>
                                            <p:fltVal val="0"/>
                                          </p:val>
                                        </p:tav>
                                        <p:tav tm="100000">
                                          <p:val>
                                            <p:strVal val="#ppt_h"/>
                                          </p:val>
                                        </p:tav>
                                      </p:tavLst>
                                    </p:anim>
                                    <p:animEffect transition="in" filter="fade">
                                      <p:cBhvr>
                                        <p:cTn id="138" dur="500"/>
                                        <p:tgtEl>
                                          <p:spTgt spid="41"/>
                                        </p:tgtEl>
                                      </p:cBhvr>
                                    </p:animEffect>
                                  </p:childTnLst>
                                </p:cTn>
                              </p:par>
                              <p:par>
                                <p:cTn id="139" presetID="42" presetClass="entr" presetSubtype="0" fill="hold" grpId="0" nodeType="withEffect">
                                  <p:stCondLst>
                                    <p:cond delay="0"/>
                                  </p:stCondLst>
                                  <p:childTnLst>
                                    <p:set>
                                      <p:cBhvr>
                                        <p:cTn id="140" dur="1" fill="hold">
                                          <p:stCondLst>
                                            <p:cond delay="0"/>
                                          </p:stCondLst>
                                        </p:cTn>
                                        <p:tgtEl>
                                          <p:spTgt spid="37"/>
                                        </p:tgtEl>
                                        <p:attrNameLst>
                                          <p:attrName>style.visibility</p:attrName>
                                        </p:attrNameLst>
                                      </p:cBhvr>
                                      <p:to>
                                        <p:strVal val="visible"/>
                                      </p:to>
                                    </p:set>
                                    <p:animEffect transition="in" filter="fade">
                                      <p:cBhvr>
                                        <p:cTn id="141" dur="1000"/>
                                        <p:tgtEl>
                                          <p:spTgt spid="37"/>
                                        </p:tgtEl>
                                      </p:cBhvr>
                                    </p:animEffect>
                                    <p:anim calcmode="lin" valueType="num">
                                      <p:cBhvr>
                                        <p:cTn id="142" dur="1000" fill="hold"/>
                                        <p:tgtEl>
                                          <p:spTgt spid="37"/>
                                        </p:tgtEl>
                                        <p:attrNameLst>
                                          <p:attrName>ppt_x</p:attrName>
                                        </p:attrNameLst>
                                      </p:cBhvr>
                                      <p:tavLst>
                                        <p:tav tm="0">
                                          <p:val>
                                            <p:strVal val="#ppt_x"/>
                                          </p:val>
                                        </p:tav>
                                        <p:tav tm="100000">
                                          <p:val>
                                            <p:strVal val="#ppt_x"/>
                                          </p:val>
                                        </p:tav>
                                      </p:tavLst>
                                    </p:anim>
                                    <p:anim calcmode="lin" valueType="num">
                                      <p:cBhvr>
                                        <p:cTn id="143" dur="1000" fill="hold"/>
                                        <p:tgtEl>
                                          <p:spTgt spid="37"/>
                                        </p:tgtEl>
                                        <p:attrNameLst>
                                          <p:attrName>ppt_y</p:attrName>
                                        </p:attrNameLst>
                                      </p:cBhvr>
                                      <p:tavLst>
                                        <p:tav tm="0">
                                          <p:val>
                                            <p:strVal val="#ppt_y+.1"/>
                                          </p:val>
                                        </p:tav>
                                        <p:tav tm="100000">
                                          <p:val>
                                            <p:strVal val="#ppt_y"/>
                                          </p:val>
                                        </p:tav>
                                      </p:tavLst>
                                    </p:anim>
                                  </p:childTnLst>
                                </p:cTn>
                              </p:par>
                              <p:par>
                                <p:cTn id="144" presetID="47" presetClass="entr" presetSubtype="0" fill="hold" grpId="0" nodeType="withEffect">
                                  <p:stCondLst>
                                    <p:cond delay="0"/>
                                  </p:stCondLst>
                                  <p:childTnLst>
                                    <p:set>
                                      <p:cBhvr>
                                        <p:cTn id="145" dur="1" fill="hold">
                                          <p:stCondLst>
                                            <p:cond delay="0"/>
                                          </p:stCondLst>
                                        </p:cTn>
                                        <p:tgtEl>
                                          <p:spTgt spid="38"/>
                                        </p:tgtEl>
                                        <p:attrNameLst>
                                          <p:attrName>style.visibility</p:attrName>
                                        </p:attrNameLst>
                                      </p:cBhvr>
                                      <p:to>
                                        <p:strVal val="visible"/>
                                      </p:to>
                                    </p:set>
                                    <p:animEffect transition="in" filter="fade">
                                      <p:cBhvr>
                                        <p:cTn id="146" dur="1000"/>
                                        <p:tgtEl>
                                          <p:spTgt spid="38"/>
                                        </p:tgtEl>
                                      </p:cBhvr>
                                    </p:animEffect>
                                    <p:anim calcmode="lin" valueType="num">
                                      <p:cBhvr>
                                        <p:cTn id="147" dur="1000" fill="hold"/>
                                        <p:tgtEl>
                                          <p:spTgt spid="38"/>
                                        </p:tgtEl>
                                        <p:attrNameLst>
                                          <p:attrName>ppt_x</p:attrName>
                                        </p:attrNameLst>
                                      </p:cBhvr>
                                      <p:tavLst>
                                        <p:tav tm="0">
                                          <p:val>
                                            <p:strVal val="#ppt_x"/>
                                          </p:val>
                                        </p:tav>
                                        <p:tav tm="100000">
                                          <p:val>
                                            <p:strVal val="#ppt_x"/>
                                          </p:val>
                                        </p:tav>
                                      </p:tavLst>
                                    </p:anim>
                                    <p:anim calcmode="lin" valueType="num">
                                      <p:cBhvr>
                                        <p:cTn id="148"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2" presetClass="entr" presetSubtype="8" fill="hold" nodeType="clickEffect">
                                  <p:stCondLst>
                                    <p:cond delay="0"/>
                                  </p:stCondLst>
                                  <p:childTnLst>
                                    <p:set>
                                      <p:cBhvr>
                                        <p:cTn id="152" dur="1" fill="hold">
                                          <p:stCondLst>
                                            <p:cond delay="0"/>
                                          </p:stCondLst>
                                        </p:cTn>
                                        <p:tgtEl>
                                          <p:spTgt spid="6"/>
                                        </p:tgtEl>
                                        <p:attrNameLst>
                                          <p:attrName>style.visibility</p:attrName>
                                        </p:attrNameLst>
                                      </p:cBhvr>
                                      <p:to>
                                        <p:strVal val="visible"/>
                                      </p:to>
                                    </p:set>
                                    <p:animEffect transition="in" filter="wipe(left)">
                                      <p:cBhvr>
                                        <p:cTn id="153" dur="500"/>
                                        <p:tgtEl>
                                          <p:spTgt spid="6"/>
                                        </p:tgtEl>
                                      </p:cBhvr>
                                    </p:animEffect>
                                  </p:childTnLst>
                                </p:cTn>
                              </p:par>
                            </p:childTnLst>
                          </p:cTn>
                        </p:par>
                        <p:par>
                          <p:cTn id="154" fill="hold">
                            <p:stCondLst>
                              <p:cond delay="500"/>
                            </p:stCondLst>
                            <p:childTnLst>
                              <p:par>
                                <p:cTn id="155" presetID="53" presetClass="entr" presetSubtype="16" fill="hold" grpId="0" nodeType="afterEffect">
                                  <p:stCondLst>
                                    <p:cond delay="0"/>
                                  </p:stCondLst>
                                  <p:childTnLst>
                                    <p:set>
                                      <p:cBhvr>
                                        <p:cTn id="156" dur="1" fill="hold">
                                          <p:stCondLst>
                                            <p:cond delay="0"/>
                                          </p:stCondLst>
                                        </p:cTn>
                                        <p:tgtEl>
                                          <p:spTgt spid="43"/>
                                        </p:tgtEl>
                                        <p:attrNameLst>
                                          <p:attrName>style.visibility</p:attrName>
                                        </p:attrNameLst>
                                      </p:cBhvr>
                                      <p:to>
                                        <p:strVal val="visible"/>
                                      </p:to>
                                    </p:set>
                                    <p:anim calcmode="lin" valueType="num">
                                      <p:cBhvr>
                                        <p:cTn id="157" dur="250" fill="hold"/>
                                        <p:tgtEl>
                                          <p:spTgt spid="43"/>
                                        </p:tgtEl>
                                        <p:attrNameLst>
                                          <p:attrName>ppt_w</p:attrName>
                                        </p:attrNameLst>
                                      </p:cBhvr>
                                      <p:tavLst>
                                        <p:tav tm="0">
                                          <p:val>
                                            <p:fltVal val="0"/>
                                          </p:val>
                                        </p:tav>
                                        <p:tav tm="100000">
                                          <p:val>
                                            <p:strVal val="#ppt_w"/>
                                          </p:val>
                                        </p:tav>
                                      </p:tavLst>
                                    </p:anim>
                                    <p:anim calcmode="lin" valueType="num">
                                      <p:cBhvr>
                                        <p:cTn id="158" dur="250" fill="hold"/>
                                        <p:tgtEl>
                                          <p:spTgt spid="43"/>
                                        </p:tgtEl>
                                        <p:attrNameLst>
                                          <p:attrName>ppt_h</p:attrName>
                                        </p:attrNameLst>
                                      </p:cBhvr>
                                      <p:tavLst>
                                        <p:tav tm="0">
                                          <p:val>
                                            <p:fltVal val="0"/>
                                          </p:val>
                                        </p:tav>
                                        <p:tav tm="100000">
                                          <p:val>
                                            <p:strVal val="#ppt_h"/>
                                          </p:val>
                                        </p:tav>
                                      </p:tavLst>
                                    </p:anim>
                                    <p:animEffect transition="in" filter="fade">
                                      <p:cBhvr>
                                        <p:cTn id="159" dur="250"/>
                                        <p:tgtEl>
                                          <p:spTgt spid="43"/>
                                        </p:tgtEl>
                                      </p:cBhvr>
                                    </p:animEffect>
                                  </p:childTnLst>
                                </p:cTn>
                              </p:par>
                            </p:childTnLst>
                          </p:cTn>
                        </p:par>
                        <p:par>
                          <p:cTn id="160" fill="hold">
                            <p:stCondLst>
                              <p:cond delay="750"/>
                            </p:stCondLst>
                            <p:childTnLst>
                              <p:par>
                                <p:cTn id="161" presetID="53" presetClass="entr" presetSubtype="16" fill="hold" grpId="0" nodeType="afterEffect">
                                  <p:stCondLst>
                                    <p:cond delay="0"/>
                                  </p:stCondLst>
                                  <p:childTnLst>
                                    <p:set>
                                      <p:cBhvr>
                                        <p:cTn id="162" dur="1" fill="hold">
                                          <p:stCondLst>
                                            <p:cond delay="0"/>
                                          </p:stCondLst>
                                        </p:cTn>
                                        <p:tgtEl>
                                          <p:spTgt spid="2"/>
                                        </p:tgtEl>
                                        <p:attrNameLst>
                                          <p:attrName>style.visibility</p:attrName>
                                        </p:attrNameLst>
                                      </p:cBhvr>
                                      <p:to>
                                        <p:strVal val="visible"/>
                                      </p:to>
                                    </p:set>
                                    <p:anim calcmode="lin" valueType="num">
                                      <p:cBhvr>
                                        <p:cTn id="163" dur="250" fill="hold"/>
                                        <p:tgtEl>
                                          <p:spTgt spid="2"/>
                                        </p:tgtEl>
                                        <p:attrNameLst>
                                          <p:attrName>ppt_w</p:attrName>
                                        </p:attrNameLst>
                                      </p:cBhvr>
                                      <p:tavLst>
                                        <p:tav tm="0">
                                          <p:val>
                                            <p:fltVal val="0"/>
                                          </p:val>
                                        </p:tav>
                                        <p:tav tm="100000">
                                          <p:val>
                                            <p:strVal val="#ppt_w"/>
                                          </p:val>
                                        </p:tav>
                                      </p:tavLst>
                                    </p:anim>
                                    <p:anim calcmode="lin" valueType="num">
                                      <p:cBhvr>
                                        <p:cTn id="164" dur="250" fill="hold"/>
                                        <p:tgtEl>
                                          <p:spTgt spid="2"/>
                                        </p:tgtEl>
                                        <p:attrNameLst>
                                          <p:attrName>ppt_h</p:attrName>
                                        </p:attrNameLst>
                                      </p:cBhvr>
                                      <p:tavLst>
                                        <p:tav tm="0">
                                          <p:val>
                                            <p:fltVal val="0"/>
                                          </p:val>
                                        </p:tav>
                                        <p:tav tm="100000">
                                          <p:val>
                                            <p:strVal val="#ppt_h"/>
                                          </p:val>
                                        </p:tav>
                                      </p:tavLst>
                                    </p:anim>
                                    <p:animEffect transition="in" filter="fade">
                                      <p:cBhvr>
                                        <p:cTn id="165" dur="250"/>
                                        <p:tgtEl>
                                          <p:spTgt spid="2"/>
                                        </p:tgtEl>
                                      </p:cBhvr>
                                    </p:animEffect>
                                  </p:childTnLst>
                                </p:cTn>
                              </p:par>
                            </p:childTnLst>
                          </p:cTn>
                        </p:par>
                        <p:par>
                          <p:cTn id="166" fill="hold">
                            <p:stCondLst>
                              <p:cond delay="1000"/>
                            </p:stCondLst>
                            <p:childTnLst>
                              <p:par>
                                <p:cTn id="167" presetID="22" presetClass="entr" presetSubtype="1" fill="hold" nodeType="afterEffect">
                                  <p:stCondLst>
                                    <p:cond delay="0"/>
                                  </p:stCondLst>
                                  <p:childTnLst>
                                    <p:set>
                                      <p:cBhvr>
                                        <p:cTn id="168" dur="1" fill="hold">
                                          <p:stCondLst>
                                            <p:cond delay="0"/>
                                          </p:stCondLst>
                                        </p:cTn>
                                        <p:tgtEl>
                                          <p:spTgt spid="45"/>
                                        </p:tgtEl>
                                        <p:attrNameLst>
                                          <p:attrName>style.visibility</p:attrName>
                                        </p:attrNameLst>
                                      </p:cBhvr>
                                      <p:to>
                                        <p:strVal val="visible"/>
                                      </p:to>
                                    </p:set>
                                    <p:animEffect transition="in" filter="wipe(up)">
                                      <p:cBhvr>
                                        <p:cTn id="169" dur="500"/>
                                        <p:tgtEl>
                                          <p:spTgt spid="45"/>
                                        </p:tgtEl>
                                      </p:cBhvr>
                                    </p:animEffect>
                                  </p:childTnLst>
                                </p:cTn>
                              </p:par>
                            </p:childTnLst>
                          </p:cTn>
                        </p:par>
                        <p:par>
                          <p:cTn id="170" fill="hold">
                            <p:stCondLst>
                              <p:cond delay="1500"/>
                            </p:stCondLst>
                            <p:childTnLst>
                              <p:par>
                                <p:cTn id="171" presetID="53" presetClass="entr" presetSubtype="16" fill="hold" grpId="0" nodeType="afterEffect">
                                  <p:stCondLst>
                                    <p:cond delay="0"/>
                                  </p:stCondLst>
                                  <p:childTnLst>
                                    <p:set>
                                      <p:cBhvr>
                                        <p:cTn id="172" dur="1" fill="hold">
                                          <p:stCondLst>
                                            <p:cond delay="0"/>
                                          </p:stCondLst>
                                        </p:cTn>
                                        <p:tgtEl>
                                          <p:spTgt spid="48"/>
                                        </p:tgtEl>
                                        <p:attrNameLst>
                                          <p:attrName>style.visibility</p:attrName>
                                        </p:attrNameLst>
                                      </p:cBhvr>
                                      <p:to>
                                        <p:strVal val="visible"/>
                                      </p:to>
                                    </p:set>
                                    <p:anim calcmode="lin" valueType="num">
                                      <p:cBhvr>
                                        <p:cTn id="173" dur="500" fill="hold"/>
                                        <p:tgtEl>
                                          <p:spTgt spid="48"/>
                                        </p:tgtEl>
                                        <p:attrNameLst>
                                          <p:attrName>ppt_w</p:attrName>
                                        </p:attrNameLst>
                                      </p:cBhvr>
                                      <p:tavLst>
                                        <p:tav tm="0">
                                          <p:val>
                                            <p:fltVal val="0"/>
                                          </p:val>
                                        </p:tav>
                                        <p:tav tm="100000">
                                          <p:val>
                                            <p:strVal val="#ppt_w"/>
                                          </p:val>
                                        </p:tav>
                                      </p:tavLst>
                                    </p:anim>
                                    <p:anim calcmode="lin" valueType="num">
                                      <p:cBhvr>
                                        <p:cTn id="174" dur="500" fill="hold"/>
                                        <p:tgtEl>
                                          <p:spTgt spid="48"/>
                                        </p:tgtEl>
                                        <p:attrNameLst>
                                          <p:attrName>ppt_h</p:attrName>
                                        </p:attrNameLst>
                                      </p:cBhvr>
                                      <p:tavLst>
                                        <p:tav tm="0">
                                          <p:val>
                                            <p:fltVal val="0"/>
                                          </p:val>
                                        </p:tav>
                                        <p:tav tm="100000">
                                          <p:val>
                                            <p:strVal val="#ppt_h"/>
                                          </p:val>
                                        </p:tav>
                                      </p:tavLst>
                                    </p:anim>
                                    <p:animEffect transition="in" filter="fade">
                                      <p:cBhvr>
                                        <p:cTn id="175" dur="500"/>
                                        <p:tgtEl>
                                          <p:spTgt spid="48"/>
                                        </p:tgtEl>
                                      </p:cBhvr>
                                    </p:animEffect>
                                  </p:childTnLst>
                                </p:cTn>
                              </p:par>
                            </p:childTnLst>
                          </p:cTn>
                        </p:par>
                        <p:par>
                          <p:cTn id="176" fill="hold">
                            <p:stCondLst>
                              <p:cond delay="2000"/>
                            </p:stCondLst>
                            <p:childTnLst>
                              <p:par>
                                <p:cTn id="177" presetID="47" presetClass="entr" presetSubtype="0" fill="hold" grpId="0" nodeType="afterEffect">
                                  <p:stCondLst>
                                    <p:cond delay="0"/>
                                  </p:stCondLst>
                                  <p:childTnLst>
                                    <p:set>
                                      <p:cBhvr>
                                        <p:cTn id="178" dur="1" fill="hold">
                                          <p:stCondLst>
                                            <p:cond delay="0"/>
                                          </p:stCondLst>
                                        </p:cTn>
                                        <p:tgtEl>
                                          <p:spTgt spid="46"/>
                                        </p:tgtEl>
                                        <p:attrNameLst>
                                          <p:attrName>style.visibility</p:attrName>
                                        </p:attrNameLst>
                                      </p:cBhvr>
                                      <p:to>
                                        <p:strVal val="visible"/>
                                      </p:to>
                                    </p:set>
                                    <p:animEffect transition="in" filter="fade">
                                      <p:cBhvr>
                                        <p:cTn id="179" dur="1000"/>
                                        <p:tgtEl>
                                          <p:spTgt spid="46"/>
                                        </p:tgtEl>
                                      </p:cBhvr>
                                    </p:animEffect>
                                    <p:anim calcmode="lin" valueType="num">
                                      <p:cBhvr>
                                        <p:cTn id="180" dur="1000" fill="hold"/>
                                        <p:tgtEl>
                                          <p:spTgt spid="46"/>
                                        </p:tgtEl>
                                        <p:attrNameLst>
                                          <p:attrName>ppt_x</p:attrName>
                                        </p:attrNameLst>
                                      </p:cBhvr>
                                      <p:tavLst>
                                        <p:tav tm="0">
                                          <p:val>
                                            <p:strVal val="#ppt_x"/>
                                          </p:val>
                                        </p:tav>
                                        <p:tav tm="100000">
                                          <p:val>
                                            <p:strVal val="#ppt_x"/>
                                          </p:val>
                                        </p:tav>
                                      </p:tavLst>
                                    </p:anim>
                                    <p:anim calcmode="lin" valueType="num">
                                      <p:cBhvr>
                                        <p:cTn id="181" dur="1000" fill="hold"/>
                                        <p:tgtEl>
                                          <p:spTgt spid="46"/>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47"/>
                                        </p:tgtEl>
                                        <p:attrNameLst>
                                          <p:attrName>style.visibility</p:attrName>
                                        </p:attrNameLst>
                                      </p:cBhvr>
                                      <p:to>
                                        <p:strVal val="visible"/>
                                      </p:to>
                                    </p:set>
                                    <p:animEffect transition="in" filter="fade">
                                      <p:cBhvr>
                                        <p:cTn id="184" dur="1000"/>
                                        <p:tgtEl>
                                          <p:spTgt spid="47"/>
                                        </p:tgtEl>
                                      </p:cBhvr>
                                    </p:animEffect>
                                    <p:anim calcmode="lin" valueType="num">
                                      <p:cBhvr>
                                        <p:cTn id="185" dur="1000" fill="hold"/>
                                        <p:tgtEl>
                                          <p:spTgt spid="47"/>
                                        </p:tgtEl>
                                        <p:attrNameLst>
                                          <p:attrName>ppt_x</p:attrName>
                                        </p:attrNameLst>
                                      </p:cBhvr>
                                      <p:tavLst>
                                        <p:tav tm="0">
                                          <p:val>
                                            <p:strVal val="#ppt_x"/>
                                          </p:val>
                                        </p:tav>
                                        <p:tav tm="100000">
                                          <p:val>
                                            <p:strVal val="#ppt_x"/>
                                          </p:val>
                                        </p:tav>
                                      </p:tavLst>
                                    </p:anim>
                                    <p:anim calcmode="lin" valueType="num">
                                      <p:cBhvr>
                                        <p:cTn id="186"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1" grpId="0" animBg="1"/>
      <p:bldP spid="12" grpId="0" animBg="1"/>
      <p:bldP spid="15" grpId="0"/>
      <p:bldP spid="16" grpId="0"/>
      <p:bldP spid="17" grpId="0" animBg="1"/>
      <p:bldP spid="20" grpId="0" animBg="1"/>
      <p:bldP spid="23" grpId="0"/>
      <p:bldP spid="24" grpId="0"/>
      <p:bldP spid="25" grpId="0" animBg="1"/>
      <p:bldP spid="27" grpId="0" animBg="1"/>
      <p:bldP spid="30" grpId="0"/>
      <p:bldP spid="31" grpId="0"/>
      <p:bldP spid="32" grpId="0" animBg="1"/>
      <p:bldP spid="34" grpId="0" animBg="1"/>
      <p:bldP spid="37" grpId="0"/>
      <p:bldP spid="38" grpId="0"/>
      <p:bldP spid="41" grpId="0" animBg="1"/>
      <p:bldP spid="43" grpId="0" animBg="1"/>
      <p:bldP spid="46" grpId="0"/>
      <p:bldP spid="47" grpId="0"/>
      <p:bldP spid="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nvGraphicFramePr>
        <p:xfrm>
          <a:off x="1127448" y="700345"/>
          <a:ext cx="9937100" cy="4289500"/>
        </p:xfrm>
        <a:graphic>
          <a:graphicData uri="http://schemas.openxmlformats.org/drawingml/2006/table">
            <a:tbl>
              <a:tblPr firstRow="1" bandRow="1">
                <a:noFill/>
                <a:tableStyleId>{0D4297A2-811B-47ED-8092-229EEA59F8F7}</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4"/>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5"/>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6"/>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7"/>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8"/>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9"/>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0"/>
                  </a:ext>
                </a:extLst>
              </a:tr>
            </a:tbl>
          </a:graphicData>
        </a:graphic>
      </p:graphicFrame>
      <p:sp>
        <p:nvSpPr>
          <p:cNvPr id="47" name="Google Shape;47;p3"/>
          <p:cNvSpPr txBox="1"/>
          <p:nvPr/>
        </p:nvSpPr>
        <p:spPr>
          <a:xfrm>
            <a:off x="3549975" y="116632"/>
            <a:ext cx="5092048" cy="500042"/>
          </a:xfrm>
          <a:prstGeom prst="rect">
            <a:avLst/>
          </a:prstGeom>
          <a:noFill/>
          <a:ln>
            <a:noFill/>
          </a:ln>
        </p:spPr>
        <p:txBody>
          <a:bodyPr spcFirstLastPara="1" wrap="square" lIns="91425" tIns="45700" rIns="91425" bIns="45700" anchor="t" anchorCtr="0">
            <a:normAutofit fontScale="75000" lnSpcReduction="2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sz="4400" b="0" i="0" u="none" strike="noStrike" cap="none">
              <a:solidFill>
                <a:schemeClr val="dk1"/>
              </a:solidFill>
              <a:latin typeface="Calibri"/>
              <a:ea typeface="Calibri"/>
              <a:cs typeface="Calibri"/>
              <a:sym typeface="Calibri"/>
            </a:endParaRPr>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394</Words>
  <Application>Microsoft Macintosh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Noto Sans Symbols</vt:lpstr>
      <vt:lpstr>DD</vt:lpstr>
      <vt:lpstr>Summary   Quotation Marks</vt:lpstr>
      <vt:lpstr>Quotation Marks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26</cp:revision>
  <dcterms:created xsi:type="dcterms:W3CDTF">2020-08-28T09:38:22Z</dcterms:created>
  <dcterms:modified xsi:type="dcterms:W3CDTF">2023-04-24T18:14:49Z</dcterms:modified>
</cp:coreProperties>
</file>