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62" r:id="rId3"/>
    <p:sldId id="264" r:id="rId4"/>
    <p:sldId id="266" r:id="rId5"/>
    <p:sldId id="263" r:id="rId6"/>
    <p:sldId id="267" r:id="rId7"/>
    <p:sldId id="265" r:id="rId8"/>
    <p:sldId id="258"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jfxczJvV2yrvD3WWYjb+KwpL+x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2082F0-36B5-40F3-B39F-2E6BD18259C1}">
  <a:tblStyle styleId="{312082F0-36B5-40F3-B39F-2E6BD18259C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01" autoAdjust="0"/>
  </p:normalViewPr>
  <p:slideViewPr>
    <p:cSldViewPr snapToGrid="0">
      <p:cViewPr varScale="1">
        <p:scale>
          <a:sx n="57" d="100"/>
          <a:sy n="57" d="100"/>
        </p:scale>
        <p:origin x="924" y="4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41723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ixabay.com/vectors/ear-sound-listen-520437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illustrations/rupees-giving-giving-money-donating-469872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illustrations/gym-exercise-fitness-health-739755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vectors/houseplant-plant-watering-15545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illustrations/handshake-regard-cooperate-connect-200918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IE" sz="1200" b="0" i="0" u="none" strike="noStrike" cap="none" dirty="0">
                <a:solidFill>
                  <a:schemeClr val="dk1"/>
                </a:solidFill>
                <a:effectLst/>
                <a:latin typeface="Calibri"/>
                <a:ea typeface="Calibri"/>
                <a:cs typeface="Calibri"/>
                <a:sym typeface="Calibri"/>
              </a:rPr>
              <a:t>The teacher may use the ppt provided or write the sentences on the board and allow the students to complete the exercise. Once completed, the students should be allowed to reflect on the sentences made, to appreciate the values it reinforces.</a:t>
            </a:r>
            <a:r>
              <a:rPr lang="en-IN" dirty="0">
                <a:effectLst/>
              </a:rPr>
              <a:t> </a:t>
            </a:r>
            <a:r>
              <a:rPr lang="en-IE" sz="1200" dirty="0">
                <a:effectLst/>
                <a:latin typeface="Calibri"/>
                <a:ea typeface="Calibri"/>
                <a:cs typeface="Calibri"/>
              </a:rPr>
              <a:t>The students will be able to infer that the value of understanding one another will give happiness and joy when applied in their daily lives.</a:t>
            </a:r>
            <a:r>
              <a:rPr lang="en-IN" dirty="0">
                <a:effectLst/>
              </a:rPr>
              <a:t> </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a:t>
            </a:r>
            <a:r>
              <a:rPr lang="en-IN" sz="1200" b="0" i="0" u="none" strike="noStrike" baseline="0" dirty="0">
                <a:solidFill>
                  <a:schemeClr val="dk1"/>
                </a:solidFill>
                <a:latin typeface="Calibri"/>
                <a:ea typeface="Calibri"/>
                <a:cs typeface="Calibri"/>
                <a:sym typeface="Calibri"/>
              </a:rPr>
              <a: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Not</a:t>
            </a:r>
            <a:r>
              <a:rPr lang="en-IN" sz="1200" b="0" i="0" u="none" strike="noStrike" baseline="0" dirty="0">
                <a:solidFill>
                  <a:schemeClr val="dk1"/>
                </a:solidFill>
                <a:latin typeface="Calibri"/>
                <a:ea typeface="Calibri"/>
                <a:cs typeface="Calibri"/>
                <a:sym typeface="Calibri"/>
              </a:rPr>
              <a:t> applicable</a:t>
            </a:r>
            <a:r>
              <a:rPr lang="en-IN" sz="1200" b="0" i="0" u="none" strike="noStrike" dirty="0">
                <a:solidFill>
                  <a:schemeClr val="dk1"/>
                </a:solidFill>
                <a:latin typeface="Calibri"/>
                <a:ea typeface="Calibri"/>
                <a:cs typeface="Calibri"/>
                <a:sym typeface="Calibri"/>
              </a:rPr>
              <a:t> </a:t>
            </a:r>
            <a:endParaRPr b="0" dirty="0"/>
          </a:p>
          <a:p>
            <a:pPr marL="0" lvl="0" indent="0" algn="l" rtl="0">
              <a:spcBef>
                <a:spcPts val="0"/>
              </a:spcBef>
              <a:spcAft>
                <a:spcPts val="0"/>
              </a:spcAft>
              <a:buNone/>
            </a:pPr>
            <a:endParaRPr dirty="0"/>
          </a:p>
        </p:txBody>
      </p:sp>
      <p:sp>
        <p:nvSpPr>
          <p:cNvPr id="30" name="Google Shape;3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a:t>
            </a:r>
            <a:r>
              <a:rPr lang="mr-IN" sz="1200" b="0" i="0" u="none" strike="noStrike" dirty="0">
                <a:solidFill>
                  <a:schemeClr val="dk1"/>
                </a:solidFill>
                <a:latin typeface="Calibri"/>
                <a:ea typeface="Calibri"/>
                <a:cs typeface="Calibri"/>
                <a:sym typeface="Calibri"/>
              </a:rPr>
              <a:t>–</a:t>
            </a:r>
            <a:r>
              <a:rPr lang="en-US" sz="1200" b="0" i="0" u="none" strike="noStrike" dirty="0">
                <a:solidFill>
                  <a:schemeClr val="dk1"/>
                </a:solidFill>
                <a:latin typeface="Calibri"/>
                <a:ea typeface="Calibri"/>
                <a:cs typeface="Calibri"/>
                <a:sym typeface="Calibri"/>
              </a:rPr>
              <a:t> </a:t>
            </a:r>
            <a:r>
              <a:rPr lang="en-IN" sz="1200" b="0" i="0" u="none" strike="noStrike" dirty="0">
                <a:solidFill>
                  <a:schemeClr val="dk1"/>
                </a:solidFill>
                <a:latin typeface="Calibri"/>
                <a:ea typeface="Calibri"/>
                <a:cs typeface="Calibri"/>
                <a:sym typeface="Calibri"/>
              </a:rPr>
              <a:t>Not</a:t>
            </a:r>
            <a:r>
              <a:rPr lang="en-IN" sz="1200" b="0" i="0" u="none" strike="noStrike" baseline="0" dirty="0">
                <a:solidFill>
                  <a:schemeClr val="dk1"/>
                </a:solidFill>
                <a:latin typeface="Calibri"/>
                <a:ea typeface="Calibri"/>
                <a:cs typeface="Calibri"/>
                <a:sym typeface="Calibri"/>
              </a:rPr>
              <a:t> applicable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a:t>
            </a:r>
            <a:r>
              <a:rPr lang="en-IN" sz="1200" b="0" i="0" u="none" strike="noStrike" baseline="0" dirty="0">
                <a:solidFill>
                  <a:schemeClr val="dk1"/>
                </a:solidFill>
                <a:latin typeface="Calibri"/>
                <a:ea typeface="Calibri"/>
                <a:cs typeface="Calibri"/>
                <a:sym typeface="Calibri"/>
              </a:rPr>
              <a: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Not</a:t>
            </a:r>
            <a:r>
              <a:rPr lang="en-IN" sz="1200" b="0" i="0" u="none" strike="noStrike" baseline="0" dirty="0">
                <a:solidFill>
                  <a:schemeClr val="dk1"/>
                </a:solidFill>
                <a:latin typeface="Calibri"/>
                <a:ea typeface="Calibri"/>
                <a:cs typeface="Calibri"/>
                <a:sym typeface="Calibri"/>
              </a:rPr>
              <a:t> applicable</a:t>
            </a:r>
            <a:r>
              <a:rPr lang="en-IN" sz="1200" b="0" i="0" u="none" strike="noStrike" dirty="0">
                <a:solidFill>
                  <a:schemeClr val="dk1"/>
                </a:solidFill>
                <a:latin typeface="Calibri"/>
                <a:ea typeface="Calibri"/>
                <a:cs typeface="Calibri"/>
                <a:sym typeface="Calibri"/>
              </a:rPr>
              <a:t> </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a:t>
            </a:r>
            <a:r>
              <a:rPr lang="mr-IN" sz="1200" b="0" i="0" u="none" strike="noStrike" dirty="0">
                <a:solidFill>
                  <a:schemeClr val="dk1"/>
                </a:solidFill>
                <a:latin typeface="Calibri"/>
                <a:ea typeface="Calibri"/>
                <a:cs typeface="Calibri"/>
                <a:sym typeface="Calibri"/>
              </a:rPr>
              <a:t>–</a:t>
            </a:r>
            <a:r>
              <a:rPr lang="en-IN" sz="1200" b="0" i="0" u="none" strike="noStrike" dirty="0">
                <a:solidFill>
                  <a:schemeClr val="dk1"/>
                </a:solidFill>
                <a:latin typeface="Calibri"/>
                <a:ea typeface="Calibri"/>
                <a:cs typeface="Calibri"/>
                <a:sym typeface="Calibri"/>
              </a:rPr>
              <a:t> Not</a:t>
            </a:r>
            <a:r>
              <a:rPr lang="en-IN" sz="1200" b="0" i="0" u="none" strike="noStrike" baseline="0" dirty="0">
                <a:solidFill>
                  <a:schemeClr val="dk1"/>
                </a:solidFill>
                <a:latin typeface="Calibri"/>
                <a:ea typeface="Calibri"/>
                <a:cs typeface="Calibri"/>
                <a:sym typeface="Calibri"/>
              </a:rPr>
              <a:t> applicable</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a:t>
            </a:r>
            <a:r>
              <a:rPr lang="en-IN" sz="1200" b="0" i="0" u="none" strike="noStrike" baseline="0" dirty="0">
                <a:solidFill>
                  <a:schemeClr val="dk1"/>
                </a:solidFill>
                <a:latin typeface="Calibri"/>
                <a:ea typeface="Calibri"/>
                <a:cs typeface="Calibri"/>
                <a:sym typeface="Calibri"/>
              </a:rPr>
              <a: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US" sz="1200" b="0" i="0" u="sng" strike="noStrike" cap="none" dirty="0">
                <a:solidFill>
                  <a:schemeClr val="dk1"/>
                </a:solidFill>
                <a:effectLst/>
                <a:latin typeface="Calibri"/>
                <a:ea typeface="Calibri"/>
                <a:cs typeface="Calibri"/>
                <a:sym typeface="Calibri"/>
                <a:hlinkClick r:id="rId3"/>
              </a:rPr>
              <a:t>https://pixabay.com/vectors/ear-sound-listen-5204373/</a:t>
            </a:r>
            <a:r>
              <a:rPr lang="en-IN" dirty="0">
                <a:effectLst/>
              </a:rPr>
              <a:t> </a:t>
            </a:r>
            <a:endParaRPr b="0" dirty="0"/>
          </a:p>
          <a:p>
            <a:pPr marL="0" lvl="0" indent="0" algn="l" rtl="0">
              <a:spcBef>
                <a:spcPts val="0"/>
              </a:spcBef>
              <a:spcAft>
                <a:spcPts val="0"/>
              </a:spcAft>
              <a:buNone/>
            </a:pPr>
            <a:endParaRPr lang="en-IN"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dirty="0"/>
              <a:t>Hand – PPT icon</a:t>
            </a:r>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a:t>
            </a:r>
            <a:r>
              <a:rPr lang="mr-IN" sz="1200" b="0" i="0" u="none" strike="noStrike" dirty="0">
                <a:solidFill>
                  <a:schemeClr val="dk1"/>
                </a:solidFill>
                <a:latin typeface="Calibri"/>
                <a:ea typeface="Calibri"/>
                <a:cs typeface="Calibri"/>
                <a:sym typeface="Calibri"/>
              </a:rPr>
              <a:t>–</a:t>
            </a:r>
            <a:r>
              <a:rPr lang="en-IE" sz="1200" b="0" i="0" u="none" strike="noStrike" cap="none" baseline="0" dirty="0">
                <a:solidFill>
                  <a:schemeClr val="dk1"/>
                </a:solidFill>
                <a:effectLst/>
                <a:latin typeface="Calibri"/>
                <a:ea typeface="Calibri"/>
                <a:cs typeface="Calibri"/>
                <a:sym typeface="Calibri"/>
              </a:rPr>
              <a:t> </a:t>
            </a:r>
            <a:r>
              <a:rPr lang="en-IN" sz="1200" b="0" i="0" u="none" strike="noStrike" dirty="0">
                <a:solidFill>
                  <a:schemeClr val="dk1"/>
                </a:solidFill>
                <a:latin typeface="Calibri"/>
                <a:ea typeface="Calibri"/>
                <a:cs typeface="Calibri"/>
                <a:sym typeface="Calibri"/>
              </a:rPr>
              <a:t>Not</a:t>
            </a:r>
            <a:r>
              <a:rPr lang="en-IN" sz="1200" b="0" i="0" u="none" strike="noStrike" baseline="0" dirty="0">
                <a:solidFill>
                  <a:schemeClr val="dk1"/>
                </a:solidFill>
                <a:latin typeface="Calibri"/>
                <a:ea typeface="Calibri"/>
                <a:cs typeface="Calibri"/>
                <a:sym typeface="Calibri"/>
              </a:rPr>
              <a:t> applicable</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a:t>
            </a:r>
            <a:r>
              <a:rPr lang="en-IN" sz="1200" b="0" i="0" u="none" strike="noStrike" baseline="0" dirty="0">
                <a:solidFill>
                  <a:schemeClr val="dk1"/>
                </a:solidFill>
                <a:latin typeface="Calibri"/>
                <a:ea typeface="Calibri"/>
                <a:cs typeface="Calibri"/>
                <a:sym typeface="Calibri"/>
              </a:rPr>
              <a: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US" sz="1200" b="0" i="0" u="sng" strike="noStrike" cap="none" dirty="0">
                <a:solidFill>
                  <a:schemeClr val="dk1"/>
                </a:solidFill>
                <a:effectLst/>
                <a:latin typeface="Calibri"/>
                <a:ea typeface="Calibri"/>
                <a:cs typeface="Calibri"/>
                <a:sym typeface="Calibri"/>
                <a:hlinkClick r:id="rId3"/>
              </a:rPr>
              <a:t>https://pixabay.com/illustrations/rupees-giving-giving-money-donating-4698727/</a:t>
            </a:r>
            <a:r>
              <a:rPr lang="en-IN" dirty="0">
                <a:effectLst/>
              </a:rPr>
              <a:t> </a:t>
            </a:r>
            <a:endParaRPr b="0" dirty="0"/>
          </a:p>
          <a:p>
            <a:pPr marL="0" lvl="0" indent="0" algn="l" rtl="0">
              <a:spcBef>
                <a:spcPts val="0"/>
              </a:spcBef>
              <a:spcAft>
                <a:spcPts val="0"/>
              </a:spcAft>
              <a:buNone/>
            </a:pPr>
            <a:endParaRPr lang="en-IN"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dirty="0"/>
              <a:t>Hand – PPT icon</a:t>
            </a:r>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a:t>
            </a:r>
            <a:r>
              <a:rPr lang="mr-IN" sz="1200" b="0" i="0" u="none" strike="noStrike" dirty="0">
                <a:solidFill>
                  <a:schemeClr val="dk1"/>
                </a:solidFill>
                <a:latin typeface="Calibri"/>
                <a:ea typeface="Calibri"/>
                <a:cs typeface="Calibri"/>
                <a:sym typeface="Calibri"/>
              </a:rPr>
              <a:t>–</a:t>
            </a:r>
            <a:r>
              <a:rPr lang="en-US" sz="1200" b="0" i="0" u="none" strike="noStrike" baseline="0" dirty="0">
                <a:solidFill>
                  <a:schemeClr val="dk1"/>
                </a:solidFill>
                <a:latin typeface="Calibri"/>
                <a:ea typeface="Calibri"/>
                <a:cs typeface="Calibri"/>
                <a:sym typeface="Calibri"/>
              </a:rPr>
              <a:t> </a:t>
            </a:r>
            <a:r>
              <a:rPr lang="en-IN" sz="1200" b="0" i="0" u="none" strike="noStrike" dirty="0">
                <a:solidFill>
                  <a:schemeClr val="dk1"/>
                </a:solidFill>
                <a:latin typeface="Calibri"/>
                <a:ea typeface="Calibri"/>
                <a:cs typeface="Calibri"/>
                <a:sym typeface="Calibri"/>
              </a:rPr>
              <a:t>Not</a:t>
            </a:r>
            <a:r>
              <a:rPr lang="en-IN" sz="1200" b="0" i="0" u="none" strike="noStrike" baseline="0" dirty="0">
                <a:solidFill>
                  <a:schemeClr val="dk1"/>
                </a:solidFill>
                <a:latin typeface="Calibri"/>
                <a:ea typeface="Calibri"/>
                <a:cs typeface="Calibri"/>
                <a:sym typeface="Calibri"/>
              </a:rPr>
              <a:t> applicable</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a:t>
            </a:r>
            <a:r>
              <a:rPr lang="en-IN" sz="1200" b="0" i="0" u="none" strike="noStrike" baseline="0" dirty="0">
                <a:solidFill>
                  <a:schemeClr val="dk1"/>
                </a:solidFill>
                <a:latin typeface="Calibri"/>
                <a:ea typeface="Calibri"/>
                <a:cs typeface="Calibri"/>
                <a:sym typeface="Calibri"/>
              </a:rPr>
              <a:t> applicable</a:t>
            </a:r>
            <a:br>
              <a:rPr lang="en-IN" sz="1200" b="0" i="0" u="none" strike="noStrike" dirty="0">
                <a:solidFill>
                  <a:schemeClr val="dk1"/>
                </a:solidFill>
                <a:latin typeface="Calibri"/>
                <a:ea typeface="Calibri"/>
                <a:cs typeface="Calibri"/>
                <a:sym typeface="Calibri"/>
              </a:rPr>
            </a:br>
            <a:endParaRPr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Source of Multimedia used in this slide - </a:t>
            </a:r>
            <a:r>
              <a:rPr lang="en-US" sz="1200" b="0" i="0" u="sng" strike="noStrike" cap="none" dirty="0">
                <a:solidFill>
                  <a:schemeClr val="dk1"/>
                </a:solidFill>
                <a:effectLst/>
                <a:latin typeface="Calibri"/>
                <a:ea typeface="Calibri"/>
                <a:cs typeface="Calibri"/>
                <a:sym typeface="Calibri"/>
                <a:hlinkClick r:id="rId3"/>
              </a:rPr>
              <a:t>https://pixabay.com/illustrations/gym-exercise-fitness-health-7397553/</a:t>
            </a:r>
            <a:endParaRPr lang="en-IN"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dirty="0"/>
              <a:t>Hand – PPT icon</a:t>
            </a:r>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a:t>
            </a:r>
            <a:r>
              <a:rPr lang="mr-IN" sz="1200" b="0" i="0" u="none" strike="noStrike" dirty="0">
                <a:solidFill>
                  <a:schemeClr val="dk1"/>
                </a:solidFill>
                <a:latin typeface="Calibri"/>
                <a:ea typeface="Calibri"/>
                <a:cs typeface="Calibri"/>
                <a:sym typeface="Calibri"/>
              </a:rPr>
              <a:t>–</a:t>
            </a:r>
            <a:r>
              <a:rPr lang="en-US" sz="1200" b="0" i="0" u="none" strike="noStrike" baseline="0" dirty="0">
                <a:solidFill>
                  <a:schemeClr val="dk1"/>
                </a:solidFill>
                <a:latin typeface="Calibri"/>
                <a:ea typeface="Calibri"/>
                <a:cs typeface="Calibri"/>
                <a:sym typeface="Calibri"/>
              </a:rPr>
              <a:t> </a:t>
            </a:r>
            <a:r>
              <a:rPr lang="en-US" sz="1200" b="0" i="0" u="none" strike="noStrike" dirty="0">
                <a:solidFill>
                  <a:schemeClr val="dk1"/>
                </a:solidFill>
                <a:latin typeface="Calibri"/>
                <a:ea typeface="Calibri"/>
                <a:cs typeface="Calibri"/>
                <a:sym typeface="Calibri"/>
              </a:rPr>
              <a:t>Not</a:t>
            </a:r>
            <a:r>
              <a:rPr lang="en-US" sz="1200" b="0" i="0" u="none" strike="noStrike" baseline="0" dirty="0">
                <a:solidFill>
                  <a:schemeClr val="dk1"/>
                </a:solidFill>
                <a:latin typeface="Calibri"/>
                <a:ea typeface="Calibri"/>
                <a:cs typeface="Calibri"/>
                <a:sym typeface="Calibri"/>
              </a:rPr>
              <a:t> applicable</a:t>
            </a:r>
            <a:br>
              <a:rPr lang="en-US" sz="1200" b="0" i="0" u="none" strike="noStrike" dirty="0">
                <a:solidFill>
                  <a:schemeClr val="dk1"/>
                </a:solidFill>
                <a:latin typeface="Calibri"/>
                <a:ea typeface="Calibri"/>
                <a:cs typeface="Calibri"/>
                <a:sym typeface="Calibri"/>
              </a:rPr>
            </a:b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a:t>
            </a:r>
            <a:r>
              <a:rPr lang="en-IN" sz="1200" b="0" i="0" u="none" strike="noStrike" baseline="0" dirty="0">
                <a:solidFill>
                  <a:schemeClr val="dk1"/>
                </a:solidFill>
                <a:latin typeface="Calibri"/>
                <a:ea typeface="Calibri"/>
                <a:cs typeface="Calibri"/>
                <a:sym typeface="Calibri"/>
              </a:rPr>
              <a:t> applicable</a:t>
            </a:r>
            <a:br>
              <a:rPr lang="en-IN" sz="1200" b="0" i="0" u="none" strike="noStrike" dirty="0">
                <a:solidFill>
                  <a:schemeClr val="dk1"/>
                </a:solidFill>
                <a:latin typeface="Calibri"/>
                <a:ea typeface="Calibri"/>
                <a:cs typeface="Calibri"/>
                <a:sym typeface="Calibri"/>
              </a:rPr>
            </a:br>
            <a:endParaRPr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Source of Multimedia used in this slide -</a:t>
            </a:r>
            <a:r>
              <a:rPr lang="en-IN" sz="1200" b="1" i="0" u="none" strike="noStrike" baseline="0" dirty="0">
                <a:solidFill>
                  <a:schemeClr val="dk1"/>
                </a:solidFill>
                <a:latin typeface="Calibri"/>
                <a:ea typeface="Calibri"/>
                <a:cs typeface="Calibri"/>
                <a:sym typeface="Calibri"/>
              </a:rPr>
              <a:t> </a:t>
            </a:r>
            <a:r>
              <a:rPr lang="en-US" sz="1200" b="0" i="0" u="sng" strike="noStrike" cap="none" dirty="0">
                <a:solidFill>
                  <a:schemeClr val="dk1"/>
                </a:solidFill>
                <a:effectLst/>
                <a:latin typeface="Calibri"/>
                <a:ea typeface="Calibri"/>
                <a:cs typeface="Calibri"/>
                <a:sym typeface="Calibri"/>
                <a:hlinkClick r:id="rId3"/>
              </a:rPr>
              <a:t>https://pixabay.com/vectors/houseplant-plant-watering-155455/</a:t>
            </a:r>
            <a:endParaRPr lang="en-IN"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dirty="0"/>
              <a:t>Hand – PPT icon</a:t>
            </a:r>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a:t>
            </a:r>
            <a:r>
              <a:rPr lang="mr-IN" sz="1200" b="0" i="0" u="none" strike="noStrike" dirty="0">
                <a:solidFill>
                  <a:schemeClr val="dk1"/>
                </a:solidFill>
                <a:latin typeface="Calibri"/>
                <a:ea typeface="Calibri"/>
                <a:cs typeface="Calibri"/>
                <a:sym typeface="Calibri"/>
              </a:rPr>
              <a:t>–</a:t>
            </a:r>
            <a:r>
              <a:rPr lang="en-US" sz="1200" b="0" i="0" u="none" strike="noStrike" baseline="0" dirty="0">
                <a:solidFill>
                  <a:schemeClr val="dk1"/>
                </a:solidFill>
                <a:latin typeface="Calibri"/>
                <a:ea typeface="Calibri"/>
                <a:cs typeface="Calibri"/>
                <a:sym typeface="Calibri"/>
              </a:rPr>
              <a:t> </a:t>
            </a:r>
            <a:r>
              <a:rPr lang="en-US" sz="1200" b="0" i="0" u="none" strike="noStrike" dirty="0">
                <a:solidFill>
                  <a:schemeClr val="dk1"/>
                </a:solidFill>
                <a:latin typeface="Calibri"/>
                <a:ea typeface="Calibri"/>
                <a:cs typeface="Calibri"/>
                <a:sym typeface="Calibri"/>
              </a:rPr>
              <a:t>Not</a:t>
            </a:r>
            <a:r>
              <a:rPr lang="en-US" sz="1200" b="0" i="0" u="none" strike="noStrike" baseline="0" dirty="0">
                <a:solidFill>
                  <a:schemeClr val="dk1"/>
                </a:solidFill>
                <a:latin typeface="Calibri"/>
                <a:ea typeface="Calibri"/>
                <a:cs typeface="Calibri"/>
                <a:sym typeface="Calibri"/>
              </a:rPr>
              <a:t> applicable</a:t>
            </a:r>
            <a:br>
              <a:rPr lang="en-US" sz="1200" b="0" i="0" u="none" strike="noStrike" dirty="0">
                <a:solidFill>
                  <a:schemeClr val="dk1"/>
                </a:solidFill>
                <a:latin typeface="Calibri"/>
                <a:ea typeface="Calibri"/>
                <a:cs typeface="Calibri"/>
                <a:sym typeface="Calibri"/>
              </a:rPr>
            </a:b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a:t>
            </a:r>
            <a:r>
              <a:rPr lang="en-IN" sz="1200" b="0" i="0" u="none" strike="noStrike" baseline="0" dirty="0">
                <a:solidFill>
                  <a:schemeClr val="dk1"/>
                </a:solidFill>
                <a:latin typeface="Calibri"/>
                <a:ea typeface="Calibri"/>
                <a:cs typeface="Calibri"/>
                <a:sym typeface="Calibri"/>
              </a:rPr>
              <a:t> applicable</a:t>
            </a:r>
            <a:br>
              <a:rPr lang="en-IN" sz="1200" b="0" i="0" u="none" strike="noStrike" dirty="0">
                <a:solidFill>
                  <a:schemeClr val="dk1"/>
                </a:solidFill>
                <a:latin typeface="Calibri"/>
                <a:ea typeface="Calibri"/>
                <a:cs typeface="Calibri"/>
                <a:sym typeface="Calibri"/>
              </a:rPr>
            </a:br>
            <a:endParaRPr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Source of Multimedia used in this slide - </a:t>
            </a:r>
            <a:r>
              <a:rPr lang="en-US" sz="1200" b="0" i="0" u="sng" strike="noStrike" cap="none" dirty="0">
                <a:solidFill>
                  <a:schemeClr val="dk1"/>
                </a:solidFill>
                <a:effectLst/>
                <a:latin typeface="Calibri"/>
                <a:ea typeface="Calibri"/>
                <a:cs typeface="Calibri"/>
                <a:sym typeface="Calibri"/>
                <a:hlinkClick r:id="rId3"/>
              </a:rPr>
              <a:t>https://pixabay.com/illustrations/handshake-regard-cooperate-connect-2009183/</a:t>
            </a:r>
            <a:endParaRPr lang="en-IN"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b="0" dirty="0"/>
          </a:p>
          <a:p>
            <a:pPr marL="0" lvl="0" indent="0" algn="l" rtl="0">
              <a:spcBef>
                <a:spcPts val="0"/>
              </a:spcBef>
              <a:spcAft>
                <a:spcPts val="0"/>
              </a:spcAft>
              <a:buNone/>
            </a:pPr>
            <a:r>
              <a:rPr lang="en-IN" dirty="0"/>
              <a:t>Hand – PPT icon</a:t>
            </a: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a:t>
            </a:r>
            <a:r>
              <a:rPr lang="en-IN" sz="1200" b="0" i="0" u="none" strike="noStrike" baseline="0" dirty="0">
                <a:solidFill>
                  <a:schemeClr val="dk1"/>
                </a:solidFill>
                <a:latin typeface="Calibri"/>
                <a:ea typeface="Calibri"/>
                <a:cs typeface="Calibri"/>
                <a:sym typeface="Calibri"/>
              </a:rPr>
              <a:t> applicable</a:t>
            </a:r>
            <a:endParaRPr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a:t>
            </a:r>
            <a:r>
              <a:rPr lang="en-IN" sz="1200" b="0" i="0" u="none" strike="noStrike" baseline="0" dirty="0">
                <a:solidFill>
                  <a:schemeClr val="dk1"/>
                </a:solidFill>
                <a:latin typeface="Calibri"/>
                <a:ea typeface="Calibri"/>
                <a:cs typeface="Calibri"/>
                <a:sym typeface="Calibri"/>
              </a:rPr>
              <a:t> applicable</a:t>
            </a:r>
            <a:br>
              <a:rPr lang="en-IN" sz="1200" b="0" i="0" u="none" strike="noStrike" dirty="0">
                <a:solidFill>
                  <a:schemeClr val="dk1"/>
                </a:solidFill>
                <a:latin typeface="Calibri"/>
                <a:ea typeface="Calibri"/>
                <a:cs typeface="Calibri"/>
                <a:sym typeface="Calibri"/>
              </a:rPr>
            </a:br>
            <a:endParaRPr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Not</a:t>
            </a:r>
            <a:r>
              <a:rPr lang="en-IN" sz="1200" b="0" i="0" u="none" strike="noStrike" baseline="0" dirty="0">
                <a:solidFill>
                  <a:schemeClr val="dk1"/>
                </a:solidFill>
                <a:latin typeface="Calibri"/>
                <a:ea typeface="Calibri"/>
                <a:cs typeface="Calibri"/>
                <a:sym typeface="Calibri"/>
              </a:rPr>
              <a:t> applicable</a:t>
            </a:r>
            <a:endParaRPr lang="en-IN" b="0" dirty="0"/>
          </a:p>
          <a:p>
            <a:pPr marL="0" lvl="0" indent="0" algn="l" rtl="0">
              <a:spcBef>
                <a:spcPts val="0"/>
              </a:spcBef>
              <a:spcAft>
                <a:spcPts val="0"/>
              </a:spcAft>
              <a:buNone/>
            </a:pPr>
            <a:endParaRPr b="0" dirty="0"/>
          </a:p>
          <a:p>
            <a:pPr marL="0" lvl="0" indent="0" algn="l" rtl="0">
              <a:spcBef>
                <a:spcPts val="0"/>
              </a:spcBef>
              <a:spcAft>
                <a:spcPts val="0"/>
              </a:spcAft>
              <a:buNone/>
            </a:pPr>
            <a:endParaRPr dirty="0"/>
          </a:p>
        </p:txBody>
      </p:sp>
      <p:sp>
        <p:nvSpPr>
          <p:cNvPr id="44" name="Google Shape;4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5"/>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5"/>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5" descr="A close - up of a flame&#10;&#10;Description automatically generated with medium confidence"/>
          <p:cNvPicPr preferRelativeResize="0"/>
          <p:nvPr/>
        </p:nvPicPr>
        <p:blipFill rotWithShape="1">
          <a:blip r:embed="rId2">
            <a:alphaModFix/>
          </a:blip>
          <a:srcRect/>
          <a:stretch/>
        </p:blipFill>
        <p:spPr>
          <a:xfrm>
            <a:off x="11277600" y="6042792"/>
            <a:ext cx="715200" cy="720000"/>
          </a:xfrm>
          <a:prstGeom prst="rect">
            <a:avLst/>
          </a:prstGeom>
          <a:noFill/>
          <a:ln>
            <a:noFill/>
          </a:ln>
        </p:spPr>
      </p:pic>
      <p:sp>
        <p:nvSpPr>
          <p:cNvPr id="16" name="Google Shape;16;p5"/>
          <p:cNvSpPr txBox="1"/>
          <p:nvPr/>
        </p:nvSpPr>
        <p:spPr>
          <a:xfrm>
            <a:off x="1285827" y="5448685"/>
            <a:ext cx="9620345" cy="954107"/>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chemeClr val="dk1"/>
                </a:solidFill>
                <a:latin typeface="Arial"/>
                <a:ea typeface="Arial"/>
                <a:cs typeface="Arial"/>
                <a:sym typeface="Arial"/>
              </a:rPr>
              <a:t>                                    </a:t>
            </a:r>
            <a:r>
              <a:rPr lang="en-IN" sz="800" b="1" i="0" u="sng" strike="noStrike" cap="none">
                <a:solidFill>
                  <a:schemeClr val="dk1"/>
                </a:solidFill>
                <a:latin typeface="Arial"/>
                <a:ea typeface="Arial"/>
                <a:cs typeface="Arial"/>
                <a:sym typeface="Arial"/>
              </a:rPr>
              <a:t>COPYRIGHT Cum DISCLAIMER NOTICE</a:t>
            </a:r>
            <a:endParaRPr sz="800" b="1" i="0" u="sng"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Strictly not for Commercial Use, excluding content that falls in Public Domain or common knowledge facts.</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800"/>
              <a:buFont typeface="Noto Sans Symbols"/>
              <a:buNone/>
            </a:pPr>
            <a:endParaRPr sz="800" b="0" i="0" u="none" strike="noStrike" cap="none">
              <a:solidFill>
                <a:schemeClr val="dk1"/>
              </a:solidFill>
              <a:latin typeface="Calibri"/>
              <a:ea typeface="Calibri"/>
              <a:cs typeface="Calibri"/>
              <a:sym typeface="Calibri"/>
            </a:endParaRPr>
          </a:p>
        </p:txBody>
      </p:sp>
      <p:pic>
        <p:nvPicPr>
          <p:cNvPr id="17" name="Google Shape;17;p5" descr="A picture containing text, clock&#10;&#10;Description automatically generated"/>
          <p:cNvPicPr preferRelativeResize="0"/>
          <p:nvPr/>
        </p:nvPicPr>
        <p:blipFill rotWithShape="1">
          <a:blip r:embed="rId3">
            <a:alphaModFix/>
          </a:blip>
          <a:srcRect/>
          <a:stretch/>
        </p:blipFill>
        <p:spPr>
          <a:xfrm>
            <a:off x="205167" y="104115"/>
            <a:ext cx="678726" cy="720000"/>
          </a:xfrm>
          <a:prstGeom prst="rect">
            <a:avLst/>
          </a:prstGeom>
          <a:noFill/>
          <a:ln>
            <a:noFill/>
          </a:ln>
        </p:spPr>
      </p:pic>
      <p:pic>
        <p:nvPicPr>
          <p:cNvPr id="18" name="Google Shape;18;p5" descr="Calendar&#10;&#10;Description automatically generated with low confidence"/>
          <p:cNvPicPr preferRelativeResize="0"/>
          <p:nvPr/>
        </p:nvPicPr>
        <p:blipFill rotWithShape="1">
          <a:blip r:embed="rId4">
            <a:alphaModFix/>
          </a:blip>
          <a:srcRect/>
          <a:stretch/>
        </p:blipFill>
        <p:spPr>
          <a:xfrm>
            <a:off x="11305651" y="104115"/>
            <a:ext cx="738701" cy="720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6" descr="A close - up of a flame&#10;&#10;Description automatically generated with medium confidence"/>
          <p:cNvPicPr preferRelativeResize="0"/>
          <p:nvPr/>
        </p:nvPicPr>
        <p:blipFill rotWithShape="1">
          <a:blip r:embed="rId2">
            <a:alphaModFix/>
          </a:blip>
          <a:srcRect/>
          <a:stretch/>
        </p:blipFill>
        <p:spPr>
          <a:xfrm>
            <a:off x="11277600" y="6042792"/>
            <a:ext cx="715200" cy="720000"/>
          </a:xfrm>
          <a:prstGeom prst="rect">
            <a:avLst/>
          </a:prstGeom>
          <a:noFill/>
          <a:ln>
            <a:noFill/>
          </a:ln>
        </p:spPr>
      </p:pic>
      <p:pic>
        <p:nvPicPr>
          <p:cNvPr id="23" name="Google Shape;23;p6" descr="Calendar&#10;&#10;Description automatically generated with low confidence"/>
          <p:cNvPicPr preferRelativeResize="0"/>
          <p:nvPr/>
        </p:nvPicPr>
        <p:blipFill rotWithShape="1">
          <a:blip r:embed="rId3">
            <a:alphaModFix/>
          </a:blip>
          <a:srcRect/>
          <a:stretch/>
        </p:blipFill>
        <p:spPr>
          <a:xfrm>
            <a:off x="11305651" y="104115"/>
            <a:ext cx="738701" cy="72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
        <p:cNvGrpSpPr/>
        <p:nvPr/>
      </p:nvGrpSpPr>
      <p:grpSpPr>
        <a:xfrm>
          <a:off x="0" y="0"/>
          <a:ext cx="0" cy="0"/>
          <a:chOff x="0" y="0"/>
          <a:chExt cx="0" cy="0"/>
        </a:xfrm>
      </p:grpSpPr>
      <p:pic>
        <p:nvPicPr>
          <p:cNvPr id="25" name="Google Shape;25;p7" descr="A close - up of a flame&#10;&#10;Description automatically generated with medium confidence"/>
          <p:cNvPicPr preferRelativeResize="0"/>
          <p:nvPr/>
        </p:nvPicPr>
        <p:blipFill rotWithShape="1">
          <a:blip r:embed="rId2">
            <a:alphaModFix/>
          </a:blip>
          <a:srcRect/>
          <a:stretch/>
        </p:blipFill>
        <p:spPr>
          <a:xfrm>
            <a:off x="11277600" y="6042792"/>
            <a:ext cx="715200" cy="720000"/>
          </a:xfrm>
          <a:prstGeom prst="rect">
            <a:avLst/>
          </a:prstGeom>
          <a:noFill/>
          <a:ln>
            <a:noFill/>
          </a:ln>
        </p:spPr>
      </p:pic>
      <p:pic>
        <p:nvPicPr>
          <p:cNvPr id="26" name="Google Shape;26;p7" descr="Calendar&#10;&#10;Description automatically generated with low confidence"/>
          <p:cNvPicPr preferRelativeResize="0"/>
          <p:nvPr/>
        </p:nvPicPr>
        <p:blipFill rotWithShape="1">
          <a:blip r:embed="rId3">
            <a:alphaModFix/>
          </a:blip>
          <a:srcRect/>
          <a:stretch/>
        </p:blipFill>
        <p:spPr>
          <a:xfrm>
            <a:off x="11305651" y="104115"/>
            <a:ext cx="738701" cy="72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a:hlinkClick r:id="rId5"/>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 Sri Sathya Sai Central Trust</a:t>
            </a:r>
            <a:endParaRPr sz="1100" b="1" i="0" u="none" strike="noStrike" cap="none">
              <a:solidFill>
                <a:srgbClr val="0000C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hyperlink" Target="https://pixabay.com/vectors/ear-sound-listen-5204373/" TargetMode="External"/><Relationship Id="rId7" Type="http://schemas.openxmlformats.org/officeDocument/2006/relationships/hyperlink" Target="https://pixabay.com/illustrations/handshake-regard-cooperate-connect-2009183/" TargetMode="External"/><Relationship Id="rId12"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pixabay.com/vectors/houseplant-plant-watering-155455/" TargetMode="External"/><Relationship Id="rId11" Type="http://schemas.openxmlformats.org/officeDocument/2006/relationships/image" Target="../media/image8.png"/><Relationship Id="rId5" Type="http://schemas.openxmlformats.org/officeDocument/2006/relationships/hyperlink" Target="https://pixabay.com/illustrations/gym-exercise-fitness-health-7397553/" TargetMode="External"/><Relationship Id="rId10" Type="http://schemas.openxmlformats.org/officeDocument/2006/relationships/image" Target="../media/image7.png"/><Relationship Id="rId4" Type="http://schemas.openxmlformats.org/officeDocument/2006/relationships/hyperlink" Target="https://pixabay.com/illustrations/rupees-giving-giving-money-donating-4698727/" TargetMode="External"/><Relationship Id="rId9" Type="http://schemas.microsoft.com/office/2007/relationships/hdphoto" Target="../media/hdphoto1.wdp"/><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a:spLocks noGrp="1"/>
          </p:cNvSpPr>
          <p:nvPr>
            <p:ph type="ctrTitle"/>
          </p:nvPr>
        </p:nvSpPr>
        <p:spPr>
          <a:xfrm>
            <a:off x="899967" y="2112012"/>
            <a:ext cx="10363200" cy="1752601"/>
          </a:xfrm>
          <a:prstGeom prst="rect">
            <a:avLst/>
          </a:pr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US" dirty="0"/>
              <a:t>The Key to Happiness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71414"/>
            <a:ext cx="9296427" cy="654032"/>
          </a:xfrm>
          <a:prstGeom prst="rect">
            <a:avLst/>
          </a:pr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US" dirty="0"/>
              <a:t>Introduction</a:t>
            </a:r>
            <a:endParaRPr dirty="0"/>
          </a:p>
        </p:txBody>
      </p:sp>
      <p:grpSp>
        <p:nvGrpSpPr>
          <p:cNvPr id="24" name="Group 23">
            <a:extLst>
              <a:ext uri="{FF2B5EF4-FFF2-40B4-BE49-F238E27FC236}">
                <a16:creationId xmlns:a16="http://schemas.microsoft.com/office/drawing/2014/main" id="{AB56ABF4-8C2C-469D-9542-75937B31765F}"/>
              </a:ext>
            </a:extLst>
          </p:cNvPr>
          <p:cNvGrpSpPr>
            <a:grpSpLocks noChangeAspect="1"/>
          </p:cNvGrpSpPr>
          <p:nvPr/>
        </p:nvGrpSpPr>
        <p:grpSpPr>
          <a:xfrm>
            <a:off x="5719027" y="3791254"/>
            <a:ext cx="3383188" cy="2172825"/>
            <a:chOff x="5384572" y="4129768"/>
            <a:chExt cx="3155897" cy="2026849"/>
          </a:xfrm>
        </p:grpSpPr>
        <p:sp>
          <p:nvSpPr>
            <p:cNvPr id="25" name="Parallelogram 24">
              <a:extLst>
                <a:ext uri="{FF2B5EF4-FFF2-40B4-BE49-F238E27FC236}">
                  <a16:creationId xmlns:a16="http://schemas.microsoft.com/office/drawing/2014/main" id="{AD6263EA-7867-4811-8CB5-2AC3C300AC79}"/>
                </a:ext>
              </a:extLst>
            </p:cNvPr>
            <p:cNvSpPr/>
            <p:nvPr/>
          </p:nvSpPr>
          <p:spPr>
            <a:xfrm>
              <a:off x="6812277" y="5061461"/>
              <a:ext cx="1728192" cy="642014"/>
            </a:xfrm>
            <a:prstGeom prst="parallelogram">
              <a:avLst>
                <a:gd name="adj" fmla="val 51139"/>
              </a:avLst>
            </a:prstGeom>
            <a:solidFill>
              <a:srgbClr val="4D7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Freeform: Shape 5">
              <a:extLst>
                <a:ext uri="{FF2B5EF4-FFF2-40B4-BE49-F238E27FC236}">
                  <a16:creationId xmlns:a16="http://schemas.microsoft.com/office/drawing/2014/main" id="{0589A565-10D3-4182-A409-7717C142B4AD}"/>
                </a:ext>
              </a:extLst>
            </p:cNvPr>
            <p:cNvSpPr/>
            <p:nvPr/>
          </p:nvSpPr>
          <p:spPr>
            <a:xfrm rot="18796729">
              <a:off x="5795399" y="3718941"/>
              <a:ext cx="2026849" cy="2848504"/>
            </a:xfrm>
            <a:custGeom>
              <a:avLst/>
              <a:gdLst>
                <a:gd name="connsiteX0" fmla="*/ 2026849 w 2026849"/>
                <a:gd name="connsiteY0" fmla="*/ 1044632 h 2848504"/>
                <a:gd name="connsiteX1" fmla="*/ 1655447 w 2026849"/>
                <a:gd name="connsiteY1" fmla="*/ 1044632 h 2848504"/>
                <a:gd name="connsiteX2" fmla="*/ 1656264 w 2026849"/>
                <a:gd name="connsiteY2" fmla="*/ 1613918 h 2848504"/>
                <a:gd name="connsiteX3" fmla="*/ 1667259 w 2026849"/>
                <a:gd name="connsiteY3" fmla="*/ 1613832 h 2848504"/>
                <a:gd name="connsiteX4" fmla="*/ 1583387 w 2026849"/>
                <a:gd name="connsiteY4" fmla="*/ 2848504 h 2848504"/>
                <a:gd name="connsiteX5" fmla="*/ 429779 w 2026849"/>
                <a:gd name="connsiteY5" fmla="*/ 1623418 h 2848504"/>
                <a:gd name="connsiteX6" fmla="*/ 432139 w 2026849"/>
                <a:gd name="connsiteY6" fmla="*/ 1623400 h 2848504"/>
                <a:gd name="connsiteX7" fmla="*/ 431309 w 2026849"/>
                <a:gd name="connsiteY7" fmla="*/ 1044632 h 2848504"/>
                <a:gd name="connsiteX8" fmla="*/ 0 w 2026849"/>
                <a:gd name="connsiteY8" fmla="*/ 1044632 h 2848504"/>
                <a:gd name="connsiteX9" fmla="*/ 1013425 w 2026849"/>
                <a:gd name="connsiteY9" fmla="*/ 0 h 284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6849" h="2848504">
                  <a:moveTo>
                    <a:pt x="2026849" y="1044632"/>
                  </a:moveTo>
                  <a:lnTo>
                    <a:pt x="1655447" y="1044632"/>
                  </a:lnTo>
                  <a:lnTo>
                    <a:pt x="1656264" y="1613918"/>
                  </a:lnTo>
                  <a:lnTo>
                    <a:pt x="1667259" y="1613832"/>
                  </a:lnTo>
                  <a:lnTo>
                    <a:pt x="1583387" y="2848504"/>
                  </a:lnTo>
                  <a:lnTo>
                    <a:pt x="429779" y="1623418"/>
                  </a:lnTo>
                  <a:lnTo>
                    <a:pt x="432139" y="1623400"/>
                  </a:lnTo>
                  <a:lnTo>
                    <a:pt x="431309" y="1044632"/>
                  </a:lnTo>
                  <a:lnTo>
                    <a:pt x="0" y="1044632"/>
                  </a:lnTo>
                  <a:lnTo>
                    <a:pt x="1013425" y="0"/>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nvGrpSpPr>
          <p:cNvPr id="27" name="Group 26">
            <a:extLst>
              <a:ext uri="{FF2B5EF4-FFF2-40B4-BE49-F238E27FC236}">
                <a16:creationId xmlns:a16="http://schemas.microsoft.com/office/drawing/2014/main" id="{CE80A4FA-369B-4CEB-8D4F-F999F039C222}"/>
              </a:ext>
            </a:extLst>
          </p:cNvPr>
          <p:cNvGrpSpPr>
            <a:grpSpLocks noChangeAspect="1"/>
          </p:cNvGrpSpPr>
          <p:nvPr/>
        </p:nvGrpSpPr>
        <p:grpSpPr>
          <a:xfrm rot="10800000">
            <a:off x="2884944" y="1403484"/>
            <a:ext cx="3449849" cy="2215637"/>
            <a:chOff x="5384572" y="4129768"/>
            <a:chExt cx="3155897" cy="2026849"/>
          </a:xfrm>
        </p:grpSpPr>
        <p:sp>
          <p:nvSpPr>
            <p:cNvPr id="28" name="Parallelogram 27">
              <a:extLst>
                <a:ext uri="{FF2B5EF4-FFF2-40B4-BE49-F238E27FC236}">
                  <a16:creationId xmlns:a16="http://schemas.microsoft.com/office/drawing/2014/main" id="{B7AD5185-90F6-4D1B-9EAF-7DBE20468101}"/>
                </a:ext>
              </a:extLst>
            </p:cNvPr>
            <p:cNvSpPr/>
            <p:nvPr/>
          </p:nvSpPr>
          <p:spPr>
            <a:xfrm>
              <a:off x="6812277" y="5061461"/>
              <a:ext cx="1728192" cy="642014"/>
            </a:xfrm>
            <a:prstGeom prst="parallelogram">
              <a:avLst>
                <a:gd name="adj" fmla="val 51139"/>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Freeform: Shape 8">
              <a:extLst>
                <a:ext uri="{FF2B5EF4-FFF2-40B4-BE49-F238E27FC236}">
                  <a16:creationId xmlns:a16="http://schemas.microsoft.com/office/drawing/2014/main" id="{5E2EE719-C567-4448-8D4F-4329BACA7AB9}"/>
                </a:ext>
              </a:extLst>
            </p:cNvPr>
            <p:cNvSpPr/>
            <p:nvPr/>
          </p:nvSpPr>
          <p:spPr>
            <a:xfrm rot="18796729">
              <a:off x="5795399" y="3718941"/>
              <a:ext cx="2026849" cy="2848504"/>
            </a:xfrm>
            <a:custGeom>
              <a:avLst/>
              <a:gdLst>
                <a:gd name="connsiteX0" fmla="*/ 2026849 w 2026849"/>
                <a:gd name="connsiteY0" fmla="*/ 1044632 h 2848504"/>
                <a:gd name="connsiteX1" fmla="*/ 1655447 w 2026849"/>
                <a:gd name="connsiteY1" fmla="*/ 1044632 h 2848504"/>
                <a:gd name="connsiteX2" fmla="*/ 1656264 w 2026849"/>
                <a:gd name="connsiteY2" fmla="*/ 1613918 h 2848504"/>
                <a:gd name="connsiteX3" fmla="*/ 1667259 w 2026849"/>
                <a:gd name="connsiteY3" fmla="*/ 1613832 h 2848504"/>
                <a:gd name="connsiteX4" fmla="*/ 1583387 w 2026849"/>
                <a:gd name="connsiteY4" fmla="*/ 2848504 h 2848504"/>
                <a:gd name="connsiteX5" fmla="*/ 429779 w 2026849"/>
                <a:gd name="connsiteY5" fmla="*/ 1623418 h 2848504"/>
                <a:gd name="connsiteX6" fmla="*/ 432139 w 2026849"/>
                <a:gd name="connsiteY6" fmla="*/ 1623400 h 2848504"/>
                <a:gd name="connsiteX7" fmla="*/ 431309 w 2026849"/>
                <a:gd name="connsiteY7" fmla="*/ 1044632 h 2848504"/>
                <a:gd name="connsiteX8" fmla="*/ 0 w 2026849"/>
                <a:gd name="connsiteY8" fmla="*/ 1044632 h 2848504"/>
                <a:gd name="connsiteX9" fmla="*/ 1013425 w 2026849"/>
                <a:gd name="connsiteY9" fmla="*/ 0 h 284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6849" h="2848504">
                  <a:moveTo>
                    <a:pt x="2026849" y="1044632"/>
                  </a:moveTo>
                  <a:lnTo>
                    <a:pt x="1655447" y="1044632"/>
                  </a:lnTo>
                  <a:lnTo>
                    <a:pt x="1656264" y="1613918"/>
                  </a:lnTo>
                  <a:lnTo>
                    <a:pt x="1667259" y="1613832"/>
                  </a:lnTo>
                  <a:lnTo>
                    <a:pt x="1583387" y="2848504"/>
                  </a:lnTo>
                  <a:lnTo>
                    <a:pt x="429779" y="1623418"/>
                  </a:lnTo>
                  <a:lnTo>
                    <a:pt x="432139" y="1623400"/>
                  </a:lnTo>
                  <a:lnTo>
                    <a:pt x="431309" y="1044632"/>
                  </a:lnTo>
                  <a:lnTo>
                    <a:pt x="0" y="1044632"/>
                  </a:lnTo>
                  <a:lnTo>
                    <a:pt x="1013425" y="0"/>
                  </a:lnTo>
                  <a:close/>
                </a:path>
              </a:pathLst>
            </a:cu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sp>
        <p:nvSpPr>
          <p:cNvPr id="30" name="Rectangle 29">
            <a:extLst>
              <a:ext uri="{FF2B5EF4-FFF2-40B4-BE49-F238E27FC236}">
                <a16:creationId xmlns:a16="http://schemas.microsoft.com/office/drawing/2014/main" id="{CC023145-E82F-42B2-9F2E-D0BA56F89581}"/>
              </a:ext>
            </a:extLst>
          </p:cNvPr>
          <p:cNvSpPr>
            <a:spLocks noChangeAspect="1"/>
          </p:cNvSpPr>
          <p:nvPr/>
        </p:nvSpPr>
        <p:spPr>
          <a:xfrm>
            <a:off x="6090434" y="1656688"/>
            <a:ext cx="3011768" cy="1903069"/>
          </a:xfrm>
          <a:prstGeom prst="rect">
            <a:avLst/>
          </a:prstGeom>
          <a:solidFill>
            <a:schemeClr val="bg1"/>
          </a:solidFill>
          <a:ln>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latin typeface="Calibri"/>
                <a:cs typeface="Calibri"/>
              </a:rPr>
              <a:t>Subjects and verbs must agree with one another in number (singular or plural). </a:t>
            </a:r>
            <a:endParaRPr lang="x-none" sz="2400" dirty="0">
              <a:solidFill>
                <a:schemeClr val="tx1"/>
              </a:solidFill>
              <a:latin typeface="Calibri"/>
              <a:cs typeface="Calibri"/>
            </a:endParaRPr>
          </a:p>
        </p:txBody>
      </p:sp>
      <p:sp>
        <p:nvSpPr>
          <p:cNvPr id="31" name="Rectangle 30">
            <a:extLst>
              <a:ext uri="{FF2B5EF4-FFF2-40B4-BE49-F238E27FC236}">
                <a16:creationId xmlns:a16="http://schemas.microsoft.com/office/drawing/2014/main" id="{A0D4D39C-8286-4DC8-99D6-67777EBDC2D1}"/>
              </a:ext>
            </a:extLst>
          </p:cNvPr>
          <p:cNvSpPr>
            <a:spLocks noChangeAspect="1"/>
          </p:cNvSpPr>
          <p:nvPr/>
        </p:nvSpPr>
        <p:spPr>
          <a:xfrm>
            <a:off x="2881381" y="3798195"/>
            <a:ext cx="3048412" cy="1917379"/>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rgbClr val="000000"/>
                </a:solidFill>
                <a:latin typeface="Calibri"/>
                <a:cs typeface="Calibri"/>
              </a:rPr>
              <a:t>So, we too should be understanding with others and work together for our own happiness and joy.</a:t>
            </a:r>
            <a:r>
              <a:rPr lang="en-IN" sz="2400" dirty="0">
                <a:solidFill>
                  <a:srgbClr val="000000"/>
                </a:solidFill>
                <a:latin typeface="Calibri"/>
                <a:cs typeface="Calibri"/>
              </a:rPr>
              <a:t> </a:t>
            </a:r>
          </a:p>
        </p:txBody>
      </p:sp>
    </p:spTree>
    <p:extLst>
      <p:ext uri="{BB962C8B-B14F-4D97-AF65-F5344CB8AC3E}">
        <p14:creationId xmlns:p14="http://schemas.microsoft.com/office/powerpoint/2010/main" val="65590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75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childTnLst>
                          </p:cTn>
                        </p:par>
                        <p:par>
                          <p:cTn id="17" fill="hold">
                            <p:stCondLst>
                              <p:cond delay="500"/>
                            </p:stCondLst>
                            <p:childTnLst>
                              <p:par>
                                <p:cTn id="18" presetID="22" presetClass="entr" presetSubtype="2" fill="hold" grpId="0" nodeType="afterEffect">
                                  <p:stCondLst>
                                    <p:cond delay="500"/>
                                  </p:stCondLst>
                                  <p:childTnLst>
                                    <p:set>
                                      <p:cBhvr>
                                        <p:cTn id="19" dur="1" fill="hold">
                                          <p:stCondLst>
                                            <p:cond delay="0"/>
                                          </p:stCondLst>
                                        </p:cTn>
                                        <p:tgtEl>
                                          <p:spTgt spid="31"/>
                                        </p:tgtEl>
                                        <p:attrNameLst>
                                          <p:attrName>style.visibility</p:attrName>
                                        </p:attrNameLst>
                                      </p:cBhvr>
                                      <p:to>
                                        <p:strVal val="visible"/>
                                      </p:to>
                                    </p:set>
                                    <p:animEffect transition="in" filter="wipe(right)">
                                      <p:cBhvr>
                                        <p:cTn id="20"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71414"/>
            <a:ext cx="9296427" cy="654032"/>
          </a:xfrm>
          <a:prstGeom prst="rect">
            <a:avLst/>
          </a:pr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US" dirty="0"/>
              <a:t>Choose the right answer</a:t>
            </a:r>
            <a:endParaRPr dirty="0"/>
          </a:p>
        </p:txBody>
      </p:sp>
      <p:sp>
        <p:nvSpPr>
          <p:cNvPr id="4" name="TextBox 3">
            <a:extLst>
              <a:ext uri="{FF2B5EF4-FFF2-40B4-BE49-F238E27FC236}">
                <a16:creationId xmlns:a16="http://schemas.microsoft.com/office/drawing/2014/main" id="{7B443E62-2525-4E0E-BCBD-5A459B21C9D8}"/>
              </a:ext>
            </a:extLst>
          </p:cNvPr>
          <p:cNvSpPr txBox="1"/>
          <p:nvPr/>
        </p:nvSpPr>
        <p:spPr>
          <a:xfrm>
            <a:off x="1534421" y="1228689"/>
            <a:ext cx="9123159" cy="523220"/>
          </a:xfrm>
          <a:prstGeom prst="rect">
            <a:avLst/>
          </a:prstGeom>
          <a:noFill/>
        </p:spPr>
        <p:txBody>
          <a:bodyPr wrap="square">
            <a:spAutoFit/>
          </a:bodyPr>
          <a:lstStyle/>
          <a:p>
            <a:pPr marL="514350" indent="-514350">
              <a:buFont typeface="+mj-lt"/>
              <a:buAutoNum type="arabicPeriod"/>
            </a:pPr>
            <a:r>
              <a:rPr lang="en-US" sz="2800" dirty="0">
                <a:effectLst/>
                <a:latin typeface="Calibri" panose="020F0502020204030204" pitchFamily="34" charset="0"/>
                <a:ea typeface="Calibri" panose="020F0502020204030204" pitchFamily="34" charset="0"/>
                <a:cs typeface="TT4ADT00"/>
              </a:rPr>
              <a:t>Mary always                               to others before she speaks.</a:t>
            </a:r>
            <a:endParaRPr lang="en-IN" sz="2800" dirty="0"/>
          </a:p>
        </p:txBody>
      </p:sp>
      <p:sp>
        <p:nvSpPr>
          <p:cNvPr id="5" name="TextBox 4">
            <a:extLst>
              <a:ext uri="{FF2B5EF4-FFF2-40B4-BE49-F238E27FC236}">
                <a16:creationId xmlns:a16="http://schemas.microsoft.com/office/drawing/2014/main" id="{4F1E9BC2-EA09-403A-B875-12154A48364E}"/>
              </a:ext>
            </a:extLst>
          </p:cNvPr>
          <p:cNvSpPr txBox="1"/>
          <p:nvPr/>
        </p:nvSpPr>
        <p:spPr>
          <a:xfrm>
            <a:off x="3976254" y="1228689"/>
            <a:ext cx="2465821" cy="523220"/>
          </a:xfrm>
          <a:prstGeom prst="rect">
            <a:avLst/>
          </a:prstGeom>
          <a:noFill/>
        </p:spPr>
        <p:txBody>
          <a:bodyPr wrap="square" rtlCol="0">
            <a:spAutoFit/>
          </a:bodyPr>
          <a:lstStyle/>
          <a:p>
            <a:r>
              <a:rPr lang="en-US" sz="2800" dirty="0">
                <a:solidFill>
                  <a:srgbClr val="C00000"/>
                </a:solidFill>
                <a:effectLst/>
                <a:latin typeface="Calibri" panose="020F0502020204030204" pitchFamily="34" charset="0"/>
                <a:ea typeface="Calibri" panose="020F0502020204030204" pitchFamily="34" charset="0"/>
                <a:cs typeface="TT4ADT00"/>
              </a:rPr>
              <a:t>(</a:t>
            </a:r>
            <a:r>
              <a:rPr lang="en-US" sz="2800" dirty="0">
                <a:solidFill>
                  <a:srgbClr val="C00000"/>
                </a:solidFill>
                <a:latin typeface="Calibri" panose="020F0502020204030204" pitchFamily="34" charset="0"/>
                <a:ea typeface="Calibri" panose="020F0502020204030204" pitchFamily="34" charset="0"/>
                <a:cs typeface="TT4ADT00"/>
              </a:rPr>
              <a:t>listen</a:t>
            </a:r>
            <a:r>
              <a:rPr lang="en-US" sz="2800" dirty="0">
                <a:solidFill>
                  <a:srgbClr val="C00000"/>
                </a:solidFill>
                <a:effectLst/>
                <a:latin typeface="Calibri" panose="020F0502020204030204" pitchFamily="34" charset="0"/>
                <a:ea typeface="Calibri" panose="020F0502020204030204" pitchFamily="34" charset="0"/>
                <a:cs typeface="TT4ADT00"/>
              </a:rPr>
              <a:t> / </a:t>
            </a:r>
            <a:r>
              <a:rPr lang="en-US" sz="2800" dirty="0">
                <a:solidFill>
                  <a:srgbClr val="C00000"/>
                </a:solidFill>
                <a:latin typeface="Calibri" panose="020F0502020204030204" pitchFamily="34" charset="0"/>
                <a:ea typeface="Calibri" panose="020F0502020204030204" pitchFamily="34" charset="0"/>
                <a:cs typeface="TT4ADT00"/>
              </a:rPr>
              <a:t>listens</a:t>
            </a:r>
            <a:r>
              <a:rPr lang="en-US" sz="2800" dirty="0">
                <a:solidFill>
                  <a:srgbClr val="C00000"/>
                </a:solidFill>
                <a:effectLst/>
                <a:latin typeface="Calibri" panose="020F0502020204030204" pitchFamily="34" charset="0"/>
                <a:ea typeface="Calibri" panose="020F0502020204030204" pitchFamily="34" charset="0"/>
                <a:cs typeface="TT4ADT00"/>
              </a:rPr>
              <a:t>) </a:t>
            </a:r>
            <a:r>
              <a:rPr lang="en-US" sz="2800" dirty="0">
                <a:effectLst/>
                <a:latin typeface="Calibri" panose="020F0502020204030204" pitchFamily="34" charset="0"/>
                <a:ea typeface="Calibri" panose="020F0502020204030204" pitchFamily="34" charset="0"/>
                <a:cs typeface="TT4ADT00"/>
              </a:rPr>
              <a:t> </a:t>
            </a:r>
            <a:endParaRPr lang="en-IN" sz="2800" dirty="0"/>
          </a:p>
        </p:txBody>
      </p:sp>
      <p:sp>
        <p:nvSpPr>
          <p:cNvPr id="6" name="TextBox 5">
            <a:extLst>
              <a:ext uri="{FF2B5EF4-FFF2-40B4-BE49-F238E27FC236}">
                <a16:creationId xmlns:a16="http://schemas.microsoft.com/office/drawing/2014/main" id="{4363AA4D-DBFD-4283-BCDC-E2C0559E2C0C}"/>
              </a:ext>
            </a:extLst>
          </p:cNvPr>
          <p:cNvSpPr txBox="1"/>
          <p:nvPr/>
        </p:nvSpPr>
        <p:spPr>
          <a:xfrm>
            <a:off x="5209165" y="1228689"/>
            <a:ext cx="1143554" cy="523220"/>
          </a:xfrm>
          <a:prstGeom prst="rect">
            <a:avLst/>
          </a:prstGeom>
          <a:solidFill>
            <a:srgbClr val="EBEBEB"/>
          </a:solidFill>
        </p:spPr>
        <p:txBody>
          <a:bodyPr wrap="square" rtlCol="0">
            <a:spAutoFit/>
          </a:bodyPr>
          <a:lstStyle/>
          <a:p>
            <a:r>
              <a:rPr lang="en-US" sz="2800" b="1" dirty="0">
                <a:solidFill>
                  <a:srgbClr val="00B050"/>
                </a:solidFill>
                <a:latin typeface="Calibri" panose="020F0502020204030204" pitchFamily="34" charset="0"/>
                <a:ea typeface="Calibri" panose="020F0502020204030204" pitchFamily="34" charset="0"/>
                <a:cs typeface="TT4ADT00"/>
              </a:rPr>
              <a:t>listens</a:t>
            </a:r>
            <a:endParaRPr lang="en-IN" sz="2800" b="1" dirty="0"/>
          </a:p>
        </p:txBody>
      </p:sp>
      <p:sp>
        <p:nvSpPr>
          <p:cNvPr id="21" name="TextBox 20">
            <a:extLst>
              <a:ext uri="{FF2B5EF4-FFF2-40B4-BE49-F238E27FC236}">
                <a16:creationId xmlns:a16="http://schemas.microsoft.com/office/drawing/2014/main" id="{238E1B8F-7EF2-45F7-AB24-36E96EBD27BB}"/>
              </a:ext>
            </a:extLst>
          </p:cNvPr>
          <p:cNvSpPr txBox="1"/>
          <p:nvPr/>
        </p:nvSpPr>
        <p:spPr>
          <a:xfrm>
            <a:off x="1009859" y="5803200"/>
            <a:ext cx="10172281" cy="523220"/>
          </a:xfrm>
          <a:prstGeom prst="rect">
            <a:avLst/>
          </a:prstGeom>
          <a:noFill/>
        </p:spPr>
        <p:txBody>
          <a:bodyPr wrap="square">
            <a:spAutoFit/>
          </a:bodyPr>
          <a:lstStyle/>
          <a:p>
            <a:r>
              <a:rPr lang="en-IE" sz="2800" dirty="0">
                <a:latin typeface="Calibri"/>
                <a:cs typeface="Calibri"/>
              </a:rPr>
              <a:t>We need to be good listeners to understand others’ views and ideas.</a:t>
            </a:r>
            <a:endParaRPr lang="en-IN" sz="2800" dirty="0">
              <a:latin typeface="Calibri"/>
              <a:cs typeface="Calibri"/>
            </a:endParaRPr>
          </a:p>
        </p:txBody>
      </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5815" y1="43203" x2="25815" y2="43203"/>
                        <a14:foregroundMark x1="31594" y1="47266" x2="31594" y2="47266"/>
                        <a14:foregroundMark x1="38304" y1="51328" x2="38304" y2="51328"/>
                      </a14:backgroundRemoval>
                    </a14:imgEffect>
                  </a14:imgLayer>
                </a14:imgProps>
              </a:ext>
              <a:ext uri="{28A0092B-C50C-407E-A947-70E740481C1C}">
                <a14:useLocalDpi xmlns:a14="http://schemas.microsoft.com/office/drawing/2010/main" val="0"/>
              </a:ext>
            </a:extLst>
          </a:blip>
          <a:stretch>
            <a:fillRect/>
          </a:stretch>
        </p:blipFill>
        <p:spPr>
          <a:xfrm>
            <a:off x="3654001" y="1626368"/>
            <a:ext cx="3606675" cy="4302373"/>
          </a:xfrm>
          <a:prstGeom prst="rect">
            <a:avLst/>
          </a:prstGeom>
        </p:spPr>
      </p:pic>
      <p:grpSp>
        <p:nvGrpSpPr>
          <p:cNvPr id="13" name="Group 12">
            <a:extLst>
              <a:ext uri="{FF2B5EF4-FFF2-40B4-BE49-F238E27FC236}">
                <a16:creationId xmlns:a16="http://schemas.microsoft.com/office/drawing/2014/main" id="{6770CD44-0600-E48E-DD3E-B1BE4D768FCA}"/>
              </a:ext>
            </a:extLst>
          </p:cNvPr>
          <p:cNvGrpSpPr/>
          <p:nvPr/>
        </p:nvGrpSpPr>
        <p:grpSpPr>
          <a:xfrm>
            <a:off x="10269415" y="3013502"/>
            <a:ext cx="1439428" cy="1420105"/>
            <a:chOff x="10269415" y="3013502"/>
            <a:chExt cx="1439428" cy="1420105"/>
          </a:xfrm>
        </p:grpSpPr>
        <p:sp>
          <p:nvSpPr>
            <p:cNvPr id="8" name="TextBox 7">
              <a:extLst>
                <a:ext uri="{FF2B5EF4-FFF2-40B4-BE49-F238E27FC236}">
                  <a16:creationId xmlns:a16="http://schemas.microsoft.com/office/drawing/2014/main" id="{052FA04D-FDA4-4F45-B806-F716B2E58B9D}"/>
                </a:ext>
              </a:extLst>
            </p:cNvPr>
            <p:cNvSpPr txBox="1"/>
            <p:nvPr/>
          </p:nvSpPr>
          <p:spPr>
            <a:xfrm>
              <a:off x="10269415" y="3013502"/>
              <a:ext cx="1439428" cy="82800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IN" sz="2400" dirty="0">
                  <a:solidFill>
                    <a:schemeClr val="tx1"/>
                  </a:solidFill>
                  <a:latin typeface="Calibri"/>
                  <a:cs typeface="Calibri"/>
                </a:rPr>
                <a:t>Click for answer</a:t>
              </a:r>
            </a:p>
          </p:txBody>
        </p:sp>
        <p:pic>
          <p:nvPicPr>
            <p:cNvPr id="12" name="Graphic 11" descr="Right pointing backhand index with solid fill">
              <a:extLst>
                <a:ext uri="{FF2B5EF4-FFF2-40B4-BE49-F238E27FC236}">
                  <a16:creationId xmlns:a16="http://schemas.microsoft.com/office/drawing/2014/main" id="{235BDF00-1992-53FD-42D7-70CD7CF58C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10629129" y="3713607"/>
              <a:ext cx="720000" cy="720000"/>
            </a:xfrm>
            <a:prstGeom prst="rect">
              <a:avLst/>
            </a:prstGeom>
          </p:spPr>
        </p:pic>
      </p:grpSp>
    </p:spTree>
    <p:extLst>
      <p:ext uri="{BB962C8B-B14F-4D97-AF65-F5344CB8AC3E}">
        <p14:creationId xmlns:p14="http://schemas.microsoft.com/office/powerpoint/2010/main" val="350332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80">
                                          <p:stCondLst>
                                            <p:cond delay="0"/>
                                          </p:stCondLst>
                                        </p:cTn>
                                        <p:tgtEl>
                                          <p:spTgt spid="21"/>
                                        </p:tgtEl>
                                      </p:cBhvr>
                                    </p:animEffect>
                                    <p:anim calcmode="lin" valueType="num">
                                      <p:cBhvr>
                                        <p:cTn id="1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8" dur="26">
                                          <p:stCondLst>
                                            <p:cond delay="650"/>
                                          </p:stCondLst>
                                        </p:cTn>
                                        <p:tgtEl>
                                          <p:spTgt spid="21"/>
                                        </p:tgtEl>
                                      </p:cBhvr>
                                      <p:to x="100000" y="60000"/>
                                    </p:animScale>
                                    <p:animScale>
                                      <p:cBhvr>
                                        <p:cTn id="19" dur="166" decel="50000">
                                          <p:stCondLst>
                                            <p:cond delay="676"/>
                                          </p:stCondLst>
                                        </p:cTn>
                                        <p:tgtEl>
                                          <p:spTgt spid="21"/>
                                        </p:tgtEl>
                                      </p:cBhvr>
                                      <p:to x="100000" y="100000"/>
                                    </p:animScale>
                                    <p:animScale>
                                      <p:cBhvr>
                                        <p:cTn id="20" dur="26">
                                          <p:stCondLst>
                                            <p:cond delay="1312"/>
                                          </p:stCondLst>
                                        </p:cTn>
                                        <p:tgtEl>
                                          <p:spTgt spid="21"/>
                                        </p:tgtEl>
                                      </p:cBhvr>
                                      <p:to x="100000" y="80000"/>
                                    </p:animScale>
                                    <p:animScale>
                                      <p:cBhvr>
                                        <p:cTn id="21" dur="166" decel="50000">
                                          <p:stCondLst>
                                            <p:cond delay="1338"/>
                                          </p:stCondLst>
                                        </p:cTn>
                                        <p:tgtEl>
                                          <p:spTgt spid="21"/>
                                        </p:tgtEl>
                                      </p:cBhvr>
                                      <p:to x="100000" y="100000"/>
                                    </p:animScale>
                                    <p:animScale>
                                      <p:cBhvr>
                                        <p:cTn id="22" dur="26">
                                          <p:stCondLst>
                                            <p:cond delay="1642"/>
                                          </p:stCondLst>
                                        </p:cTn>
                                        <p:tgtEl>
                                          <p:spTgt spid="21"/>
                                        </p:tgtEl>
                                      </p:cBhvr>
                                      <p:to x="100000" y="90000"/>
                                    </p:animScale>
                                    <p:animScale>
                                      <p:cBhvr>
                                        <p:cTn id="23" dur="166" decel="50000">
                                          <p:stCondLst>
                                            <p:cond delay="1668"/>
                                          </p:stCondLst>
                                        </p:cTn>
                                        <p:tgtEl>
                                          <p:spTgt spid="21"/>
                                        </p:tgtEl>
                                      </p:cBhvr>
                                      <p:to x="100000" y="100000"/>
                                    </p:animScale>
                                    <p:animScale>
                                      <p:cBhvr>
                                        <p:cTn id="24" dur="26">
                                          <p:stCondLst>
                                            <p:cond delay="1808"/>
                                          </p:stCondLst>
                                        </p:cTn>
                                        <p:tgtEl>
                                          <p:spTgt spid="21"/>
                                        </p:tgtEl>
                                      </p:cBhvr>
                                      <p:to x="100000" y="95000"/>
                                    </p:animScale>
                                    <p:animScale>
                                      <p:cBhvr>
                                        <p:cTn id="25"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9" presetClass="emph" presetSubtype="0" nodeType="clickEffect">
                                  <p:stCondLst>
                                    <p:cond delay="0"/>
                                  </p:stCondLst>
                                  <p:childTnLst>
                                    <p:set>
                                      <p:cBhvr>
                                        <p:cTn id="30" dur="indefinite"/>
                                        <p:tgtEl>
                                          <p:spTgt spid="5">
                                            <p:txEl>
                                              <p:pRg st="0" end="0"/>
                                            </p:txEl>
                                          </p:spTgt>
                                        </p:tgtEl>
                                        <p:attrNameLst>
                                          <p:attrName>style.opacity</p:attrName>
                                        </p:attrNameLst>
                                      </p:cBhvr>
                                      <p:to>
                                        <p:strVal val="0.2"/>
                                      </p:to>
                                    </p:set>
                                    <p:animEffect filter="image" prLst="opacity: 0.2">
                                      <p:cBhvr rctx="IE">
                                        <p:cTn id="31" dur="indefinite"/>
                                        <p:tgtEl>
                                          <p:spTgt spid="5">
                                            <p:txEl>
                                              <p:pRg st="0" end="0"/>
                                            </p:txEl>
                                          </p:spTgt>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5" grpId="0" build="allAtOnce"/>
      <p:bldP spid="6"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71414"/>
            <a:ext cx="9296427" cy="654032"/>
          </a:xfrm>
          <a:prstGeom prst="rect">
            <a:avLst/>
          </a:pr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US" dirty="0"/>
              <a:t>Choose the right answer</a:t>
            </a:r>
            <a:endParaRPr dirty="0"/>
          </a:p>
        </p:txBody>
      </p:sp>
      <p:sp>
        <p:nvSpPr>
          <p:cNvPr id="7" name="TextBox 6">
            <a:extLst>
              <a:ext uri="{FF2B5EF4-FFF2-40B4-BE49-F238E27FC236}">
                <a16:creationId xmlns:a16="http://schemas.microsoft.com/office/drawing/2014/main" id="{238E1B8F-7EF2-45F7-AB24-36E96EBD27BB}"/>
              </a:ext>
            </a:extLst>
          </p:cNvPr>
          <p:cNvSpPr txBox="1"/>
          <p:nvPr/>
        </p:nvSpPr>
        <p:spPr>
          <a:xfrm>
            <a:off x="1101490" y="1241406"/>
            <a:ext cx="9989021" cy="523220"/>
          </a:xfrm>
          <a:prstGeom prst="rect">
            <a:avLst/>
          </a:prstGeom>
          <a:noFill/>
        </p:spPr>
        <p:txBody>
          <a:bodyPr wrap="square">
            <a:spAutoFit/>
          </a:bodyPr>
          <a:lstStyle/>
          <a:p>
            <a:pPr marL="514350" indent="-514350">
              <a:buFont typeface="+mj-lt"/>
              <a:buAutoNum type="arabicPeriod" startAt="2"/>
            </a:pPr>
            <a:r>
              <a:rPr lang="en-US" sz="2800" dirty="0">
                <a:latin typeface="Calibri" panose="020F0502020204030204" pitchFamily="34" charset="0"/>
                <a:ea typeface="Calibri" panose="020F0502020204030204" pitchFamily="34" charset="0"/>
                <a:cs typeface="TT4ADT00"/>
              </a:rPr>
              <a:t>Ram and Shyam </a:t>
            </a:r>
            <a:r>
              <a:rPr lang="en-US" sz="2800" dirty="0">
                <a:effectLst/>
                <a:latin typeface="Calibri" panose="020F0502020204030204" pitchFamily="34" charset="0"/>
                <a:ea typeface="Calibri" panose="020F0502020204030204" pitchFamily="34" charset="0"/>
                <a:cs typeface="TT4ADT00"/>
              </a:rPr>
              <a:t>                            their money to help the needy.</a:t>
            </a:r>
            <a:endParaRPr lang="en-IN" sz="2800" dirty="0"/>
          </a:p>
        </p:txBody>
      </p:sp>
      <p:sp>
        <p:nvSpPr>
          <p:cNvPr id="11" name="TextBox 10">
            <a:extLst>
              <a:ext uri="{FF2B5EF4-FFF2-40B4-BE49-F238E27FC236}">
                <a16:creationId xmlns:a16="http://schemas.microsoft.com/office/drawing/2014/main" id="{15A23189-4B62-405F-A10D-B4AD5925C839}"/>
              </a:ext>
            </a:extLst>
          </p:cNvPr>
          <p:cNvSpPr txBox="1"/>
          <p:nvPr/>
        </p:nvSpPr>
        <p:spPr>
          <a:xfrm>
            <a:off x="4163831" y="1241406"/>
            <a:ext cx="2142406" cy="523220"/>
          </a:xfrm>
          <a:prstGeom prst="rect">
            <a:avLst/>
          </a:prstGeom>
          <a:noFill/>
        </p:spPr>
        <p:txBody>
          <a:bodyPr wrap="square" rtlCol="0">
            <a:spAutoFit/>
          </a:bodyPr>
          <a:lstStyle/>
          <a:p>
            <a:r>
              <a:rPr lang="en-US" sz="2800" dirty="0">
                <a:solidFill>
                  <a:srgbClr val="C00000"/>
                </a:solidFill>
                <a:latin typeface="Calibri" panose="020F0502020204030204" pitchFamily="34" charset="0"/>
                <a:ea typeface="Calibri" panose="020F0502020204030204" pitchFamily="34" charset="0"/>
                <a:cs typeface="TT4ADT00"/>
              </a:rPr>
              <a:t>(save / saves)</a:t>
            </a:r>
            <a:r>
              <a:rPr lang="en-US" sz="2800" dirty="0">
                <a:effectLst/>
                <a:latin typeface="Calibri" panose="020F0502020204030204" pitchFamily="34" charset="0"/>
                <a:ea typeface="Calibri" panose="020F0502020204030204" pitchFamily="34" charset="0"/>
                <a:cs typeface="TT4ADT00"/>
              </a:rPr>
              <a:t> </a:t>
            </a:r>
            <a:endParaRPr lang="en-IN" sz="2800" dirty="0"/>
          </a:p>
        </p:txBody>
      </p:sp>
      <p:sp>
        <p:nvSpPr>
          <p:cNvPr id="12" name="TextBox 11">
            <a:extLst>
              <a:ext uri="{FF2B5EF4-FFF2-40B4-BE49-F238E27FC236}">
                <a16:creationId xmlns:a16="http://schemas.microsoft.com/office/drawing/2014/main" id="{ABDC5510-E580-4713-84AD-C55878D3C6C8}"/>
              </a:ext>
            </a:extLst>
          </p:cNvPr>
          <p:cNvSpPr txBox="1"/>
          <p:nvPr/>
        </p:nvSpPr>
        <p:spPr>
          <a:xfrm>
            <a:off x="4163831" y="1241406"/>
            <a:ext cx="909779" cy="523220"/>
          </a:xfrm>
          <a:prstGeom prst="rect">
            <a:avLst/>
          </a:prstGeom>
          <a:solidFill>
            <a:srgbClr val="EBEBEB"/>
          </a:solidFill>
        </p:spPr>
        <p:txBody>
          <a:bodyPr wrap="square" rtlCol="0">
            <a:spAutoFit/>
          </a:bodyPr>
          <a:lstStyle/>
          <a:p>
            <a:r>
              <a:rPr lang="en-US" sz="2800" b="1" dirty="0">
                <a:solidFill>
                  <a:srgbClr val="00B050"/>
                </a:solidFill>
                <a:effectLst/>
                <a:latin typeface="Calibri" panose="020F0502020204030204" pitchFamily="34" charset="0"/>
                <a:ea typeface="Calibri" panose="020F0502020204030204" pitchFamily="34" charset="0"/>
                <a:cs typeface="TT4ADT00"/>
              </a:rPr>
              <a:t>save</a:t>
            </a:r>
            <a:endParaRPr lang="en-IN" sz="2800" b="1" dirty="0"/>
          </a:p>
        </p:txBody>
      </p:sp>
      <p:sp>
        <p:nvSpPr>
          <p:cNvPr id="13" name="TextBox 12">
            <a:extLst>
              <a:ext uri="{FF2B5EF4-FFF2-40B4-BE49-F238E27FC236}">
                <a16:creationId xmlns:a16="http://schemas.microsoft.com/office/drawing/2014/main" id="{238E1B8F-7EF2-45F7-AB24-36E96EBD27BB}"/>
              </a:ext>
            </a:extLst>
          </p:cNvPr>
          <p:cNvSpPr txBox="1"/>
          <p:nvPr/>
        </p:nvSpPr>
        <p:spPr>
          <a:xfrm>
            <a:off x="1725727" y="5802269"/>
            <a:ext cx="8740547" cy="523220"/>
          </a:xfrm>
          <a:prstGeom prst="rect">
            <a:avLst/>
          </a:prstGeom>
          <a:noFill/>
        </p:spPr>
        <p:txBody>
          <a:bodyPr wrap="square">
            <a:spAutoFit/>
          </a:bodyPr>
          <a:lstStyle/>
          <a:p>
            <a:r>
              <a:rPr lang="en-IE" sz="2800" dirty="0">
                <a:latin typeface="Calibri"/>
                <a:cs typeface="Calibri"/>
              </a:rPr>
              <a:t>We should always support and help those who are in need.</a:t>
            </a:r>
            <a:endParaRPr lang="en-IN" sz="2800" dirty="0">
              <a:latin typeface="Calibri"/>
              <a:cs typeface="Calibri"/>
            </a:endParaRPr>
          </a:p>
        </p:txBody>
      </p:sp>
      <p:pic>
        <p:nvPicPr>
          <p:cNvPr id="2" name="Picture 1" descr="rupees-4698727_128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9412" y="814870"/>
            <a:ext cx="5753175" cy="5753175"/>
          </a:xfrm>
          <a:prstGeom prst="rect">
            <a:avLst/>
          </a:prstGeom>
        </p:spPr>
      </p:pic>
      <p:grpSp>
        <p:nvGrpSpPr>
          <p:cNvPr id="6" name="Group 5">
            <a:extLst>
              <a:ext uri="{FF2B5EF4-FFF2-40B4-BE49-F238E27FC236}">
                <a16:creationId xmlns:a16="http://schemas.microsoft.com/office/drawing/2014/main" id="{BD1AE003-EAE4-230D-2455-5E0CEC7140B9}"/>
              </a:ext>
            </a:extLst>
          </p:cNvPr>
          <p:cNvGrpSpPr/>
          <p:nvPr/>
        </p:nvGrpSpPr>
        <p:grpSpPr>
          <a:xfrm>
            <a:off x="10263748" y="3003198"/>
            <a:ext cx="1440000" cy="1430409"/>
            <a:chOff x="10263748" y="3003198"/>
            <a:chExt cx="1440000" cy="1430409"/>
          </a:xfrm>
        </p:grpSpPr>
        <p:sp>
          <p:nvSpPr>
            <p:cNvPr id="9" name="TextBox 8">
              <a:extLst>
                <a:ext uri="{FF2B5EF4-FFF2-40B4-BE49-F238E27FC236}">
                  <a16:creationId xmlns:a16="http://schemas.microsoft.com/office/drawing/2014/main" id="{986DB30A-B2DA-456F-A412-A405A9827529}"/>
                </a:ext>
              </a:extLst>
            </p:cNvPr>
            <p:cNvSpPr txBox="1"/>
            <p:nvPr/>
          </p:nvSpPr>
          <p:spPr>
            <a:xfrm>
              <a:off x="10263748" y="3003198"/>
              <a:ext cx="1440000" cy="82800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IN" sz="2400" dirty="0">
                  <a:solidFill>
                    <a:srgbClr val="000000"/>
                  </a:solidFill>
                  <a:latin typeface="Calibri"/>
                  <a:cs typeface="Calibri"/>
                </a:rPr>
                <a:t>Click for answer</a:t>
              </a:r>
            </a:p>
          </p:txBody>
        </p:sp>
        <p:pic>
          <p:nvPicPr>
            <p:cNvPr id="5" name="Graphic 4" descr="Right pointing backhand index with solid fill">
              <a:extLst>
                <a:ext uri="{FF2B5EF4-FFF2-40B4-BE49-F238E27FC236}">
                  <a16:creationId xmlns:a16="http://schemas.microsoft.com/office/drawing/2014/main" id="{1A732857-ABB7-C36B-65D0-82D08A09B1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629129" y="3713607"/>
              <a:ext cx="720000" cy="720000"/>
            </a:xfrm>
            <a:prstGeom prst="rect">
              <a:avLst/>
            </a:prstGeom>
          </p:spPr>
        </p:pic>
      </p:grpSp>
    </p:spTree>
    <p:extLst>
      <p:ext uri="{BB962C8B-B14F-4D97-AF65-F5344CB8AC3E}">
        <p14:creationId xmlns:p14="http://schemas.microsoft.com/office/powerpoint/2010/main" val="119871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9" presetClass="emph" presetSubtype="0" grpId="1" nodeType="clickEffect">
                                  <p:stCondLst>
                                    <p:cond delay="0"/>
                                  </p:stCondLst>
                                  <p:childTnLst>
                                    <p:set>
                                      <p:cBhvr>
                                        <p:cTn id="30" dur="indefinite"/>
                                        <p:tgtEl>
                                          <p:spTgt spid="11"/>
                                        </p:tgtEl>
                                        <p:attrNameLst>
                                          <p:attrName>style.opacity</p:attrName>
                                        </p:attrNameLst>
                                      </p:cBhvr>
                                      <p:to>
                                        <p:strVal val="0.2"/>
                                      </p:to>
                                    </p:set>
                                    <p:animEffect filter="image" prLst="opacity: 0.2">
                                      <p:cBhvr rctx="IE">
                                        <p:cTn id="31" dur="indefinite"/>
                                        <p:tgtEl>
                                          <p:spTgt spid="11"/>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1" grpId="0"/>
      <p:bldP spid="11" grpId="1"/>
      <p:bldP spid="12" grpId="0" animBg="1"/>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71414"/>
            <a:ext cx="9296427" cy="654032"/>
          </a:xfrm>
          <a:prstGeom prst="rect">
            <a:avLst/>
          </a:pr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US" dirty="0"/>
              <a:t>Choose the right answer</a:t>
            </a:r>
            <a:endParaRPr dirty="0"/>
          </a:p>
        </p:txBody>
      </p:sp>
      <p:sp>
        <p:nvSpPr>
          <p:cNvPr id="14" name="TextBox 13">
            <a:extLst>
              <a:ext uri="{FF2B5EF4-FFF2-40B4-BE49-F238E27FC236}">
                <a16:creationId xmlns:a16="http://schemas.microsoft.com/office/drawing/2014/main" id="{80AEB4CA-9C5E-42B5-BEF4-2DCD4C8E0BC9}"/>
              </a:ext>
            </a:extLst>
          </p:cNvPr>
          <p:cNvSpPr txBox="1"/>
          <p:nvPr/>
        </p:nvSpPr>
        <p:spPr>
          <a:xfrm>
            <a:off x="680077" y="1242000"/>
            <a:ext cx="10831846" cy="523220"/>
          </a:xfrm>
          <a:prstGeom prst="rect">
            <a:avLst/>
          </a:prstGeom>
          <a:noFill/>
        </p:spPr>
        <p:txBody>
          <a:bodyPr wrap="square">
            <a:spAutoFit/>
          </a:bodyPr>
          <a:lstStyle/>
          <a:p>
            <a:pPr marL="514350" indent="-514350">
              <a:buFont typeface="+mj-lt"/>
              <a:buAutoNum type="arabicPeriod" startAt="3"/>
            </a:pPr>
            <a:r>
              <a:rPr lang="en-US" sz="2800" dirty="0">
                <a:latin typeface="Calibri"/>
                <a:cs typeface="Calibri"/>
              </a:rPr>
              <a:t>Teacher                                                 her students to exercise regularly.</a:t>
            </a:r>
            <a:endParaRPr lang="en-IN" sz="2800" dirty="0">
              <a:latin typeface="Calibri"/>
              <a:cs typeface="Calibri"/>
            </a:endParaRPr>
          </a:p>
        </p:txBody>
      </p:sp>
      <p:sp>
        <p:nvSpPr>
          <p:cNvPr id="15" name="TextBox 14">
            <a:extLst>
              <a:ext uri="{FF2B5EF4-FFF2-40B4-BE49-F238E27FC236}">
                <a16:creationId xmlns:a16="http://schemas.microsoft.com/office/drawing/2014/main" id="{3557A07C-1213-453F-B357-6CCC37C55FD3}"/>
              </a:ext>
            </a:extLst>
          </p:cNvPr>
          <p:cNvSpPr txBox="1"/>
          <p:nvPr/>
        </p:nvSpPr>
        <p:spPr>
          <a:xfrm>
            <a:off x="2493478" y="1242000"/>
            <a:ext cx="3914262" cy="523220"/>
          </a:xfrm>
          <a:prstGeom prst="rect">
            <a:avLst/>
          </a:prstGeom>
          <a:noFill/>
        </p:spPr>
        <p:txBody>
          <a:bodyPr wrap="square" rtlCol="0">
            <a:spAutoFit/>
          </a:bodyPr>
          <a:lstStyle/>
          <a:p>
            <a:r>
              <a:rPr lang="en-US" sz="2800" dirty="0">
                <a:solidFill>
                  <a:srgbClr val="C00000"/>
                </a:solidFill>
                <a:latin typeface="Calibri" panose="020F0502020204030204" pitchFamily="34" charset="0"/>
                <a:ea typeface="Calibri" panose="020F0502020204030204" pitchFamily="34" charset="0"/>
                <a:cs typeface="TT4ADT00"/>
              </a:rPr>
              <a:t>(encourage / encourages)</a:t>
            </a:r>
            <a:r>
              <a:rPr lang="en-US" sz="2800" dirty="0">
                <a:effectLst/>
                <a:latin typeface="Calibri" panose="020F0502020204030204" pitchFamily="34" charset="0"/>
                <a:ea typeface="Calibri" panose="020F0502020204030204" pitchFamily="34" charset="0"/>
                <a:cs typeface="TT4ADT00"/>
              </a:rPr>
              <a:t> </a:t>
            </a:r>
            <a:endParaRPr lang="en-IN" sz="2800" dirty="0"/>
          </a:p>
        </p:txBody>
      </p:sp>
      <p:sp>
        <p:nvSpPr>
          <p:cNvPr id="16" name="TextBox 15">
            <a:extLst>
              <a:ext uri="{FF2B5EF4-FFF2-40B4-BE49-F238E27FC236}">
                <a16:creationId xmlns:a16="http://schemas.microsoft.com/office/drawing/2014/main" id="{537AEC6A-F4E5-4797-B20C-EED686ED6B65}"/>
              </a:ext>
            </a:extLst>
          </p:cNvPr>
          <p:cNvSpPr txBox="1"/>
          <p:nvPr/>
        </p:nvSpPr>
        <p:spPr>
          <a:xfrm>
            <a:off x="4450609" y="1242000"/>
            <a:ext cx="1896993" cy="523220"/>
          </a:xfrm>
          <a:prstGeom prst="rect">
            <a:avLst/>
          </a:prstGeom>
          <a:solidFill>
            <a:srgbClr val="EBEBEB"/>
          </a:solidFill>
        </p:spPr>
        <p:txBody>
          <a:bodyPr wrap="square" rtlCol="0">
            <a:spAutoFit/>
          </a:bodyPr>
          <a:lstStyle/>
          <a:p>
            <a:r>
              <a:rPr lang="en-US" sz="2800" b="1" dirty="0">
                <a:solidFill>
                  <a:srgbClr val="00B050"/>
                </a:solidFill>
                <a:latin typeface="Calibri" panose="020F0502020204030204" pitchFamily="34" charset="0"/>
                <a:ea typeface="Calibri" panose="020F0502020204030204" pitchFamily="34" charset="0"/>
                <a:cs typeface="TT4ADT00"/>
              </a:rPr>
              <a:t>encourages</a:t>
            </a:r>
            <a:endParaRPr lang="en-IN" sz="2800" b="1" dirty="0"/>
          </a:p>
        </p:txBody>
      </p:sp>
      <p:sp>
        <p:nvSpPr>
          <p:cNvPr id="12" name="TextBox 11">
            <a:extLst>
              <a:ext uri="{FF2B5EF4-FFF2-40B4-BE49-F238E27FC236}">
                <a16:creationId xmlns:a16="http://schemas.microsoft.com/office/drawing/2014/main" id="{238E1B8F-7EF2-45F7-AB24-36E96EBD27BB}"/>
              </a:ext>
            </a:extLst>
          </p:cNvPr>
          <p:cNvSpPr txBox="1"/>
          <p:nvPr/>
        </p:nvSpPr>
        <p:spPr>
          <a:xfrm>
            <a:off x="2122147" y="5802269"/>
            <a:ext cx="7947707" cy="523220"/>
          </a:xfrm>
          <a:prstGeom prst="rect">
            <a:avLst/>
          </a:prstGeom>
          <a:noFill/>
        </p:spPr>
        <p:txBody>
          <a:bodyPr wrap="square">
            <a:spAutoFit/>
          </a:bodyPr>
          <a:lstStyle/>
          <a:p>
            <a:r>
              <a:rPr lang="en-IE" sz="2800" dirty="0">
                <a:latin typeface="Calibri"/>
                <a:cs typeface="Calibri"/>
              </a:rPr>
              <a:t>Always encourage others to get the best out of them.</a:t>
            </a:r>
            <a:r>
              <a:rPr lang="en-IN" sz="2800" dirty="0">
                <a:latin typeface="Calibri"/>
                <a:cs typeface="Calibri"/>
              </a:rPr>
              <a:t> </a:t>
            </a:r>
          </a:p>
        </p:txBody>
      </p:sp>
      <p:pic>
        <p:nvPicPr>
          <p:cNvPr id="18" name="Picture 17"/>
          <p:cNvPicPr/>
          <p:nvPr/>
        </p:nvPicPr>
        <p:blipFill>
          <a:blip r:embed="rId3">
            <a:extLst>
              <a:ext uri="{BEBA8EAE-BF5A-486C-A8C5-ECC9F3942E4B}">
                <a14:imgProps xmlns:a14="http://schemas.microsoft.com/office/drawing/2010/main">
                  <a14:imgLayer r:embed="rId4">
                    <a14:imgEffect>
                      <a14:backgroundRemoval t="0" b="100000" l="0" r="100000">
                        <a14:foregroundMark x1="27969" y1="46834" x2="27969" y2="46834"/>
                        <a14:foregroundMark x1="30391" y1="59607" x2="30391" y2="59607"/>
                        <a14:foregroundMark x1="35391" y1="59607" x2="35391" y2="59607"/>
                        <a14:foregroundMark x1="93516" y1="33297" x2="93516" y2="33297"/>
                        <a14:foregroundMark x1="90625" y1="40066" x2="90625" y2="40066"/>
                        <a14:foregroundMark x1="90625" y1="25218" x2="90625" y2="25218"/>
                        <a14:foregroundMark x1="87734" y1="10808" x2="87734" y2="10808"/>
                        <a14:foregroundMark x1="43828" y1="67031" x2="43828" y2="67031"/>
                        <a14:foregroundMark x1="51797" y1="67358" x2="51797" y2="67358"/>
                        <a14:foregroundMark x1="70859" y1="58952" x2="70859" y2="58952"/>
                        <a14:foregroundMark x1="36172" y1="43450" x2="36172" y2="43450"/>
                        <a14:foregroundMark x1="32031" y1="29913" x2="32031" y2="29913"/>
                        <a14:foregroundMark x1="54219" y1="51201" x2="54219" y2="51201"/>
                        <a14:backgroundMark x1="67969" y1="61900" x2="67969" y2="61900"/>
                        <a14:backgroundMark x1="25078" y1="46507" x2="25078" y2="46507"/>
                        <a14:backgroundMark x1="28438" y1="37009" x2="28438" y2="37009"/>
                        <a14:backgroundMark x1="33750" y1="37009" x2="33750" y2="37009"/>
                        <a14:backgroundMark x1="61172" y1="71725" x2="61172" y2="71725"/>
                        <a14:backgroundMark x1="87266" y1="20197" x2="87266" y2="20197"/>
                        <a14:backgroundMark x1="84063" y1="50546" x2="84063" y2="50546"/>
                        <a14:backgroundMark x1="9609" y1="45087" x2="9609" y2="45087"/>
                        <a14:backgroundMark x1="13750" y1="46834" x2="13750" y2="46834"/>
                        <a14:backgroundMark x1="18281" y1="47489" x2="18281" y2="47489"/>
                        <a14:backgroundMark x1="59297" y1="49127" x2="59297" y2="49127"/>
                        <a14:backgroundMark x1="64609" y1="53821" x2="64609" y2="53821"/>
                        <a14:backgroundMark x1="61172" y1="58952" x2="61172" y2="58952"/>
                        <a14:backgroundMark x1="50156" y1="58952" x2="50156" y2="58952"/>
                        <a14:backgroundMark x1="47578" y1="54585" x2="47578" y2="54585"/>
                        <a14:backgroundMark x1="63281" y1="51528" x2="63281" y2="51528"/>
                        <a14:backgroundMark x1="54453" y1="48362" x2="54453" y2="48362"/>
                        <a14:backgroundMark x1="68828" y1="64629" x2="68828" y2="64629"/>
                        <a14:backgroundMark x1="72734" y1="61790" x2="72734" y2="61790"/>
                        <a14:backgroundMark x1="66406" y1="60917" x2="66406" y2="60917"/>
                        <a14:backgroundMark x1="58828" y1="52074" x2="58828" y2="52074"/>
                        <a14:backgroundMark x1="26875" y1="46507" x2="26875" y2="46507"/>
                        <a14:backgroundMark x1="21094" y1="47926" x2="21094" y2="47926"/>
                        <a14:backgroundMark x1="34688" y1="38537" x2="34688" y2="38537"/>
                        <a14:backgroundMark x1="34688" y1="34716" x2="34688" y2="34716"/>
                        <a14:backgroundMark x1="53828" y1="58188" x2="53828" y2="58188"/>
                        <a14:backgroundMark x1="88828" y1="25546" x2="88828" y2="25546"/>
                        <a14:backgroundMark x1="68125" y1="71834" x2="68125" y2="71834"/>
                        <a14:backgroundMark x1="50625" y1="50109" x2="50625" y2="50109"/>
                        <a14:backgroundMark x1="52031" y1="50764" x2="52031" y2="50764"/>
                        <a14:backgroundMark x1="50156" y1="51419" x2="50156" y2="51419"/>
                      </a14:backgroundRemoval>
                    </a14:imgEffect>
                  </a14:imgLayer>
                </a14:imgProps>
              </a:ext>
              <a:ext uri="{28A0092B-C50C-407E-A947-70E740481C1C}">
                <a14:useLocalDpi xmlns:a14="http://schemas.microsoft.com/office/drawing/2010/main" val="0"/>
              </a:ext>
            </a:extLst>
          </a:blip>
          <a:stretch>
            <a:fillRect/>
          </a:stretch>
        </p:blipFill>
        <p:spPr>
          <a:xfrm>
            <a:off x="2584224" y="1720269"/>
            <a:ext cx="6058424" cy="4571000"/>
          </a:xfrm>
          <a:prstGeom prst="rect">
            <a:avLst/>
          </a:prstGeom>
        </p:spPr>
      </p:pic>
      <p:grpSp>
        <p:nvGrpSpPr>
          <p:cNvPr id="5" name="Group 4">
            <a:extLst>
              <a:ext uri="{FF2B5EF4-FFF2-40B4-BE49-F238E27FC236}">
                <a16:creationId xmlns:a16="http://schemas.microsoft.com/office/drawing/2014/main" id="{5BB64DBD-F255-336D-81AF-FA73F4221491}"/>
              </a:ext>
            </a:extLst>
          </p:cNvPr>
          <p:cNvGrpSpPr/>
          <p:nvPr/>
        </p:nvGrpSpPr>
        <p:grpSpPr>
          <a:xfrm>
            <a:off x="10305844" y="3015000"/>
            <a:ext cx="1440000" cy="1418607"/>
            <a:chOff x="10305844" y="3015000"/>
            <a:chExt cx="1440000" cy="1418607"/>
          </a:xfrm>
        </p:grpSpPr>
        <p:sp>
          <p:nvSpPr>
            <p:cNvPr id="13" name="TextBox 12">
              <a:extLst>
                <a:ext uri="{FF2B5EF4-FFF2-40B4-BE49-F238E27FC236}">
                  <a16:creationId xmlns:a16="http://schemas.microsoft.com/office/drawing/2014/main" id="{66BC1090-B646-40DB-B194-61F2B6E3D7CB}"/>
                </a:ext>
              </a:extLst>
            </p:cNvPr>
            <p:cNvSpPr txBox="1"/>
            <p:nvPr/>
          </p:nvSpPr>
          <p:spPr>
            <a:xfrm>
              <a:off x="10305844" y="3015000"/>
              <a:ext cx="1440000" cy="82800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IN" sz="2400" dirty="0">
                  <a:solidFill>
                    <a:srgbClr val="000000"/>
                  </a:solidFill>
                  <a:latin typeface="Calibri"/>
                  <a:cs typeface="Calibri"/>
                </a:rPr>
                <a:t>Click for answer</a:t>
              </a:r>
            </a:p>
          </p:txBody>
        </p:sp>
        <p:pic>
          <p:nvPicPr>
            <p:cNvPr id="4" name="Graphic 3" descr="Right pointing backhand index with solid fill">
              <a:extLst>
                <a:ext uri="{FF2B5EF4-FFF2-40B4-BE49-F238E27FC236}">
                  <a16:creationId xmlns:a16="http://schemas.microsoft.com/office/drawing/2014/main" id="{E000E4B0-6DF0-3C14-2255-B80FF51C5D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10629129" y="3713607"/>
              <a:ext cx="720000" cy="720000"/>
            </a:xfrm>
            <a:prstGeom prst="rect">
              <a:avLst/>
            </a:prstGeom>
          </p:spPr>
        </p:pic>
      </p:grpSp>
    </p:spTree>
    <p:extLst>
      <p:ext uri="{BB962C8B-B14F-4D97-AF65-F5344CB8AC3E}">
        <p14:creationId xmlns:p14="http://schemas.microsoft.com/office/powerpoint/2010/main" val="153336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80">
                                          <p:stCondLst>
                                            <p:cond delay="0"/>
                                          </p:stCondLst>
                                        </p:cTn>
                                        <p:tgtEl>
                                          <p:spTgt spid="12"/>
                                        </p:tgtEl>
                                      </p:cBhvr>
                                    </p:animEffect>
                                    <p:anim calcmode="lin" valueType="num">
                                      <p:cBhvr>
                                        <p:cTn id="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8" dur="26">
                                          <p:stCondLst>
                                            <p:cond delay="650"/>
                                          </p:stCondLst>
                                        </p:cTn>
                                        <p:tgtEl>
                                          <p:spTgt spid="12"/>
                                        </p:tgtEl>
                                      </p:cBhvr>
                                      <p:to x="100000" y="60000"/>
                                    </p:animScale>
                                    <p:animScale>
                                      <p:cBhvr>
                                        <p:cTn id="19" dur="166" decel="50000">
                                          <p:stCondLst>
                                            <p:cond delay="676"/>
                                          </p:stCondLst>
                                        </p:cTn>
                                        <p:tgtEl>
                                          <p:spTgt spid="12"/>
                                        </p:tgtEl>
                                      </p:cBhvr>
                                      <p:to x="100000" y="100000"/>
                                    </p:animScale>
                                    <p:animScale>
                                      <p:cBhvr>
                                        <p:cTn id="20" dur="26">
                                          <p:stCondLst>
                                            <p:cond delay="1312"/>
                                          </p:stCondLst>
                                        </p:cTn>
                                        <p:tgtEl>
                                          <p:spTgt spid="12"/>
                                        </p:tgtEl>
                                      </p:cBhvr>
                                      <p:to x="100000" y="80000"/>
                                    </p:animScale>
                                    <p:animScale>
                                      <p:cBhvr>
                                        <p:cTn id="21" dur="166" decel="50000">
                                          <p:stCondLst>
                                            <p:cond delay="1338"/>
                                          </p:stCondLst>
                                        </p:cTn>
                                        <p:tgtEl>
                                          <p:spTgt spid="12"/>
                                        </p:tgtEl>
                                      </p:cBhvr>
                                      <p:to x="100000" y="100000"/>
                                    </p:animScale>
                                    <p:animScale>
                                      <p:cBhvr>
                                        <p:cTn id="22" dur="26">
                                          <p:stCondLst>
                                            <p:cond delay="1642"/>
                                          </p:stCondLst>
                                        </p:cTn>
                                        <p:tgtEl>
                                          <p:spTgt spid="12"/>
                                        </p:tgtEl>
                                      </p:cBhvr>
                                      <p:to x="100000" y="90000"/>
                                    </p:animScale>
                                    <p:animScale>
                                      <p:cBhvr>
                                        <p:cTn id="23" dur="166" decel="50000">
                                          <p:stCondLst>
                                            <p:cond delay="1668"/>
                                          </p:stCondLst>
                                        </p:cTn>
                                        <p:tgtEl>
                                          <p:spTgt spid="12"/>
                                        </p:tgtEl>
                                      </p:cBhvr>
                                      <p:to x="100000" y="100000"/>
                                    </p:animScale>
                                    <p:animScale>
                                      <p:cBhvr>
                                        <p:cTn id="24" dur="26">
                                          <p:stCondLst>
                                            <p:cond delay="1808"/>
                                          </p:stCondLst>
                                        </p:cTn>
                                        <p:tgtEl>
                                          <p:spTgt spid="12"/>
                                        </p:tgtEl>
                                      </p:cBhvr>
                                      <p:to x="100000" y="95000"/>
                                    </p:animScale>
                                    <p:animScale>
                                      <p:cBhvr>
                                        <p:cTn id="25"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9" presetClass="emph" presetSubtype="0" grpId="1" nodeType="clickEffect">
                                  <p:stCondLst>
                                    <p:cond delay="0"/>
                                  </p:stCondLst>
                                  <p:childTnLst>
                                    <p:set>
                                      <p:cBhvr>
                                        <p:cTn id="30" dur="indefinite"/>
                                        <p:tgtEl>
                                          <p:spTgt spid="15"/>
                                        </p:tgtEl>
                                        <p:attrNameLst>
                                          <p:attrName>style.opacity</p:attrName>
                                        </p:attrNameLst>
                                      </p:cBhvr>
                                      <p:to>
                                        <p:strVal val="0.2"/>
                                      </p:to>
                                    </p:set>
                                    <p:animEffect filter="image" prLst="opacity: 0.2">
                                      <p:cBhvr rctx="IE">
                                        <p:cTn id="31" dur="indefinite"/>
                                        <p:tgtEl>
                                          <p:spTgt spid="15"/>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15" grpId="0"/>
      <p:bldP spid="15" grpId="1"/>
      <p:bldP spid="16"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71414"/>
            <a:ext cx="9296427" cy="654032"/>
          </a:xfrm>
          <a:prstGeom prst="rect">
            <a:avLst/>
          </a:pr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US" dirty="0"/>
              <a:t>Choose the right answer</a:t>
            </a:r>
            <a:endParaRPr dirty="0"/>
          </a:p>
        </p:txBody>
      </p:sp>
      <p:sp>
        <p:nvSpPr>
          <p:cNvPr id="4" name="TextBox 3">
            <a:extLst>
              <a:ext uri="{FF2B5EF4-FFF2-40B4-BE49-F238E27FC236}">
                <a16:creationId xmlns:a16="http://schemas.microsoft.com/office/drawing/2014/main" id="{7B443E62-2525-4E0E-BCBD-5A459B21C9D8}"/>
              </a:ext>
            </a:extLst>
          </p:cNvPr>
          <p:cNvSpPr txBox="1"/>
          <p:nvPr/>
        </p:nvSpPr>
        <p:spPr>
          <a:xfrm>
            <a:off x="610078" y="1242000"/>
            <a:ext cx="10971844" cy="523220"/>
          </a:xfrm>
          <a:prstGeom prst="rect">
            <a:avLst/>
          </a:prstGeom>
          <a:noFill/>
        </p:spPr>
        <p:txBody>
          <a:bodyPr wrap="square">
            <a:spAutoFit/>
          </a:bodyPr>
          <a:lstStyle/>
          <a:p>
            <a:pPr marL="514350" indent="-514350">
              <a:buFont typeface="+mj-lt"/>
              <a:buAutoNum type="arabicPeriod" startAt="4"/>
            </a:pPr>
            <a:r>
              <a:rPr lang="en-US" sz="2800" dirty="0">
                <a:latin typeface="Calibri" panose="020F0502020204030204" pitchFamily="34" charset="0"/>
                <a:ea typeface="Calibri" panose="020F0502020204030204" pitchFamily="34" charset="0"/>
                <a:cs typeface="TT4ADT00"/>
              </a:rPr>
              <a:t>John</a:t>
            </a:r>
            <a:r>
              <a:rPr lang="en-US" sz="2800" dirty="0">
                <a:effectLst/>
                <a:latin typeface="Calibri" panose="020F0502020204030204" pitchFamily="34" charset="0"/>
                <a:ea typeface="Calibri" panose="020F0502020204030204" pitchFamily="34" charset="0"/>
                <a:cs typeface="TT4ADT00"/>
              </a:rPr>
              <a:t>                           to grow, care for and water the plants around him.</a:t>
            </a:r>
            <a:endParaRPr lang="en-IN" sz="2800" dirty="0"/>
          </a:p>
        </p:txBody>
      </p:sp>
      <p:sp>
        <p:nvSpPr>
          <p:cNvPr id="5" name="TextBox 4">
            <a:extLst>
              <a:ext uri="{FF2B5EF4-FFF2-40B4-BE49-F238E27FC236}">
                <a16:creationId xmlns:a16="http://schemas.microsoft.com/office/drawing/2014/main" id="{4F1E9BC2-EA09-403A-B875-12154A48364E}"/>
              </a:ext>
            </a:extLst>
          </p:cNvPr>
          <p:cNvSpPr txBox="1"/>
          <p:nvPr/>
        </p:nvSpPr>
        <p:spPr>
          <a:xfrm>
            <a:off x="1919990" y="1248053"/>
            <a:ext cx="2106895" cy="523220"/>
          </a:xfrm>
          <a:prstGeom prst="rect">
            <a:avLst/>
          </a:prstGeom>
          <a:noFill/>
        </p:spPr>
        <p:txBody>
          <a:bodyPr wrap="square" rtlCol="0">
            <a:spAutoFit/>
          </a:bodyPr>
          <a:lstStyle/>
          <a:p>
            <a:r>
              <a:rPr lang="en-US" sz="2800" dirty="0">
                <a:solidFill>
                  <a:srgbClr val="C00000"/>
                </a:solidFill>
                <a:effectLst/>
                <a:latin typeface="Calibri" panose="020F0502020204030204" pitchFamily="34" charset="0"/>
                <a:ea typeface="Calibri" panose="020F0502020204030204" pitchFamily="34" charset="0"/>
                <a:cs typeface="TT4ADT00"/>
              </a:rPr>
              <a:t>(</a:t>
            </a:r>
            <a:r>
              <a:rPr lang="en-US" sz="2800" dirty="0">
                <a:solidFill>
                  <a:srgbClr val="C00000"/>
                </a:solidFill>
                <a:latin typeface="Calibri" panose="020F0502020204030204" pitchFamily="34" charset="0"/>
                <a:ea typeface="Calibri" panose="020F0502020204030204" pitchFamily="34" charset="0"/>
                <a:cs typeface="TT4ADT00"/>
              </a:rPr>
              <a:t>love</a:t>
            </a:r>
            <a:r>
              <a:rPr lang="en-US" sz="2800" dirty="0">
                <a:solidFill>
                  <a:srgbClr val="C00000"/>
                </a:solidFill>
                <a:effectLst/>
                <a:latin typeface="Calibri" panose="020F0502020204030204" pitchFamily="34" charset="0"/>
                <a:ea typeface="Calibri" panose="020F0502020204030204" pitchFamily="34" charset="0"/>
                <a:cs typeface="TT4ADT00"/>
              </a:rPr>
              <a:t> / </a:t>
            </a:r>
            <a:r>
              <a:rPr lang="en-US" sz="2800" dirty="0">
                <a:solidFill>
                  <a:srgbClr val="C00000"/>
                </a:solidFill>
                <a:latin typeface="Calibri" panose="020F0502020204030204" pitchFamily="34" charset="0"/>
                <a:ea typeface="Calibri" panose="020F0502020204030204" pitchFamily="34" charset="0"/>
                <a:cs typeface="TT4ADT00"/>
              </a:rPr>
              <a:t>loves</a:t>
            </a:r>
            <a:r>
              <a:rPr lang="en-US" sz="2800" dirty="0">
                <a:solidFill>
                  <a:srgbClr val="C00000"/>
                </a:solidFill>
                <a:effectLst/>
                <a:latin typeface="Calibri" panose="020F0502020204030204" pitchFamily="34" charset="0"/>
                <a:ea typeface="Calibri" panose="020F0502020204030204" pitchFamily="34" charset="0"/>
                <a:cs typeface="TT4ADT00"/>
              </a:rPr>
              <a:t>) </a:t>
            </a:r>
            <a:r>
              <a:rPr lang="en-US" sz="2800" dirty="0">
                <a:effectLst/>
                <a:latin typeface="Calibri" panose="020F0502020204030204" pitchFamily="34" charset="0"/>
                <a:ea typeface="Calibri" panose="020F0502020204030204" pitchFamily="34" charset="0"/>
                <a:cs typeface="TT4ADT00"/>
              </a:rPr>
              <a:t> </a:t>
            </a:r>
            <a:endParaRPr lang="en-IN" sz="2800" dirty="0"/>
          </a:p>
        </p:txBody>
      </p:sp>
      <p:sp>
        <p:nvSpPr>
          <p:cNvPr id="6" name="TextBox 5">
            <a:extLst>
              <a:ext uri="{FF2B5EF4-FFF2-40B4-BE49-F238E27FC236}">
                <a16:creationId xmlns:a16="http://schemas.microsoft.com/office/drawing/2014/main" id="{4363AA4D-DBFD-4283-BCDC-E2C0559E2C0C}"/>
              </a:ext>
            </a:extLst>
          </p:cNvPr>
          <p:cNvSpPr txBox="1"/>
          <p:nvPr/>
        </p:nvSpPr>
        <p:spPr>
          <a:xfrm>
            <a:off x="2973437" y="1235947"/>
            <a:ext cx="985430" cy="523220"/>
          </a:xfrm>
          <a:prstGeom prst="rect">
            <a:avLst/>
          </a:prstGeom>
          <a:solidFill>
            <a:srgbClr val="EBEBEB"/>
          </a:solidFill>
        </p:spPr>
        <p:txBody>
          <a:bodyPr wrap="square" rtlCol="0">
            <a:spAutoFit/>
          </a:bodyPr>
          <a:lstStyle/>
          <a:p>
            <a:r>
              <a:rPr lang="en-US" sz="2800" b="1" dirty="0">
                <a:solidFill>
                  <a:srgbClr val="00B050"/>
                </a:solidFill>
                <a:latin typeface="Calibri" panose="020F0502020204030204" pitchFamily="34" charset="0"/>
                <a:ea typeface="Calibri" panose="020F0502020204030204" pitchFamily="34" charset="0"/>
                <a:cs typeface="TT4ADT00"/>
              </a:rPr>
              <a:t>loves</a:t>
            </a:r>
            <a:endParaRPr lang="en-IN" sz="2800" b="1" dirty="0"/>
          </a:p>
        </p:txBody>
      </p:sp>
      <p:sp>
        <p:nvSpPr>
          <p:cNvPr id="11" name="TextBox 10">
            <a:extLst>
              <a:ext uri="{FF2B5EF4-FFF2-40B4-BE49-F238E27FC236}">
                <a16:creationId xmlns:a16="http://schemas.microsoft.com/office/drawing/2014/main" id="{238E1B8F-7EF2-45F7-AB24-36E96EBD27BB}"/>
              </a:ext>
            </a:extLst>
          </p:cNvPr>
          <p:cNvSpPr txBox="1"/>
          <p:nvPr/>
        </p:nvSpPr>
        <p:spPr>
          <a:xfrm>
            <a:off x="2107074" y="5802269"/>
            <a:ext cx="7977852" cy="523220"/>
          </a:xfrm>
          <a:prstGeom prst="rect">
            <a:avLst/>
          </a:prstGeom>
          <a:noFill/>
        </p:spPr>
        <p:txBody>
          <a:bodyPr wrap="square">
            <a:spAutoFit/>
          </a:bodyPr>
          <a:lstStyle/>
          <a:p>
            <a:r>
              <a:rPr lang="en-IE" sz="2800" dirty="0">
                <a:latin typeface="Calibri"/>
                <a:cs typeface="Calibri"/>
              </a:rPr>
              <a:t>Caring for everything around us is a very good quality.</a:t>
            </a:r>
            <a:r>
              <a:rPr lang="en-IN" sz="2800" dirty="0">
                <a:latin typeface="Calibri"/>
                <a:cs typeface="Calibri"/>
              </a:rPr>
              <a:t> </a:t>
            </a:r>
          </a:p>
        </p:txBody>
      </p:sp>
      <p:pic>
        <p:nvPicPr>
          <p:cNvPr id="3" name="Picture 2" descr="houseplant-155455_128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600" y="2039501"/>
            <a:ext cx="5105039" cy="3617399"/>
          </a:xfrm>
          <a:prstGeom prst="rect">
            <a:avLst/>
          </a:prstGeom>
        </p:spPr>
      </p:pic>
      <p:grpSp>
        <p:nvGrpSpPr>
          <p:cNvPr id="10" name="Group 9">
            <a:extLst>
              <a:ext uri="{FF2B5EF4-FFF2-40B4-BE49-F238E27FC236}">
                <a16:creationId xmlns:a16="http://schemas.microsoft.com/office/drawing/2014/main" id="{D91615BC-84BF-F92B-5679-AFC5B7A09849}"/>
              </a:ext>
            </a:extLst>
          </p:cNvPr>
          <p:cNvGrpSpPr/>
          <p:nvPr/>
        </p:nvGrpSpPr>
        <p:grpSpPr>
          <a:xfrm>
            <a:off x="10305844" y="3015000"/>
            <a:ext cx="1440000" cy="1418607"/>
            <a:chOff x="10305844" y="3015000"/>
            <a:chExt cx="1440000" cy="1418607"/>
          </a:xfrm>
        </p:grpSpPr>
        <p:sp>
          <p:nvSpPr>
            <p:cNvPr id="8" name="TextBox 7">
              <a:extLst>
                <a:ext uri="{FF2B5EF4-FFF2-40B4-BE49-F238E27FC236}">
                  <a16:creationId xmlns:a16="http://schemas.microsoft.com/office/drawing/2014/main" id="{052FA04D-FDA4-4F45-B806-F716B2E58B9D}"/>
                </a:ext>
              </a:extLst>
            </p:cNvPr>
            <p:cNvSpPr txBox="1"/>
            <p:nvPr/>
          </p:nvSpPr>
          <p:spPr>
            <a:xfrm>
              <a:off x="10305844" y="3015000"/>
              <a:ext cx="1440000" cy="82800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IN" sz="2400" dirty="0">
                  <a:solidFill>
                    <a:schemeClr val="tx1"/>
                  </a:solidFill>
                  <a:latin typeface="Calibri"/>
                  <a:cs typeface="Calibri"/>
                </a:rPr>
                <a:t>Click for answer</a:t>
              </a:r>
            </a:p>
          </p:txBody>
        </p:sp>
        <p:pic>
          <p:nvPicPr>
            <p:cNvPr id="9" name="Graphic 8" descr="Right pointing backhand index with solid fill">
              <a:extLst>
                <a:ext uri="{FF2B5EF4-FFF2-40B4-BE49-F238E27FC236}">
                  <a16:creationId xmlns:a16="http://schemas.microsoft.com/office/drawing/2014/main" id="{3B869C63-C63F-30B0-9041-107E893A9A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629129" y="3713607"/>
              <a:ext cx="720000" cy="720000"/>
            </a:xfrm>
            <a:prstGeom prst="rect">
              <a:avLst/>
            </a:prstGeom>
          </p:spPr>
        </p:pic>
      </p:grpSp>
    </p:spTree>
    <p:extLst>
      <p:ext uri="{BB962C8B-B14F-4D97-AF65-F5344CB8AC3E}">
        <p14:creationId xmlns:p14="http://schemas.microsoft.com/office/powerpoint/2010/main" val="162324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9" presetClass="emph" presetSubtype="0" nodeType="clickEffect">
                                  <p:stCondLst>
                                    <p:cond delay="0"/>
                                  </p:stCondLst>
                                  <p:childTnLst>
                                    <p:set>
                                      <p:cBhvr>
                                        <p:cTn id="30" dur="indefinite"/>
                                        <p:tgtEl>
                                          <p:spTgt spid="5">
                                            <p:txEl>
                                              <p:pRg st="0" end="0"/>
                                            </p:txEl>
                                          </p:spTgt>
                                        </p:tgtEl>
                                        <p:attrNameLst>
                                          <p:attrName>style.opacity</p:attrName>
                                        </p:attrNameLst>
                                      </p:cBhvr>
                                      <p:to>
                                        <p:strVal val="0.2"/>
                                      </p:to>
                                    </p:set>
                                    <p:animEffect filter="image" prLst="opacity: 0.2">
                                      <p:cBhvr rctx="IE">
                                        <p:cTn id="31" dur="indefinite"/>
                                        <p:tgtEl>
                                          <p:spTgt spid="5">
                                            <p:txEl>
                                              <p:pRg st="0" end="0"/>
                                            </p:txEl>
                                          </p:spTgt>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5" grpId="0" build="allAtOnce"/>
      <p:bldP spid="6"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71414"/>
            <a:ext cx="9296427" cy="654032"/>
          </a:xfrm>
          <a:prstGeom prst="rect">
            <a:avLst/>
          </a:pr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US" dirty="0"/>
              <a:t>Choose the right answer</a:t>
            </a:r>
            <a:endParaRPr dirty="0"/>
          </a:p>
        </p:txBody>
      </p:sp>
      <p:sp>
        <p:nvSpPr>
          <p:cNvPr id="7" name="TextBox 6">
            <a:extLst>
              <a:ext uri="{FF2B5EF4-FFF2-40B4-BE49-F238E27FC236}">
                <a16:creationId xmlns:a16="http://schemas.microsoft.com/office/drawing/2014/main" id="{238E1B8F-7EF2-45F7-AB24-36E96EBD27BB}"/>
              </a:ext>
            </a:extLst>
          </p:cNvPr>
          <p:cNvSpPr txBox="1"/>
          <p:nvPr/>
        </p:nvSpPr>
        <p:spPr>
          <a:xfrm>
            <a:off x="936310" y="1242000"/>
            <a:ext cx="10319380" cy="523220"/>
          </a:xfrm>
          <a:prstGeom prst="rect">
            <a:avLst/>
          </a:prstGeom>
          <a:noFill/>
        </p:spPr>
        <p:txBody>
          <a:bodyPr wrap="square">
            <a:spAutoFit/>
          </a:bodyPr>
          <a:lstStyle/>
          <a:p>
            <a:pPr marL="514350" indent="-514350">
              <a:buFont typeface="+mj-lt"/>
              <a:buAutoNum type="arabicPeriod" startAt="5"/>
            </a:pPr>
            <a:r>
              <a:rPr lang="en-US" sz="2800" dirty="0">
                <a:latin typeface="Calibri" panose="020F0502020204030204" pitchFamily="34" charset="0"/>
                <a:ea typeface="Calibri" panose="020F0502020204030204" pitchFamily="34" charset="0"/>
                <a:cs typeface="TT4ADT00"/>
              </a:rPr>
              <a:t>The players in the team</a:t>
            </a:r>
            <a:r>
              <a:rPr lang="en-US" sz="2800" dirty="0">
                <a:effectLst/>
                <a:latin typeface="Calibri" panose="020F0502020204030204" pitchFamily="34" charset="0"/>
                <a:ea typeface="Calibri" panose="020F0502020204030204" pitchFamily="34" charset="0"/>
                <a:cs typeface="TT4ADT00"/>
              </a:rPr>
              <a:t>                                       each other’s opinion.</a:t>
            </a:r>
            <a:endParaRPr lang="en-IN" sz="2800" dirty="0"/>
          </a:p>
        </p:txBody>
      </p:sp>
      <p:sp>
        <p:nvSpPr>
          <p:cNvPr id="11" name="TextBox 10">
            <a:extLst>
              <a:ext uri="{FF2B5EF4-FFF2-40B4-BE49-F238E27FC236}">
                <a16:creationId xmlns:a16="http://schemas.microsoft.com/office/drawing/2014/main" id="{15A23189-4B62-405F-A10D-B4AD5925C839}"/>
              </a:ext>
            </a:extLst>
          </p:cNvPr>
          <p:cNvSpPr txBox="1"/>
          <p:nvPr/>
        </p:nvSpPr>
        <p:spPr>
          <a:xfrm>
            <a:off x="5029145" y="1242000"/>
            <a:ext cx="3033314" cy="523220"/>
          </a:xfrm>
          <a:prstGeom prst="rect">
            <a:avLst/>
          </a:prstGeom>
          <a:noFill/>
        </p:spPr>
        <p:txBody>
          <a:bodyPr wrap="square" rtlCol="0">
            <a:spAutoFit/>
          </a:bodyPr>
          <a:lstStyle/>
          <a:p>
            <a:r>
              <a:rPr lang="en-US" sz="2800" dirty="0">
                <a:solidFill>
                  <a:srgbClr val="C00000"/>
                </a:solidFill>
                <a:latin typeface="Calibri" panose="020F0502020204030204" pitchFamily="34" charset="0"/>
                <a:ea typeface="Calibri" panose="020F0502020204030204" pitchFamily="34" charset="0"/>
                <a:cs typeface="TT4ADT00"/>
              </a:rPr>
              <a:t>(respect / respects)</a:t>
            </a:r>
            <a:r>
              <a:rPr lang="en-US" sz="2800" dirty="0">
                <a:effectLst/>
                <a:latin typeface="Calibri" panose="020F0502020204030204" pitchFamily="34" charset="0"/>
                <a:ea typeface="Calibri" panose="020F0502020204030204" pitchFamily="34" charset="0"/>
                <a:cs typeface="TT4ADT00"/>
              </a:rPr>
              <a:t> </a:t>
            </a:r>
            <a:endParaRPr lang="en-IN" sz="2800" dirty="0"/>
          </a:p>
        </p:txBody>
      </p:sp>
      <p:sp>
        <p:nvSpPr>
          <p:cNvPr id="12" name="TextBox 11">
            <a:extLst>
              <a:ext uri="{FF2B5EF4-FFF2-40B4-BE49-F238E27FC236}">
                <a16:creationId xmlns:a16="http://schemas.microsoft.com/office/drawing/2014/main" id="{ABDC5510-E580-4713-84AD-C55878D3C6C8}"/>
              </a:ext>
            </a:extLst>
          </p:cNvPr>
          <p:cNvSpPr txBox="1"/>
          <p:nvPr/>
        </p:nvSpPr>
        <p:spPr>
          <a:xfrm>
            <a:off x="5036115" y="1242000"/>
            <a:ext cx="1298874" cy="523220"/>
          </a:xfrm>
          <a:prstGeom prst="rect">
            <a:avLst/>
          </a:prstGeom>
          <a:solidFill>
            <a:srgbClr val="EBEBEB"/>
          </a:solidFill>
        </p:spPr>
        <p:txBody>
          <a:bodyPr wrap="square" rtlCol="0">
            <a:spAutoFit/>
          </a:bodyPr>
          <a:lstStyle/>
          <a:p>
            <a:r>
              <a:rPr lang="en-US" sz="2800" b="1" dirty="0">
                <a:solidFill>
                  <a:srgbClr val="00B050"/>
                </a:solidFill>
                <a:effectLst/>
                <a:latin typeface="Calibri" panose="020F0502020204030204" pitchFamily="34" charset="0"/>
                <a:ea typeface="Calibri" panose="020F0502020204030204" pitchFamily="34" charset="0"/>
                <a:cs typeface="TT4ADT00"/>
              </a:rPr>
              <a:t>respect</a:t>
            </a:r>
            <a:endParaRPr lang="en-IN" sz="2800" b="1" dirty="0"/>
          </a:p>
        </p:txBody>
      </p:sp>
      <p:sp>
        <p:nvSpPr>
          <p:cNvPr id="8" name="TextBox 7">
            <a:extLst>
              <a:ext uri="{FF2B5EF4-FFF2-40B4-BE49-F238E27FC236}">
                <a16:creationId xmlns:a16="http://schemas.microsoft.com/office/drawing/2014/main" id="{238E1B8F-7EF2-45F7-AB24-36E96EBD27BB}"/>
              </a:ext>
            </a:extLst>
          </p:cNvPr>
          <p:cNvSpPr txBox="1"/>
          <p:nvPr/>
        </p:nvSpPr>
        <p:spPr>
          <a:xfrm>
            <a:off x="557299" y="5578518"/>
            <a:ext cx="11077401" cy="523220"/>
          </a:xfrm>
          <a:prstGeom prst="rect">
            <a:avLst/>
          </a:prstGeom>
          <a:noFill/>
        </p:spPr>
        <p:txBody>
          <a:bodyPr wrap="square">
            <a:spAutoFit/>
          </a:bodyPr>
          <a:lstStyle/>
          <a:p>
            <a:r>
              <a:rPr lang="en-IE" sz="2800" dirty="0">
                <a:latin typeface="Calibri"/>
                <a:cs typeface="Calibri"/>
              </a:rPr>
              <a:t>To respect others' opinions shows our understanding and respect for them</a:t>
            </a:r>
            <a:r>
              <a:rPr lang="en-IN" sz="2800" dirty="0">
                <a:latin typeface="Calibri"/>
                <a:cs typeface="Calibri"/>
              </a:rPr>
              <a:t>.</a:t>
            </a:r>
          </a:p>
        </p:txBody>
      </p:sp>
      <p:pic>
        <p:nvPicPr>
          <p:cNvPr id="3" name="Picture 2" descr="handshake-2009183_128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274" y="2016482"/>
            <a:ext cx="6689449" cy="3349951"/>
          </a:xfrm>
          <a:prstGeom prst="rect">
            <a:avLst/>
          </a:prstGeom>
        </p:spPr>
      </p:pic>
      <p:grpSp>
        <p:nvGrpSpPr>
          <p:cNvPr id="6" name="Group 5">
            <a:extLst>
              <a:ext uri="{FF2B5EF4-FFF2-40B4-BE49-F238E27FC236}">
                <a16:creationId xmlns:a16="http://schemas.microsoft.com/office/drawing/2014/main" id="{2CD5831A-DB69-B15A-CB43-78854EC8CB1E}"/>
              </a:ext>
            </a:extLst>
          </p:cNvPr>
          <p:cNvGrpSpPr/>
          <p:nvPr/>
        </p:nvGrpSpPr>
        <p:grpSpPr>
          <a:xfrm>
            <a:off x="10305844" y="3015000"/>
            <a:ext cx="1440000" cy="1418607"/>
            <a:chOff x="10305844" y="3015000"/>
            <a:chExt cx="1440000" cy="1418607"/>
          </a:xfrm>
        </p:grpSpPr>
        <p:sp>
          <p:nvSpPr>
            <p:cNvPr id="9" name="TextBox 8">
              <a:extLst>
                <a:ext uri="{FF2B5EF4-FFF2-40B4-BE49-F238E27FC236}">
                  <a16:creationId xmlns:a16="http://schemas.microsoft.com/office/drawing/2014/main" id="{986DB30A-B2DA-456F-A412-A405A9827529}"/>
                </a:ext>
              </a:extLst>
            </p:cNvPr>
            <p:cNvSpPr txBox="1"/>
            <p:nvPr/>
          </p:nvSpPr>
          <p:spPr>
            <a:xfrm>
              <a:off x="10305844" y="3015000"/>
              <a:ext cx="1440000" cy="82800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IN" sz="2400" dirty="0">
                  <a:solidFill>
                    <a:srgbClr val="000000"/>
                  </a:solidFill>
                  <a:latin typeface="Calibri"/>
                  <a:cs typeface="Calibri"/>
                </a:rPr>
                <a:t>Click for answer</a:t>
              </a:r>
            </a:p>
          </p:txBody>
        </p:sp>
        <p:pic>
          <p:nvPicPr>
            <p:cNvPr id="5" name="Graphic 4" descr="Right pointing backhand index with solid fill">
              <a:extLst>
                <a:ext uri="{FF2B5EF4-FFF2-40B4-BE49-F238E27FC236}">
                  <a16:creationId xmlns:a16="http://schemas.microsoft.com/office/drawing/2014/main" id="{BCE853DB-343B-A9A6-8377-D279E4D99C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629129" y="3713607"/>
              <a:ext cx="720000" cy="720000"/>
            </a:xfrm>
            <a:prstGeom prst="rect">
              <a:avLst/>
            </a:prstGeom>
          </p:spPr>
        </p:pic>
      </p:grpSp>
    </p:spTree>
    <p:extLst>
      <p:ext uri="{BB962C8B-B14F-4D97-AF65-F5344CB8AC3E}">
        <p14:creationId xmlns:p14="http://schemas.microsoft.com/office/powerpoint/2010/main" val="363421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9" presetClass="emph" presetSubtype="0" grpId="1" nodeType="clickEffect">
                                  <p:stCondLst>
                                    <p:cond delay="0"/>
                                  </p:stCondLst>
                                  <p:childTnLst>
                                    <p:set>
                                      <p:cBhvr>
                                        <p:cTn id="30" dur="indefinite"/>
                                        <p:tgtEl>
                                          <p:spTgt spid="11"/>
                                        </p:tgtEl>
                                        <p:attrNameLst>
                                          <p:attrName>style.opacity</p:attrName>
                                        </p:attrNameLst>
                                      </p:cBhvr>
                                      <p:to>
                                        <p:strVal val="0.2"/>
                                      </p:to>
                                    </p:set>
                                    <p:animEffect filter="image" prLst="opacity: 0.2">
                                      <p:cBhvr rctx="IE">
                                        <p:cTn id="31" dur="indefinite"/>
                                        <p:tgtEl>
                                          <p:spTgt spid="11"/>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1" grpId="0"/>
      <p:bldP spid="11" grpId="1"/>
      <p:bldP spid="12"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graphicFrame>
        <p:nvGraphicFramePr>
          <p:cNvPr id="46" name="Google Shape;46;p3"/>
          <p:cNvGraphicFramePr/>
          <p:nvPr>
            <p:extLst>
              <p:ext uri="{D42A27DB-BD31-4B8C-83A1-F6EECF244321}">
                <p14:modId xmlns:p14="http://schemas.microsoft.com/office/powerpoint/2010/main" val="1568287137"/>
              </p:ext>
            </p:extLst>
          </p:nvPr>
        </p:nvGraphicFramePr>
        <p:xfrm>
          <a:off x="1127448" y="780003"/>
          <a:ext cx="9937100" cy="3185220"/>
        </p:xfrm>
        <a:graphic>
          <a:graphicData uri="http://schemas.openxmlformats.org/drawingml/2006/table">
            <a:tbl>
              <a:tblPr firstRow="1" bandRow="1">
                <a:noFill/>
                <a:tableStyleId>{312082F0-36B5-40F3-B39F-2E6BD18259C1}</a:tableStyleId>
              </a:tblPr>
              <a:tblGrid>
                <a:gridCol w="1008100">
                  <a:extLst>
                    <a:ext uri="{9D8B030D-6E8A-4147-A177-3AD203B41FA5}">
                      <a16:colId xmlns:a16="http://schemas.microsoft.com/office/drawing/2014/main" val="20000"/>
                    </a:ext>
                  </a:extLst>
                </a:gridCol>
                <a:gridCol w="1512175">
                  <a:extLst>
                    <a:ext uri="{9D8B030D-6E8A-4147-A177-3AD203B41FA5}">
                      <a16:colId xmlns:a16="http://schemas.microsoft.com/office/drawing/2014/main" val="20001"/>
                    </a:ext>
                  </a:extLst>
                </a:gridCol>
                <a:gridCol w="5832650">
                  <a:extLst>
                    <a:ext uri="{9D8B030D-6E8A-4147-A177-3AD203B41FA5}">
                      <a16:colId xmlns:a16="http://schemas.microsoft.com/office/drawing/2014/main" val="20002"/>
                    </a:ext>
                  </a:extLst>
                </a:gridCol>
                <a:gridCol w="1584175">
                  <a:extLst>
                    <a:ext uri="{9D8B030D-6E8A-4147-A177-3AD203B41FA5}">
                      <a16:colId xmlns:a16="http://schemas.microsoft.com/office/drawing/2014/main" val="20003"/>
                    </a:ext>
                  </a:extLst>
                </a:gridCol>
              </a:tblGrid>
              <a:tr h="389325">
                <a:tc>
                  <a:txBody>
                    <a:bodyPr/>
                    <a:lstStyle/>
                    <a:p>
                      <a:pPr marL="0" marR="0" lvl="0" indent="0" algn="ctr" rtl="0">
                        <a:spcBef>
                          <a:spcPts val="0"/>
                        </a:spcBef>
                        <a:spcAft>
                          <a:spcPts val="0"/>
                        </a:spcAft>
                        <a:buNone/>
                      </a:pPr>
                      <a:r>
                        <a:rPr lang="en-IN" sz="2000" u="none" strike="noStrike" cap="none" dirty="0"/>
                        <a:t>Slide #</a:t>
                      </a:r>
                      <a:endParaRPr sz="2000" u="none" strike="noStrike" cap="none" dirty="0"/>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Author </a:t>
                      </a:r>
                      <a:endParaRPr/>
                    </a:p>
                  </a:txBody>
                  <a:tcPr marL="91450" marR="91450" marT="45725" marB="45725"/>
                </a:tc>
                <a:extLst>
                  <a:ext uri="{0D108BD9-81ED-4DB2-BD59-A6C34878D82A}">
                    <a16:rowId xmlns:a16="http://schemas.microsoft.com/office/drawing/2014/main" val="10000"/>
                  </a:ext>
                </a:extLst>
              </a:tr>
              <a:tr h="389325">
                <a:tc>
                  <a:txBody>
                    <a:bodyPr/>
                    <a:lstStyle/>
                    <a:p>
                      <a:pPr marL="0" marR="0" lvl="0" indent="0" algn="ctr" rtl="0">
                        <a:spcBef>
                          <a:spcPts val="0"/>
                        </a:spcBef>
                        <a:spcAft>
                          <a:spcPts val="0"/>
                        </a:spcAft>
                        <a:buNone/>
                      </a:pPr>
                      <a:r>
                        <a:rPr lang="en-US" sz="900" dirty="0"/>
                        <a:t>3</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u="sng" strike="noStrike" cap="none" dirty="0">
                          <a:solidFill>
                            <a:schemeClr val="dk1"/>
                          </a:solidFill>
                          <a:effectLst/>
                          <a:latin typeface="Calibri"/>
                          <a:ea typeface="Calibri"/>
                          <a:cs typeface="Calibri"/>
                          <a:sym typeface="Calibri"/>
                          <a:hlinkClick r:id="rId3"/>
                        </a:rPr>
                        <a:t>https://pixabay.com/vectors/ear-sound-listen-5204373/</a:t>
                      </a:r>
                      <a:r>
                        <a:rPr lang="en-US" sz="900" dirty="0">
                          <a:effectLst/>
                        </a:rPr>
                        <a:t> </a:t>
                      </a:r>
                      <a:endParaRPr lang="en-US" sz="900" b="0" dirty="0"/>
                    </a:p>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lang="en-US" sz="900" dirty="0"/>
                    </a:p>
                    <a:p>
                      <a:pPr marL="0" marR="0" lvl="0" indent="0" algn="l" rtl="0">
                        <a:spcBef>
                          <a:spcPts val="0"/>
                        </a:spcBef>
                        <a:spcAft>
                          <a:spcPts val="0"/>
                        </a:spcAft>
                        <a:buNone/>
                      </a:pPr>
                      <a:r>
                        <a:rPr lang="en-US" sz="900" b="0" i="0" u="none" strike="noStrike" cap="none" dirty="0" err="1">
                          <a:solidFill>
                            <a:schemeClr val="dk1"/>
                          </a:solidFill>
                          <a:effectLst/>
                          <a:latin typeface="Calibri"/>
                          <a:ea typeface="Calibri"/>
                          <a:cs typeface="Calibri"/>
                          <a:sym typeface="Arial"/>
                        </a:rPr>
                        <a:t>MoteOo</a:t>
                      </a:r>
                      <a:r>
                        <a:rPr lang="en-IN" sz="900" dirty="0">
                          <a:effectLst/>
                        </a:rPr>
                        <a:t> </a:t>
                      </a:r>
                      <a:endParaRPr sz="900" dirty="0"/>
                    </a:p>
                  </a:txBody>
                  <a:tcPr marL="91450" marR="91450" marT="45725" marB="45725"/>
                </a:tc>
                <a:extLst>
                  <a:ext uri="{0D108BD9-81ED-4DB2-BD59-A6C34878D82A}">
                    <a16:rowId xmlns:a16="http://schemas.microsoft.com/office/drawing/2014/main" val="10001"/>
                  </a:ext>
                </a:extLst>
              </a:tr>
              <a:tr h="389325">
                <a:tc>
                  <a:txBody>
                    <a:bodyPr/>
                    <a:lstStyle/>
                    <a:p>
                      <a:pPr marL="0" marR="0" lvl="0" indent="0" algn="ctr" rtl="0">
                        <a:spcBef>
                          <a:spcPts val="0"/>
                        </a:spcBef>
                        <a:spcAft>
                          <a:spcPts val="0"/>
                        </a:spcAft>
                        <a:buNone/>
                      </a:pPr>
                      <a:r>
                        <a:rPr lang="en-US" sz="900" dirty="0"/>
                        <a:t>4</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u="sng" strike="noStrike" cap="none" dirty="0">
                          <a:solidFill>
                            <a:schemeClr val="dk1"/>
                          </a:solidFill>
                          <a:effectLst/>
                          <a:latin typeface="Calibri"/>
                          <a:ea typeface="Calibri"/>
                          <a:cs typeface="Calibri"/>
                          <a:sym typeface="Calibri"/>
                          <a:hlinkClick r:id="rId4"/>
                        </a:rPr>
                        <a:t>https://pixabay.com/illustrations/rupees-giving-giving-money-donating-4698727/</a:t>
                      </a:r>
                      <a:r>
                        <a:rPr lang="en-US" sz="900" dirty="0">
                          <a:effectLst/>
                        </a:rPr>
                        <a:t> </a:t>
                      </a:r>
                      <a:endParaRPr lang="en-US" sz="900" b="0" dirty="0"/>
                    </a:p>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lang="en-US" sz="900" dirty="0"/>
                    </a:p>
                    <a:p>
                      <a:pPr marL="0" marR="0" lvl="0" indent="0" algn="l" rtl="0">
                        <a:spcBef>
                          <a:spcPts val="0"/>
                        </a:spcBef>
                        <a:spcAft>
                          <a:spcPts val="0"/>
                        </a:spcAft>
                        <a:buNone/>
                      </a:pPr>
                      <a:r>
                        <a:rPr lang="en-US" sz="900" b="0" i="0" u="none" strike="noStrike" cap="none" dirty="0">
                          <a:solidFill>
                            <a:schemeClr val="dk1"/>
                          </a:solidFill>
                          <a:effectLst/>
                          <a:latin typeface="Calibri"/>
                          <a:ea typeface="Calibri"/>
                          <a:cs typeface="Calibri"/>
                          <a:sym typeface="Arial"/>
                        </a:rPr>
                        <a:t>shatadip7 </a:t>
                      </a:r>
                      <a:endParaRPr sz="900" dirty="0"/>
                    </a:p>
                  </a:txBody>
                  <a:tcPr marL="91450" marR="91450" marT="45725" marB="45725"/>
                </a:tc>
                <a:extLst>
                  <a:ext uri="{0D108BD9-81ED-4DB2-BD59-A6C34878D82A}">
                    <a16:rowId xmlns:a16="http://schemas.microsoft.com/office/drawing/2014/main" val="10002"/>
                  </a:ext>
                </a:extLst>
              </a:tr>
              <a:tr h="389325">
                <a:tc>
                  <a:txBody>
                    <a:bodyPr/>
                    <a:lstStyle/>
                    <a:p>
                      <a:pPr marL="0" marR="0" lvl="0" indent="0" algn="ctr" rtl="0">
                        <a:spcBef>
                          <a:spcPts val="0"/>
                        </a:spcBef>
                        <a:spcAft>
                          <a:spcPts val="0"/>
                        </a:spcAft>
                        <a:buNone/>
                      </a:pPr>
                      <a:r>
                        <a:rPr lang="en-US" sz="900" dirty="0"/>
                        <a:t>5</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u="sng" strike="noStrike" cap="none" dirty="0">
                          <a:solidFill>
                            <a:schemeClr val="dk1"/>
                          </a:solidFill>
                          <a:effectLst/>
                          <a:latin typeface="Calibri"/>
                          <a:ea typeface="Calibri"/>
                          <a:cs typeface="Calibri"/>
                          <a:sym typeface="Calibri"/>
                          <a:hlinkClick r:id="rId5"/>
                        </a:rPr>
                        <a:t>https://pixabay.com/illustrations/gym-exercise-fitness-health-7397553/</a:t>
                      </a:r>
                      <a:endParaRPr lang="en-IN" sz="900" b="0" i="0" u="none" strike="noStrike" cap="none" dirty="0">
                        <a:solidFill>
                          <a:schemeClr val="dk1"/>
                        </a:solidFill>
                        <a:effectLst/>
                        <a:latin typeface="Calibri"/>
                        <a:ea typeface="Calibri"/>
                        <a:cs typeface="Calibri"/>
                        <a:sym typeface="Calibri"/>
                      </a:endParaRPr>
                    </a:p>
                    <a:p>
                      <a:pPr marL="0" marR="0" lvl="0" indent="0" algn="l" rtl="0">
                        <a:spcBef>
                          <a:spcPts val="0"/>
                        </a:spcBef>
                        <a:spcAft>
                          <a:spcPts val="0"/>
                        </a:spcAft>
                        <a:buNone/>
                      </a:pPr>
                      <a:endParaRPr lang="en-US" sz="900" dirty="0"/>
                    </a:p>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lang="en-US" sz="900" dirty="0"/>
                    </a:p>
                    <a:p>
                      <a:pPr marL="0" marR="0" lvl="0" indent="0" algn="l" rtl="0">
                        <a:spcBef>
                          <a:spcPts val="0"/>
                        </a:spcBef>
                        <a:spcAft>
                          <a:spcPts val="0"/>
                        </a:spcAft>
                        <a:buNone/>
                      </a:pPr>
                      <a:r>
                        <a:rPr lang="en-US" sz="900" b="0" i="0" u="none" strike="noStrike" cap="none" dirty="0" err="1">
                          <a:solidFill>
                            <a:schemeClr val="dk1"/>
                          </a:solidFill>
                          <a:effectLst/>
                          <a:latin typeface="Calibri"/>
                          <a:ea typeface="Calibri"/>
                          <a:cs typeface="Calibri"/>
                          <a:sym typeface="Arial"/>
                        </a:rPr>
                        <a:t>mohamed_hassan</a:t>
                      </a:r>
                      <a:r>
                        <a:rPr lang="en-US" sz="900" b="0" i="0" u="none" strike="noStrike" cap="none" dirty="0">
                          <a:solidFill>
                            <a:schemeClr val="dk1"/>
                          </a:solidFill>
                          <a:effectLst/>
                          <a:latin typeface="Calibri"/>
                          <a:ea typeface="Calibri"/>
                          <a:cs typeface="Calibri"/>
                          <a:sym typeface="Arial"/>
                        </a:rPr>
                        <a:t> </a:t>
                      </a:r>
                      <a:endParaRPr sz="900" dirty="0"/>
                    </a:p>
                  </a:txBody>
                  <a:tcPr marL="91450" marR="91450" marT="45725" marB="45725"/>
                </a:tc>
                <a:extLst>
                  <a:ext uri="{0D108BD9-81ED-4DB2-BD59-A6C34878D82A}">
                    <a16:rowId xmlns:a16="http://schemas.microsoft.com/office/drawing/2014/main" val="10003"/>
                  </a:ext>
                </a:extLst>
              </a:tr>
              <a:tr h="389325">
                <a:tc>
                  <a:txBody>
                    <a:bodyPr/>
                    <a:lstStyle/>
                    <a:p>
                      <a:pPr marL="0" marR="0" lvl="0" indent="0" algn="ctr" rtl="0">
                        <a:spcBef>
                          <a:spcPts val="0"/>
                        </a:spcBef>
                        <a:spcAft>
                          <a:spcPts val="0"/>
                        </a:spcAft>
                        <a:buNone/>
                      </a:pPr>
                      <a:r>
                        <a:rPr lang="en-US" sz="900" dirty="0"/>
                        <a:t>6</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u="sng" strike="noStrike" cap="none" dirty="0">
                          <a:solidFill>
                            <a:schemeClr val="dk1"/>
                          </a:solidFill>
                          <a:effectLst/>
                          <a:latin typeface="Calibri"/>
                          <a:ea typeface="Calibri"/>
                          <a:cs typeface="Calibri"/>
                          <a:sym typeface="Calibri"/>
                          <a:hlinkClick r:id="rId6"/>
                        </a:rPr>
                        <a:t>https://pixabay.com/vectors/houseplant-plant-watering-155455/</a:t>
                      </a:r>
                      <a:endParaRPr lang="en-IN" sz="900" b="0" i="0" u="none" strike="noStrike" cap="none" dirty="0">
                        <a:solidFill>
                          <a:schemeClr val="dk1"/>
                        </a:solidFill>
                        <a:effectLst/>
                        <a:latin typeface="Calibri"/>
                        <a:ea typeface="Calibri"/>
                        <a:cs typeface="Calibri"/>
                        <a:sym typeface="Calibri"/>
                      </a:endParaRPr>
                    </a:p>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lang="en-US" sz="900" dirty="0"/>
                    </a:p>
                    <a:p>
                      <a:pPr marL="0" marR="0" lvl="0" indent="0" algn="l" rtl="0">
                        <a:spcBef>
                          <a:spcPts val="0"/>
                        </a:spcBef>
                        <a:spcAft>
                          <a:spcPts val="0"/>
                        </a:spcAft>
                        <a:buNone/>
                      </a:pPr>
                      <a:r>
                        <a:rPr lang="en-US" sz="900" b="0" i="0" u="none" strike="noStrike" cap="none" dirty="0" err="1">
                          <a:solidFill>
                            <a:schemeClr val="dk1"/>
                          </a:solidFill>
                          <a:effectLst/>
                          <a:latin typeface="Calibri"/>
                          <a:ea typeface="Calibri"/>
                          <a:cs typeface="Calibri"/>
                          <a:sym typeface="Arial"/>
                        </a:rPr>
                        <a:t>OpenClipart</a:t>
                      </a:r>
                      <a:r>
                        <a:rPr lang="en-US" sz="900" b="0" i="0" u="none" strike="noStrike" cap="none" dirty="0">
                          <a:solidFill>
                            <a:schemeClr val="dk1"/>
                          </a:solidFill>
                          <a:effectLst/>
                          <a:latin typeface="Calibri"/>
                          <a:ea typeface="Calibri"/>
                          <a:cs typeface="Calibri"/>
                          <a:sym typeface="Arial"/>
                        </a:rPr>
                        <a:t>-Vectors </a:t>
                      </a:r>
                      <a:endParaRPr sz="900" dirty="0"/>
                    </a:p>
                  </a:txBody>
                  <a:tcPr marL="91450" marR="91450" marT="45725" marB="45725"/>
                </a:tc>
                <a:extLst>
                  <a:ext uri="{0D108BD9-81ED-4DB2-BD59-A6C34878D82A}">
                    <a16:rowId xmlns:a16="http://schemas.microsoft.com/office/drawing/2014/main" val="10004"/>
                  </a:ext>
                </a:extLst>
              </a:tr>
              <a:tr h="389325">
                <a:tc>
                  <a:txBody>
                    <a:bodyPr/>
                    <a:lstStyle/>
                    <a:p>
                      <a:pPr marL="0" marR="0" lvl="0" indent="0" algn="ctr" rtl="0">
                        <a:spcBef>
                          <a:spcPts val="0"/>
                        </a:spcBef>
                        <a:spcAft>
                          <a:spcPts val="0"/>
                        </a:spcAft>
                        <a:buNone/>
                      </a:pPr>
                      <a:r>
                        <a:rPr lang="en-US" sz="900" dirty="0"/>
                        <a:t>7</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u="sng" strike="noStrike" cap="none" dirty="0">
                          <a:solidFill>
                            <a:schemeClr val="dk1"/>
                          </a:solidFill>
                          <a:effectLst/>
                          <a:latin typeface="Calibri"/>
                          <a:ea typeface="Calibri"/>
                          <a:cs typeface="Calibri"/>
                          <a:sym typeface="Arial"/>
                          <a:hlinkClick r:id="rId7"/>
                        </a:rPr>
                        <a:t>https://pixabay.com/illustrations/handshake-regard-cooperate-connect-2009183/</a:t>
                      </a:r>
                      <a:endParaRPr lang="en-IN" sz="900" b="0" i="0" u="none" strike="noStrike" cap="none" dirty="0">
                        <a:solidFill>
                          <a:schemeClr val="dk1"/>
                        </a:solidFill>
                        <a:effectLst/>
                        <a:latin typeface="Calibri"/>
                        <a:ea typeface="Calibri"/>
                        <a:cs typeface="Calibri"/>
                        <a:sym typeface="Arial"/>
                      </a:endParaRPr>
                    </a:p>
                    <a:p>
                      <a:pPr marL="0" marR="0" lvl="0" indent="0" algn="l" rtl="0">
                        <a:spcBef>
                          <a:spcPts val="0"/>
                        </a:spcBef>
                        <a:spcAft>
                          <a:spcPts val="0"/>
                        </a:spcAft>
                        <a:buNone/>
                      </a:pPr>
                      <a:endParaRPr lang="en-US" sz="900" dirty="0"/>
                    </a:p>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lang="en-US" sz="900" dirty="0"/>
                    </a:p>
                    <a:p>
                      <a:pPr marL="0" marR="0" lvl="0" indent="0" algn="l" rtl="0">
                        <a:spcBef>
                          <a:spcPts val="0"/>
                        </a:spcBef>
                        <a:spcAft>
                          <a:spcPts val="0"/>
                        </a:spcAft>
                        <a:buNone/>
                      </a:pPr>
                      <a:r>
                        <a:rPr lang="en-US" sz="900" dirty="0" err="1"/>
                        <a:t>johnhain</a:t>
                      </a:r>
                      <a:endParaRPr sz="900" dirty="0"/>
                    </a:p>
                  </a:txBody>
                  <a:tcPr marL="91450" marR="91450" marT="45725" marB="45725"/>
                </a:tc>
                <a:extLst>
                  <a:ext uri="{0D108BD9-81ED-4DB2-BD59-A6C34878D82A}">
                    <a16:rowId xmlns:a16="http://schemas.microsoft.com/office/drawing/2014/main" val="10005"/>
                  </a:ext>
                </a:extLst>
              </a:tr>
            </a:tbl>
          </a:graphicData>
        </a:graphic>
      </p:graphicFrame>
      <p:sp>
        <p:nvSpPr>
          <p:cNvPr id="47" name="Google Shape;47;p3"/>
          <p:cNvSpPr txBox="1"/>
          <p:nvPr/>
        </p:nvSpPr>
        <p:spPr>
          <a:xfrm>
            <a:off x="3549975" y="120646"/>
            <a:ext cx="5092048" cy="500042"/>
          </a:xfrm>
          <a:prstGeom prst="rect">
            <a:avLst/>
          </a:prstGeom>
          <a:noFill/>
          <a:ln>
            <a:noFill/>
          </a:ln>
        </p:spPr>
        <p:txBody>
          <a:bodyPr spcFirstLastPara="1" wrap="square" lIns="91425" tIns="45700" rIns="91425" bIns="45700" anchor="t" anchorCtr="0">
            <a:normAutofit fontScale="75000" lnSpcReduction="20000"/>
          </a:bodyPr>
          <a:lstStyle/>
          <a:p>
            <a:pPr marL="0" marR="0" lvl="0" indent="0" algn="ctr" rtl="0">
              <a:spcBef>
                <a:spcPts val="0"/>
              </a:spcBef>
              <a:spcAft>
                <a:spcPts val="0"/>
              </a:spcAft>
              <a:buClr>
                <a:schemeClr val="dk1"/>
              </a:buClr>
              <a:buSzPct val="100000"/>
              <a:buFont typeface="Calibri"/>
              <a:buNone/>
            </a:pPr>
            <a:r>
              <a:rPr lang="en-IN" sz="4400" b="0" i="0" u="none" strike="noStrike" cap="none">
                <a:solidFill>
                  <a:schemeClr val="dk1"/>
                </a:solidFill>
                <a:latin typeface="Calibri"/>
                <a:ea typeface="Calibri"/>
                <a:cs typeface="Calibri"/>
                <a:sym typeface="Calibri"/>
              </a:rPr>
              <a:t>Attribution / Citation</a:t>
            </a:r>
            <a:endParaRPr/>
          </a:p>
        </p:txBody>
      </p:sp>
      <p:sp>
        <p:nvSpPr>
          <p:cNvPr id="48" name="Google Shape;48;p3"/>
          <p:cNvSpPr txBox="1"/>
          <p:nvPr/>
        </p:nvSpPr>
        <p:spPr>
          <a:xfrm>
            <a:off x="1285827" y="5448685"/>
            <a:ext cx="9620400" cy="954300"/>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rgbClr val="000000"/>
                </a:solidFill>
                <a:latin typeface="Arial"/>
                <a:ea typeface="Arial"/>
                <a:cs typeface="Arial"/>
                <a:sym typeface="Arial"/>
              </a:rPr>
              <a:t>                                    </a:t>
            </a:r>
            <a:r>
              <a:rPr lang="en-IN" sz="800" b="1" i="0" u="sng" strike="noStrike" cap="none">
                <a:solidFill>
                  <a:srgbClr val="000000"/>
                </a:solidFill>
                <a:latin typeface="Arial"/>
                <a:ea typeface="Arial"/>
                <a:cs typeface="Arial"/>
                <a:sym typeface="Arial"/>
              </a:rPr>
              <a:t>COPYRIGHT Cum DISCLAIMER NOTICE</a:t>
            </a:r>
            <a:endParaRPr sz="800" b="1" i="0" u="sng"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Strictly not for Commercial Use, excluding content that falls in Public Domain or common knowledge facts.</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rgbClr val="000000"/>
              </a:solidFill>
              <a:latin typeface="Calibri"/>
              <a:ea typeface="Calibri"/>
              <a:cs typeface="Calibri"/>
              <a:sym typeface="Calibri"/>
            </a:endParaRPr>
          </a:p>
          <a:p>
            <a:pPr marL="0" marR="0" lvl="0" indent="0" algn="ctr" rtl="0">
              <a:spcBef>
                <a:spcPts val="0"/>
              </a:spcBef>
              <a:spcAft>
                <a:spcPts val="0"/>
              </a:spcAft>
              <a:buClr>
                <a:srgbClr val="000000"/>
              </a:buClr>
              <a:buSzPts val="800"/>
              <a:buFont typeface="Noto Sans Symbols"/>
              <a:buNone/>
            </a:pPr>
            <a:endParaRPr sz="800" b="0" i="0" u="none" strike="noStrike" cap="none">
              <a:solidFill>
                <a:srgbClr val="000000"/>
              </a:solidFill>
              <a:latin typeface="Calibri"/>
              <a:ea typeface="Calibri"/>
              <a:cs typeface="Calibri"/>
              <a:sym typeface="Calibri"/>
            </a:endParaRPr>
          </a:p>
        </p:txBody>
      </p:sp>
      <p:pic>
        <p:nvPicPr>
          <p:cNvPr id="5" name="Picture 4"/>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5815" y1="43203" x2="25815" y2="43203"/>
                        <a14:foregroundMark x1="31594" y1="47266" x2="31594" y2="47266"/>
                        <a14:foregroundMark x1="38304" y1="51328" x2="38304" y2="51328"/>
                      </a14:backgroundRemoval>
                    </a14:imgEffect>
                  </a14:imgLayer>
                </a14:imgProps>
              </a:ext>
              <a:ext uri="{28A0092B-C50C-407E-A947-70E740481C1C}">
                <a14:useLocalDpi xmlns:a14="http://schemas.microsoft.com/office/drawing/2010/main" val="0"/>
              </a:ext>
            </a:extLst>
          </a:blip>
          <a:stretch>
            <a:fillRect/>
          </a:stretch>
        </p:blipFill>
        <p:spPr>
          <a:xfrm>
            <a:off x="2605547" y="1154732"/>
            <a:ext cx="480755" cy="573489"/>
          </a:xfrm>
          <a:prstGeom prst="rect">
            <a:avLst/>
          </a:prstGeom>
        </p:spPr>
      </p:pic>
      <p:pic>
        <p:nvPicPr>
          <p:cNvPr id="6" name="Picture 5" descr="rupees-4698727_1280.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86259" y="1534685"/>
            <a:ext cx="703412" cy="703412"/>
          </a:xfrm>
          <a:prstGeom prst="rect">
            <a:avLst/>
          </a:prstGeom>
        </p:spPr>
      </p:pic>
      <p:pic>
        <p:nvPicPr>
          <p:cNvPr id="7" name="Picture 6"/>
          <p:cNvPicPr/>
          <p:nvPr/>
        </p:nvPicPr>
        <p:blipFill>
          <a:blip r:embed="rId11">
            <a:extLst>
              <a:ext uri="{BEBA8EAE-BF5A-486C-A8C5-ECC9F3942E4B}">
                <a14:imgProps xmlns:a14="http://schemas.microsoft.com/office/drawing/2010/main">
                  <a14:imgLayer r:embed="rId12">
                    <a14:imgEffect>
                      <a14:backgroundRemoval t="0" b="100000" l="0" r="100000">
                        <a14:foregroundMark x1="27969" y1="46834" x2="27969" y2="46834"/>
                        <a14:foregroundMark x1="30391" y1="59607" x2="30391" y2="59607"/>
                        <a14:foregroundMark x1="35391" y1="59607" x2="35391" y2="59607"/>
                        <a14:foregroundMark x1="93516" y1="33297" x2="93516" y2="33297"/>
                        <a14:foregroundMark x1="90625" y1="40066" x2="90625" y2="40066"/>
                        <a14:foregroundMark x1="90625" y1="25218" x2="90625" y2="25218"/>
                        <a14:foregroundMark x1="87734" y1="10808" x2="87734" y2="10808"/>
                        <a14:foregroundMark x1="43828" y1="67031" x2="43828" y2="67031"/>
                        <a14:foregroundMark x1="51797" y1="67358" x2="51797" y2="67358"/>
                        <a14:foregroundMark x1="70859" y1="58952" x2="70859" y2="58952"/>
                        <a14:foregroundMark x1="36172" y1="43450" x2="36172" y2="43450"/>
                        <a14:foregroundMark x1="32031" y1="29913" x2="32031" y2="29913"/>
                        <a14:foregroundMark x1="54219" y1="51201" x2="54219" y2="51201"/>
                        <a14:backgroundMark x1="67969" y1="61900" x2="67969" y2="61900"/>
                        <a14:backgroundMark x1="25078" y1="46507" x2="25078" y2="46507"/>
                        <a14:backgroundMark x1="28438" y1="37009" x2="28438" y2="37009"/>
                        <a14:backgroundMark x1="33750" y1="37009" x2="33750" y2="37009"/>
                        <a14:backgroundMark x1="61172" y1="71725" x2="61172" y2="71725"/>
                        <a14:backgroundMark x1="87266" y1="20197" x2="87266" y2="20197"/>
                        <a14:backgroundMark x1="84063" y1="50546" x2="84063" y2="50546"/>
                        <a14:backgroundMark x1="9609" y1="45087" x2="9609" y2="45087"/>
                        <a14:backgroundMark x1="13750" y1="46834" x2="13750" y2="46834"/>
                        <a14:backgroundMark x1="18281" y1="47489" x2="18281" y2="47489"/>
                        <a14:backgroundMark x1="59297" y1="49127" x2="59297" y2="49127"/>
                        <a14:backgroundMark x1="64609" y1="53821" x2="64609" y2="53821"/>
                        <a14:backgroundMark x1="61172" y1="58952" x2="61172" y2="58952"/>
                        <a14:backgroundMark x1="50156" y1="58952" x2="50156" y2="58952"/>
                        <a14:backgroundMark x1="47578" y1="54585" x2="47578" y2="54585"/>
                        <a14:backgroundMark x1="63281" y1="51528" x2="63281" y2="51528"/>
                        <a14:backgroundMark x1="54453" y1="48362" x2="54453" y2="48362"/>
                        <a14:backgroundMark x1="68828" y1="64629" x2="68828" y2="64629"/>
                        <a14:backgroundMark x1="72734" y1="61790" x2="72734" y2="61790"/>
                        <a14:backgroundMark x1="66406" y1="60917" x2="66406" y2="60917"/>
                        <a14:backgroundMark x1="58828" y1="52074" x2="58828" y2="52074"/>
                        <a14:backgroundMark x1="26875" y1="46507" x2="26875" y2="46507"/>
                        <a14:backgroundMark x1="21094" y1="47926" x2="21094" y2="47926"/>
                        <a14:backgroundMark x1="34688" y1="38537" x2="34688" y2="38537"/>
                        <a14:backgroundMark x1="34688" y1="34716" x2="34688" y2="34716"/>
                        <a14:backgroundMark x1="53828" y1="58188" x2="53828" y2="58188"/>
                        <a14:backgroundMark x1="88828" y1="25546" x2="88828" y2="25546"/>
                        <a14:backgroundMark x1="68125" y1="71834" x2="68125" y2="71834"/>
                        <a14:backgroundMark x1="50625" y1="50109" x2="50625" y2="50109"/>
                        <a14:backgroundMark x1="52031" y1="50764" x2="52031" y2="50764"/>
                        <a14:backgroundMark x1="50156" y1="51419" x2="50156" y2="51419"/>
                      </a14:backgroundRemoval>
                    </a14:imgEffect>
                  </a14:imgLayer>
                </a14:imgProps>
              </a:ext>
              <a:ext uri="{28A0092B-C50C-407E-A947-70E740481C1C}">
                <a14:useLocalDpi xmlns:a14="http://schemas.microsoft.com/office/drawing/2010/main" val="0"/>
              </a:ext>
            </a:extLst>
          </a:blip>
          <a:stretch>
            <a:fillRect/>
          </a:stretch>
        </p:blipFill>
        <p:spPr>
          <a:xfrm>
            <a:off x="2229816" y="2215236"/>
            <a:ext cx="1196127" cy="605495"/>
          </a:xfrm>
          <a:prstGeom prst="rect">
            <a:avLst/>
          </a:prstGeom>
        </p:spPr>
      </p:pic>
      <p:pic>
        <p:nvPicPr>
          <p:cNvPr id="8" name="Picture 7" descr="houseplant-155455_1280.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29910" y="2862175"/>
            <a:ext cx="630227" cy="446575"/>
          </a:xfrm>
          <a:prstGeom prst="rect">
            <a:avLst/>
          </a:prstGeom>
        </p:spPr>
      </p:pic>
      <p:pic>
        <p:nvPicPr>
          <p:cNvPr id="9" name="Picture 8" descr="handshake-2009183_1280.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26402" y="3403621"/>
            <a:ext cx="970007" cy="485761"/>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TotalTime>
  <Words>742</Words>
  <Application>Microsoft Office PowerPoint</Application>
  <PresentationFormat>Widescreen</PresentationFormat>
  <Paragraphs>109</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Noto Sans Symbols</vt:lpstr>
      <vt:lpstr>DD</vt:lpstr>
      <vt:lpstr>The Key to Happiness</vt:lpstr>
      <vt:lpstr>Introduction</vt:lpstr>
      <vt:lpstr>Choose the right answer</vt:lpstr>
      <vt:lpstr>Choose the right answer</vt:lpstr>
      <vt:lpstr>Choose the right answer</vt:lpstr>
      <vt:lpstr>Choose the right answer</vt:lpstr>
      <vt:lpstr>Choose the right answer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sssvv</dc:creator>
  <cp:lastModifiedBy>Mahesh Mahadevan</cp:lastModifiedBy>
  <cp:revision>112</cp:revision>
  <dcterms:created xsi:type="dcterms:W3CDTF">2020-08-28T09:38:22Z</dcterms:created>
  <dcterms:modified xsi:type="dcterms:W3CDTF">2023-04-18T19:59:13Z</dcterms:modified>
</cp:coreProperties>
</file>