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0" r:id="rId4"/>
    <p:sldId id="261" r:id="rId5"/>
    <p:sldId id="262"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DD6"/>
    <a:srgbClr val="FFD579"/>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9369" autoAdjust="0"/>
  </p:normalViewPr>
  <p:slideViewPr>
    <p:cSldViewPr>
      <p:cViewPr varScale="1">
        <p:scale>
          <a:sx n="54" d="100"/>
          <a:sy n="54" d="100"/>
        </p:scale>
        <p:origin x="1056" y="7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4/22/2023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reepik.com/author/studio4r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reepik.com/author/jemastock"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reepik.com/author/pch-vecto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Kids : https://</a:t>
            </a:r>
            <a:r>
              <a:rPr lang="en-IN" sz="1200" b="0" i="0" u="none" strike="noStrike" kern="1200" baseline="0" dirty="0" err="1">
                <a:solidFill>
                  <a:schemeClr val="tx1"/>
                </a:solidFill>
                <a:latin typeface="+mn-lt"/>
                <a:ea typeface="+mn-ea"/>
                <a:cs typeface="+mn-cs"/>
              </a:rPr>
              <a:t>www.freepik.com</a:t>
            </a:r>
            <a:r>
              <a:rPr lang="en-IN" sz="1200" b="0" i="0" u="none" strike="noStrike" kern="1200" baseline="0" dirty="0">
                <a:solidFill>
                  <a:schemeClr val="tx1"/>
                </a:solidFill>
                <a:latin typeface="+mn-lt"/>
                <a:ea typeface="+mn-ea"/>
                <a:cs typeface="+mn-cs"/>
              </a:rPr>
              <a:t>/free-vector/sample-text-template-with-kids-reading-books_1503217.htm#query=happy%20child%20learning&amp;position=22&amp;from_view=</a:t>
            </a:r>
            <a:r>
              <a:rPr lang="en-IN" sz="1200" b="0" i="0" u="none" strike="noStrike" kern="1200" baseline="0" dirty="0" err="1">
                <a:solidFill>
                  <a:schemeClr val="tx1"/>
                </a:solidFill>
                <a:latin typeface="+mn-lt"/>
                <a:ea typeface="+mn-ea"/>
                <a:cs typeface="+mn-cs"/>
              </a:rPr>
              <a:t>search&amp;track</a:t>
            </a:r>
            <a:r>
              <a:rPr lang="en-IN" sz="1200" b="0" i="0" u="none" strike="noStrike" kern="1200" baseline="0" dirty="0">
                <a:solidFill>
                  <a:schemeClr val="tx1"/>
                </a:solidFill>
                <a:latin typeface="+mn-lt"/>
                <a:ea typeface="+mn-ea"/>
                <a:cs typeface="+mn-cs"/>
              </a:rPr>
              <a:t>=ais (</a:t>
            </a:r>
            <a:r>
              <a:rPr lang="en-IN" sz="1200" b="0" i="0" u="none" strike="noStrike" kern="1200" baseline="0" dirty="0" err="1">
                <a:solidFill>
                  <a:schemeClr val="tx1"/>
                </a:solidFill>
                <a:latin typeface="+mn-lt"/>
                <a:ea typeface="+mn-ea"/>
                <a:cs typeface="+mn-cs"/>
              </a:rPr>
              <a:t>brgfx</a:t>
            </a:r>
            <a:r>
              <a:rPr lang="en-IN" sz="1200" b="0" i="0" u="none" strike="noStrike" kern="1200" baseline="0" dirty="0">
                <a:solidFill>
                  <a:schemeClr val="tx1"/>
                </a:solidFill>
                <a:latin typeface="+mn-lt"/>
                <a:ea typeface="+mn-ea"/>
                <a:cs typeface="+mn-cs"/>
              </a:rPr>
              <a:t>)</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800" b="1" dirty="0">
                <a:solidFill>
                  <a:srgbClr val="0000FF"/>
                </a:solidFill>
                <a:effectLst/>
                <a:latin typeface="Calibri" panose="020F0502020204030204" pitchFamily="34" charset="0"/>
                <a:ea typeface="Calibri" panose="020F0502020204030204" pitchFamily="34" charset="0"/>
              </a:rPr>
              <a:t>: </a:t>
            </a:r>
            <a:r>
              <a:rPr lang="en-IE" sz="1800" dirty="0">
                <a:solidFill>
                  <a:srgbClr val="0000FF"/>
                </a:solidFill>
                <a:effectLst/>
                <a:latin typeface="Calibri" panose="020F0502020204030204" pitchFamily="34" charset="0"/>
                <a:ea typeface="Calibri" panose="020F0502020204030204" pitchFamily="34" charset="0"/>
              </a:rPr>
              <a:t>The teacher may use the pdf provided and take copies of the same and distribute it to the students or  may also write the conjugation table on the blackboard.</a:t>
            </a:r>
            <a:endParaRPr lang="en-AE" sz="1800" dirty="0">
              <a:effectLst/>
              <a:latin typeface="Calibri" panose="020F0502020204030204" pitchFamily="34" charset="0"/>
              <a:ea typeface="Calibri" panose="020F0502020204030204" pitchFamily="34" charset="0"/>
            </a:endParaRPr>
          </a:p>
          <a:p>
            <a:pPr rtl="0"/>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800" b="1" dirty="0">
                <a:solidFill>
                  <a:srgbClr val="0000FF"/>
                </a:solidFill>
                <a:effectLst/>
                <a:latin typeface="Calibri" panose="020F0502020204030204" pitchFamily="34" charset="0"/>
                <a:ea typeface="Calibri" panose="020F0502020204030204" pitchFamily="34" charset="0"/>
              </a:rPr>
              <a:t>: </a:t>
            </a:r>
            <a:r>
              <a:rPr lang="en-IN" sz="1200" b="0" i="0" u="none" strike="noStrike" kern="1200" dirty="0">
                <a:solidFill>
                  <a:schemeClr val="tx1"/>
                </a:solidFill>
                <a:latin typeface="+mn-lt"/>
                <a:ea typeface="+mn-ea"/>
                <a:cs typeface="+mn-cs"/>
              </a:rPr>
              <a:t>&lt; Information for further reference or explanation &gt;</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Girl : https://</a:t>
            </a:r>
            <a:r>
              <a:rPr lang="en-IN" sz="1200" b="0" i="0" u="none" strike="noStrike" kern="1200" baseline="0" dirty="0" err="1">
                <a:solidFill>
                  <a:schemeClr val="tx1"/>
                </a:solidFill>
                <a:latin typeface="+mn-lt"/>
                <a:ea typeface="+mn-ea"/>
                <a:cs typeface="+mn-cs"/>
              </a:rPr>
              <a:t>www.freepik.com</a:t>
            </a:r>
            <a:r>
              <a:rPr lang="en-IN" sz="1200" b="0" i="0" u="none" strike="noStrike" kern="1200" baseline="0" dirty="0">
                <a:solidFill>
                  <a:schemeClr val="tx1"/>
                </a:solidFill>
                <a:latin typeface="+mn-lt"/>
                <a:ea typeface="+mn-ea"/>
                <a:cs typeface="+mn-cs"/>
              </a:rPr>
              <a:t>/free-vector/cute-happy-smiling-child-isolated-white_5934381.htm#query=indian%20kids&amp;position=10&amp;from_view=</a:t>
            </a:r>
            <a:r>
              <a:rPr lang="en-IN" sz="1200" b="0" i="0" u="none" strike="noStrike" kern="1200" baseline="0" dirty="0" err="1">
                <a:solidFill>
                  <a:schemeClr val="tx1"/>
                </a:solidFill>
                <a:latin typeface="+mn-lt"/>
                <a:ea typeface="+mn-ea"/>
                <a:cs typeface="+mn-cs"/>
              </a:rPr>
              <a:t>search&amp;track</a:t>
            </a:r>
            <a:r>
              <a:rPr lang="en-IN" sz="1200" b="0" i="0" u="none" strike="noStrike" kern="1200" baseline="0" dirty="0">
                <a:solidFill>
                  <a:schemeClr val="tx1"/>
                </a:solidFill>
                <a:latin typeface="+mn-lt"/>
                <a:ea typeface="+mn-ea"/>
                <a:cs typeface="+mn-cs"/>
              </a:rPr>
              <a:t>=ais : (</a:t>
            </a:r>
            <a:r>
              <a:rPr lang="en-IN" sz="1200" b="0" i="0" u="none" strike="noStrike" kern="1200" baseline="0" dirty="0" err="1">
                <a:solidFill>
                  <a:schemeClr val="tx1"/>
                </a:solidFill>
                <a:latin typeface="+mn-lt"/>
                <a:ea typeface="+mn-ea"/>
                <a:cs typeface="+mn-cs"/>
              </a:rPr>
              <a:t>brgfx</a:t>
            </a:r>
            <a:r>
              <a:rPr lang="en-IN" sz="1200" b="0" i="0" u="none" strike="noStrike" kern="1200" baseline="0" dirty="0">
                <a:solidFill>
                  <a:schemeClr val="tx1"/>
                </a:solidFill>
                <a:latin typeface="+mn-lt"/>
                <a:ea typeface="+mn-ea"/>
                <a:cs typeface="+mn-cs"/>
              </a:rPr>
              <a:t>)</a:t>
            </a:r>
          </a:p>
          <a:p>
            <a:pPr rtl="0"/>
            <a:r>
              <a:rPr lang="en-IN" sz="1200" b="0" i="0" u="none" strike="noStrike" kern="1200" baseline="0" dirty="0">
                <a:solidFill>
                  <a:schemeClr val="tx1"/>
                </a:solidFill>
                <a:latin typeface="+mn-lt"/>
                <a:ea typeface="+mn-ea"/>
                <a:cs typeface="+mn-cs"/>
              </a:rPr>
              <a:t>Kids : https://</a:t>
            </a:r>
            <a:r>
              <a:rPr lang="en-IN" sz="1200" b="0" i="0" u="none" strike="noStrike" kern="1200" baseline="0" dirty="0" err="1">
                <a:solidFill>
                  <a:schemeClr val="tx1"/>
                </a:solidFill>
                <a:latin typeface="+mn-lt"/>
                <a:ea typeface="+mn-ea"/>
                <a:cs typeface="+mn-cs"/>
              </a:rPr>
              <a:t>www.maxpixel.net</a:t>
            </a:r>
            <a:r>
              <a:rPr lang="en-IN" sz="1200" b="0" i="0" u="none" strike="noStrike" kern="1200" baseline="0" dirty="0">
                <a:solidFill>
                  <a:schemeClr val="tx1"/>
                </a:solidFill>
                <a:latin typeface="+mn-lt"/>
                <a:ea typeface="+mn-ea"/>
                <a:cs typeface="+mn-cs"/>
              </a:rPr>
              <a:t>/Stick-People-Childrens-Playground-Slide-Swing-5067156 (</a:t>
            </a:r>
            <a:r>
              <a:rPr lang="en-IN" sz="1200" b="0" i="0" u="none" strike="noStrike" kern="1200" baseline="0" dirty="0" err="1">
                <a:solidFill>
                  <a:schemeClr val="tx1"/>
                </a:solidFill>
                <a:latin typeface="+mn-lt"/>
                <a:ea typeface="+mn-ea"/>
                <a:cs typeface="+mn-cs"/>
              </a:rPr>
              <a:t>maxpixel</a:t>
            </a:r>
            <a:r>
              <a:rPr lang="en-IN" sz="1200" b="0" i="0" u="none" strike="noStrike" kern="1200" baseline="0" dirty="0">
                <a:solidFill>
                  <a:schemeClr val="tx1"/>
                </a:solidFill>
                <a:latin typeface="+mn-lt"/>
                <a:ea typeface="+mn-ea"/>
                <a:cs typeface="+mn-cs"/>
              </a:rPr>
              <a:t>)</a:t>
            </a:r>
          </a:p>
          <a:p>
            <a:pPr rtl="0"/>
            <a:r>
              <a:rPr lang="en-IN" sz="1200" b="0" i="0" u="none" strike="noStrike" kern="1200" baseline="0" dirty="0">
                <a:solidFill>
                  <a:schemeClr val="tx1"/>
                </a:solidFill>
                <a:latin typeface="+mn-lt"/>
                <a:ea typeface="+mn-ea"/>
                <a:cs typeface="+mn-cs"/>
              </a:rPr>
              <a:t>Birds : https://</a:t>
            </a:r>
            <a:r>
              <a:rPr lang="en-IN" sz="1200" b="0" i="0" u="none" strike="noStrike" kern="1200" baseline="0" dirty="0" err="1">
                <a:solidFill>
                  <a:schemeClr val="tx1"/>
                </a:solidFill>
                <a:latin typeface="+mn-lt"/>
                <a:ea typeface="+mn-ea"/>
                <a:cs typeface="+mn-cs"/>
              </a:rPr>
              <a:t>www.freepik.com</a:t>
            </a:r>
            <a:r>
              <a:rPr lang="en-IN" sz="1200" b="0" i="0" u="none" strike="noStrike" kern="1200" baseline="0" dirty="0">
                <a:solidFill>
                  <a:schemeClr val="tx1"/>
                </a:solidFill>
                <a:latin typeface="+mn-lt"/>
                <a:ea typeface="+mn-ea"/>
                <a:cs typeface="+mn-cs"/>
              </a:rPr>
              <a:t>/free-vector/hand-drawing-tropical-birds-background_900334.htm#query=birds%20on%20tree&amp;position=9&amp;from_view=</a:t>
            </a:r>
            <a:r>
              <a:rPr lang="en-IN" sz="1200" b="0" i="0" u="none" strike="noStrike" kern="1200" baseline="0" dirty="0" err="1">
                <a:solidFill>
                  <a:schemeClr val="tx1"/>
                </a:solidFill>
                <a:latin typeface="+mn-lt"/>
                <a:ea typeface="+mn-ea"/>
                <a:cs typeface="+mn-cs"/>
              </a:rPr>
              <a:t>keyword&amp;track</a:t>
            </a:r>
            <a:r>
              <a:rPr lang="en-IN" sz="1200" b="0" i="0" u="none" strike="noStrike" kern="1200" baseline="0" dirty="0">
                <a:solidFill>
                  <a:schemeClr val="tx1"/>
                </a:solidFill>
                <a:latin typeface="+mn-lt"/>
                <a:ea typeface="+mn-ea"/>
                <a:cs typeface="+mn-cs"/>
              </a:rPr>
              <a:t>=ais (</a:t>
            </a:r>
            <a:r>
              <a:rPr lang="en-IN" sz="1200" b="0" i="0" u="none" strike="noStrike" kern="1200" baseline="0" dirty="0" err="1">
                <a:solidFill>
                  <a:schemeClr val="tx1"/>
                </a:solidFill>
                <a:latin typeface="+mn-lt"/>
                <a:ea typeface="+mn-ea"/>
                <a:cs typeface="+mn-cs"/>
              </a:rPr>
              <a:t>freepik</a:t>
            </a:r>
            <a:r>
              <a:rPr lang="en-IN" sz="1200" b="0" i="0" u="none" strike="noStrike" kern="1200" baseline="0" dirty="0">
                <a:solidFill>
                  <a:schemeClr val="tx1"/>
                </a:solidFill>
                <a:latin typeface="+mn-lt"/>
                <a:ea typeface="+mn-ea"/>
                <a:cs typeface="+mn-cs"/>
              </a:rPr>
              <a:t>)</a:t>
            </a:r>
          </a:p>
          <a:p>
            <a:pPr rtl="0"/>
            <a:r>
              <a:rPr lang="en-IN" sz="1200" b="0" i="0" u="none" strike="noStrike" kern="1200" baseline="0" dirty="0">
                <a:solidFill>
                  <a:schemeClr val="tx1"/>
                </a:solidFill>
                <a:latin typeface="+mn-lt"/>
                <a:ea typeface="+mn-ea"/>
                <a:cs typeface="+mn-cs"/>
              </a:rPr>
              <a:t>Owl : https://</a:t>
            </a:r>
            <a:r>
              <a:rPr lang="en-IN" sz="1200" b="0" i="0" u="none" strike="noStrike" kern="1200" baseline="0" dirty="0" err="1">
                <a:solidFill>
                  <a:schemeClr val="tx1"/>
                </a:solidFill>
                <a:latin typeface="+mn-lt"/>
                <a:ea typeface="+mn-ea"/>
                <a:cs typeface="+mn-cs"/>
              </a:rPr>
              <a:t>www.freepik.com</a:t>
            </a:r>
            <a:r>
              <a:rPr lang="en-IN" sz="1200" b="0" i="0" u="none" strike="noStrike" kern="1200" baseline="0" dirty="0">
                <a:solidFill>
                  <a:schemeClr val="tx1"/>
                </a:solidFill>
                <a:latin typeface="+mn-lt"/>
                <a:ea typeface="+mn-ea"/>
                <a:cs typeface="+mn-cs"/>
              </a:rPr>
              <a:t>/free-vector/elf-owl-standing-branch-cartoon-style-isolated-white-background_16254154.htm#query=</a:t>
            </a:r>
            <a:r>
              <a:rPr lang="en-IN" sz="1200" b="0" i="0" u="none" strike="noStrike" kern="1200" baseline="0" dirty="0" err="1">
                <a:solidFill>
                  <a:schemeClr val="tx1"/>
                </a:solidFill>
                <a:latin typeface="+mn-lt"/>
                <a:ea typeface="+mn-ea"/>
                <a:cs typeface="+mn-cs"/>
              </a:rPr>
              <a:t>owl&amp;position</a:t>
            </a:r>
            <a:r>
              <a:rPr lang="en-IN" sz="1200" b="0" i="0" u="none" strike="noStrike" kern="1200" baseline="0" dirty="0">
                <a:solidFill>
                  <a:schemeClr val="tx1"/>
                </a:solidFill>
                <a:latin typeface="+mn-lt"/>
                <a:ea typeface="+mn-ea"/>
                <a:cs typeface="+mn-cs"/>
              </a:rPr>
              <a:t>=5&amp;from_view=</a:t>
            </a:r>
            <a:r>
              <a:rPr lang="en-IN" sz="1200" b="0" i="0" u="none" strike="noStrike" kern="1200" baseline="0" dirty="0" err="1">
                <a:solidFill>
                  <a:schemeClr val="tx1"/>
                </a:solidFill>
                <a:latin typeface="+mn-lt"/>
                <a:ea typeface="+mn-ea"/>
                <a:cs typeface="+mn-cs"/>
              </a:rPr>
              <a:t>keyword&amp;track</a:t>
            </a:r>
            <a:r>
              <a:rPr lang="en-IN" sz="1200" b="0" i="0" u="none" strike="noStrike" kern="1200" baseline="0" dirty="0">
                <a:solidFill>
                  <a:schemeClr val="tx1"/>
                </a:solidFill>
                <a:latin typeface="+mn-lt"/>
                <a:ea typeface="+mn-ea"/>
                <a:cs typeface="+mn-cs"/>
              </a:rPr>
              <a:t>=</a:t>
            </a:r>
            <a:r>
              <a:rPr lang="en-IN" sz="1200" b="0" i="0" u="none" strike="noStrike" kern="1200" baseline="0" dirty="0" err="1">
                <a:solidFill>
                  <a:schemeClr val="tx1"/>
                </a:solidFill>
                <a:latin typeface="+mn-lt"/>
                <a:ea typeface="+mn-ea"/>
                <a:cs typeface="+mn-cs"/>
              </a:rPr>
              <a:t>sph</a:t>
            </a:r>
            <a:r>
              <a:rPr lang="en-IN" sz="1200" b="0" i="0" u="none" strike="noStrike" kern="1200" baseline="0" dirty="0">
                <a:solidFill>
                  <a:schemeClr val="tx1"/>
                </a:solidFill>
                <a:latin typeface="+mn-lt"/>
                <a:ea typeface="+mn-ea"/>
                <a:cs typeface="+mn-cs"/>
              </a:rPr>
              <a:t> (</a:t>
            </a:r>
            <a:r>
              <a:rPr lang="en-IN" sz="1200" b="0" i="0" u="none" strike="noStrike" kern="1200" baseline="0" dirty="0" err="1">
                <a:solidFill>
                  <a:schemeClr val="tx1"/>
                </a:solidFill>
                <a:latin typeface="+mn-lt"/>
                <a:ea typeface="+mn-ea"/>
                <a:cs typeface="+mn-cs"/>
              </a:rPr>
              <a:t>brgfx</a:t>
            </a:r>
            <a:r>
              <a:rPr lang="en-IN" sz="1200" b="0" i="0" u="none" strike="noStrike" kern="1200" baseline="0" dirty="0">
                <a:solidFill>
                  <a:schemeClr val="tx1"/>
                </a:solidFill>
                <a:latin typeface="+mn-lt"/>
                <a:ea typeface="+mn-ea"/>
                <a:cs typeface="+mn-cs"/>
              </a:rPr>
              <a:t>)</a:t>
            </a:r>
          </a:p>
          <a:p>
            <a:pPr rtl="0"/>
            <a:r>
              <a:rPr lang="en-IN" sz="1200" b="0" i="0" u="none" strike="noStrike" kern="1200" baseline="0" dirty="0">
                <a:solidFill>
                  <a:schemeClr val="tx1"/>
                </a:solidFill>
                <a:latin typeface="+mn-lt"/>
                <a:ea typeface="+mn-ea"/>
                <a:cs typeface="+mn-cs"/>
              </a:rPr>
              <a:t>Dancing : https://</a:t>
            </a:r>
            <a:r>
              <a:rPr lang="en-IN" sz="1200" b="0" i="0" u="none" strike="noStrike" kern="1200" baseline="0" dirty="0" err="1">
                <a:solidFill>
                  <a:schemeClr val="tx1"/>
                </a:solidFill>
                <a:latin typeface="+mn-lt"/>
                <a:ea typeface="+mn-ea"/>
                <a:cs typeface="+mn-cs"/>
              </a:rPr>
              <a:t>www.freepik.com</a:t>
            </a:r>
            <a:r>
              <a:rPr lang="en-IN" sz="1200" b="0" i="0" u="none" strike="noStrike" kern="1200" baseline="0" dirty="0">
                <a:solidFill>
                  <a:schemeClr val="tx1"/>
                </a:solidFill>
                <a:latin typeface="+mn-lt"/>
                <a:ea typeface="+mn-ea"/>
                <a:cs typeface="+mn-cs"/>
              </a:rPr>
              <a:t>/free-vector/indian-woman-dancing_1036080.htm#query=indian%20classical%20dance&amp;position=0&amp;from_view=</a:t>
            </a:r>
            <a:r>
              <a:rPr lang="en-IN" sz="1200" b="0" i="0" u="none" strike="noStrike" kern="1200" baseline="0" dirty="0" err="1">
                <a:solidFill>
                  <a:schemeClr val="tx1"/>
                </a:solidFill>
                <a:latin typeface="+mn-lt"/>
                <a:ea typeface="+mn-ea"/>
                <a:cs typeface="+mn-cs"/>
              </a:rPr>
              <a:t>keyword&amp;track</a:t>
            </a:r>
            <a:r>
              <a:rPr lang="en-IN" sz="1200" b="0" i="0" u="none" strike="noStrike" kern="1200" baseline="0" dirty="0">
                <a:solidFill>
                  <a:schemeClr val="tx1"/>
                </a:solidFill>
                <a:latin typeface="+mn-lt"/>
                <a:ea typeface="+mn-ea"/>
                <a:cs typeface="+mn-cs"/>
              </a:rPr>
              <a:t>=ais (</a:t>
            </a:r>
            <a:r>
              <a:rPr lang="en-IN" sz="1200" b="0" i="0" u="none" strike="noStrike" kern="1200" baseline="0" dirty="0" err="1">
                <a:solidFill>
                  <a:schemeClr val="tx1"/>
                </a:solidFill>
                <a:latin typeface="+mn-lt"/>
                <a:ea typeface="+mn-ea"/>
                <a:cs typeface="+mn-cs"/>
              </a:rPr>
              <a:t>ddraw</a:t>
            </a:r>
            <a:r>
              <a:rPr lang="en-IN" sz="1200" b="0" i="0" u="none" strike="noStrike" kern="1200" baseline="0" dirty="0">
                <a:solidFill>
                  <a:schemeClr val="tx1"/>
                </a:solidFill>
                <a:latin typeface="+mn-lt"/>
                <a:ea typeface="+mn-ea"/>
                <a:cs typeface="+mn-cs"/>
              </a:rPr>
              <a:t>)</a:t>
            </a:r>
          </a:p>
          <a:p>
            <a:pPr rtl="0"/>
            <a:r>
              <a:rPr lang="en-IN" sz="1200" b="0" i="0" u="none" strike="noStrike" kern="1200" baseline="0" dirty="0">
                <a:solidFill>
                  <a:schemeClr val="tx1"/>
                </a:solidFill>
                <a:latin typeface="+mn-lt"/>
                <a:ea typeface="+mn-ea"/>
                <a:cs typeface="+mn-cs"/>
              </a:rPr>
              <a:t>Arrow : ppt icon</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115806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800" b="1" dirty="0">
                <a:solidFill>
                  <a:srgbClr val="0000FF"/>
                </a:solidFill>
                <a:effectLst/>
                <a:latin typeface="Calibri" panose="020F0502020204030204" pitchFamily="34" charset="0"/>
                <a:ea typeface="Calibri" panose="020F0502020204030204" pitchFamily="34" charset="0"/>
              </a:rPr>
              <a:t>: </a:t>
            </a:r>
            <a:r>
              <a:rPr lang="en-IN" sz="1200" b="0" i="0" u="none" strike="noStrike" kern="1200" dirty="0">
                <a:solidFill>
                  <a:schemeClr val="tx1"/>
                </a:solidFill>
                <a:latin typeface="+mn-lt"/>
                <a:ea typeface="+mn-ea"/>
                <a:cs typeface="+mn-cs"/>
              </a:rPr>
              <a:t>&lt; Information for further reference or explanation &gt;</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Boy : https://</a:t>
            </a:r>
            <a:r>
              <a:rPr lang="en-IN" sz="1200" b="0" i="0" u="none" strike="noStrike" kern="1200" baseline="0" dirty="0" err="1">
                <a:solidFill>
                  <a:schemeClr val="tx1"/>
                </a:solidFill>
                <a:latin typeface="+mn-lt"/>
                <a:ea typeface="+mn-ea"/>
                <a:cs typeface="+mn-cs"/>
              </a:rPr>
              <a:t>www.freepik.com</a:t>
            </a:r>
            <a:r>
              <a:rPr lang="en-IN" sz="1200" b="0" i="0" u="none" strike="noStrike" kern="1200" baseline="0" dirty="0">
                <a:solidFill>
                  <a:schemeClr val="tx1"/>
                </a:solidFill>
                <a:latin typeface="+mn-lt"/>
                <a:ea typeface="+mn-ea"/>
                <a:cs typeface="+mn-cs"/>
              </a:rPr>
              <a:t>/free-vector/sticker-design-with-boy-brushing-his-tooth-cartoon-character_16460093.htm#page=2&amp;query=brushing%20teeth&amp;position=6&amp;from_view=</a:t>
            </a:r>
            <a:r>
              <a:rPr lang="en-IN" sz="1200" b="0" i="0" u="none" strike="noStrike" kern="1200" baseline="0" dirty="0" err="1">
                <a:solidFill>
                  <a:schemeClr val="tx1"/>
                </a:solidFill>
                <a:latin typeface="+mn-lt"/>
                <a:ea typeface="+mn-ea"/>
                <a:cs typeface="+mn-cs"/>
              </a:rPr>
              <a:t>search&amp;track</a:t>
            </a:r>
            <a:r>
              <a:rPr lang="en-IN" sz="1200" b="0" i="0" u="none" strike="noStrike" kern="1200" baseline="0" dirty="0">
                <a:solidFill>
                  <a:schemeClr val="tx1"/>
                </a:solidFill>
                <a:latin typeface="+mn-lt"/>
                <a:ea typeface="+mn-ea"/>
                <a:cs typeface="+mn-cs"/>
              </a:rPr>
              <a:t>=ais (</a:t>
            </a:r>
            <a:r>
              <a:rPr lang="en-IN" sz="1200" b="0" i="0" u="none" strike="noStrike" kern="1200" baseline="0" dirty="0" err="1">
                <a:solidFill>
                  <a:schemeClr val="tx1"/>
                </a:solidFill>
                <a:latin typeface="+mn-lt"/>
                <a:ea typeface="+mn-ea"/>
                <a:cs typeface="+mn-cs"/>
              </a:rPr>
              <a:t>brgfx</a:t>
            </a:r>
            <a:r>
              <a:rPr lang="en-IN" sz="1200" b="0" i="0" u="none" strike="noStrike" kern="1200" baseline="0" dirty="0">
                <a:solidFill>
                  <a:schemeClr val="tx1"/>
                </a:solidFill>
                <a:latin typeface="+mn-lt"/>
                <a:ea typeface="+mn-ea"/>
                <a:cs typeface="+mn-cs"/>
              </a:rPr>
              <a:t>)</a:t>
            </a:r>
          </a:p>
          <a:p>
            <a:pPr rtl="0"/>
            <a:r>
              <a:rPr lang="en-IN" sz="1200" b="0" i="0" u="none" strike="noStrike" kern="1200" baseline="0" dirty="0">
                <a:solidFill>
                  <a:schemeClr val="tx1"/>
                </a:solidFill>
                <a:latin typeface="+mn-lt"/>
                <a:ea typeface="+mn-ea"/>
                <a:cs typeface="+mn-cs"/>
              </a:rPr>
              <a:t>Traffic : https://</a:t>
            </a:r>
            <a:r>
              <a:rPr lang="en-IN" sz="1200" b="0" i="0" u="none" strike="noStrike" kern="1200" baseline="0" dirty="0" err="1">
                <a:solidFill>
                  <a:schemeClr val="tx1"/>
                </a:solidFill>
                <a:latin typeface="+mn-lt"/>
                <a:ea typeface="+mn-ea"/>
                <a:cs typeface="+mn-cs"/>
              </a:rPr>
              <a:t>www.freepik.com</a:t>
            </a:r>
            <a:r>
              <a:rPr lang="en-IN" sz="1200" b="0" i="0" u="none" strike="noStrike" kern="1200" baseline="0" dirty="0">
                <a:solidFill>
                  <a:schemeClr val="tx1"/>
                </a:solidFill>
                <a:latin typeface="+mn-lt"/>
                <a:ea typeface="+mn-ea"/>
                <a:cs typeface="+mn-cs"/>
              </a:rPr>
              <a:t>/free-vector/police-officer-regulating-traffic-set-policeman-stopping-standing-with-camera-device-showing-stop-sign-giving-signal-drive-safe-driving-vector-illustration-man-uniform-white-background_23591792.htm#query=police%20traffic%20stop&amp;position=34&amp;from_view=</a:t>
            </a:r>
            <a:r>
              <a:rPr lang="en-IN" sz="1200" b="0" i="0" u="none" strike="noStrike" kern="1200" baseline="0" dirty="0" err="1">
                <a:solidFill>
                  <a:schemeClr val="tx1"/>
                </a:solidFill>
                <a:latin typeface="+mn-lt"/>
                <a:ea typeface="+mn-ea"/>
                <a:cs typeface="+mn-cs"/>
              </a:rPr>
              <a:t>search&amp;track</a:t>
            </a:r>
            <a:r>
              <a:rPr lang="en-IN" sz="1200" b="0" i="0" u="none" strike="noStrike" kern="1200" baseline="0" dirty="0">
                <a:solidFill>
                  <a:schemeClr val="tx1"/>
                </a:solidFill>
                <a:latin typeface="+mn-lt"/>
                <a:ea typeface="+mn-ea"/>
                <a:cs typeface="+mn-cs"/>
              </a:rPr>
              <a:t>=ais (</a:t>
            </a:r>
            <a:r>
              <a:rPr lang="en-US" b="1" i="0" u="none" strike="noStrike" dirty="0">
                <a:solidFill>
                  <a:srgbClr val="374957"/>
                </a:solidFill>
                <a:effectLst/>
                <a:latin typeface="Proxima Nova"/>
                <a:hlinkClick r:id="rId3"/>
              </a:rPr>
              <a:t>studio4rt</a:t>
            </a:r>
            <a:r>
              <a:rPr lang="en-IN" sz="1200" b="0" i="0" u="none" strike="noStrike" kern="1200" baseline="0" dirty="0">
                <a:solidFill>
                  <a:schemeClr val="tx1"/>
                </a:solidFill>
                <a:effectLst/>
                <a:latin typeface="+mn-lt"/>
                <a:ea typeface="+mn-ea"/>
                <a:cs typeface="+mn-cs"/>
              </a:rPr>
              <a:t>)</a:t>
            </a:r>
          </a:p>
          <a:p>
            <a:pPr rtl="0"/>
            <a:r>
              <a:rPr lang="en-IN" sz="1200" b="0" i="0" u="none" strike="noStrike" kern="1200" baseline="0" dirty="0">
                <a:solidFill>
                  <a:schemeClr val="tx1"/>
                </a:solidFill>
                <a:effectLst/>
                <a:latin typeface="+mn-lt"/>
                <a:ea typeface="+mn-ea"/>
                <a:cs typeface="+mn-cs"/>
              </a:rPr>
              <a:t>Kids : https://</a:t>
            </a:r>
            <a:r>
              <a:rPr lang="en-IN" sz="1200" b="0" i="0" u="none" strike="noStrike" kern="1200" baseline="0" dirty="0" err="1">
                <a:solidFill>
                  <a:schemeClr val="tx1"/>
                </a:solidFill>
                <a:effectLst/>
                <a:latin typeface="+mn-lt"/>
                <a:ea typeface="+mn-ea"/>
                <a:cs typeface="+mn-cs"/>
              </a:rPr>
              <a:t>www.freepik.com</a:t>
            </a:r>
            <a:r>
              <a:rPr lang="en-IN" sz="1200" b="0" i="0" u="none" strike="noStrike" kern="1200" baseline="0" dirty="0">
                <a:solidFill>
                  <a:schemeClr val="tx1"/>
                </a:solidFill>
                <a:effectLst/>
                <a:latin typeface="+mn-lt"/>
                <a:ea typeface="+mn-ea"/>
                <a:cs typeface="+mn-cs"/>
              </a:rPr>
              <a:t>/free-vector/grandparents-with-grandsons-park_4889850.htm#query=grandparents%20with%20kids&amp;position=48&amp;from_view=</a:t>
            </a:r>
            <a:r>
              <a:rPr lang="en-IN" sz="1200" b="0" i="0" u="none" strike="noStrike" kern="1200" baseline="0" dirty="0" err="1">
                <a:solidFill>
                  <a:schemeClr val="tx1"/>
                </a:solidFill>
                <a:effectLst/>
                <a:latin typeface="+mn-lt"/>
                <a:ea typeface="+mn-ea"/>
                <a:cs typeface="+mn-cs"/>
              </a:rPr>
              <a:t>search&amp;track</a:t>
            </a:r>
            <a:r>
              <a:rPr lang="en-IN" sz="1200" b="0" i="0" u="none" strike="noStrike" kern="1200" baseline="0" dirty="0">
                <a:solidFill>
                  <a:schemeClr val="tx1"/>
                </a:solidFill>
                <a:effectLst/>
                <a:latin typeface="+mn-lt"/>
                <a:ea typeface="+mn-ea"/>
                <a:cs typeface="+mn-cs"/>
              </a:rPr>
              <a:t>=ais (</a:t>
            </a:r>
            <a:r>
              <a:rPr lang="en-US" b="1" i="0" u="none" strike="noStrike" dirty="0">
                <a:solidFill>
                  <a:srgbClr val="374957"/>
                </a:solidFill>
                <a:effectLst/>
                <a:latin typeface="Proxima Nova"/>
                <a:hlinkClick r:id="rId4"/>
              </a:rPr>
              <a:t>jemastock</a:t>
            </a:r>
            <a:r>
              <a:rPr lang="en-IN" sz="1200" b="0" i="0" u="none" strike="noStrike" kern="1200" baseline="0" dirty="0">
                <a:solidFill>
                  <a:schemeClr val="tx1"/>
                </a:solidFill>
                <a:effectLst/>
                <a:latin typeface="+mn-lt"/>
                <a:ea typeface="+mn-ea"/>
                <a:cs typeface="+mn-cs"/>
              </a:rPr>
              <a:t>)</a:t>
            </a:r>
          </a:p>
          <a:p>
            <a:pPr rtl="0"/>
            <a:r>
              <a:rPr lang="en-IN" sz="1200" b="0" i="0" u="none" strike="noStrike" kern="1200" baseline="0" dirty="0">
                <a:solidFill>
                  <a:schemeClr val="tx1"/>
                </a:solidFill>
                <a:effectLst/>
                <a:latin typeface="+mn-lt"/>
                <a:ea typeface="+mn-ea"/>
                <a:cs typeface="+mn-cs"/>
              </a:rPr>
              <a:t>Father : https://</a:t>
            </a:r>
            <a:r>
              <a:rPr lang="en-IN" sz="1200" b="0" i="0" u="none" strike="noStrike" kern="1200" baseline="0" dirty="0" err="1">
                <a:solidFill>
                  <a:schemeClr val="tx1"/>
                </a:solidFill>
                <a:effectLst/>
                <a:latin typeface="+mn-lt"/>
                <a:ea typeface="+mn-ea"/>
                <a:cs typeface="+mn-cs"/>
              </a:rPr>
              <a:t>www.freepik.com</a:t>
            </a:r>
            <a:r>
              <a:rPr lang="en-IN" sz="1200" b="0" i="0" u="none" strike="noStrike" kern="1200" baseline="0" dirty="0">
                <a:solidFill>
                  <a:schemeClr val="tx1"/>
                </a:solidFill>
                <a:effectLst/>
                <a:latin typeface="+mn-lt"/>
                <a:ea typeface="+mn-ea"/>
                <a:cs typeface="+mn-cs"/>
              </a:rPr>
              <a:t>/free-vector/bus-stop-concept-illustration_5357401.htm#page=2&amp;query=public%20transport%20stop&amp;position=2&amp;from_view=</a:t>
            </a:r>
            <a:r>
              <a:rPr lang="en-IN" sz="1200" b="0" i="0" u="none" strike="noStrike" kern="1200" baseline="0" dirty="0" err="1">
                <a:solidFill>
                  <a:schemeClr val="tx1"/>
                </a:solidFill>
                <a:effectLst/>
                <a:latin typeface="+mn-lt"/>
                <a:ea typeface="+mn-ea"/>
                <a:cs typeface="+mn-cs"/>
              </a:rPr>
              <a:t>search&amp;track</a:t>
            </a:r>
            <a:r>
              <a:rPr lang="en-IN" sz="1200" b="0" i="0" u="none" strike="noStrike" kern="1200" baseline="0" dirty="0">
                <a:solidFill>
                  <a:schemeClr val="tx1"/>
                </a:solidFill>
                <a:effectLst/>
                <a:latin typeface="+mn-lt"/>
                <a:ea typeface="+mn-ea"/>
                <a:cs typeface="+mn-cs"/>
              </a:rPr>
              <a:t>=ais (</a:t>
            </a:r>
            <a:r>
              <a:rPr lang="en-IN" sz="1200" b="0" i="0" u="none" strike="noStrike" kern="1200" baseline="0" dirty="0" err="1">
                <a:solidFill>
                  <a:schemeClr val="tx1"/>
                </a:solidFill>
                <a:effectLst/>
                <a:latin typeface="+mn-lt"/>
                <a:ea typeface="+mn-ea"/>
                <a:cs typeface="+mn-cs"/>
              </a:rPr>
              <a:t>storyset</a:t>
            </a:r>
            <a:r>
              <a:rPr lang="en-IN" sz="1200" b="0" i="0" u="none" strike="noStrike" kern="1200" baseline="0" dirty="0">
                <a:solidFill>
                  <a:schemeClr val="tx1"/>
                </a:solidFill>
                <a:effectLst/>
                <a:latin typeface="+mn-lt"/>
                <a:ea typeface="+mn-ea"/>
                <a:cs typeface="+mn-cs"/>
              </a:rPr>
              <a:t>)</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3071857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E" sz="1800" b="1" dirty="0">
                <a:solidFill>
                  <a:srgbClr val="0000FF"/>
                </a:solidFill>
                <a:effectLst/>
                <a:latin typeface="Calibri" panose="020F0502020204030204" pitchFamily="34" charset="0"/>
                <a:ea typeface="Calibri" panose="020F0502020204030204" pitchFamily="34" charset="0"/>
              </a:rPr>
              <a:t>: </a:t>
            </a:r>
            <a:r>
              <a:rPr lang="en-IN" sz="1200" b="0" i="0" u="none" strike="noStrike" kern="1200" dirty="0">
                <a:solidFill>
                  <a:schemeClr val="tx1"/>
                </a:solidFill>
                <a:latin typeface="+mn-lt"/>
                <a:ea typeface="+mn-ea"/>
                <a:cs typeface="+mn-cs"/>
              </a:rPr>
              <a:t>&lt; Information for further reference or explanation &gt;</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Habits : https://</a:t>
            </a:r>
            <a:r>
              <a:rPr lang="en-IN" sz="1200" b="0" i="0" u="none" strike="noStrike" kern="1200" baseline="0" dirty="0" err="1">
                <a:solidFill>
                  <a:schemeClr val="tx1"/>
                </a:solidFill>
                <a:latin typeface="+mn-lt"/>
                <a:ea typeface="+mn-ea"/>
                <a:cs typeface="+mn-cs"/>
              </a:rPr>
              <a:t>www.freepik.com</a:t>
            </a:r>
            <a:r>
              <a:rPr lang="en-IN" sz="1200" b="0" i="0" u="none" strike="noStrike" kern="1200" baseline="0" dirty="0">
                <a:solidFill>
                  <a:schemeClr val="tx1"/>
                </a:solidFill>
                <a:latin typeface="+mn-lt"/>
                <a:ea typeface="+mn-ea"/>
                <a:cs typeface="+mn-cs"/>
              </a:rPr>
              <a:t>/free-vector/child-daily-routine-clocks_9174425.htm#query=healthy%20habits%20kids&amp;position=2&amp;from_view=</a:t>
            </a:r>
            <a:r>
              <a:rPr lang="en-IN" sz="1200" b="0" i="0" u="none" strike="noStrike" kern="1200" baseline="0" dirty="0" err="1">
                <a:solidFill>
                  <a:schemeClr val="tx1"/>
                </a:solidFill>
                <a:latin typeface="+mn-lt"/>
                <a:ea typeface="+mn-ea"/>
                <a:cs typeface="+mn-cs"/>
              </a:rPr>
              <a:t>search&amp;track</a:t>
            </a:r>
            <a:r>
              <a:rPr lang="en-IN" sz="1200" b="0" i="0" u="none" strike="noStrike" kern="1200" baseline="0" dirty="0">
                <a:solidFill>
                  <a:schemeClr val="tx1"/>
                </a:solidFill>
                <a:latin typeface="+mn-lt"/>
                <a:ea typeface="+mn-ea"/>
                <a:cs typeface="+mn-cs"/>
              </a:rPr>
              <a:t>=ais (</a:t>
            </a:r>
            <a:r>
              <a:rPr lang="en-US" b="1" i="0" u="none" strike="noStrike" dirty="0">
                <a:solidFill>
                  <a:srgbClr val="374957"/>
                </a:solidFill>
                <a:effectLst/>
                <a:latin typeface="Proxima Nova"/>
                <a:hlinkClick r:id="rId3"/>
              </a:rPr>
              <a:t>pch.vector</a:t>
            </a:r>
            <a:r>
              <a:rPr lang="en-IN" sz="1200" b="0" i="0" u="none" strike="noStrike" kern="1200" baseline="0" dirty="0">
                <a:solidFill>
                  <a:schemeClr val="tx1"/>
                </a:solidFill>
                <a:effectLst/>
                <a:latin typeface="+mn-lt"/>
                <a:ea typeface="+mn-ea"/>
                <a:cs typeface="+mn-cs"/>
              </a:rPr>
              <a:t>)</a:t>
            </a:r>
          </a:p>
          <a:p>
            <a:pPr rtl="0"/>
            <a:r>
              <a:rPr lang="en-IN" sz="1200" b="0" i="0" u="none" strike="noStrike" kern="1200" baseline="0" dirty="0">
                <a:solidFill>
                  <a:schemeClr val="tx1"/>
                </a:solidFill>
                <a:effectLst/>
                <a:latin typeface="+mn-lt"/>
                <a:ea typeface="+mn-ea"/>
                <a:cs typeface="+mn-cs"/>
              </a:rPr>
              <a:t>School : https://</a:t>
            </a:r>
            <a:r>
              <a:rPr lang="en-IN" sz="1200" b="0" i="0" u="none" strike="noStrike" kern="1200" baseline="0" dirty="0" err="1">
                <a:solidFill>
                  <a:schemeClr val="tx1"/>
                </a:solidFill>
                <a:effectLst/>
                <a:latin typeface="+mn-lt"/>
                <a:ea typeface="+mn-ea"/>
                <a:cs typeface="+mn-cs"/>
              </a:rPr>
              <a:t>pixabay.com</a:t>
            </a:r>
            <a:r>
              <a:rPr lang="en-IN" sz="1200" b="0" i="0" u="none" strike="noStrike" kern="1200" baseline="0" dirty="0">
                <a:solidFill>
                  <a:schemeClr val="tx1"/>
                </a:solidFill>
                <a:effectLst/>
                <a:latin typeface="+mn-lt"/>
                <a:ea typeface="+mn-ea"/>
                <a:cs typeface="+mn-cs"/>
              </a:rPr>
              <a:t>/illustrations/children-school-children-boy-girl-965506/ (</a:t>
            </a:r>
            <a:r>
              <a:rPr lang="en-IN" sz="1200" b="0" i="0" u="none" strike="noStrike" kern="1200" baseline="0" dirty="0" err="1">
                <a:solidFill>
                  <a:schemeClr val="tx1"/>
                </a:solidFill>
                <a:effectLst/>
                <a:latin typeface="+mn-lt"/>
                <a:ea typeface="+mn-ea"/>
                <a:cs typeface="+mn-cs"/>
              </a:rPr>
              <a:t>hrohmann</a:t>
            </a:r>
            <a:r>
              <a:rPr lang="en-IN" sz="1200" b="0" i="0" u="none" strike="noStrike"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effectLst/>
                <a:latin typeface="+mn-lt"/>
                <a:ea typeface="+mn-ea"/>
                <a:cs typeface="+mn-cs"/>
              </a:rPr>
              <a:t>Dog : https://</a:t>
            </a:r>
            <a:r>
              <a:rPr lang="en-IN" sz="1200" b="0" i="0" u="none" strike="noStrike" kern="1200" baseline="0" dirty="0" err="1">
                <a:solidFill>
                  <a:schemeClr val="tx1"/>
                </a:solidFill>
                <a:effectLst/>
                <a:latin typeface="+mn-lt"/>
                <a:ea typeface="+mn-ea"/>
                <a:cs typeface="+mn-cs"/>
              </a:rPr>
              <a:t>pixabay.com</a:t>
            </a:r>
            <a:r>
              <a:rPr lang="en-IN" sz="1200" b="0" i="0" u="none" strike="noStrike" kern="1200" baseline="0" dirty="0">
                <a:solidFill>
                  <a:schemeClr val="tx1"/>
                </a:solidFill>
                <a:effectLst/>
                <a:latin typeface="+mn-lt"/>
                <a:ea typeface="+mn-ea"/>
                <a:cs typeface="+mn-cs"/>
              </a:rPr>
              <a:t>/vectors/puppy-dog-leashed-dog-leash-pet-32025/ (</a:t>
            </a:r>
            <a:r>
              <a:rPr lang="en-US" b="1" i="0" u="none" strike="noStrike" dirty="0" err="1">
                <a:solidFill>
                  <a:srgbClr val="FFFFFF"/>
                </a:solidFill>
                <a:effectLst/>
                <a:latin typeface="Open Sans" panose="020F0502020204030204" pitchFamily="34" charset="0"/>
              </a:rPr>
              <a:t>Clker</a:t>
            </a:r>
            <a:r>
              <a:rPr lang="en-US" b="1" i="0" u="none" strike="noStrike" dirty="0">
                <a:solidFill>
                  <a:srgbClr val="FFFFFF"/>
                </a:solidFill>
                <a:effectLst/>
                <a:latin typeface="Open Sans" panose="020F0502020204030204" pitchFamily="34" charset="0"/>
              </a:rPr>
              <a:t>-Free-Vector-Images)</a:t>
            </a:r>
          </a:p>
          <a:p>
            <a:pPr rtl="0"/>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2253540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dirty="0">
                <a:solidFill>
                  <a:srgbClr val="0000CC"/>
                </a:solidFill>
                <a:latin typeface="Calibri"/>
                <a:ea typeface="Calibri"/>
                <a:cs typeface="Calibri"/>
                <a:sym typeface="Calibri"/>
              </a:rPr>
              <a:t>© Sri Sathya Sai Central Trust</a:t>
            </a:r>
            <a:endParaRPr sz="1100" b="1" i="0" u="none" strike="noStrike" cap="none" dirty="0">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519" y="95208"/>
            <a:ext cx="678726" cy="720000"/>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31299" y="6042792"/>
            <a:ext cx="720000" cy="720000"/>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12598" y="95208"/>
            <a:ext cx="738701" cy="720000"/>
          </a:xfrm>
          <a:prstGeom prst="rect">
            <a:avLst/>
          </a:prstGeom>
        </p:spPr>
      </p:pic>
      <p:sp>
        <p:nvSpPr>
          <p:cNvPr id="6" name="Google Shape;18;p5">
            <a:extLst>
              <a:ext uri="{FF2B5EF4-FFF2-40B4-BE49-F238E27FC236}">
                <a16:creationId xmlns:a16="http://schemas.microsoft.com/office/drawing/2014/main" id="{6AC0BA9F-B562-F554-894B-0748940C8000}"/>
              </a:ext>
            </a:extLst>
          </p:cNvPr>
          <p:cNvSpPr txBox="1"/>
          <p:nvPr userDrawn="1"/>
        </p:nvSpPr>
        <p:spPr>
          <a:xfrm>
            <a:off x="1285827" y="5448685"/>
            <a:ext cx="9620345" cy="954107"/>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chemeClr val="dk1"/>
                </a:solidFill>
                <a:latin typeface="Arial"/>
                <a:ea typeface="Arial"/>
                <a:cs typeface="Arial"/>
                <a:sym typeface="Arial"/>
              </a:rPr>
              <a:t>                                    </a:t>
            </a:r>
            <a:r>
              <a:rPr lang="en-IN" sz="800" b="1" i="0" u="sng" strike="noStrike" cap="none">
                <a:solidFill>
                  <a:schemeClr val="dk1"/>
                </a:solidFill>
                <a:latin typeface="Arial"/>
                <a:ea typeface="Arial"/>
                <a:cs typeface="Arial"/>
                <a:sym typeface="Arial"/>
              </a:rPr>
              <a:t>COPYRIGHT Cum DISCLAIMER NOTICE</a:t>
            </a:r>
            <a:endParaRPr sz="800" b="1" i="0" u="sng"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Strictly not for Commercial Use, excluding content that falls in Public Domain or common knowledge facts.</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800"/>
              <a:buFont typeface="Noto Sans Symbols"/>
              <a:buNone/>
            </a:pPr>
            <a:endParaRPr sz="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dirty="0">
                <a:solidFill>
                  <a:srgbClr val="0000CC"/>
                </a:solidFill>
                <a:latin typeface="Calibri"/>
                <a:ea typeface="Calibri"/>
                <a:cs typeface="Calibri"/>
                <a:sym typeface="Calibri"/>
              </a:rPr>
              <a:t>© Sri Sathya Sai Vidya Vahini</a:t>
            </a:r>
            <a:endParaRPr sz="1100" b="1" i="0" u="none" strike="noStrike" cap="none" dirty="0">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3" name="Picture 2" descr="Graphical user interface, application&#10;&#10;Description automatically generated">
            <a:extLst>
              <a:ext uri="{FF2B5EF4-FFF2-40B4-BE49-F238E27FC236}">
                <a16:creationId xmlns:a16="http://schemas.microsoft.com/office/drawing/2014/main" id="{F8BD128D-DFC7-14FE-744B-8C56BBC182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31299" y="604279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A2A4EE51-F265-ABE4-BD5E-F5666A5B0E6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12598" y="95208"/>
            <a:ext cx="738701" cy="72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dirty="0">
                <a:solidFill>
                  <a:srgbClr val="0000CC"/>
                </a:solidFill>
                <a:latin typeface="Calibri"/>
                <a:ea typeface="Calibri"/>
                <a:cs typeface="Calibri"/>
                <a:sym typeface="Calibri"/>
              </a:rPr>
              <a:t>© Sri Sathya Sai Vidya Vahini</a:t>
            </a:r>
            <a:endParaRPr sz="1100" b="1" i="0" u="none" strike="noStrike" cap="none" dirty="0">
              <a:solidFill>
                <a:srgbClr val="0000CC"/>
              </a:solidFill>
              <a:latin typeface="Calibri"/>
              <a:ea typeface="Calibri"/>
              <a:cs typeface="Calibri"/>
              <a:sym typeface="Calibri"/>
            </a:endParaRPr>
          </a:p>
        </p:txBody>
      </p:sp>
      <p:pic>
        <p:nvPicPr>
          <p:cNvPr id="3" name="Picture 2" descr="Graphical user interface, application&#10;&#10;Description automatically generated">
            <a:extLst>
              <a:ext uri="{FF2B5EF4-FFF2-40B4-BE49-F238E27FC236}">
                <a16:creationId xmlns:a16="http://schemas.microsoft.com/office/drawing/2014/main" id="{E0147C26-2572-002B-C677-04D0BB285F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31299" y="604279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37CC845F-1E3C-1D67-0A1A-3495A531A3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12598" y="95208"/>
            <a:ext cx="738701" cy="720000"/>
          </a:xfrm>
          <a:prstGeom prst="rect">
            <a:avLst/>
          </a:prstGeom>
        </p:spPr>
      </p:pic>
      <p:sp>
        <p:nvSpPr>
          <p:cNvPr id="2" name="Google Shape;48;p3">
            <a:extLst>
              <a:ext uri="{FF2B5EF4-FFF2-40B4-BE49-F238E27FC236}">
                <a16:creationId xmlns:a16="http://schemas.microsoft.com/office/drawing/2014/main" id="{1D38B952-1908-B556-B22C-66E87239E973}"/>
              </a:ext>
            </a:extLst>
          </p:cNvPr>
          <p:cNvSpPr txBox="1"/>
          <p:nvPr userDrawn="1"/>
        </p:nvSpPr>
        <p:spPr>
          <a:xfrm>
            <a:off x="1285827" y="5448685"/>
            <a:ext cx="9620400" cy="9543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rgbClr val="000000"/>
                </a:solidFill>
                <a:latin typeface="Arial"/>
                <a:ea typeface="Arial"/>
                <a:cs typeface="Arial"/>
                <a:sym typeface="Arial"/>
              </a:rPr>
              <a:t>                                    </a:t>
            </a:r>
            <a:r>
              <a:rPr lang="en-IN" sz="800" b="1" i="0" u="sng" strike="noStrike" cap="none">
                <a:solidFill>
                  <a:srgbClr val="000000"/>
                </a:solidFill>
                <a:latin typeface="Arial"/>
                <a:ea typeface="Arial"/>
                <a:cs typeface="Arial"/>
                <a:sym typeface="Arial"/>
              </a:rPr>
              <a:t>COPYRIGHT Cum DISCLAIMER NOTICE</a:t>
            </a:r>
            <a:endParaRPr sz="800" b="1" i="0" u="sng"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Strictly not for Commercial Use, excluding content that falls in Public Domain or common knowledge facts.</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rgbClr val="000000"/>
              </a:solidFill>
              <a:latin typeface="Calibri"/>
              <a:ea typeface="Calibri"/>
              <a:cs typeface="Calibri"/>
              <a:sym typeface="Calibri"/>
            </a:endParaRPr>
          </a:p>
          <a:p>
            <a:pPr marL="0" marR="0" lvl="0" indent="0" algn="ctr" rtl="0">
              <a:spcBef>
                <a:spcPts val="0"/>
              </a:spcBef>
              <a:spcAft>
                <a:spcPts val="0"/>
              </a:spcAft>
              <a:buClr>
                <a:srgbClr val="000000"/>
              </a:buClr>
              <a:buSzPts val="800"/>
              <a:buFont typeface="Noto Sans Symbols"/>
              <a:buNone/>
            </a:pPr>
            <a:endParaRPr sz="800" b="0" i="0" u="none" strike="noStrike" cap="non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2.wdp"/><Relationship Id="rId5" Type="http://schemas.openxmlformats.org/officeDocument/2006/relationships/image" Target="../media/image7.svg"/><Relationship Id="rId10" Type="http://schemas.openxmlformats.org/officeDocument/2006/relationships/image" Target="../media/image11.png"/><Relationship Id="rId4" Type="http://schemas.openxmlformats.org/officeDocument/2006/relationships/image" Target="../media/image6.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8.jpe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7.jpeg"/><Relationship Id="rId2" Type="http://schemas.openxmlformats.org/officeDocument/2006/relationships/notesSlide" Target="../notesSlides/notesSlide6.xml"/><Relationship Id="rId16" Type="http://schemas.openxmlformats.org/officeDocument/2006/relationships/image" Target="../media/image31.jpeg"/><Relationship Id="rId1" Type="http://schemas.openxmlformats.org/officeDocument/2006/relationships/slideLayout" Target="../slideLayouts/slideLayout3.xml"/><Relationship Id="rId6" Type="http://schemas.openxmlformats.org/officeDocument/2006/relationships/image" Target="../media/image23.jpeg"/><Relationship Id="rId11" Type="http://schemas.openxmlformats.org/officeDocument/2006/relationships/image" Target="../media/image26.jpeg"/><Relationship Id="rId5" Type="http://schemas.openxmlformats.org/officeDocument/2006/relationships/image" Target="../media/image22.png"/><Relationship Id="rId15" Type="http://schemas.openxmlformats.org/officeDocument/2006/relationships/image" Target="../media/image30.jpeg"/><Relationship Id="rId10" Type="http://schemas.microsoft.com/office/2007/relationships/hdphoto" Target="../media/hdphoto4.wdp"/><Relationship Id="rId4" Type="http://schemas.openxmlformats.org/officeDocument/2006/relationships/image" Target="../media/image21.jpeg"/><Relationship Id="rId9" Type="http://schemas.openxmlformats.org/officeDocument/2006/relationships/image" Target="../media/image25.png"/><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sample text template with kids reading books">
            <a:extLst>
              <a:ext uri="{FF2B5EF4-FFF2-40B4-BE49-F238E27FC236}">
                <a16:creationId xmlns:a16="http://schemas.microsoft.com/office/drawing/2014/main" id="{714AE27D-5829-0E3D-09CC-1895309E9F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131" t="41866" r="-1090" b="-966"/>
          <a:stretch/>
        </p:blipFill>
        <p:spPr bwMode="auto">
          <a:xfrm>
            <a:off x="2927648" y="836712"/>
            <a:ext cx="5904655" cy="22850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35360" y="2996952"/>
            <a:ext cx="11569860" cy="1752600"/>
          </a:xfrm>
          <a:gradFill flip="none" rotWithShape="1">
            <a:gsLst>
              <a:gs pos="12000">
                <a:srgbClr val="0070C0"/>
              </a:gs>
              <a:gs pos="50000">
                <a:schemeClr val="accent6">
                  <a:lumMod val="75000"/>
                </a:schemeClr>
              </a:gs>
              <a:gs pos="90000">
                <a:srgbClr val="00B0F0">
                  <a:shade val="100000"/>
                  <a:satMod val="115000"/>
                </a:srgbClr>
              </a:gs>
            </a:gsLst>
            <a:lin ang="13500000" scaled="1"/>
            <a:tileRect/>
          </a:gradFill>
          <a:scene3d>
            <a:camera prst="orthographicFront"/>
            <a:lightRig rig="threePt" dir="t"/>
          </a:scene3d>
          <a:sp3d>
            <a:bevelT w="152400" h="50800" prst="softRound"/>
          </a:sp3d>
        </p:spPr>
        <p:txBody>
          <a:bodyPr/>
          <a:lstStyle/>
          <a:p>
            <a:r>
              <a:rPr lang="en-IN" b="1" dirty="0">
                <a:solidFill>
                  <a:schemeClr val="bg1"/>
                </a:solidFill>
              </a:rPr>
              <a:t>We Can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493" y="129896"/>
            <a:ext cx="10552869" cy="654032"/>
          </a:xfrm>
          <a:gradFill>
            <a:gsLst>
              <a:gs pos="6000">
                <a:srgbClr val="C00000">
                  <a:alpha val="34902"/>
                </a:srgbClr>
              </a:gs>
              <a:gs pos="50000">
                <a:srgbClr val="FFD579">
                  <a:alpha val="69020"/>
                </a:srgbClr>
              </a:gs>
              <a:gs pos="90000">
                <a:srgbClr val="00B0F0">
                  <a:shade val="100000"/>
                  <a:satMod val="115000"/>
                </a:srgbClr>
              </a:gs>
            </a:gsLst>
            <a:path path="circle">
              <a:fillToRect r="100000" b="100000"/>
            </a:path>
          </a:gradFill>
          <a:ln>
            <a:solidFill>
              <a:srgbClr val="C00000"/>
            </a:solidFill>
          </a:ln>
        </p:spPr>
        <p:txBody>
          <a:bodyPr>
            <a:normAutofit/>
          </a:bodyPr>
          <a:lstStyle/>
          <a:p>
            <a:r>
              <a:rPr lang="en-IE" dirty="0">
                <a:effectLst/>
                <a:latin typeface="Calibri" panose="020F0502020204030204" pitchFamily="34" charset="0"/>
                <a:ea typeface="Calibri" panose="020F0502020204030204" pitchFamily="34" charset="0"/>
              </a:rPr>
              <a:t>Make ten sentences using the table given below</a:t>
            </a:r>
            <a:endParaRPr lang="en-IN" dirty="0"/>
          </a:p>
        </p:txBody>
      </p:sp>
      <p:graphicFrame>
        <p:nvGraphicFramePr>
          <p:cNvPr id="4" name="Table 4">
            <a:extLst>
              <a:ext uri="{FF2B5EF4-FFF2-40B4-BE49-F238E27FC236}">
                <a16:creationId xmlns:a16="http://schemas.microsoft.com/office/drawing/2014/main" id="{3CA85EF3-BAC9-BAF2-96BD-A626B5469448}"/>
              </a:ext>
            </a:extLst>
          </p:cNvPr>
          <p:cNvGraphicFramePr>
            <a:graphicFrameLocks noGrp="1"/>
          </p:cNvGraphicFramePr>
          <p:nvPr>
            <p:extLst>
              <p:ext uri="{D42A27DB-BD31-4B8C-83A1-F6EECF244321}">
                <p14:modId xmlns:p14="http://schemas.microsoft.com/office/powerpoint/2010/main" val="3931023971"/>
              </p:ext>
            </p:extLst>
          </p:nvPr>
        </p:nvGraphicFramePr>
        <p:xfrm>
          <a:off x="727707" y="1381720"/>
          <a:ext cx="10552869" cy="492760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700585627"/>
                    </a:ext>
                  </a:extLst>
                </a:gridCol>
                <a:gridCol w="3093874">
                  <a:extLst>
                    <a:ext uri="{9D8B030D-6E8A-4147-A177-3AD203B41FA5}">
                      <a16:colId xmlns:a16="http://schemas.microsoft.com/office/drawing/2014/main" val="1532072926"/>
                    </a:ext>
                  </a:extLst>
                </a:gridCol>
                <a:gridCol w="1658654">
                  <a:extLst>
                    <a:ext uri="{9D8B030D-6E8A-4147-A177-3AD203B41FA5}">
                      <a16:colId xmlns:a16="http://schemas.microsoft.com/office/drawing/2014/main" val="2084177187"/>
                    </a:ext>
                  </a:extLst>
                </a:gridCol>
                <a:gridCol w="4720221">
                  <a:extLst>
                    <a:ext uri="{9D8B030D-6E8A-4147-A177-3AD203B41FA5}">
                      <a16:colId xmlns:a16="http://schemas.microsoft.com/office/drawing/2014/main" val="3096739325"/>
                    </a:ext>
                  </a:extLst>
                </a:gridCol>
              </a:tblGrid>
              <a:tr h="473121">
                <a:tc>
                  <a:txBody>
                    <a:bodyPr/>
                    <a:lstStyle/>
                    <a:p>
                      <a:pPr algn="ctr"/>
                      <a:r>
                        <a:rPr lang="en-AE" sz="2400" b="0" dirty="0">
                          <a:solidFill>
                            <a:schemeClr val="tx1"/>
                          </a:solidFill>
                          <a:effectLst/>
                          <a:latin typeface="Calibri" panose="020F0502020204030204" pitchFamily="34" charset="0"/>
                          <a:ea typeface="Calibri" panose="020F0502020204030204" pitchFamily="34" charset="0"/>
                        </a:rPr>
                        <a:t>1</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Rahul and Sathya</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is</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school today.</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extLst>
                  <a:ext uri="{0D108BD9-81ED-4DB2-BD59-A6C34878D82A}">
                    <a16:rowId xmlns:a16="http://schemas.microsoft.com/office/drawing/2014/main" val="802011970"/>
                  </a:ext>
                </a:extLst>
              </a:tr>
              <a:tr h="473121">
                <a:tc>
                  <a:txBody>
                    <a:bodyPr/>
                    <a:lstStyle/>
                    <a:p>
                      <a:pPr algn="ctr"/>
                      <a:r>
                        <a:rPr lang="en-AE" sz="2400" b="0" dirty="0">
                          <a:solidFill>
                            <a:schemeClr val="tx1"/>
                          </a:solidFill>
                          <a:effectLst/>
                          <a:latin typeface="Calibri" panose="020F0502020204030204" pitchFamily="34" charset="0"/>
                          <a:ea typeface="Calibri" panose="020F0502020204030204" pitchFamily="34" charset="0"/>
                        </a:rPr>
                        <a:t>2</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Birds </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are</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our teeth twice a day.</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extLst>
                  <a:ext uri="{0D108BD9-81ED-4DB2-BD59-A6C34878D82A}">
                    <a16:rowId xmlns:a16="http://schemas.microsoft.com/office/drawing/2014/main" val="4235976580"/>
                  </a:ext>
                </a:extLst>
              </a:tr>
              <a:tr h="473121">
                <a:tc>
                  <a:txBody>
                    <a:bodyPr/>
                    <a:lstStyle/>
                    <a:p>
                      <a:pPr algn="ctr"/>
                      <a:r>
                        <a:rPr lang="en-AE" sz="2400" b="0" dirty="0">
                          <a:solidFill>
                            <a:schemeClr val="tx1"/>
                          </a:solidFill>
                          <a:effectLst/>
                          <a:latin typeface="Calibri" panose="020F0502020204030204" pitchFamily="34" charset="0"/>
                          <a:ea typeface="Calibri" panose="020F0502020204030204" pitchFamily="34" charset="0"/>
                        </a:rPr>
                        <a:t>3</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The owls </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has</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waiting for the bus.</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extLst>
                  <a:ext uri="{0D108BD9-81ED-4DB2-BD59-A6C34878D82A}">
                    <a16:rowId xmlns:a16="http://schemas.microsoft.com/office/drawing/2014/main" val="2655333258"/>
                  </a:ext>
                </a:extLst>
              </a:tr>
              <a:tr h="473121">
                <a:tc>
                  <a:txBody>
                    <a:bodyPr/>
                    <a:lstStyle/>
                    <a:p>
                      <a:pPr algn="ctr"/>
                      <a:r>
                        <a:rPr lang="en-AE" sz="2400" b="0" dirty="0">
                          <a:solidFill>
                            <a:schemeClr val="tx1"/>
                          </a:solidFill>
                          <a:effectLst/>
                          <a:latin typeface="Calibri" panose="020F0502020204030204" pitchFamily="34" charset="0"/>
                          <a:ea typeface="Calibri" panose="020F0502020204030204" pitchFamily="34" charset="0"/>
                        </a:rPr>
                        <a:t>4</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Bina</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have</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awake at night.</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extLst>
                  <a:ext uri="{0D108BD9-81ED-4DB2-BD59-A6C34878D82A}">
                    <a16:rowId xmlns:a16="http://schemas.microsoft.com/office/drawing/2014/main" val="616487775"/>
                  </a:ext>
                </a:extLst>
              </a:tr>
              <a:tr h="473121">
                <a:tc>
                  <a:txBody>
                    <a:bodyPr/>
                    <a:lstStyle/>
                    <a:p>
                      <a:pPr algn="ctr"/>
                      <a:r>
                        <a:rPr lang="en-AE" sz="2400" b="0" dirty="0">
                          <a:solidFill>
                            <a:schemeClr val="tx1"/>
                          </a:solidFill>
                          <a:effectLst/>
                          <a:latin typeface="Calibri" panose="020F0502020204030204" pitchFamily="34" charset="0"/>
                          <a:ea typeface="Calibri" panose="020F0502020204030204" pitchFamily="34" charset="0"/>
                        </a:rPr>
                        <a:t>5</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We</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stay</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playing in the garden.</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extLst>
                  <a:ext uri="{0D108BD9-81ED-4DB2-BD59-A6C34878D82A}">
                    <a16:rowId xmlns:a16="http://schemas.microsoft.com/office/drawing/2014/main" val="1296926001"/>
                  </a:ext>
                </a:extLst>
              </a:tr>
              <a:tr h="473121">
                <a:tc>
                  <a:txBody>
                    <a:bodyPr/>
                    <a:lstStyle/>
                    <a:p>
                      <a:pPr algn="ctr"/>
                      <a:r>
                        <a:rPr lang="en-AE" sz="2400" b="0" dirty="0">
                          <a:solidFill>
                            <a:schemeClr val="tx1"/>
                          </a:solidFill>
                          <a:effectLst/>
                          <a:latin typeface="Calibri" panose="020F0502020204030204" pitchFamily="34" charset="0"/>
                          <a:ea typeface="Calibri" panose="020F0502020204030204" pitchFamily="34" charset="0"/>
                        </a:rPr>
                        <a:t>6</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a:solidFill>
                            <a:schemeClr val="tx1"/>
                          </a:solidFill>
                          <a:effectLst/>
                          <a:latin typeface="Calibri" panose="020F0502020204030204" pitchFamily="34" charset="0"/>
                          <a:ea typeface="Calibri" panose="020F0502020204030204" pitchFamily="34" charset="0"/>
                        </a:rPr>
                        <a:t>The policemen</a:t>
                      </a:r>
                      <a:endParaRPr lang="en-AE" sz="2400" b="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were</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controlling  the traffic.</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extLst>
                  <a:ext uri="{0D108BD9-81ED-4DB2-BD59-A6C34878D82A}">
                    <a16:rowId xmlns:a16="http://schemas.microsoft.com/office/drawing/2014/main" val="1073812365"/>
                  </a:ext>
                </a:extLst>
              </a:tr>
              <a:tr h="473121">
                <a:tc>
                  <a:txBody>
                    <a:bodyPr/>
                    <a:lstStyle/>
                    <a:p>
                      <a:pPr algn="ctr"/>
                      <a:r>
                        <a:rPr lang="en-AE" sz="2400" b="0" dirty="0">
                          <a:solidFill>
                            <a:schemeClr val="tx1"/>
                          </a:solidFill>
                          <a:effectLst/>
                          <a:latin typeface="Calibri" panose="020F0502020204030204" pitchFamily="34" charset="0"/>
                          <a:ea typeface="Calibri" panose="020F0502020204030204" pitchFamily="34" charset="0"/>
                        </a:rPr>
                        <a:t>7</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a:solidFill>
                            <a:schemeClr val="tx1"/>
                          </a:solidFill>
                          <a:effectLst/>
                          <a:latin typeface="Calibri" panose="020F0502020204030204" pitchFamily="34" charset="0"/>
                          <a:ea typeface="Calibri" panose="020F0502020204030204" pitchFamily="34" charset="0"/>
                        </a:rPr>
                        <a:t>My grandparents </a:t>
                      </a:r>
                      <a:endParaRPr lang="en-AE" sz="2400" b="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brush</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dancing on stage.</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extLst>
                  <a:ext uri="{0D108BD9-81ED-4DB2-BD59-A6C34878D82A}">
                    <a16:rowId xmlns:a16="http://schemas.microsoft.com/office/drawing/2014/main" val="1231200602"/>
                  </a:ext>
                </a:extLst>
              </a:tr>
              <a:tr h="473121">
                <a:tc>
                  <a:txBody>
                    <a:bodyPr/>
                    <a:lstStyle/>
                    <a:p>
                      <a:pPr algn="ctr"/>
                      <a:r>
                        <a:rPr lang="en-AE" sz="2400" b="0" dirty="0">
                          <a:solidFill>
                            <a:schemeClr val="tx1"/>
                          </a:solidFill>
                          <a:effectLst/>
                          <a:latin typeface="Calibri" panose="020F0502020204030204" pitchFamily="34" charset="0"/>
                          <a:ea typeface="Calibri" panose="020F0502020204030204" pitchFamily="34" charset="0"/>
                        </a:rPr>
                        <a:t>8</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His father</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a:solidFill>
                            <a:schemeClr val="tx1"/>
                          </a:solidFill>
                          <a:effectLst/>
                          <a:latin typeface="Calibri" panose="020F0502020204030204" pitchFamily="34" charset="0"/>
                          <a:ea typeface="Calibri" panose="020F0502020204030204" pitchFamily="34" charset="0"/>
                        </a:rPr>
                        <a:t>go</a:t>
                      </a:r>
                      <a:endParaRPr lang="en-AE" sz="2400" b="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chirping on the tree.</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extLst>
                  <a:ext uri="{0D108BD9-81ED-4DB2-BD59-A6C34878D82A}">
                    <a16:rowId xmlns:a16="http://schemas.microsoft.com/office/drawing/2014/main" val="3437596146"/>
                  </a:ext>
                </a:extLst>
              </a:tr>
              <a:tr h="473121">
                <a:tc>
                  <a:txBody>
                    <a:bodyPr/>
                    <a:lstStyle/>
                    <a:p>
                      <a:pPr algn="ctr"/>
                      <a:r>
                        <a:rPr lang="en-AE" sz="2400" b="0" dirty="0">
                          <a:solidFill>
                            <a:schemeClr val="tx1"/>
                          </a:solidFill>
                          <a:effectLst/>
                          <a:latin typeface="Calibri" panose="020F0502020204030204" pitchFamily="34" charset="0"/>
                          <a:ea typeface="Calibri" panose="020F0502020204030204" pitchFamily="34" charset="0"/>
                        </a:rPr>
                        <a:t>9</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The children</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a:solidFill>
                            <a:schemeClr val="tx1"/>
                          </a:solidFill>
                          <a:effectLst/>
                          <a:latin typeface="Calibri" panose="020F0502020204030204" pitchFamily="34" charset="0"/>
                          <a:ea typeface="Calibri" panose="020F0502020204030204" pitchFamily="34" charset="0"/>
                        </a:rPr>
                        <a:t>goes</a:t>
                      </a:r>
                      <a:endParaRPr lang="en-AE" sz="2400" b="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healthy habits.</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extLst>
                  <a:ext uri="{0D108BD9-81ED-4DB2-BD59-A6C34878D82A}">
                    <a16:rowId xmlns:a16="http://schemas.microsoft.com/office/drawing/2014/main" val="3241415560"/>
                  </a:ext>
                </a:extLst>
              </a:tr>
              <a:tr h="473121">
                <a:tc>
                  <a:txBody>
                    <a:bodyPr/>
                    <a:lstStyle/>
                    <a:p>
                      <a:pPr algn="ctr"/>
                      <a:r>
                        <a:rPr lang="en-AE" sz="2400" b="0" dirty="0">
                          <a:solidFill>
                            <a:schemeClr val="tx1"/>
                          </a:solidFill>
                          <a:effectLst/>
                          <a:latin typeface="Calibri" panose="020F0502020204030204" pitchFamily="34" charset="0"/>
                          <a:ea typeface="Calibri" panose="020F0502020204030204" pitchFamily="34" charset="0"/>
                        </a:rPr>
                        <a:t>10</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They </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was</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tc>
                  <a:txBody>
                    <a:bodyPr/>
                    <a:lstStyle/>
                    <a:p>
                      <a:pPr algn="l"/>
                      <a:r>
                        <a:rPr lang="en-IE" sz="2400" b="0" dirty="0">
                          <a:solidFill>
                            <a:schemeClr val="tx1"/>
                          </a:solidFill>
                          <a:effectLst/>
                          <a:latin typeface="Calibri" panose="020F0502020204030204" pitchFamily="34" charset="0"/>
                          <a:ea typeface="Calibri" panose="020F0502020204030204" pitchFamily="34" charset="0"/>
                        </a:rPr>
                        <a:t>with us.</a:t>
                      </a:r>
                      <a:endParaRPr lang="en-AE" sz="2400" b="0" dirty="0">
                        <a:solidFill>
                          <a:schemeClr val="tx1"/>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tcPr>
                </a:tc>
                <a:extLst>
                  <a:ext uri="{0D108BD9-81ED-4DB2-BD59-A6C34878D82A}">
                    <a16:rowId xmlns:a16="http://schemas.microsoft.com/office/drawing/2014/main" val="53391472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F2B0D7-5909-E6C8-CA96-39B285F3D22D}"/>
              </a:ext>
            </a:extLst>
          </p:cNvPr>
          <p:cNvSpPr txBox="1">
            <a:spLocks/>
          </p:cNvSpPr>
          <p:nvPr/>
        </p:nvSpPr>
        <p:spPr>
          <a:xfrm>
            <a:off x="479376" y="151802"/>
            <a:ext cx="10552869" cy="654032"/>
          </a:xfrm>
          <a:prstGeom prst="rect">
            <a:avLst/>
          </a:prstGeom>
          <a:gradFill>
            <a:gsLst>
              <a:gs pos="6000">
                <a:srgbClr val="C00000">
                  <a:alpha val="34902"/>
                </a:srgbClr>
              </a:gs>
              <a:gs pos="50000">
                <a:srgbClr val="FFD579">
                  <a:alpha val="69020"/>
                </a:srgbClr>
              </a:gs>
              <a:gs pos="90000">
                <a:srgbClr val="00B0F0">
                  <a:shade val="100000"/>
                  <a:satMod val="115000"/>
                </a:srgbClr>
              </a:gs>
            </a:gsLst>
            <a:path path="circle">
              <a:fillToRect r="100000" b="100000"/>
            </a:path>
          </a:gradFill>
          <a:ln>
            <a:solidFill>
              <a:srgbClr val="C00000"/>
            </a:solidFill>
          </a:ln>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E" dirty="0">
                <a:latin typeface="Calibri" panose="020F0502020204030204" pitchFamily="34" charset="0"/>
                <a:ea typeface="Calibri" panose="020F0502020204030204" pitchFamily="34" charset="0"/>
              </a:rPr>
              <a:t>Sample Sentences</a:t>
            </a:r>
            <a:endParaRPr lang="en-IN" dirty="0"/>
          </a:p>
        </p:txBody>
      </p:sp>
      <p:pic>
        <p:nvPicPr>
          <p:cNvPr id="1026" name="Picture 2" descr="Free vector cute happy smiling child isolated on white">
            <a:extLst>
              <a:ext uri="{FF2B5EF4-FFF2-40B4-BE49-F238E27FC236}">
                <a16:creationId xmlns:a16="http://schemas.microsoft.com/office/drawing/2014/main" id="{8011D36E-D2D6-D6B9-A408-F09422C9FE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25" y="1086615"/>
            <a:ext cx="869396" cy="18232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11F8EF7-8B4A-3557-D92D-A8C94C341ADC}"/>
              </a:ext>
            </a:extLst>
          </p:cNvPr>
          <p:cNvGrpSpPr/>
          <p:nvPr/>
        </p:nvGrpSpPr>
        <p:grpSpPr>
          <a:xfrm>
            <a:off x="1172491" y="1150657"/>
            <a:ext cx="2640420" cy="1547373"/>
            <a:chOff x="1295340" y="1351794"/>
            <a:chExt cx="2640420" cy="1547373"/>
          </a:xfrm>
        </p:grpSpPr>
        <p:sp>
          <p:nvSpPr>
            <p:cNvPr id="5" name="TextBox 4">
              <a:extLst>
                <a:ext uri="{FF2B5EF4-FFF2-40B4-BE49-F238E27FC236}">
                  <a16:creationId xmlns:a16="http://schemas.microsoft.com/office/drawing/2014/main" id="{FC16F2C5-DFD6-AAB3-E847-745F28AAF217}"/>
                </a:ext>
              </a:extLst>
            </p:cNvPr>
            <p:cNvSpPr txBox="1"/>
            <p:nvPr/>
          </p:nvSpPr>
          <p:spPr>
            <a:xfrm>
              <a:off x="1343472" y="1351794"/>
              <a:ext cx="2592288" cy="83099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a:solidFill>
                <a:srgbClr val="00B050"/>
              </a:solidFill>
            </a:ln>
            <a:scene3d>
              <a:camera prst="orthographicFront"/>
              <a:lightRig rig="threePt" dir="t"/>
            </a:scene3d>
            <a:sp3d>
              <a:bevelT w="165100" prst="coolSlant"/>
            </a:sp3d>
          </p:spPr>
          <p:txBody>
            <a:bodyPr wrap="square" rtlCol="0">
              <a:spAutoFit/>
            </a:bodyPr>
            <a:lstStyle/>
            <a:p>
              <a:pPr algn="ctr"/>
              <a:r>
                <a:rPr lang="en-US" sz="2400" i="1" dirty="0"/>
                <a:t>C</a:t>
              </a:r>
              <a:r>
                <a:rPr lang="en-AE" sz="2400" i="1" dirty="0"/>
                <a:t>lick here for some sample sentences</a:t>
              </a:r>
            </a:p>
          </p:txBody>
        </p:sp>
        <p:pic>
          <p:nvPicPr>
            <p:cNvPr id="7" name="Graphic 6" descr="Cursor with solid fill">
              <a:extLst>
                <a:ext uri="{FF2B5EF4-FFF2-40B4-BE49-F238E27FC236}">
                  <a16:creationId xmlns:a16="http://schemas.microsoft.com/office/drawing/2014/main" id="{F835F4B6-8F49-64FF-95FD-90300F8051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563774">
              <a:off x="1295340" y="1979035"/>
              <a:ext cx="920132" cy="920132"/>
            </a:xfrm>
            <a:prstGeom prst="rect">
              <a:avLst/>
            </a:prstGeom>
            <a:scene3d>
              <a:camera prst="orthographicFront"/>
              <a:lightRig rig="threePt" dir="t"/>
            </a:scene3d>
            <a:sp3d>
              <a:bevelT/>
            </a:sp3d>
          </p:spPr>
        </p:pic>
      </p:grpSp>
      <p:sp>
        <p:nvSpPr>
          <p:cNvPr id="26" name="TextBox 25">
            <a:extLst>
              <a:ext uri="{FF2B5EF4-FFF2-40B4-BE49-F238E27FC236}">
                <a16:creationId xmlns:a16="http://schemas.microsoft.com/office/drawing/2014/main" id="{0C8110DD-2280-580B-2BF5-C6C9F2BF372D}"/>
              </a:ext>
            </a:extLst>
          </p:cNvPr>
          <p:cNvSpPr txBox="1"/>
          <p:nvPr/>
        </p:nvSpPr>
        <p:spPr>
          <a:xfrm>
            <a:off x="2200426" y="5469070"/>
            <a:ext cx="5946167" cy="510778"/>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IE" sz="2400" u="none" strike="noStrike" dirty="0">
                <a:effectLst/>
                <a:latin typeface="Calibri" panose="020F0502020204030204" pitchFamily="34" charset="0"/>
                <a:ea typeface="Calibri" panose="020F0502020204030204" pitchFamily="34" charset="0"/>
              </a:rPr>
              <a:t>1. Rahul and Sathya are playing in the garden.</a:t>
            </a:r>
            <a:endParaRPr lang="en-AE" sz="2400" u="none" strike="noStrike" dirty="0">
              <a:effectLst/>
              <a:latin typeface="Calibri" panose="020F0502020204030204" pitchFamily="34" charset="0"/>
              <a:ea typeface="Calibri" panose="020F0502020204030204" pitchFamily="34" charset="0"/>
            </a:endParaRPr>
          </a:p>
        </p:txBody>
      </p:sp>
      <p:sp>
        <p:nvSpPr>
          <p:cNvPr id="27" name="TextBox 26">
            <a:extLst>
              <a:ext uri="{FF2B5EF4-FFF2-40B4-BE49-F238E27FC236}">
                <a16:creationId xmlns:a16="http://schemas.microsoft.com/office/drawing/2014/main" id="{1CF3AAAC-5F38-0B5D-27FF-A66A892DB44C}"/>
              </a:ext>
            </a:extLst>
          </p:cNvPr>
          <p:cNvSpPr txBox="1"/>
          <p:nvPr/>
        </p:nvSpPr>
        <p:spPr>
          <a:xfrm>
            <a:off x="3804114" y="4365104"/>
            <a:ext cx="4277275" cy="510778"/>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IE" sz="2400" dirty="0">
                <a:effectLst/>
                <a:latin typeface="Calibri" panose="020F0502020204030204" pitchFamily="34" charset="0"/>
                <a:ea typeface="Calibri" panose="020F0502020204030204" pitchFamily="34" charset="0"/>
                <a:cs typeface="Calibri" panose="020F0502020204030204" pitchFamily="34" charset="0"/>
              </a:rPr>
              <a:t>2. Birds are chirping on the tree.</a:t>
            </a:r>
            <a:r>
              <a:rPr lang="en-AE" sz="2400" dirty="0">
                <a:effectLst/>
                <a:latin typeface="Calibri" panose="020F0502020204030204" pitchFamily="34" charset="0"/>
                <a:cs typeface="Calibri" panose="020F0502020204030204" pitchFamily="34" charset="0"/>
              </a:rPr>
              <a:t> </a:t>
            </a:r>
            <a:endParaRPr lang="en-AE" sz="24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7468C4D9-C07F-F661-18A6-AD86052D27C0}"/>
              </a:ext>
            </a:extLst>
          </p:cNvPr>
          <p:cNvSpPr txBox="1"/>
          <p:nvPr/>
        </p:nvSpPr>
        <p:spPr>
          <a:xfrm>
            <a:off x="5466790" y="3497392"/>
            <a:ext cx="4704314" cy="510778"/>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IE" sz="2400" u="none" strike="noStrike" dirty="0">
                <a:effectLst/>
                <a:latin typeface="Calibri" panose="020F0502020204030204" pitchFamily="34" charset="0"/>
                <a:ea typeface="Calibri" panose="020F0502020204030204" pitchFamily="34" charset="0"/>
              </a:rPr>
              <a:t>3. The owls are awake at night.</a:t>
            </a:r>
            <a:endParaRPr lang="en-AE" sz="2400" u="none" strike="noStrike" dirty="0">
              <a:effectLst/>
              <a:latin typeface="Calibri" panose="020F0502020204030204" pitchFamily="34" charset="0"/>
              <a:ea typeface="Calibri" panose="020F0502020204030204" pitchFamily="34" charset="0"/>
            </a:endParaRPr>
          </a:p>
        </p:txBody>
      </p:sp>
      <p:sp>
        <p:nvSpPr>
          <p:cNvPr id="29" name="TextBox 28">
            <a:extLst>
              <a:ext uri="{FF2B5EF4-FFF2-40B4-BE49-F238E27FC236}">
                <a16:creationId xmlns:a16="http://schemas.microsoft.com/office/drawing/2014/main" id="{274A2752-4AF5-DF1D-C236-15DC4CDAC965}"/>
              </a:ext>
            </a:extLst>
          </p:cNvPr>
          <p:cNvSpPr txBox="1"/>
          <p:nvPr/>
        </p:nvSpPr>
        <p:spPr>
          <a:xfrm>
            <a:off x="7068170" y="2653452"/>
            <a:ext cx="3699201" cy="510778"/>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IE" sz="2400" u="none" strike="noStrike" dirty="0">
                <a:effectLst/>
                <a:latin typeface="Calibri" panose="020F0502020204030204" pitchFamily="34" charset="0"/>
                <a:ea typeface="Calibri" panose="020F0502020204030204" pitchFamily="34" charset="0"/>
              </a:rPr>
              <a:t>4. Bina is dancing on stage.</a:t>
            </a:r>
            <a:endParaRPr lang="en-AE" sz="2400" u="none" strike="noStrike" dirty="0">
              <a:effectLst/>
              <a:latin typeface="Calibri" panose="020F0502020204030204" pitchFamily="34" charset="0"/>
              <a:ea typeface="Calibri" panose="020F0502020204030204" pitchFamily="34" charset="0"/>
            </a:endParaRPr>
          </a:p>
        </p:txBody>
      </p:sp>
      <p:grpSp>
        <p:nvGrpSpPr>
          <p:cNvPr id="2" name="Group 1">
            <a:extLst>
              <a:ext uri="{FF2B5EF4-FFF2-40B4-BE49-F238E27FC236}">
                <a16:creationId xmlns:a16="http://schemas.microsoft.com/office/drawing/2014/main" id="{D9E37A2F-7F09-C2FE-715A-E9AF7D93519E}"/>
              </a:ext>
            </a:extLst>
          </p:cNvPr>
          <p:cNvGrpSpPr/>
          <p:nvPr/>
        </p:nvGrpSpPr>
        <p:grpSpPr>
          <a:xfrm>
            <a:off x="56875" y="2836875"/>
            <a:ext cx="3324587" cy="3248925"/>
            <a:chOff x="56875" y="2836875"/>
            <a:chExt cx="3324587" cy="3248925"/>
          </a:xfrm>
        </p:grpSpPr>
        <p:sp>
          <p:nvSpPr>
            <p:cNvPr id="9" name="Freeform 8">
              <a:extLst>
                <a:ext uri="{FF2B5EF4-FFF2-40B4-BE49-F238E27FC236}">
                  <a16:creationId xmlns:a16="http://schemas.microsoft.com/office/drawing/2014/main" id="{1DBDFF8A-BFFD-458A-7AA6-0B9D6D62392F}"/>
                </a:ext>
              </a:extLst>
            </p:cNvPr>
            <p:cNvSpPr/>
            <p:nvPr/>
          </p:nvSpPr>
          <p:spPr>
            <a:xfrm>
              <a:off x="56875" y="5567636"/>
              <a:ext cx="1530967" cy="518164"/>
            </a:xfrm>
            <a:custGeom>
              <a:avLst/>
              <a:gdLst>
                <a:gd name="connsiteX0" fmla="*/ 0 w 1530967"/>
                <a:gd name="connsiteY0" fmla="*/ 0 h 518164"/>
                <a:gd name="connsiteX1" fmla="*/ 1530967 w 1530967"/>
                <a:gd name="connsiteY1" fmla="*/ 0 h 518164"/>
                <a:gd name="connsiteX2" fmla="*/ 1119657 w 1530967"/>
                <a:gd name="connsiteY2" fmla="*/ 518164 h 518164"/>
                <a:gd name="connsiteX3" fmla="*/ 0 w 1530967"/>
                <a:gd name="connsiteY3" fmla="*/ 518164 h 518164"/>
              </a:gdLst>
              <a:ahLst/>
              <a:cxnLst>
                <a:cxn ang="0">
                  <a:pos x="connsiteX0" y="connsiteY0"/>
                </a:cxn>
                <a:cxn ang="0">
                  <a:pos x="connsiteX1" y="connsiteY1"/>
                </a:cxn>
                <a:cxn ang="0">
                  <a:pos x="connsiteX2" y="connsiteY2"/>
                </a:cxn>
                <a:cxn ang="0">
                  <a:pos x="connsiteX3" y="connsiteY3"/>
                </a:cxn>
              </a:cxnLst>
              <a:rect l="l" t="t" r="r" b="b"/>
              <a:pathLst>
                <a:path w="1530967" h="518164">
                  <a:moveTo>
                    <a:pt x="0" y="0"/>
                  </a:moveTo>
                  <a:lnTo>
                    <a:pt x="1530967" y="0"/>
                  </a:lnTo>
                  <a:lnTo>
                    <a:pt x="1119657" y="518164"/>
                  </a:lnTo>
                  <a:lnTo>
                    <a:pt x="0" y="518164"/>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D680D0F-03E2-A5B9-EE84-BC9D33C9FCBE}"/>
                </a:ext>
              </a:extLst>
            </p:cNvPr>
            <p:cNvGrpSpPr/>
            <p:nvPr/>
          </p:nvGrpSpPr>
          <p:grpSpPr>
            <a:xfrm>
              <a:off x="1172491" y="4631462"/>
              <a:ext cx="2208971" cy="1454338"/>
              <a:chOff x="204635" y="4323659"/>
              <a:chExt cx="3318358" cy="2184734"/>
            </a:xfrm>
          </p:grpSpPr>
          <p:sp>
            <p:nvSpPr>
              <p:cNvPr id="11" name="Flowchart: Data 1">
                <a:extLst>
                  <a:ext uri="{FF2B5EF4-FFF2-40B4-BE49-F238E27FC236}">
                    <a16:creationId xmlns:a16="http://schemas.microsoft.com/office/drawing/2014/main" id="{F5572990-7DBE-6427-3FB1-1EEC3776F1C8}"/>
                  </a:ext>
                </a:extLst>
              </p:cNvPr>
              <p:cNvSpPr/>
              <p:nvPr/>
            </p:nvSpPr>
            <p:spPr>
              <a:xfrm>
                <a:off x="204635" y="4323659"/>
                <a:ext cx="3318358" cy="7783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918"/>
                  <a:gd name="connsiteY0" fmla="*/ 10000 h 10000"/>
                  <a:gd name="connsiteX1" fmla="*/ 1918 w 9918"/>
                  <a:gd name="connsiteY1" fmla="*/ 0 h 10000"/>
                  <a:gd name="connsiteX2" fmla="*/ 9918 w 9918"/>
                  <a:gd name="connsiteY2" fmla="*/ 0 h 10000"/>
                  <a:gd name="connsiteX3" fmla="*/ 7918 w 9918"/>
                  <a:gd name="connsiteY3" fmla="*/ 10000 h 10000"/>
                  <a:gd name="connsiteX4" fmla="*/ 0 w 9918"/>
                  <a:gd name="connsiteY4" fmla="*/ 10000 h 10000"/>
                  <a:gd name="connsiteX0" fmla="*/ 0 w 10000"/>
                  <a:gd name="connsiteY0" fmla="*/ 10000 h 10000"/>
                  <a:gd name="connsiteX1" fmla="*/ 1883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26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43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43 w 10000"/>
                  <a:gd name="connsiteY1" fmla="*/ 0 h 10000"/>
                  <a:gd name="connsiteX2" fmla="*/ 10000 w 10000"/>
                  <a:gd name="connsiteY2" fmla="*/ 0 h 10000"/>
                  <a:gd name="connsiteX3" fmla="*/ 8034 w 10000"/>
                  <a:gd name="connsiteY3" fmla="*/ 9976 h 10000"/>
                  <a:gd name="connsiteX4" fmla="*/ 0 w 10000"/>
                  <a:gd name="connsiteY4" fmla="*/ 10000 h 10000"/>
                  <a:gd name="connsiteX0" fmla="*/ 0 w 9886"/>
                  <a:gd name="connsiteY0" fmla="*/ 10000 h 10000"/>
                  <a:gd name="connsiteX1" fmla="*/ 1843 w 9886"/>
                  <a:gd name="connsiteY1" fmla="*/ 0 h 10000"/>
                  <a:gd name="connsiteX2" fmla="*/ 9886 w 9886"/>
                  <a:gd name="connsiteY2" fmla="*/ 0 h 10000"/>
                  <a:gd name="connsiteX3" fmla="*/ 8034 w 9886"/>
                  <a:gd name="connsiteY3" fmla="*/ 9976 h 10000"/>
                  <a:gd name="connsiteX4" fmla="*/ 0 w 9886"/>
                  <a:gd name="connsiteY4" fmla="*/ 10000 h 10000"/>
                  <a:gd name="connsiteX0" fmla="*/ 0 w 10000"/>
                  <a:gd name="connsiteY0" fmla="*/ 10000 h 10000"/>
                  <a:gd name="connsiteX1" fmla="*/ 1864 w 10000"/>
                  <a:gd name="connsiteY1" fmla="*/ 0 h 10000"/>
                  <a:gd name="connsiteX2" fmla="*/ 10000 w 10000"/>
                  <a:gd name="connsiteY2" fmla="*/ 0 h 10000"/>
                  <a:gd name="connsiteX3" fmla="*/ 8138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864" y="0"/>
                    </a:lnTo>
                    <a:lnTo>
                      <a:pt x="10000" y="0"/>
                    </a:lnTo>
                    <a:lnTo>
                      <a:pt x="8138" y="10000"/>
                    </a:lnTo>
                    <a:lnTo>
                      <a:pt x="0" y="1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4962B4-B6CA-DFF3-9D14-9ABB88B5F9D0}"/>
                  </a:ext>
                </a:extLst>
              </p:cNvPr>
              <p:cNvSpPr/>
              <p:nvPr/>
            </p:nvSpPr>
            <p:spPr>
              <a:xfrm>
                <a:off x="204635" y="5102054"/>
                <a:ext cx="625978" cy="6203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7C869040-CB55-04AB-4342-01E01D65FF1F}"/>
                  </a:ext>
                </a:extLst>
              </p:cNvPr>
              <p:cNvSpPr/>
              <p:nvPr/>
            </p:nvSpPr>
            <p:spPr>
              <a:xfrm flipV="1">
                <a:off x="204635" y="5722374"/>
                <a:ext cx="625978" cy="786019"/>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Children's Playground, Swing, Slide, Stick People">
              <a:extLst>
                <a:ext uri="{FF2B5EF4-FFF2-40B4-BE49-F238E27FC236}">
                  <a16:creationId xmlns:a16="http://schemas.microsoft.com/office/drawing/2014/main" id="{5A6D739F-59D8-36B1-7098-8B64B3DD129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1880" r="56459"/>
            <a:stretch/>
          </p:blipFill>
          <p:spPr bwMode="auto">
            <a:xfrm>
              <a:off x="822359" y="2836875"/>
              <a:ext cx="1800830" cy="21135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7FB3279C-47E4-561D-0F14-DD68C4D530A2}"/>
              </a:ext>
            </a:extLst>
          </p:cNvPr>
          <p:cNvGrpSpPr/>
          <p:nvPr/>
        </p:nvGrpSpPr>
        <p:grpSpPr>
          <a:xfrm>
            <a:off x="2744875" y="2887497"/>
            <a:ext cx="2428635" cy="2264667"/>
            <a:chOff x="2744875" y="2887497"/>
            <a:chExt cx="2428635" cy="2264667"/>
          </a:xfrm>
        </p:grpSpPr>
        <p:grpSp>
          <p:nvGrpSpPr>
            <p:cNvPr id="14" name="Group 13">
              <a:extLst>
                <a:ext uri="{FF2B5EF4-FFF2-40B4-BE49-F238E27FC236}">
                  <a16:creationId xmlns:a16="http://schemas.microsoft.com/office/drawing/2014/main" id="{E5A6FEA5-4748-71A6-B383-D17CDD54C452}"/>
                </a:ext>
              </a:extLst>
            </p:cNvPr>
            <p:cNvGrpSpPr/>
            <p:nvPr/>
          </p:nvGrpSpPr>
          <p:grpSpPr>
            <a:xfrm>
              <a:off x="2964539" y="3699976"/>
              <a:ext cx="2208971" cy="1452188"/>
              <a:chOff x="2896683" y="2924363"/>
              <a:chExt cx="3318359" cy="2181504"/>
            </a:xfrm>
          </p:grpSpPr>
          <p:sp>
            <p:nvSpPr>
              <p:cNvPr id="15" name="Flowchart: Data 1">
                <a:extLst>
                  <a:ext uri="{FF2B5EF4-FFF2-40B4-BE49-F238E27FC236}">
                    <a16:creationId xmlns:a16="http://schemas.microsoft.com/office/drawing/2014/main" id="{CDEF88BE-314C-4B26-BC72-E651D8C2722A}"/>
                  </a:ext>
                </a:extLst>
              </p:cNvPr>
              <p:cNvSpPr/>
              <p:nvPr/>
            </p:nvSpPr>
            <p:spPr>
              <a:xfrm>
                <a:off x="2896683" y="2924363"/>
                <a:ext cx="3318359" cy="77839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918"/>
                  <a:gd name="connsiteY0" fmla="*/ 10000 h 10000"/>
                  <a:gd name="connsiteX1" fmla="*/ 1918 w 9918"/>
                  <a:gd name="connsiteY1" fmla="*/ 0 h 10000"/>
                  <a:gd name="connsiteX2" fmla="*/ 9918 w 9918"/>
                  <a:gd name="connsiteY2" fmla="*/ 0 h 10000"/>
                  <a:gd name="connsiteX3" fmla="*/ 7918 w 9918"/>
                  <a:gd name="connsiteY3" fmla="*/ 10000 h 10000"/>
                  <a:gd name="connsiteX4" fmla="*/ 0 w 9918"/>
                  <a:gd name="connsiteY4" fmla="*/ 10000 h 10000"/>
                  <a:gd name="connsiteX0" fmla="*/ 0 w 10000"/>
                  <a:gd name="connsiteY0" fmla="*/ 10000 h 10000"/>
                  <a:gd name="connsiteX1" fmla="*/ 1883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26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43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43 w 10000"/>
                  <a:gd name="connsiteY1" fmla="*/ 0 h 10000"/>
                  <a:gd name="connsiteX2" fmla="*/ 10000 w 10000"/>
                  <a:gd name="connsiteY2" fmla="*/ 0 h 10000"/>
                  <a:gd name="connsiteX3" fmla="*/ 8034 w 10000"/>
                  <a:gd name="connsiteY3" fmla="*/ 9976 h 10000"/>
                  <a:gd name="connsiteX4" fmla="*/ 0 w 10000"/>
                  <a:gd name="connsiteY4" fmla="*/ 10000 h 10000"/>
                  <a:gd name="connsiteX0" fmla="*/ 0 w 9886"/>
                  <a:gd name="connsiteY0" fmla="*/ 10000 h 10000"/>
                  <a:gd name="connsiteX1" fmla="*/ 1843 w 9886"/>
                  <a:gd name="connsiteY1" fmla="*/ 0 h 10000"/>
                  <a:gd name="connsiteX2" fmla="*/ 9886 w 9886"/>
                  <a:gd name="connsiteY2" fmla="*/ 0 h 10000"/>
                  <a:gd name="connsiteX3" fmla="*/ 8034 w 9886"/>
                  <a:gd name="connsiteY3" fmla="*/ 9976 h 10000"/>
                  <a:gd name="connsiteX4" fmla="*/ 0 w 9886"/>
                  <a:gd name="connsiteY4" fmla="*/ 10000 h 10000"/>
                  <a:gd name="connsiteX0" fmla="*/ 0 w 10000"/>
                  <a:gd name="connsiteY0" fmla="*/ 10000 h 10000"/>
                  <a:gd name="connsiteX1" fmla="*/ 1864 w 10000"/>
                  <a:gd name="connsiteY1" fmla="*/ 0 h 10000"/>
                  <a:gd name="connsiteX2" fmla="*/ 10000 w 10000"/>
                  <a:gd name="connsiteY2" fmla="*/ 0 h 10000"/>
                  <a:gd name="connsiteX3" fmla="*/ 8138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864" y="0"/>
                    </a:lnTo>
                    <a:lnTo>
                      <a:pt x="10000" y="0"/>
                    </a:lnTo>
                    <a:lnTo>
                      <a:pt x="8138" y="10000"/>
                    </a:lnTo>
                    <a:lnTo>
                      <a:pt x="0" y="10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137060-10CB-BDFA-1534-6DE85AD7DEC1}"/>
                  </a:ext>
                </a:extLst>
              </p:cNvPr>
              <p:cNvSpPr/>
              <p:nvPr/>
            </p:nvSpPr>
            <p:spPr>
              <a:xfrm>
                <a:off x="2896683" y="3699528"/>
                <a:ext cx="625978" cy="620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6E66EB00-26C5-B684-3ABA-ED3E71FF9518}"/>
                  </a:ext>
                </a:extLst>
              </p:cNvPr>
              <p:cNvSpPr/>
              <p:nvPr/>
            </p:nvSpPr>
            <p:spPr>
              <a:xfrm flipV="1">
                <a:off x="2896683" y="4319848"/>
                <a:ext cx="625978" cy="786019"/>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2" name="Picture 8" descr="Free vector hand drawing tropical birds background">
              <a:extLst>
                <a:ext uri="{FF2B5EF4-FFF2-40B4-BE49-F238E27FC236}">
                  <a16:creationId xmlns:a16="http://schemas.microsoft.com/office/drawing/2014/main" id="{319893F4-75F5-3436-F70B-D29BB5B9E84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165" t="32625" r="5901" b="18889"/>
            <a:stretch/>
          </p:blipFill>
          <p:spPr bwMode="auto">
            <a:xfrm>
              <a:off x="2744875" y="2887497"/>
              <a:ext cx="1926100" cy="10620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1F89E585-445B-9748-D3DB-8844B239C0C5}"/>
              </a:ext>
            </a:extLst>
          </p:cNvPr>
          <p:cNvGrpSpPr/>
          <p:nvPr/>
        </p:nvGrpSpPr>
        <p:grpSpPr>
          <a:xfrm>
            <a:off x="4761125" y="1579117"/>
            <a:ext cx="2208971" cy="2644097"/>
            <a:chOff x="4761125" y="1579117"/>
            <a:chExt cx="2208971" cy="2644097"/>
          </a:xfrm>
        </p:grpSpPr>
        <p:grpSp>
          <p:nvGrpSpPr>
            <p:cNvPr id="18" name="Group 17">
              <a:extLst>
                <a:ext uri="{FF2B5EF4-FFF2-40B4-BE49-F238E27FC236}">
                  <a16:creationId xmlns:a16="http://schemas.microsoft.com/office/drawing/2014/main" id="{310A6C3F-88ED-F57A-96E4-A3033DFA2970}"/>
                </a:ext>
              </a:extLst>
            </p:cNvPr>
            <p:cNvGrpSpPr/>
            <p:nvPr/>
          </p:nvGrpSpPr>
          <p:grpSpPr>
            <a:xfrm>
              <a:off x="4761125" y="2768257"/>
              <a:ext cx="2208971" cy="1454957"/>
              <a:chOff x="5595550" y="1524717"/>
              <a:chExt cx="3318358" cy="2185664"/>
            </a:xfrm>
          </p:grpSpPr>
          <p:sp>
            <p:nvSpPr>
              <p:cNvPr id="19" name="Flowchart: Data 1">
                <a:extLst>
                  <a:ext uri="{FF2B5EF4-FFF2-40B4-BE49-F238E27FC236}">
                    <a16:creationId xmlns:a16="http://schemas.microsoft.com/office/drawing/2014/main" id="{9F406234-ACAF-0B83-A666-7F976DDD2D0F}"/>
                  </a:ext>
                </a:extLst>
              </p:cNvPr>
              <p:cNvSpPr/>
              <p:nvPr/>
            </p:nvSpPr>
            <p:spPr>
              <a:xfrm>
                <a:off x="5595550" y="1524717"/>
                <a:ext cx="3318358" cy="77839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918"/>
                  <a:gd name="connsiteY0" fmla="*/ 10000 h 10000"/>
                  <a:gd name="connsiteX1" fmla="*/ 1918 w 9918"/>
                  <a:gd name="connsiteY1" fmla="*/ 0 h 10000"/>
                  <a:gd name="connsiteX2" fmla="*/ 9918 w 9918"/>
                  <a:gd name="connsiteY2" fmla="*/ 0 h 10000"/>
                  <a:gd name="connsiteX3" fmla="*/ 7918 w 9918"/>
                  <a:gd name="connsiteY3" fmla="*/ 10000 h 10000"/>
                  <a:gd name="connsiteX4" fmla="*/ 0 w 9918"/>
                  <a:gd name="connsiteY4" fmla="*/ 10000 h 10000"/>
                  <a:gd name="connsiteX0" fmla="*/ 0 w 10000"/>
                  <a:gd name="connsiteY0" fmla="*/ 10000 h 10000"/>
                  <a:gd name="connsiteX1" fmla="*/ 1883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26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43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43 w 10000"/>
                  <a:gd name="connsiteY1" fmla="*/ 0 h 10000"/>
                  <a:gd name="connsiteX2" fmla="*/ 10000 w 10000"/>
                  <a:gd name="connsiteY2" fmla="*/ 0 h 10000"/>
                  <a:gd name="connsiteX3" fmla="*/ 8034 w 10000"/>
                  <a:gd name="connsiteY3" fmla="*/ 9976 h 10000"/>
                  <a:gd name="connsiteX4" fmla="*/ 0 w 10000"/>
                  <a:gd name="connsiteY4" fmla="*/ 10000 h 10000"/>
                  <a:gd name="connsiteX0" fmla="*/ 0 w 9886"/>
                  <a:gd name="connsiteY0" fmla="*/ 10000 h 10000"/>
                  <a:gd name="connsiteX1" fmla="*/ 1843 w 9886"/>
                  <a:gd name="connsiteY1" fmla="*/ 0 h 10000"/>
                  <a:gd name="connsiteX2" fmla="*/ 9886 w 9886"/>
                  <a:gd name="connsiteY2" fmla="*/ 0 h 10000"/>
                  <a:gd name="connsiteX3" fmla="*/ 8034 w 9886"/>
                  <a:gd name="connsiteY3" fmla="*/ 9976 h 10000"/>
                  <a:gd name="connsiteX4" fmla="*/ 0 w 9886"/>
                  <a:gd name="connsiteY4" fmla="*/ 10000 h 10000"/>
                  <a:gd name="connsiteX0" fmla="*/ 0 w 10000"/>
                  <a:gd name="connsiteY0" fmla="*/ 10000 h 10000"/>
                  <a:gd name="connsiteX1" fmla="*/ 1864 w 10000"/>
                  <a:gd name="connsiteY1" fmla="*/ 0 h 10000"/>
                  <a:gd name="connsiteX2" fmla="*/ 10000 w 10000"/>
                  <a:gd name="connsiteY2" fmla="*/ 0 h 10000"/>
                  <a:gd name="connsiteX3" fmla="*/ 8138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864" y="0"/>
                    </a:lnTo>
                    <a:lnTo>
                      <a:pt x="10000" y="0"/>
                    </a:lnTo>
                    <a:lnTo>
                      <a:pt x="8138" y="10000"/>
                    </a:lnTo>
                    <a:lnTo>
                      <a:pt x="0" y="1000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5D4AF48-666D-988D-D2F5-92DCA7B8AF1B}"/>
                  </a:ext>
                </a:extLst>
              </p:cNvPr>
              <p:cNvSpPr/>
              <p:nvPr/>
            </p:nvSpPr>
            <p:spPr>
              <a:xfrm>
                <a:off x="5595915" y="2304042"/>
                <a:ext cx="625978" cy="62032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F3ECA250-AA7D-4989-3980-191AFAA65855}"/>
                  </a:ext>
                </a:extLst>
              </p:cNvPr>
              <p:cNvSpPr/>
              <p:nvPr/>
            </p:nvSpPr>
            <p:spPr>
              <a:xfrm flipV="1">
                <a:off x="5595915" y="2924361"/>
                <a:ext cx="625978" cy="78602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4" name="Picture 10" descr="Free vector elf owl standing on branch in cartoon style isolated on white background">
              <a:extLst>
                <a:ext uri="{FF2B5EF4-FFF2-40B4-BE49-F238E27FC236}">
                  <a16:creationId xmlns:a16="http://schemas.microsoft.com/office/drawing/2014/main" id="{5E665479-73A7-BC57-F616-B099B2F9ED4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583" b="91326" l="5911" r="95687">
                          <a14:foregroundMark x1="6070" y1="53191" x2="11502" y2="70376"/>
                          <a14:foregroundMark x1="11502" y1="70376" x2="58626" y2="60556"/>
                          <a14:foregroundMark x1="87220" y1="53191" x2="95687" y2="55646"/>
                          <a14:foregroundMark x1="73482" y1="71031" x2="67732" y2="87725"/>
                          <a14:foregroundMark x1="67732" y1="87725" x2="45208" y2="89198"/>
                          <a14:foregroundMark x1="45208" y1="89198" x2="33866" y2="79214"/>
                          <a14:foregroundMark x1="35144" y1="23241" x2="40415" y2="6547"/>
                          <a14:foregroundMark x1="40415" y1="6547" x2="58466" y2="4583"/>
                          <a14:foregroundMark x1="58466" y1="4583" x2="64217" y2="14566"/>
                          <a14:foregroundMark x1="40415" y1="14239" x2="57508" y2="14566"/>
                          <a14:foregroundMark x1="57508" y1="14566" x2="58626" y2="14239"/>
                          <a14:foregroundMark x1="37220" y1="91326" x2="70288" y2="88380"/>
                        </a14:backgroundRemoval>
                      </a14:imgEffect>
                    </a14:imgLayer>
                  </a14:imgProps>
                </a:ext>
                <a:ext uri="{28A0092B-C50C-407E-A947-70E740481C1C}">
                  <a14:useLocalDpi xmlns:a14="http://schemas.microsoft.com/office/drawing/2010/main" val="0"/>
                </a:ext>
              </a:extLst>
            </a:blip>
            <a:srcRect/>
            <a:stretch>
              <a:fillRect/>
            </a:stretch>
          </p:blipFill>
          <p:spPr bwMode="auto">
            <a:xfrm>
              <a:off x="4953000" y="1579117"/>
              <a:ext cx="1564454" cy="15245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55271408-5408-AF03-D2D9-F5DD922B485C}"/>
              </a:ext>
            </a:extLst>
          </p:cNvPr>
          <p:cNvGrpSpPr/>
          <p:nvPr/>
        </p:nvGrpSpPr>
        <p:grpSpPr>
          <a:xfrm>
            <a:off x="6564367" y="1054356"/>
            <a:ext cx="2208971" cy="2235052"/>
            <a:chOff x="6564367" y="1054356"/>
            <a:chExt cx="2208971" cy="2235052"/>
          </a:xfrm>
        </p:grpSpPr>
        <p:grpSp>
          <p:nvGrpSpPr>
            <p:cNvPr id="22" name="Group 21">
              <a:extLst>
                <a:ext uri="{FF2B5EF4-FFF2-40B4-BE49-F238E27FC236}">
                  <a16:creationId xmlns:a16="http://schemas.microsoft.com/office/drawing/2014/main" id="{B769F0A5-B65C-CBC8-7F7E-C2395E89AEDD}"/>
                </a:ext>
              </a:extLst>
            </p:cNvPr>
            <p:cNvGrpSpPr/>
            <p:nvPr/>
          </p:nvGrpSpPr>
          <p:grpSpPr>
            <a:xfrm>
              <a:off x="6564367" y="1832984"/>
              <a:ext cx="2208971" cy="1456424"/>
              <a:chOff x="6507492" y="2250908"/>
              <a:chExt cx="2208971" cy="1456424"/>
            </a:xfrm>
          </p:grpSpPr>
          <p:sp>
            <p:nvSpPr>
              <p:cNvPr id="23" name="Flowchart: Data 1">
                <a:extLst>
                  <a:ext uri="{FF2B5EF4-FFF2-40B4-BE49-F238E27FC236}">
                    <a16:creationId xmlns:a16="http://schemas.microsoft.com/office/drawing/2014/main" id="{9268FA20-902A-FDFE-3062-4C855384D23D}"/>
                  </a:ext>
                </a:extLst>
              </p:cNvPr>
              <p:cNvSpPr/>
              <p:nvPr/>
            </p:nvSpPr>
            <p:spPr>
              <a:xfrm>
                <a:off x="6507492" y="2250908"/>
                <a:ext cx="2208971" cy="51816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918"/>
                  <a:gd name="connsiteY0" fmla="*/ 10000 h 10000"/>
                  <a:gd name="connsiteX1" fmla="*/ 1918 w 9918"/>
                  <a:gd name="connsiteY1" fmla="*/ 0 h 10000"/>
                  <a:gd name="connsiteX2" fmla="*/ 9918 w 9918"/>
                  <a:gd name="connsiteY2" fmla="*/ 0 h 10000"/>
                  <a:gd name="connsiteX3" fmla="*/ 7918 w 9918"/>
                  <a:gd name="connsiteY3" fmla="*/ 10000 h 10000"/>
                  <a:gd name="connsiteX4" fmla="*/ 0 w 9918"/>
                  <a:gd name="connsiteY4" fmla="*/ 10000 h 10000"/>
                  <a:gd name="connsiteX0" fmla="*/ 0 w 10000"/>
                  <a:gd name="connsiteY0" fmla="*/ 10000 h 10000"/>
                  <a:gd name="connsiteX1" fmla="*/ 1883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26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43 w 10000"/>
                  <a:gd name="connsiteY1" fmla="*/ 0 h 10000"/>
                  <a:gd name="connsiteX2" fmla="*/ 10000 w 10000"/>
                  <a:gd name="connsiteY2" fmla="*/ 0 h 10000"/>
                  <a:gd name="connsiteX3" fmla="*/ 7983 w 10000"/>
                  <a:gd name="connsiteY3" fmla="*/ 10000 h 10000"/>
                  <a:gd name="connsiteX4" fmla="*/ 0 w 10000"/>
                  <a:gd name="connsiteY4" fmla="*/ 10000 h 10000"/>
                  <a:gd name="connsiteX0" fmla="*/ 0 w 10000"/>
                  <a:gd name="connsiteY0" fmla="*/ 10000 h 10000"/>
                  <a:gd name="connsiteX1" fmla="*/ 1843 w 10000"/>
                  <a:gd name="connsiteY1" fmla="*/ 0 h 10000"/>
                  <a:gd name="connsiteX2" fmla="*/ 10000 w 10000"/>
                  <a:gd name="connsiteY2" fmla="*/ 0 h 10000"/>
                  <a:gd name="connsiteX3" fmla="*/ 8034 w 10000"/>
                  <a:gd name="connsiteY3" fmla="*/ 9976 h 10000"/>
                  <a:gd name="connsiteX4" fmla="*/ 0 w 10000"/>
                  <a:gd name="connsiteY4" fmla="*/ 10000 h 10000"/>
                  <a:gd name="connsiteX0" fmla="*/ 0 w 9886"/>
                  <a:gd name="connsiteY0" fmla="*/ 10000 h 10000"/>
                  <a:gd name="connsiteX1" fmla="*/ 1843 w 9886"/>
                  <a:gd name="connsiteY1" fmla="*/ 0 h 10000"/>
                  <a:gd name="connsiteX2" fmla="*/ 9886 w 9886"/>
                  <a:gd name="connsiteY2" fmla="*/ 0 h 10000"/>
                  <a:gd name="connsiteX3" fmla="*/ 8034 w 9886"/>
                  <a:gd name="connsiteY3" fmla="*/ 9976 h 10000"/>
                  <a:gd name="connsiteX4" fmla="*/ 0 w 9886"/>
                  <a:gd name="connsiteY4" fmla="*/ 10000 h 10000"/>
                  <a:gd name="connsiteX0" fmla="*/ 0 w 10000"/>
                  <a:gd name="connsiteY0" fmla="*/ 10000 h 10000"/>
                  <a:gd name="connsiteX1" fmla="*/ 1864 w 10000"/>
                  <a:gd name="connsiteY1" fmla="*/ 0 h 10000"/>
                  <a:gd name="connsiteX2" fmla="*/ 10000 w 10000"/>
                  <a:gd name="connsiteY2" fmla="*/ 0 h 10000"/>
                  <a:gd name="connsiteX3" fmla="*/ 8138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864" y="0"/>
                    </a:lnTo>
                    <a:lnTo>
                      <a:pt x="10000" y="0"/>
                    </a:lnTo>
                    <a:lnTo>
                      <a:pt x="8138" y="10000"/>
                    </a:lnTo>
                    <a:lnTo>
                      <a:pt x="0" y="10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3D2CBBA-9402-0BC4-9897-0CF1DF593D8D}"/>
                  </a:ext>
                </a:extLst>
              </p:cNvPr>
              <p:cNvSpPr/>
              <p:nvPr/>
            </p:nvSpPr>
            <p:spPr>
              <a:xfrm>
                <a:off x="6507492" y="2771158"/>
                <a:ext cx="416702" cy="412936"/>
              </a:xfrm>
              <a:prstGeom prst="rect">
                <a:avLst/>
              </a:prstGeom>
              <a:solidFill>
                <a:srgbClr val="A8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545775C5-4CAD-FF76-A44B-158CABA6109D}"/>
                  </a:ext>
                </a:extLst>
              </p:cNvPr>
              <p:cNvSpPr/>
              <p:nvPr/>
            </p:nvSpPr>
            <p:spPr>
              <a:xfrm flipV="1">
                <a:off x="6507492" y="3184093"/>
                <a:ext cx="416702" cy="523239"/>
              </a:xfrm>
              <a:prstGeom prst="rtTriangle">
                <a:avLst/>
              </a:prstGeom>
              <a:solidFill>
                <a:srgbClr val="A8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6" name="Picture 12" descr="Free vector indian woman dancing">
              <a:extLst>
                <a:ext uri="{FF2B5EF4-FFF2-40B4-BE49-F238E27FC236}">
                  <a16:creationId xmlns:a16="http://schemas.microsoft.com/office/drawing/2014/main" id="{371D3007-D1F1-1FC8-1838-D17B16E6C2D5}"/>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6390" b="94569" l="18371" r="76518">
                          <a14:foregroundMark x1="18690" y1="22364" x2="30990" y2="29233"/>
                          <a14:foregroundMark x1="48562" y1="14217" x2="60383" y2="10064"/>
                          <a14:foregroundMark x1="42492" y1="18850" x2="53514" y2="6390"/>
                          <a14:foregroundMark x1="53514" y1="6390" x2="62300" y2="11182"/>
                          <a14:foregroundMark x1="42013" y1="18530" x2="55751" y2="27316"/>
                          <a14:foregroundMark x1="55751" y1="27316" x2="56230" y2="26518"/>
                          <a14:foregroundMark x1="43610" y1="23003" x2="44249" y2="17732"/>
                          <a14:foregroundMark x1="59585" y1="10863" x2="60383" y2="26198"/>
                          <a14:foregroundMark x1="66134" y1="15495" x2="76677" y2="28754"/>
                          <a14:foregroundMark x1="76677" y1="28754" x2="76038" y2="38019"/>
                          <a14:foregroundMark x1="39776" y1="94569" x2="52396" y2="88498"/>
                          <a14:foregroundMark x1="37061" y1="83866" x2="41214" y2="84984"/>
                        </a14:backgroundRemoval>
                      </a14:imgEffect>
                    </a14:imgLayer>
                  </a14:imgProps>
                </a:ext>
                <a:ext uri="{28A0092B-C50C-407E-A947-70E740481C1C}">
                  <a14:useLocalDpi xmlns:a14="http://schemas.microsoft.com/office/drawing/2010/main" val="0"/>
                </a:ext>
              </a:extLst>
            </a:blip>
            <a:srcRect l="16028" t="5900" r="19405"/>
            <a:stretch/>
          </p:blipFill>
          <p:spPr bwMode="auto">
            <a:xfrm>
              <a:off x="7242828" y="1054356"/>
              <a:ext cx="869396" cy="12670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055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p:tgtEl>
                                          <p:spTgt spid="8"/>
                                        </p:tgtEl>
                                        <p:attrNameLst>
                                          <p:attrName>ppt_x</p:attrName>
                                        </p:attrNameLst>
                                      </p:cBhvr>
                                      <p:tavLst>
                                        <p:tav tm="0">
                                          <p:val>
                                            <p:strVal val="#ppt_x-#ppt_w*1.125000"/>
                                          </p:val>
                                        </p:tav>
                                        <p:tav tm="100000">
                                          <p:val>
                                            <p:strVal val="#ppt_x"/>
                                          </p:val>
                                        </p:tav>
                                      </p:tavLst>
                                    </p:anim>
                                    <p:animEffect transition="in" filter="wipe(right)">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par>
                          <p:cTn id="21" fill="hold">
                            <p:stCondLst>
                              <p:cond delay="1000"/>
                            </p:stCondLst>
                            <p:childTnLst>
                              <p:par>
                                <p:cTn id="22" presetID="22" presetClass="entr" presetSubtype="8" fill="hold" grpId="0" nodeType="afterEffect">
                                  <p:stCondLst>
                                    <p:cond delay="50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1000"/>
                                        <p:tgtEl>
                                          <p:spTgt spid="26"/>
                                        </p:tgtEl>
                                      </p:cBhvr>
                                    </p:animEffect>
                                  </p:childTnLst>
                                </p:cTn>
                              </p:par>
                            </p:childTnLst>
                          </p:cTn>
                        </p:par>
                        <p:par>
                          <p:cTn id="25" fill="hold">
                            <p:stCondLst>
                              <p:cond delay="2500"/>
                            </p:stCondLst>
                            <p:childTnLst>
                              <p:par>
                                <p:cTn id="26" presetID="22" presetClass="entr" presetSubtype="8" fill="hold" nodeType="afterEffect">
                                  <p:stCondLst>
                                    <p:cond delay="50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1000"/>
                                        <p:tgtEl>
                                          <p:spTgt spid="4"/>
                                        </p:tgtEl>
                                      </p:cBhvr>
                                    </p:animEffect>
                                  </p:childTnLst>
                                </p:cTn>
                              </p:par>
                            </p:childTnLst>
                          </p:cTn>
                        </p:par>
                        <p:par>
                          <p:cTn id="29" fill="hold">
                            <p:stCondLst>
                              <p:cond delay="4000"/>
                            </p:stCondLst>
                            <p:childTnLst>
                              <p:par>
                                <p:cTn id="30" presetID="22" presetClass="entr" presetSubtype="8" fill="hold" grpId="0" nodeType="afterEffect">
                                  <p:stCondLst>
                                    <p:cond delay="50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1000"/>
                                        <p:tgtEl>
                                          <p:spTgt spid="27"/>
                                        </p:tgtEl>
                                      </p:cBhvr>
                                    </p:animEffect>
                                  </p:childTnLst>
                                </p:cTn>
                              </p:par>
                            </p:childTnLst>
                          </p:cTn>
                        </p:par>
                        <p:par>
                          <p:cTn id="33" fill="hold">
                            <p:stCondLst>
                              <p:cond delay="5500"/>
                            </p:stCondLst>
                            <p:childTnLst>
                              <p:par>
                                <p:cTn id="34" presetID="22" presetClass="entr" presetSubtype="8" fill="hold" nodeType="afterEffect">
                                  <p:stCondLst>
                                    <p:cond delay="50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000"/>
                                        <p:tgtEl>
                                          <p:spTgt spid="6"/>
                                        </p:tgtEl>
                                      </p:cBhvr>
                                    </p:animEffect>
                                  </p:childTnLst>
                                </p:cTn>
                              </p:par>
                            </p:childTnLst>
                          </p:cTn>
                        </p:par>
                        <p:par>
                          <p:cTn id="37" fill="hold">
                            <p:stCondLst>
                              <p:cond delay="7000"/>
                            </p:stCondLst>
                            <p:childTnLst>
                              <p:par>
                                <p:cTn id="38" presetID="22" presetClass="entr" presetSubtype="8" fill="hold" grpId="0" nodeType="afterEffect">
                                  <p:stCondLst>
                                    <p:cond delay="50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1000"/>
                                        <p:tgtEl>
                                          <p:spTgt spid="28"/>
                                        </p:tgtEl>
                                      </p:cBhvr>
                                    </p:animEffect>
                                  </p:childTnLst>
                                </p:cTn>
                              </p:par>
                            </p:childTnLst>
                          </p:cTn>
                        </p:par>
                        <p:par>
                          <p:cTn id="41" fill="hold">
                            <p:stCondLst>
                              <p:cond delay="8500"/>
                            </p:stCondLst>
                            <p:childTnLst>
                              <p:par>
                                <p:cTn id="42" presetID="22" presetClass="entr" presetSubtype="8" fill="hold" nodeType="afterEffect">
                                  <p:stCondLst>
                                    <p:cond delay="50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1000"/>
                                        <p:tgtEl>
                                          <p:spTgt spid="30"/>
                                        </p:tgtEl>
                                      </p:cBhvr>
                                    </p:animEffect>
                                  </p:childTnLst>
                                </p:cTn>
                              </p:par>
                            </p:childTnLst>
                          </p:cTn>
                        </p:par>
                        <p:par>
                          <p:cTn id="45" fill="hold">
                            <p:stCondLst>
                              <p:cond delay="10000"/>
                            </p:stCondLst>
                            <p:childTnLst>
                              <p:par>
                                <p:cTn id="46" presetID="22" presetClass="entr" presetSubtype="8" fill="hold" grpId="0" nodeType="afterEffect">
                                  <p:stCondLst>
                                    <p:cond delay="50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1000"/>
                                        <p:tgtEl>
                                          <p:spTgt spid="29"/>
                                        </p:tgtEl>
                                      </p:cBhvr>
                                    </p:animEffect>
                                  </p:childTnLst>
                                </p:cTn>
                              </p:par>
                            </p:childTnLst>
                          </p:cTn>
                        </p:par>
                      </p:childTnLst>
                    </p:cTn>
                  </p:par>
                </p:childTnLst>
              </p:cTn>
              <p:nextCondLst>
                <p:cond evt="onClick" delay="0">
                  <p:tgtEl>
                    <p:spTgt spid="8"/>
                  </p:tgtEl>
                </p:cond>
              </p:nextCondLst>
            </p:seq>
          </p:childTnLst>
        </p:cTn>
      </p:par>
    </p:tnLst>
    <p:bldLst>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F2B0D7-5909-E6C8-CA96-39B285F3D22D}"/>
              </a:ext>
            </a:extLst>
          </p:cNvPr>
          <p:cNvSpPr txBox="1">
            <a:spLocks/>
          </p:cNvSpPr>
          <p:nvPr/>
        </p:nvSpPr>
        <p:spPr>
          <a:xfrm>
            <a:off x="623392" y="188640"/>
            <a:ext cx="10552869" cy="654032"/>
          </a:xfrm>
          <a:prstGeom prst="rect">
            <a:avLst/>
          </a:prstGeom>
          <a:gradFill>
            <a:gsLst>
              <a:gs pos="6000">
                <a:srgbClr val="C00000">
                  <a:alpha val="34902"/>
                </a:srgbClr>
              </a:gs>
              <a:gs pos="50000">
                <a:srgbClr val="FFD579">
                  <a:alpha val="69020"/>
                </a:srgbClr>
              </a:gs>
              <a:gs pos="90000">
                <a:srgbClr val="00B0F0">
                  <a:shade val="100000"/>
                  <a:satMod val="115000"/>
                </a:srgbClr>
              </a:gs>
            </a:gsLst>
            <a:path path="circle">
              <a:fillToRect r="100000" b="100000"/>
            </a:path>
          </a:gradFill>
          <a:ln>
            <a:solidFill>
              <a:srgbClr val="C00000"/>
            </a:solidFill>
          </a:ln>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E" dirty="0">
                <a:latin typeface="Calibri" panose="020F0502020204030204" pitchFamily="34" charset="0"/>
                <a:ea typeface="Calibri" panose="020F0502020204030204" pitchFamily="34" charset="0"/>
              </a:rPr>
              <a:t>Sample Sentences</a:t>
            </a:r>
            <a:endParaRPr lang="en-IN" dirty="0"/>
          </a:p>
        </p:txBody>
      </p:sp>
      <p:sp>
        <p:nvSpPr>
          <p:cNvPr id="2" name="Rectangle: Rounded Corners 6">
            <a:extLst>
              <a:ext uri="{FF2B5EF4-FFF2-40B4-BE49-F238E27FC236}">
                <a16:creationId xmlns:a16="http://schemas.microsoft.com/office/drawing/2014/main" id="{0197223B-D7D2-1CC5-C9A3-04A76792ED77}"/>
              </a:ext>
            </a:extLst>
          </p:cNvPr>
          <p:cNvSpPr/>
          <p:nvPr/>
        </p:nvSpPr>
        <p:spPr>
          <a:xfrm>
            <a:off x="3791744" y="1292717"/>
            <a:ext cx="5973652" cy="576064"/>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marR="114300" lvl="0">
              <a:lnSpc>
                <a:spcPct val="114000"/>
              </a:lnSpc>
            </a:pPr>
            <a:r>
              <a:rPr lang="en-IE" sz="2400" u="none" strike="noStrike" dirty="0">
                <a:solidFill>
                  <a:schemeClr val="tx1"/>
                </a:solidFill>
                <a:effectLst/>
                <a:latin typeface="Calibri" panose="020F0502020204030204" pitchFamily="34" charset="0"/>
                <a:ea typeface="Calibri" panose="020F0502020204030204" pitchFamily="34" charset="0"/>
              </a:rPr>
              <a:t>5. We brush our teeth twice a day. </a:t>
            </a:r>
            <a:endParaRPr lang="en-AE" sz="2400" u="none" strike="noStrike" dirty="0">
              <a:solidFill>
                <a:schemeClr val="tx1"/>
              </a:solidFill>
              <a:effectLst/>
              <a:latin typeface="Calibri" panose="020F0502020204030204" pitchFamily="34" charset="0"/>
              <a:ea typeface="Calibri" panose="020F0502020204030204" pitchFamily="34" charset="0"/>
            </a:endParaRPr>
          </a:p>
        </p:txBody>
      </p:sp>
      <p:sp>
        <p:nvSpPr>
          <p:cNvPr id="4" name="Rectangle: Rounded Corners 6">
            <a:extLst>
              <a:ext uri="{FF2B5EF4-FFF2-40B4-BE49-F238E27FC236}">
                <a16:creationId xmlns:a16="http://schemas.microsoft.com/office/drawing/2014/main" id="{2DC1FCDA-71C0-97DE-1D3A-5FC5A16D77A3}"/>
              </a:ext>
            </a:extLst>
          </p:cNvPr>
          <p:cNvSpPr/>
          <p:nvPr/>
        </p:nvSpPr>
        <p:spPr>
          <a:xfrm>
            <a:off x="3791744" y="2840894"/>
            <a:ext cx="5939881" cy="606108"/>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marR="114300" lvl="0">
              <a:lnSpc>
                <a:spcPct val="114000"/>
              </a:lnSpc>
            </a:pPr>
            <a:r>
              <a:rPr lang="en-IE" sz="2400" u="none" strike="noStrike" dirty="0">
                <a:solidFill>
                  <a:schemeClr val="tx1"/>
                </a:solidFill>
                <a:effectLst/>
                <a:latin typeface="Calibri" panose="020F0502020204030204" pitchFamily="34" charset="0"/>
                <a:ea typeface="Calibri" panose="020F0502020204030204" pitchFamily="34" charset="0"/>
              </a:rPr>
              <a:t>6. The policemen are controlling the traffic.</a:t>
            </a:r>
            <a:endParaRPr lang="en-AE" sz="2400" u="none" strike="noStrike" dirty="0">
              <a:solidFill>
                <a:schemeClr val="tx1"/>
              </a:solidFill>
              <a:effectLst/>
              <a:latin typeface="Calibri" panose="020F0502020204030204" pitchFamily="34" charset="0"/>
              <a:ea typeface="Calibri" panose="020F0502020204030204" pitchFamily="34" charset="0"/>
            </a:endParaRPr>
          </a:p>
        </p:txBody>
      </p:sp>
      <p:sp>
        <p:nvSpPr>
          <p:cNvPr id="5" name="Rectangle: Rounded Corners 6">
            <a:extLst>
              <a:ext uri="{FF2B5EF4-FFF2-40B4-BE49-F238E27FC236}">
                <a16:creationId xmlns:a16="http://schemas.microsoft.com/office/drawing/2014/main" id="{BAF13F69-7078-6B08-03F6-C931FE5F9911}"/>
              </a:ext>
            </a:extLst>
          </p:cNvPr>
          <p:cNvSpPr/>
          <p:nvPr/>
        </p:nvSpPr>
        <p:spPr>
          <a:xfrm>
            <a:off x="3791744" y="4136486"/>
            <a:ext cx="5973652" cy="576064"/>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marR="114300" lvl="0">
              <a:lnSpc>
                <a:spcPct val="114000"/>
              </a:lnSpc>
            </a:pPr>
            <a:r>
              <a:rPr lang="en-IE" sz="2400" u="none" strike="noStrike" dirty="0">
                <a:solidFill>
                  <a:schemeClr val="tx1"/>
                </a:solidFill>
                <a:effectLst/>
                <a:latin typeface="Calibri" panose="020F0502020204030204" pitchFamily="34" charset="0"/>
                <a:ea typeface="Calibri" panose="020F0502020204030204" pitchFamily="34" charset="0"/>
              </a:rPr>
              <a:t>7. My grandparents stay with us.</a:t>
            </a:r>
            <a:endParaRPr lang="en-AE" sz="2400" u="none" strike="noStrike" dirty="0">
              <a:solidFill>
                <a:schemeClr val="tx1"/>
              </a:solidFill>
              <a:effectLst/>
              <a:latin typeface="Calibri" panose="020F0502020204030204" pitchFamily="34" charset="0"/>
              <a:ea typeface="Calibri" panose="020F0502020204030204" pitchFamily="34" charset="0"/>
            </a:endParaRPr>
          </a:p>
        </p:txBody>
      </p:sp>
      <p:sp>
        <p:nvSpPr>
          <p:cNvPr id="6" name="Rectangle: Rounded Corners 6">
            <a:extLst>
              <a:ext uri="{FF2B5EF4-FFF2-40B4-BE49-F238E27FC236}">
                <a16:creationId xmlns:a16="http://schemas.microsoft.com/office/drawing/2014/main" id="{DCC3E56F-975F-0024-E99B-605E70667690}"/>
              </a:ext>
            </a:extLst>
          </p:cNvPr>
          <p:cNvSpPr/>
          <p:nvPr/>
        </p:nvSpPr>
        <p:spPr>
          <a:xfrm>
            <a:off x="3814520" y="5445224"/>
            <a:ext cx="6003670" cy="576064"/>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marR="114300" lvl="0">
              <a:lnSpc>
                <a:spcPct val="114000"/>
              </a:lnSpc>
            </a:pPr>
            <a:r>
              <a:rPr lang="en-IE" sz="2400" u="none" strike="noStrike" dirty="0">
                <a:solidFill>
                  <a:schemeClr val="tx1"/>
                </a:solidFill>
                <a:effectLst/>
                <a:latin typeface="Calibri" panose="020F0502020204030204" pitchFamily="34" charset="0"/>
                <a:ea typeface="Calibri" panose="020F0502020204030204" pitchFamily="34" charset="0"/>
              </a:rPr>
              <a:t>8. His father is waiting for the bus.</a:t>
            </a:r>
            <a:endParaRPr lang="en-AE" sz="2400" u="none" strike="noStrike" dirty="0">
              <a:solidFill>
                <a:schemeClr val="tx1"/>
              </a:solidFill>
              <a:effectLst/>
              <a:latin typeface="Calibri" panose="020F0502020204030204" pitchFamily="34" charset="0"/>
              <a:ea typeface="Calibri" panose="020F0502020204030204" pitchFamily="34" charset="0"/>
            </a:endParaRPr>
          </a:p>
        </p:txBody>
      </p:sp>
      <p:pic>
        <p:nvPicPr>
          <p:cNvPr id="7" name="Picture 2" descr="Free vector cute happy smiling child isolated on white">
            <a:extLst>
              <a:ext uri="{FF2B5EF4-FFF2-40B4-BE49-F238E27FC236}">
                <a16:creationId xmlns:a16="http://schemas.microsoft.com/office/drawing/2014/main" id="{33AA318C-722B-D8AF-1201-3E0EEC2D6B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25" y="1008725"/>
            <a:ext cx="781675" cy="163924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76F531D-1736-8BA8-13BD-BEE7E1A3A599}"/>
              </a:ext>
            </a:extLst>
          </p:cNvPr>
          <p:cNvGrpSpPr/>
          <p:nvPr/>
        </p:nvGrpSpPr>
        <p:grpSpPr>
          <a:xfrm>
            <a:off x="859500" y="1266646"/>
            <a:ext cx="2762970" cy="1547373"/>
            <a:chOff x="1295340" y="1351794"/>
            <a:chExt cx="2762970" cy="1547373"/>
          </a:xfrm>
        </p:grpSpPr>
        <p:sp>
          <p:nvSpPr>
            <p:cNvPr id="9" name="TextBox 8">
              <a:extLst>
                <a:ext uri="{FF2B5EF4-FFF2-40B4-BE49-F238E27FC236}">
                  <a16:creationId xmlns:a16="http://schemas.microsoft.com/office/drawing/2014/main" id="{051BD4D4-69EC-98AC-E887-7F1AB179ED4F}"/>
                </a:ext>
              </a:extLst>
            </p:cNvPr>
            <p:cNvSpPr txBox="1"/>
            <p:nvPr/>
          </p:nvSpPr>
          <p:spPr>
            <a:xfrm>
              <a:off x="1343472" y="1351794"/>
              <a:ext cx="2714838" cy="83099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a:solidFill>
                <a:srgbClr val="00B050"/>
              </a:solidFill>
            </a:ln>
            <a:scene3d>
              <a:camera prst="orthographicFront"/>
              <a:lightRig rig="threePt" dir="t"/>
            </a:scene3d>
            <a:sp3d>
              <a:bevelT w="165100" prst="coolSlant"/>
            </a:sp3d>
          </p:spPr>
          <p:txBody>
            <a:bodyPr wrap="square" rtlCol="0">
              <a:spAutoFit/>
            </a:bodyPr>
            <a:lstStyle/>
            <a:p>
              <a:pPr algn="ctr"/>
              <a:r>
                <a:rPr lang="en-US" sz="2400" i="1" dirty="0"/>
                <a:t>C</a:t>
              </a:r>
              <a:r>
                <a:rPr lang="en-AE" sz="2400" i="1" dirty="0"/>
                <a:t>lick here for some sample sentences</a:t>
              </a:r>
            </a:p>
          </p:txBody>
        </p:sp>
        <p:pic>
          <p:nvPicPr>
            <p:cNvPr id="10" name="Graphic 9" descr="Cursor with solid fill">
              <a:extLst>
                <a:ext uri="{FF2B5EF4-FFF2-40B4-BE49-F238E27FC236}">
                  <a16:creationId xmlns:a16="http://schemas.microsoft.com/office/drawing/2014/main" id="{4D73F1E7-3578-560B-750D-EF74A9FA1E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563774">
              <a:off x="1295340" y="1979035"/>
              <a:ext cx="920132" cy="920132"/>
            </a:xfrm>
            <a:prstGeom prst="rect">
              <a:avLst/>
            </a:prstGeom>
            <a:scene3d>
              <a:camera prst="orthographicFront"/>
              <a:lightRig rig="threePt" dir="t"/>
            </a:scene3d>
            <a:sp3d>
              <a:bevelT/>
            </a:sp3d>
          </p:spPr>
        </p:pic>
      </p:grpSp>
      <p:pic>
        <p:nvPicPr>
          <p:cNvPr id="2050" name="Picture 2" descr="Free vector sticker design with a boy brushing his tooth cartoon character">
            <a:extLst>
              <a:ext uri="{FF2B5EF4-FFF2-40B4-BE49-F238E27FC236}">
                <a16:creationId xmlns:a16="http://schemas.microsoft.com/office/drawing/2014/main" id="{52140E5B-ABC6-9CD4-E174-F945BF96EB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52307" y="967423"/>
            <a:ext cx="1197121" cy="12266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vector police officer regulating traffic set policeman stopping standing with camera device showing stop sign giving signal to drive safe driving vector illustration man in uniform on white background">
            <a:extLst>
              <a:ext uri="{FF2B5EF4-FFF2-40B4-BE49-F238E27FC236}">
                <a16:creationId xmlns:a16="http://schemas.microsoft.com/office/drawing/2014/main" id="{AFB01048-07F8-F2E2-1F71-2A83505E57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8078"/>
          <a:stretch/>
        </p:blipFill>
        <p:spPr bwMode="auto">
          <a:xfrm>
            <a:off x="10639904" y="2194075"/>
            <a:ext cx="808283" cy="18435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ree vector grandparents with grandsons in park">
            <a:extLst>
              <a:ext uri="{FF2B5EF4-FFF2-40B4-BE49-F238E27FC236}">
                <a16:creationId xmlns:a16="http://schemas.microsoft.com/office/drawing/2014/main" id="{8D48C2AD-5F13-583F-11A2-B8E3650139D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28549" y="3819625"/>
            <a:ext cx="1444636" cy="14446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ree vector bus stop concept illustration">
            <a:extLst>
              <a:ext uri="{FF2B5EF4-FFF2-40B4-BE49-F238E27FC236}">
                <a16:creationId xmlns:a16="http://schemas.microsoft.com/office/drawing/2014/main" id="{58DCF324-F193-49A8-CBC9-79EF938EB3D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717" t="14447" r="18630" b="14562"/>
          <a:stretch/>
        </p:blipFill>
        <p:spPr bwMode="auto">
          <a:xfrm>
            <a:off x="10252307" y="5308556"/>
            <a:ext cx="1174891" cy="116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90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ppt_x</p:attrName>
                                        </p:attrNameLst>
                                      </p:cBhvr>
                                      <p:tavLst>
                                        <p:tav tm="0">
                                          <p:val>
                                            <p:strVal val="#ppt_x-#ppt_w*1.125000"/>
                                          </p:val>
                                        </p:tav>
                                        <p:tav tm="100000">
                                          <p:val>
                                            <p:strVal val="#ppt_x"/>
                                          </p:val>
                                        </p:tav>
                                      </p:tavLst>
                                    </p:anim>
                                    <p:animEffect transition="in" filter="wipe(righ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par>
                          <p:cTn id="21" fill="hold">
                            <p:stCondLst>
                              <p:cond delay="1000"/>
                            </p:stCondLst>
                            <p:childTnLst>
                              <p:par>
                                <p:cTn id="22" presetID="22" presetClass="entr" presetSubtype="8" fill="hold" nodeType="afterEffect">
                                  <p:stCondLst>
                                    <p:cond delay="500"/>
                                  </p:stCondLst>
                                  <p:childTnLst>
                                    <p:set>
                                      <p:cBhvr>
                                        <p:cTn id="23" dur="1" fill="hold">
                                          <p:stCondLst>
                                            <p:cond delay="0"/>
                                          </p:stCondLst>
                                        </p:cTn>
                                        <p:tgtEl>
                                          <p:spTgt spid="2050"/>
                                        </p:tgtEl>
                                        <p:attrNameLst>
                                          <p:attrName>style.visibility</p:attrName>
                                        </p:attrNameLst>
                                      </p:cBhvr>
                                      <p:to>
                                        <p:strVal val="visible"/>
                                      </p:to>
                                    </p:set>
                                    <p:animEffect transition="in" filter="wipe(left)">
                                      <p:cBhvr>
                                        <p:cTn id="24" dur="1000"/>
                                        <p:tgtEl>
                                          <p:spTgt spid="2050"/>
                                        </p:tgtEl>
                                      </p:cBhvr>
                                    </p:animEffect>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1000"/>
                                        <p:tgtEl>
                                          <p:spTgt spid="4"/>
                                        </p:tgtEl>
                                      </p:cBhvr>
                                    </p:animEffect>
                                  </p:childTnLst>
                                </p:cTn>
                              </p:par>
                            </p:childTnLst>
                          </p:cTn>
                        </p:par>
                        <p:par>
                          <p:cTn id="29" fill="hold">
                            <p:stCondLst>
                              <p:cond delay="4000"/>
                            </p:stCondLst>
                            <p:childTnLst>
                              <p:par>
                                <p:cTn id="30" presetID="22" presetClass="entr" presetSubtype="8" fill="hold" nodeType="afterEffect">
                                  <p:stCondLst>
                                    <p:cond delay="500"/>
                                  </p:stCondLst>
                                  <p:childTnLst>
                                    <p:set>
                                      <p:cBhvr>
                                        <p:cTn id="31" dur="1" fill="hold">
                                          <p:stCondLst>
                                            <p:cond delay="0"/>
                                          </p:stCondLst>
                                        </p:cTn>
                                        <p:tgtEl>
                                          <p:spTgt spid="2052"/>
                                        </p:tgtEl>
                                        <p:attrNameLst>
                                          <p:attrName>style.visibility</p:attrName>
                                        </p:attrNameLst>
                                      </p:cBhvr>
                                      <p:to>
                                        <p:strVal val="visible"/>
                                      </p:to>
                                    </p:set>
                                    <p:animEffect transition="in" filter="wipe(left)">
                                      <p:cBhvr>
                                        <p:cTn id="32" dur="1000"/>
                                        <p:tgtEl>
                                          <p:spTgt spid="2052"/>
                                        </p:tgtEl>
                                      </p:cBhvr>
                                    </p:animEffect>
                                  </p:childTnLst>
                                </p:cTn>
                              </p:par>
                            </p:childTnLst>
                          </p:cTn>
                        </p:par>
                        <p:par>
                          <p:cTn id="33" fill="hold">
                            <p:stCondLst>
                              <p:cond delay="5500"/>
                            </p:stCondLst>
                            <p:childTnLst>
                              <p:par>
                                <p:cTn id="34" presetID="22" presetClass="entr" presetSubtype="8" fill="hold" grpId="0" nodeType="afterEffect">
                                  <p:stCondLst>
                                    <p:cond delay="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1000"/>
                                        <p:tgtEl>
                                          <p:spTgt spid="5"/>
                                        </p:tgtEl>
                                      </p:cBhvr>
                                    </p:animEffect>
                                  </p:childTnLst>
                                </p:cTn>
                              </p:par>
                            </p:childTnLst>
                          </p:cTn>
                        </p:par>
                        <p:par>
                          <p:cTn id="37" fill="hold">
                            <p:stCondLst>
                              <p:cond delay="7000"/>
                            </p:stCondLst>
                            <p:childTnLst>
                              <p:par>
                                <p:cTn id="38" presetID="22" presetClass="entr" presetSubtype="8" fill="hold" nodeType="afterEffect">
                                  <p:stCondLst>
                                    <p:cond delay="500"/>
                                  </p:stCondLst>
                                  <p:childTnLst>
                                    <p:set>
                                      <p:cBhvr>
                                        <p:cTn id="39" dur="1" fill="hold">
                                          <p:stCondLst>
                                            <p:cond delay="0"/>
                                          </p:stCondLst>
                                        </p:cTn>
                                        <p:tgtEl>
                                          <p:spTgt spid="2056"/>
                                        </p:tgtEl>
                                        <p:attrNameLst>
                                          <p:attrName>style.visibility</p:attrName>
                                        </p:attrNameLst>
                                      </p:cBhvr>
                                      <p:to>
                                        <p:strVal val="visible"/>
                                      </p:to>
                                    </p:set>
                                    <p:animEffect transition="in" filter="wipe(left)">
                                      <p:cBhvr>
                                        <p:cTn id="40" dur="1000"/>
                                        <p:tgtEl>
                                          <p:spTgt spid="2056"/>
                                        </p:tgtEl>
                                      </p:cBhvr>
                                    </p:animEffect>
                                  </p:childTnLst>
                                </p:cTn>
                              </p:par>
                            </p:childTnLst>
                          </p:cTn>
                        </p:par>
                        <p:par>
                          <p:cTn id="41" fill="hold">
                            <p:stCondLst>
                              <p:cond delay="8500"/>
                            </p:stCondLst>
                            <p:childTnLst>
                              <p:par>
                                <p:cTn id="42" presetID="22" presetClass="entr" presetSubtype="8" fill="hold" grpId="0" nodeType="afterEffect">
                                  <p:stCondLst>
                                    <p:cond delay="50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1000"/>
                                        <p:tgtEl>
                                          <p:spTgt spid="6"/>
                                        </p:tgtEl>
                                      </p:cBhvr>
                                    </p:animEffect>
                                  </p:childTnLst>
                                </p:cTn>
                              </p:par>
                            </p:childTnLst>
                          </p:cTn>
                        </p:par>
                        <p:par>
                          <p:cTn id="45" fill="hold">
                            <p:stCondLst>
                              <p:cond delay="10000"/>
                            </p:stCondLst>
                            <p:childTnLst>
                              <p:par>
                                <p:cTn id="46" presetID="22" presetClass="entr" presetSubtype="8" fill="hold" nodeType="afterEffect">
                                  <p:stCondLst>
                                    <p:cond delay="500"/>
                                  </p:stCondLst>
                                  <p:childTnLst>
                                    <p:set>
                                      <p:cBhvr>
                                        <p:cTn id="47" dur="1" fill="hold">
                                          <p:stCondLst>
                                            <p:cond delay="0"/>
                                          </p:stCondLst>
                                        </p:cTn>
                                        <p:tgtEl>
                                          <p:spTgt spid="2058"/>
                                        </p:tgtEl>
                                        <p:attrNameLst>
                                          <p:attrName>style.visibility</p:attrName>
                                        </p:attrNameLst>
                                      </p:cBhvr>
                                      <p:to>
                                        <p:strVal val="visible"/>
                                      </p:to>
                                    </p:set>
                                    <p:animEffect transition="in" filter="wipe(left)">
                                      <p:cBhvr>
                                        <p:cTn id="48" dur="1000"/>
                                        <p:tgtEl>
                                          <p:spTgt spid="2058"/>
                                        </p:tgtEl>
                                      </p:cBhvr>
                                    </p:animEffect>
                                  </p:childTnLst>
                                </p:cTn>
                              </p:par>
                            </p:childTnLst>
                          </p:cTn>
                        </p:par>
                      </p:childTnLst>
                    </p:cTn>
                  </p:par>
                </p:childTnLst>
              </p:cTn>
              <p:nextCondLst>
                <p:cond evt="onClick" delay="0">
                  <p:tgtEl>
                    <p:spTgt spid="8"/>
                  </p:tgtEl>
                </p:cond>
              </p:nextCondLst>
            </p:seq>
          </p:childTnLst>
        </p:cTn>
      </p:par>
    </p:tnLst>
    <p:bldLst>
      <p:bldP spid="2"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F2B0D7-5909-E6C8-CA96-39B285F3D22D}"/>
              </a:ext>
            </a:extLst>
          </p:cNvPr>
          <p:cNvSpPr txBox="1">
            <a:spLocks/>
          </p:cNvSpPr>
          <p:nvPr/>
        </p:nvSpPr>
        <p:spPr>
          <a:xfrm>
            <a:off x="623392" y="188640"/>
            <a:ext cx="10552869" cy="654032"/>
          </a:xfrm>
          <a:prstGeom prst="rect">
            <a:avLst/>
          </a:prstGeom>
          <a:gradFill>
            <a:gsLst>
              <a:gs pos="6000">
                <a:srgbClr val="C00000">
                  <a:alpha val="34902"/>
                </a:srgbClr>
              </a:gs>
              <a:gs pos="50000">
                <a:srgbClr val="FFD579">
                  <a:alpha val="69020"/>
                </a:srgbClr>
              </a:gs>
              <a:gs pos="90000">
                <a:srgbClr val="00B0F0">
                  <a:shade val="100000"/>
                  <a:satMod val="115000"/>
                </a:srgbClr>
              </a:gs>
            </a:gsLst>
            <a:path path="circle">
              <a:fillToRect r="100000" b="100000"/>
            </a:path>
          </a:gradFill>
          <a:ln>
            <a:solidFill>
              <a:srgbClr val="C00000"/>
            </a:solidFill>
          </a:ln>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E" dirty="0">
                <a:latin typeface="Calibri" panose="020F0502020204030204" pitchFamily="34" charset="0"/>
                <a:ea typeface="Calibri" panose="020F0502020204030204" pitchFamily="34" charset="0"/>
              </a:rPr>
              <a:t>Sample Sentences</a:t>
            </a:r>
            <a:endParaRPr lang="en-IN" dirty="0"/>
          </a:p>
        </p:txBody>
      </p:sp>
      <p:cxnSp>
        <p:nvCxnSpPr>
          <p:cNvPr id="2" name="Straight Connector 1">
            <a:extLst>
              <a:ext uri="{FF2B5EF4-FFF2-40B4-BE49-F238E27FC236}">
                <a16:creationId xmlns:a16="http://schemas.microsoft.com/office/drawing/2014/main" id="{F90E2B78-0E57-842E-7433-5772E4318AD3}"/>
              </a:ext>
            </a:extLst>
          </p:cNvPr>
          <p:cNvCxnSpPr>
            <a:cxnSpLocks/>
            <a:stCxn id="7" idx="1"/>
          </p:cNvCxnSpPr>
          <p:nvPr/>
        </p:nvCxnSpPr>
        <p:spPr>
          <a:xfrm flipH="1" flipV="1">
            <a:off x="3270737" y="4795126"/>
            <a:ext cx="1799628" cy="2026"/>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22" name="Picture 2" descr="Free vector cute happy smiling child isolated on white">
            <a:extLst>
              <a:ext uri="{FF2B5EF4-FFF2-40B4-BE49-F238E27FC236}">
                <a16:creationId xmlns:a16="http://schemas.microsoft.com/office/drawing/2014/main" id="{C00BB404-6EDE-4220-CDED-7E5B9487CF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25" y="1008725"/>
            <a:ext cx="999430" cy="209589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6C07BF4D-8DC7-30EB-66E0-5838296830D2}"/>
              </a:ext>
            </a:extLst>
          </p:cNvPr>
          <p:cNvGrpSpPr/>
          <p:nvPr/>
        </p:nvGrpSpPr>
        <p:grpSpPr>
          <a:xfrm>
            <a:off x="1093301" y="1319414"/>
            <a:ext cx="2762970" cy="1547373"/>
            <a:chOff x="1295340" y="1351794"/>
            <a:chExt cx="2762970" cy="1547373"/>
          </a:xfrm>
        </p:grpSpPr>
        <p:sp>
          <p:nvSpPr>
            <p:cNvPr id="24" name="TextBox 23">
              <a:extLst>
                <a:ext uri="{FF2B5EF4-FFF2-40B4-BE49-F238E27FC236}">
                  <a16:creationId xmlns:a16="http://schemas.microsoft.com/office/drawing/2014/main" id="{089FFE4A-D08F-A2E0-1149-3D104C254260}"/>
                </a:ext>
              </a:extLst>
            </p:cNvPr>
            <p:cNvSpPr txBox="1"/>
            <p:nvPr/>
          </p:nvSpPr>
          <p:spPr>
            <a:xfrm>
              <a:off x="1343472" y="1351794"/>
              <a:ext cx="2714838" cy="83099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a:solidFill>
                <a:srgbClr val="00B050"/>
              </a:solidFill>
            </a:ln>
            <a:scene3d>
              <a:camera prst="orthographicFront"/>
              <a:lightRig rig="threePt" dir="t"/>
            </a:scene3d>
            <a:sp3d>
              <a:bevelT w="165100" prst="coolSlant"/>
            </a:sp3d>
          </p:spPr>
          <p:txBody>
            <a:bodyPr wrap="square" rtlCol="0">
              <a:spAutoFit/>
            </a:bodyPr>
            <a:lstStyle/>
            <a:p>
              <a:pPr algn="ctr"/>
              <a:r>
                <a:rPr lang="en-US" sz="2400" i="1" dirty="0"/>
                <a:t>C</a:t>
              </a:r>
              <a:r>
                <a:rPr lang="en-AE" sz="2400" i="1" dirty="0"/>
                <a:t>lick here for some sample sentences</a:t>
              </a:r>
            </a:p>
          </p:txBody>
        </p:sp>
        <p:pic>
          <p:nvPicPr>
            <p:cNvPr id="25" name="Graphic 24" descr="Cursor with solid fill">
              <a:extLst>
                <a:ext uri="{FF2B5EF4-FFF2-40B4-BE49-F238E27FC236}">
                  <a16:creationId xmlns:a16="http://schemas.microsoft.com/office/drawing/2014/main" id="{20166106-3A71-7E65-42C9-C7C94DC248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563774">
              <a:off x="1295340" y="1979035"/>
              <a:ext cx="920132" cy="920132"/>
            </a:xfrm>
            <a:prstGeom prst="rect">
              <a:avLst/>
            </a:prstGeom>
            <a:scene3d>
              <a:camera prst="orthographicFront"/>
              <a:lightRig rig="threePt" dir="t"/>
            </a:scene3d>
            <a:sp3d>
              <a:bevelT/>
            </a:sp3d>
          </p:spPr>
        </p:pic>
      </p:grpSp>
      <p:grpSp>
        <p:nvGrpSpPr>
          <p:cNvPr id="26" name="Group 25">
            <a:extLst>
              <a:ext uri="{FF2B5EF4-FFF2-40B4-BE49-F238E27FC236}">
                <a16:creationId xmlns:a16="http://schemas.microsoft.com/office/drawing/2014/main" id="{7ACC8130-99FC-3651-A4BB-D339CBAD29E8}"/>
              </a:ext>
            </a:extLst>
          </p:cNvPr>
          <p:cNvGrpSpPr/>
          <p:nvPr/>
        </p:nvGrpSpPr>
        <p:grpSpPr>
          <a:xfrm>
            <a:off x="3287688" y="2023513"/>
            <a:ext cx="7966938" cy="2766550"/>
            <a:chOff x="3287688" y="1138709"/>
            <a:chExt cx="7966938" cy="2766550"/>
          </a:xfrm>
        </p:grpSpPr>
        <p:grpSp>
          <p:nvGrpSpPr>
            <p:cNvPr id="10" name="Group 9">
              <a:extLst>
                <a:ext uri="{FF2B5EF4-FFF2-40B4-BE49-F238E27FC236}">
                  <a16:creationId xmlns:a16="http://schemas.microsoft.com/office/drawing/2014/main" id="{F27E7BC5-5466-9C2D-3CCE-BD7F6C7E23D3}"/>
                </a:ext>
              </a:extLst>
            </p:cNvPr>
            <p:cNvGrpSpPr/>
            <p:nvPr/>
          </p:nvGrpSpPr>
          <p:grpSpPr>
            <a:xfrm>
              <a:off x="3287688" y="1138709"/>
              <a:ext cx="7966938" cy="2766550"/>
              <a:chOff x="2697054" y="1067547"/>
              <a:chExt cx="7966938" cy="2766550"/>
            </a:xfrm>
          </p:grpSpPr>
          <p:sp>
            <p:nvSpPr>
              <p:cNvPr id="11" name="Freeform 10">
                <a:extLst>
                  <a:ext uri="{FF2B5EF4-FFF2-40B4-BE49-F238E27FC236}">
                    <a16:creationId xmlns:a16="http://schemas.microsoft.com/office/drawing/2014/main" id="{D699BCAE-DD4D-E8DE-C2D0-D9E7C26B7E07}"/>
                  </a:ext>
                </a:extLst>
              </p:cNvPr>
              <p:cNvSpPr/>
              <p:nvPr/>
            </p:nvSpPr>
            <p:spPr>
              <a:xfrm>
                <a:off x="2697054" y="1067547"/>
                <a:ext cx="1788937" cy="2766550"/>
              </a:xfrm>
              <a:custGeom>
                <a:avLst/>
                <a:gdLst>
                  <a:gd name="connsiteX0" fmla="*/ 1755228 w 1765738"/>
                  <a:gd name="connsiteY0" fmla="*/ 1723697 h 2774731"/>
                  <a:gd name="connsiteX1" fmla="*/ 0 w 1765738"/>
                  <a:gd name="connsiteY1" fmla="*/ 2774731 h 2774731"/>
                  <a:gd name="connsiteX2" fmla="*/ 1765738 w 1765738"/>
                  <a:gd name="connsiteY2" fmla="*/ 0 h 2774731"/>
                  <a:gd name="connsiteX3" fmla="*/ 1755228 w 1765738"/>
                  <a:gd name="connsiteY3" fmla="*/ 1723697 h 2774731"/>
                  <a:gd name="connsiteX0" fmla="*/ 1755228 w 1782829"/>
                  <a:gd name="connsiteY0" fmla="*/ 1725834 h 2776868"/>
                  <a:gd name="connsiteX1" fmla="*/ 0 w 1782829"/>
                  <a:gd name="connsiteY1" fmla="*/ 2776868 h 2776868"/>
                  <a:gd name="connsiteX2" fmla="*/ 1782829 w 1782829"/>
                  <a:gd name="connsiteY2" fmla="*/ 0 h 2776868"/>
                  <a:gd name="connsiteX3" fmla="*/ 1755228 w 1782829"/>
                  <a:gd name="connsiteY3" fmla="*/ 1725834 h 2776868"/>
                  <a:gd name="connsiteX0" fmla="*/ 1776592 w 1782829"/>
                  <a:gd name="connsiteY0" fmla="*/ 1723697 h 2776868"/>
                  <a:gd name="connsiteX1" fmla="*/ 0 w 1782829"/>
                  <a:gd name="connsiteY1" fmla="*/ 2776868 h 2776868"/>
                  <a:gd name="connsiteX2" fmla="*/ 1782829 w 1782829"/>
                  <a:gd name="connsiteY2" fmla="*/ 0 h 2776868"/>
                  <a:gd name="connsiteX3" fmla="*/ 1776592 w 1782829"/>
                  <a:gd name="connsiteY3" fmla="*/ 1723697 h 2776868"/>
                  <a:gd name="connsiteX0" fmla="*/ 1776592 w 1782829"/>
                  <a:gd name="connsiteY0" fmla="*/ 1727970 h 2781141"/>
                  <a:gd name="connsiteX1" fmla="*/ 0 w 1782829"/>
                  <a:gd name="connsiteY1" fmla="*/ 2781141 h 2781141"/>
                  <a:gd name="connsiteX2" fmla="*/ 1782829 w 1782829"/>
                  <a:gd name="connsiteY2" fmla="*/ 0 h 2781141"/>
                  <a:gd name="connsiteX3" fmla="*/ 1776592 w 1782829"/>
                  <a:gd name="connsiteY3" fmla="*/ 1727970 h 2781141"/>
                  <a:gd name="connsiteX0" fmla="*/ 1781456 w 1787693"/>
                  <a:gd name="connsiteY0" fmla="*/ 1727970 h 2766550"/>
                  <a:gd name="connsiteX1" fmla="*/ 0 w 1787693"/>
                  <a:gd name="connsiteY1" fmla="*/ 2766550 h 2766550"/>
                  <a:gd name="connsiteX2" fmla="*/ 1787693 w 1787693"/>
                  <a:gd name="connsiteY2" fmla="*/ 0 h 2766550"/>
                  <a:gd name="connsiteX3" fmla="*/ 1781456 w 1787693"/>
                  <a:gd name="connsiteY3" fmla="*/ 1727970 h 2766550"/>
                  <a:gd name="connsiteX0" fmla="*/ 1783623 w 1787693"/>
                  <a:gd name="connsiteY0" fmla="*/ 1727970 h 2766550"/>
                  <a:gd name="connsiteX1" fmla="*/ 0 w 1787693"/>
                  <a:gd name="connsiteY1" fmla="*/ 2766550 h 2766550"/>
                  <a:gd name="connsiteX2" fmla="*/ 1787693 w 1787693"/>
                  <a:gd name="connsiteY2" fmla="*/ 0 h 2766550"/>
                  <a:gd name="connsiteX3" fmla="*/ 1783623 w 1787693"/>
                  <a:gd name="connsiteY3" fmla="*/ 1727970 h 2766550"/>
                  <a:gd name="connsiteX0" fmla="*/ 1787956 w 1788937"/>
                  <a:gd name="connsiteY0" fmla="*/ 1727970 h 2766550"/>
                  <a:gd name="connsiteX1" fmla="*/ 0 w 1788937"/>
                  <a:gd name="connsiteY1" fmla="*/ 2766550 h 2766550"/>
                  <a:gd name="connsiteX2" fmla="*/ 1787693 w 1788937"/>
                  <a:gd name="connsiteY2" fmla="*/ 0 h 2766550"/>
                  <a:gd name="connsiteX3" fmla="*/ 1787956 w 1788937"/>
                  <a:gd name="connsiteY3" fmla="*/ 1727970 h 2766550"/>
                </a:gdLst>
                <a:ahLst/>
                <a:cxnLst>
                  <a:cxn ang="0">
                    <a:pos x="connsiteX0" y="connsiteY0"/>
                  </a:cxn>
                  <a:cxn ang="0">
                    <a:pos x="connsiteX1" y="connsiteY1"/>
                  </a:cxn>
                  <a:cxn ang="0">
                    <a:pos x="connsiteX2" y="connsiteY2"/>
                  </a:cxn>
                  <a:cxn ang="0">
                    <a:pos x="connsiteX3" y="connsiteY3"/>
                  </a:cxn>
                </a:cxnLst>
                <a:rect l="l" t="t" r="r" b="b"/>
                <a:pathLst>
                  <a:path w="1788937" h="2766550">
                    <a:moveTo>
                      <a:pt x="1787956" y="1727970"/>
                    </a:moveTo>
                    <a:lnTo>
                      <a:pt x="0" y="2766550"/>
                    </a:lnTo>
                    <a:lnTo>
                      <a:pt x="1787693" y="0"/>
                    </a:lnTo>
                    <a:cubicBezTo>
                      <a:pt x="1784190" y="574566"/>
                      <a:pt x="1791459" y="1153404"/>
                      <a:pt x="1787956" y="1727970"/>
                    </a:cubicBezTo>
                    <a:close/>
                  </a:path>
                </a:pathLst>
              </a:cu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D8E2B4D-D331-D15A-FC85-EB5BFA3D23E4}"/>
                  </a:ext>
                </a:extLst>
              </p:cNvPr>
              <p:cNvGrpSpPr/>
              <p:nvPr/>
            </p:nvGrpSpPr>
            <p:grpSpPr>
              <a:xfrm>
                <a:off x="4479731" y="1068278"/>
                <a:ext cx="6184261" cy="1728192"/>
                <a:chOff x="4499992" y="908720"/>
                <a:chExt cx="6184261" cy="1728192"/>
              </a:xfrm>
            </p:grpSpPr>
            <p:sp>
              <p:nvSpPr>
                <p:cNvPr id="13" name="Rectangle 12">
                  <a:extLst>
                    <a:ext uri="{FF2B5EF4-FFF2-40B4-BE49-F238E27FC236}">
                      <a16:creationId xmlns:a16="http://schemas.microsoft.com/office/drawing/2014/main" id="{B09907F5-2B42-6A5E-A074-EDEE025E3CE5}"/>
                    </a:ext>
                  </a:extLst>
                </p:cNvPr>
                <p:cNvSpPr/>
                <p:nvPr/>
              </p:nvSpPr>
              <p:spPr>
                <a:xfrm>
                  <a:off x="4499992" y="908720"/>
                  <a:ext cx="1728192" cy="1728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4311F5-E056-139F-632F-00F95B66A5DF}"/>
                    </a:ext>
                  </a:extLst>
                </p:cNvPr>
                <p:cNvSpPr/>
                <p:nvPr/>
              </p:nvSpPr>
              <p:spPr>
                <a:xfrm>
                  <a:off x="4623693" y="1031164"/>
                  <a:ext cx="1480790" cy="148079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EA59F930-50B5-F1AB-3AA3-C4233F70F7D8}"/>
                    </a:ext>
                  </a:extLst>
                </p:cNvPr>
                <p:cNvSpPr txBox="1">
                  <a:spLocks/>
                </p:cNvSpPr>
                <p:nvPr/>
              </p:nvSpPr>
              <p:spPr>
                <a:xfrm>
                  <a:off x="6345625" y="1306943"/>
                  <a:ext cx="4338628" cy="849847"/>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2400" u="none" strike="noStrike" dirty="0">
                      <a:effectLst/>
                      <a:latin typeface="Calibri" panose="020F0502020204030204" pitchFamily="34" charset="0"/>
                      <a:ea typeface="Calibri" panose="020F0502020204030204" pitchFamily="34" charset="0"/>
                    </a:rPr>
                    <a:t>9. The children have healthy habits.</a:t>
                  </a:r>
                  <a:endParaRPr lang="en-AE" sz="2400" u="none" strike="noStrike" dirty="0">
                    <a:effectLst/>
                    <a:latin typeface="Calibri" panose="020F0502020204030204" pitchFamily="34" charset="0"/>
                    <a:ea typeface="Calibri" panose="020F0502020204030204" pitchFamily="34" charset="0"/>
                  </a:endParaRPr>
                </a:p>
              </p:txBody>
            </p:sp>
          </p:grpSp>
        </p:grpSp>
        <p:pic>
          <p:nvPicPr>
            <p:cNvPr id="3074" name="Picture 2" descr="Free vector child daily routine clocks">
              <a:extLst>
                <a:ext uri="{FF2B5EF4-FFF2-40B4-BE49-F238E27FC236}">
                  <a16:creationId xmlns:a16="http://schemas.microsoft.com/office/drawing/2014/main" id="{88D8FF91-63FA-2E15-63CA-0332DAD551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4066" y="1221971"/>
              <a:ext cx="1544968" cy="15449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33B65C1D-5226-87B2-02BA-A1A2E2F23F22}"/>
              </a:ext>
            </a:extLst>
          </p:cNvPr>
          <p:cNvGrpSpPr/>
          <p:nvPr/>
        </p:nvGrpSpPr>
        <p:grpSpPr>
          <a:xfrm>
            <a:off x="3282042" y="3932296"/>
            <a:ext cx="7468528" cy="1728952"/>
            <a:chOff x="3282042" y="3047492"/>
            <a:chExt cx="7468528" cy="1728952"/>
          </a:xfrm>
        </p:grpSpPr>
        <p:grpSp>
          <p:nvGrpSpPr>
            <p:cNvPr id="4" name="Group 3">
              <a:extLst>
                <a:ext uri="{FF2B5EF4-FFF2-40B4-BE49-F238E27FC236}">
                  <a16:creationId xmlns:a16="http://schemas.microsoft.com/office/drawing/2014/main" id="{F8BB2D79-F5B9-15E5-8C64-703C5DE2819A}"/>
                </a:ext>
              </a:extLst>
            </p:cNvPr>
            <p:cNvGrpSpPr/>
            <p:nvPr/>
          </p:nvGrpSpPr>
          <p:grpSpPr>
            <a:xfrm>
              <a:off x="3282042" y="3047492"/>
              <a:ext cx="7468528" cy="1728952"/>
              <a:chOff x="2691408" y="2976330"/>
              <a:chExt cx="7468528" cy="1728952"/>
            </a:xfrm>
          </p:grpSpPr>
          <p:sp>
            <p:nvSpPr>
              <p:cNvPr id="5" name="Freeform 11">
                <a:extLst>
                  <a:ext uri="{FF2B5EF4-FFF2-40B4-BE49-F238E27FC236}">
                    <a16:creationId xmlns:a16="http://schemas.microsoft.com/office/drawing/2014/main" id="{FBE1C837-5F22-B1D6-F9A4-D23B0E3A5A2B}"/>
                  </a:ext>
                </a:extLst>
              </p:cNvPr>
              <p:cNvSpPr/>
              <p:nvPr/>
            </p:nvSpPr>
            <p:spPr>
              <a:xfrm>
                <a:off x="2691408" y="2976330"/>
                <a:ext cx="1797269" cy="1728143"/>
              </a:xfrm>
              <a:custGeom>
                <a:avLst/>
                <a:gdLst>
                  <a:gd name="connsiteX0" fmla="*/ 1797269 w 1797269"/>
                  <a:gd name="connsiteY0" fmla="*/ 0 h 1713187"/>
                  <a:gd name="connsiteX1" fmla="*/ 1786759 w 1797269"/>
                  <a:gd name="connsiteY1" fmla="*/ 1713187 h 1713187"/>
                  <a:gd name="connsiteX2" fmla="*/ 0 w 1797269"/>
                  <a:gd name="connsiteY2" fmla="*/ 872359 h 1713187"/>
                  <a:gd name="connsiteX3" fmla="*/ 1797269 w 1797269"/>
                  <a:gd name="connsiteY3" fmla="*/ 0 h 1713187"/>
                  <a:gd name="connsiteX0" fmla="*/ 1797269 w 1798433"/>
                  <a:gd name="connsiteY0" fmla="*/ 0 h 1726006"/>
                  <a:gd name="connsiteX1" fmla="*/ 1797442 w 1798433"/>
                  <a:gd name="connsiteY1" fmla="*/ 1726006 h 1726006"/>
                  <a:gd name="connsiteX2" fmla="*/ 0 w 1798433"/>
                  <a:gd name="connsiteY2" fmla="*/ 872359 h 1726006"/>
                  <a:gd name="connsiteX3" fmla="*/ 1797269 w 1798433"/>
                  <a:gd name="connsiteY3" fmla="*/ 0 h 1726006"/>
                  <a:gd name="connsiteX0" fmla="*/ 1797269 w 1797269"/>
                  <a:gd name="connsiteY0" fmla="*/ 0 h 1732416"/>
                  <a:gd name="connsiteX1" fmla="*/ 1754713 w 1797269"/>
                  <a:gd name="connsiteY1" fmla="*/ 1732416 h 1732416"/>
                  <a:gd name="connsiteX2" fmla="*/ 0 w 1797269"/>
                  <a:gd name="connsiteY2" fmla="*/ 872359 h 1732416"/>
                  <a:gd name="connsiteX3" fmla="*/ 1797269 w 1797269"/>
                  <a:gd name="connsiteY3" fmla="*/ 0 h 1732416"/>
                  <a:gd name="connsiteX0" fmla="*/ 1797269 w 1797269"/>
                  <a:gd name="connsiteY0" fmla="*/ 0 h 1728143"/>
                  <a:gd name="connsiteX1" fmla="*/ 1793169 w 1797269"/>
                  <a:gd name="connsiteY1" fmla="*/ 1728143 h 1728143"/>
                  <a:gd name="connsiteX2" fmla="*/ 0 w 1797269"/>
                  <a:gd name="connsiteY2" fmla="*/ 872359 h 1728143"/>
                  <a:gd name="connsiteX3" fmla="*/ 1797269 w 1797269"/>
                  <a:gd name="connsiteY3" fmla="*/ 0 h 1728143"/>
                </a:gdLst>
                <a:ahLst/>
                <a:cxnLst>
                  <a:cxn ang="0">
                    <a:pos x="connsiteX0" y="connsiteY0"/>
                  </a:cxn>
                  <a:cxn ang="0">
                    <a:pos x="connsiteX1" y="connsiteY1"/>
                  </a:cxn>
                  <a:cxn ang="0">
                    <a:pos x="connsiteX2" y="connsiteY2"/>
                  </a:cxn>
                  <a:cxn ang="0">
                    <a:pos x="connsiteX3" y="connsiteY3"/>
                  </a:cxn>
                </a:cxnLst>
                <a:rect l="l" t="t" r="r" b="b"/>
                <a:pathLst>
                  <a:path w="1797269" h="1728143">
                    <a:moveTo>
                      <a:pt x="1797269" y="0"/>
                    </a:moveTo>
                    <a:cubicBezTo>
                      <a:pt x="1793766" y="571062"/>
                      <a:pt x="1796672" y="1157081"/>
                      <a:pt x="1793169" y="1728143"/>
                    </a:cubicBezTo>
                    <a:lnTo>
                      <a:pt x="0" y="872359"/>
                    </a:lnTo>
                    <a:lnTo>
                      <a:pt x="1797269" y="0"/>
                    </a:lnTo>
                    <a:close/>
                  </a:path>
                </a:pathLst>
              </a:custGeom>
              <a:solidFill>
                <a:schemeClr val="accent3">
                  <a:lumMod val="75000"/>
                </a:schemeClr>
              </a:solidFill>
              <a:ln>
                <a:noFill/>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C135392D-3658-A564-2F52-12E16486BB3D}"/>
                  </a:ext>
                </a:extLst>
              </p:cNvPr>
              <p:cNvGrpSpPr/>
              <p:nvPr/>
            </p:nvGrpSpPr>
            <p:grpSpPr>
              <a:xfrm>
                <a:off x="4479731" y="2977090"/>
                <a:ext cx="5680205" cy="1728192"/>
                <a:chOff x="4499992" y="2817532"/>
                <a:chExt cx="5680205" cy="1728192"/>
              </a:xfrm>
            </p:grpSpPr>
            <p:sp>
              <p:nvSpPr>
                <p:cNvPr id="7" name="Rectangle 6">
                  <a:extLst>
                    <a:ext uri="{FF2B5EF4-FFF2-40B4-BE49-F238E27FC236}">
                      <a16:creationId xmlns:a16="http://schemas.microsoft.com/office/drawing/2014/main" id="{B86097BB-DB29-208B-099C-EF0C8B4B6C43}"/>
                    </a:ext>
                  </a:extLst>
                </p:cNvPr>
                <p:cNvSpPr/>
                <p:nvPr/>
              </p:nvSpPr>
              <p:spPr>
                <a:xfrm>
                  <a:off x="4499992" y="2817532"/>
                  <a:ext cx="1732445" cy="172819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F9CA11C-DCA0-90E9-CBFE-DE5F635763B1}"/>
                    </a:ext>
                  </a:extLst>
                </p:cNvPr>
                <p:cNvSpPr/>
                <p:nvPr/>
              </p:nvSpPr>
              <p:spPr>
                <a:xfrm>
                  <a:off x="4623693" y="2934144"/>
                  <a:ext cx="1480790" cy="148079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88E2A980-5760-3A5D-C042-C24DB43DC88A}"/>
                    </a:ext>
                  </a:extLst>
                </p:cNvPr>
                <p:cNvSpPr txBox="1">
                  <a:spLocks/>
                </p:cNvSpPr>
                <p:nvPr/>
              </p:nvSpPr>
              <p:spPr>
                <a:xfrm>
                  <a:off x="6345625" y="3483437"/>
                  <a:ext cx="3834572" cy="436106"/>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E" sz="2400" u="none" strike="noStrike" dirty="0">
                      <a:effectLst/>
                      <a:latin typeface="Calibri" panose="020F0502020204030204" pitchFamily="34" charset="0"/>
                      <a:ea typeface="Calibri" panose="020F0502020204030204" pitchFamily="34" charset="0"/>
                    </a:rPr>
                    <a:t>10. They have school today.</a:t>
                  </a:r>
                  <a:endParaRPr lang="en-AE" sz="2400" u="none" strike="noStrike" dirty="0">
                    <a:effectLst/>
                    <a:latin typeface="Calibri" panose="020F0502020204030204" pitchFamily="34" charset="0"/>
                    <a:ea typeface="Calibri" panose="020F0502020204030204" pitchFamily="34" charset="0"/>
                  </a:endParaRPr>
                </a:p>
                <a:p>
                  <a:pPr marL="0" indent="0">
                    <a:buNone/>
                  </a:pPr>
                  <a:endParaRPr lang="en-US" sz="2400" dirty="0">
                    <a:solidFill>
                      <a:schemeClr val="accent3">
                        <a:lumMod val="50000"/>
                      </a:schemeClr>
                    </a:solidFill>
                  </a:endParaRPr>
                </a:p>
              </p:txBody>
            </p:sp>
          </p:grpSp>
        </p:grpSp>
        <p:pic>
          <p:nvPicPr>
            <p:cNvPr id="3076" name="Picture 4" descr="Free Children School Children illustration and picture">
              <a:extLst>
                <a:ext uri="{FF2B5EF4-FFF2-40B4-BE49-F238E27FC236}">
                  <a16:creationId xmlns:a16="http://schemas.microsoft.com/office/drawing/2014/main" id="{7B2CA877-647F-5177-2257-B0716783E4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7196" y="3170923"/>
              <a:ext cx="1480790" cy="14828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4628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1000"/>
                                        <p:tgtEl>
                                          <p:spTgt spid="23"/>
                                        </p:tgtEl>
                                        <p:attrNameLst>
                                          <p:attrName>ppt_x</p:attrName>
                                        </p:attrNameLst>
                                      </p:cBhvr>
                                      <p:tavLst>
                                        <p:tav tm="0">
                                          <p:val>
                                            <p:strVal val="#ppt_x-#ppt_w*1.125000"/>
                                          </p:val>
                                        </p:tav>
                                        <p:tav tm="100000">
                                          <p:val>
                                            <p:strVal val="#ppt_x"/>
                                          </p:val>
                                        </p:tav>
                                      </p:tavLst>
                                    </p:anim>
                                    <p:animEffect transition="in" filter="wipe(right)">
                                      <p:cBhvr>
                                        <p:cTn id="1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3"/>
                    </p:tgtEl>
                  </p:cond>
                </p:stCondLst>
                <p:endSync evt="end" delay="0">
                  <p:rtn val="all"/>
                </p:endSync>
                <p:childTnLst>
                  <p:par>
                    <p:cTn id="16" fill="hold">
                      <p:stCondLst>
                        <p:cond delay="0"/>
                      </p:stCondLst>
                      <p:childTnLst>
                        <p:par>
                          <p:cTn id="17" fill="hold">
                            <p:stCondLst>
                              <p:cond delay="0"/>
                            </p:stCondLst>
                            <p:childTnLst>
                              <p:par>
                                <p:cTn id="18" presetID="22" presetClass="entr" presetSubtype="8" fill="hold" nodeType="clickEffect">
                                  <p:stCondLst>
                                    <p:cond delay="50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1000"/>
                                        <p:tgtEl>
                                          <p:spTgt spid="26"/>
                                        </p:tgtEl>
                                      </p:cBhvr>
                                    </p:animEffect>
                                  </p:childTnLst>
                                </p:cTn>
                              </p:par>
                            </p:childTnLst>
                          </p:cTn>
                        </p:par>
                        <p:par>
                          <p:cTn id="21" fill="hold">
                            <p:stCondLst>
                              <p:cond delay="1500"/>
                            </p:stCondLst>
                            <p:childTnLst>
                              <p:par>
                                <p:cTn id="22" presetID="22" presetClass="entr" presetSubtype="8" fill="hold" nodeType="afterEffect">
                                  <p:stCondLst>
                                    <p:cond delay="50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1000"/>
                                        <p:tgtEl>
                                          <p:spTgt spid="27"/>
                                        </p:tgtEl>
                                      </p:cBhvr>
                                    </p:animEffect>
                                  </p:childTnLst>
                                </p:cTn>
                              </p:par>
                            </p:childTnLst>
                          </p:cTn>
                        </p:par>
                      </p:childTnLst>
                    </p:cTn>
                  </p:par>
                </p:childTnLst>
              </p:cTn>
              <p:nextCondLst>
                <p:cond evt="onClick" delay="0">
                  <p:tgtEl>
                    <p:spTgt spid="2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99DBFA-B0B0-F5EC-05FD-CC7847093C0D}"/>
              </a:ext>
            </a:extLst>
          </p:cNvPr>
          <p:cNvSpPr>
            <a:spLocks noGrp="1"/>
          </p:cNvSpPr>
          <p:nvPr>
            <p:ph type="title" idx="4294967295"/>
          </p:nvPr>
        </p:nvSpPr>
        <p:spPr>
          <a:xfrm>
            <a:off x="3503712" y="264662"/>
            <a:ext cx="5092048" cy="500042"/>
          </a:xfrm>
          <a:prstGeom prst="rect">
            <a:avLst/>
          </a:prstGeom>
        </p:spPr>
        <p:txBody>
          <a:bodyPr>
            <a:noAutofit/>
          </a:bodyPr>
          <a:lstStyle/>
          <a:p>
            <a:r>
              <a:rPr lang="en-IN" sz="3600" dirty="0"/>
              <a:t>Attribution / Citation</a:t>
            </a:r>
          </a:p>
        </p:txBody>
      </p:sp>
      <p:graphicFrame>
        <p:nvGraphicFramePr>
          <p:cNvPr id="7" name="Table 6">
            <a:extLst>
              <a:ext uri="{FF2B5EF4-FFF2-40B4-BE49-F238E27FC236}">
                <a16:creationId xmlns:a16="http://schemas.microsoft.com/office/drawing/2014/main" id="{07FF2C7C-8911-46AA-0A57-9FA08B9CCC84}"/>
              </a:ext>
            </a:extLst>
          </p:cNvPr>
          <p:cNvGraphicFramePr>
            <a:graphicFrameLocks noGrp="1"/>
          </p:cNvGraphicFramePr>
          <p:nvPr>
            <p:extLst>
              <p:ext uri="{D42A27DB-BD31-4B8C-83A1-F6EECF244321}">
                <p14:modId xmlns:p14="http://schemas.microsoft.com/office/powerpoint/2010/main" val="1880369410"/>
              </p:ext>
            </p:extLst>
          </p:nvPr>
        </p:nvGraphicFramePr>
        <p:xfrm>
          <a:off x="767408" y="1052736"/>
          <a:ext cx="9937103" cy="3003666"/>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832648">
                  <a:extLst>
                    <a:ext uri="{9D8B030D-6E8A-4147-A177-3AD203B41FA5}">
                      <a16:colId xmlns:a16="http://schemas.microsoft.com/office/drawing/2014/main" val="20002"/>
                    </a:ext>
                  </a:extLst>
                </a:gridCol>
                <a:gridCol w="1584175">
                  <a:extLst>
                    <a:ext uri="{9D8B030D-6E8A-4147-A177-3AD203B41FA5}">
                      <a16:colId xmlns:a16="http://schemas.microsoft.com/office/drawing/2014/main" val="2861519634"/>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a:t>
                      </a:r>
                    </a:p>
                  </a:txBody>
                  <a:tcPr/>
                </a:tc>
                <a:tc>
                  <a:txBody>
                    <a:bodyPr/>
                    <a:lstStyle/>
                    <a:p>
                      <a:pPr algn="ctr"/>
                      <a:r>
                        <a:rPr lang="en-IN" sz="2000" dirty="0"/>
                        <a:t>Author </a:t>
                      </a:r>
                    </a:p>
                  </a:txBody>
                  <a:tcPr/>
                </a:tc>
                <a:extLst>
                  <a:ext uri="{0D108BD9-81ED-4DB2-BD59-A6C34878D82A}">
                    <a16:rowId xmlns:a16="http://schemas.microsoft.com/office/drawing/2014/main" val="10000"/>
                  </a:ext>
                </a:extLst>
              </a:tr>
              <a:tr h="389313">
                <a:tc>
                  <a:txBody>
                    <a:bodyPr/>
                    <a:lstStyle/>
                    <a:p>
                      <a:pPr algn="ctr"/>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baseline="0" dirty="0">
                          <a:solidFill>
                            <a:schemeClr val="tx1"/>
                          </a:solidFill>
                          <a:latin typeface="+mn-lt"/>
                          <a:ea typeface="+mn-ea"/>
                          <a:cs typeface="+mn-cs"/>
                        </a:rPr>
                        <a:t>Kids : https://www.freepik.com/free-vector/sample-text-template-with-kids-reading-books_1503217.htm</a:t>
                      </a:r>
                      <a:endParaRPr lang="en-IN" sz="900" b="0" dirty="0"/>
                    </a:p>
                  </a:txBody>
                  <a:tcPr/>
                </a:tc>
                <a:tc>
                  <a:txBody>
                    <a:bodyPr/>
                    <a:lstStyle/>
                    <a:p>
                      <a:r>
                        <a:rPr lang="en-IN" sz="900" dirty="0" err="1"/>
                        <a:t>brgfx</a:t>
                      </a:r>
                      <a:endParaRPr lang="en-IN" sz="900" dirty="0"/>
                    </a:p>
                  </a:txBody>
                  <a:tcPr/>
                </a:tc>
                <a:extLst>
                  <a:ext uri="{0D108BD9-81ED-4DB2-BD59-A6C34878D82A}">
                    <a16:rowId xmlns:a16="http://schemas.microsoft.com/office/drawing/2014/main" val="10001"/>
                  </a:ext>
                </a:extLst>
              </a:tr>
              <a:tr h="389313">
                <a:tc>
                  <a:txBody>
                    <a:bodyPr/>
                    <a:lstStyle/>
                    <a:p>
                      <a:pPr algn="ctr"/>
                      <a:r>
                        <a:rPr lang="en-IN" sz="900" dirty="0"/>
                        <a:t>3, 4, 5</a:t>
                      </a:r>
                    </a:p>
                  </a:txBody>
                  <a:tcPr/>
                </a:tc>
                <a:tc>
                  <a:txBody>
                    <a:bodyPr/>
                    <a:lstStyle/>
                    <a:p>
                      <a:endParaRPr lang="en-IN" sz="900" dirty="0"/>
                    </a:p>
                  </a:txBody>
                  <a:tcPr/>
                </a:tc>
                <a:tc>
                  <a:txBody>
                    <a:bodyPr/>
                    <a:lstStyle/>
                    <a:p>
                      <a:pPr rtl="0"/>
                      <a:r>
                        <a:rPr lang="en-IN" sz="900" b="0" i="0" u="none" strike="noStrike" kern="1200" baseline="0" dirty="0">
                          <a:solidFill>
                            <a:schemeClr val="tx1"/>
                          </a:solidFill>
                          <a:latin typeface="+mn-lt"/>
                          <a:ea typeface="+mn-ea"/>
                          <a:cs typeface="+mn-cs"/>
                        </a:rPr>
                        <a:t>Girl : https://www.freepik.com/free-vector/cute-happy-smiling-child-isolated-white_5934381.htm</a:t>
                      </a:r>
                    </a:p>
                    <a:p>
                      <a:pPr rtl="0"/>
                      <a:r>
                        <a:rPr lang="en-IN" sz="900" b="0" i="0" u="none" strike="noStrike" kern="1200" baseline="0" dirty="0">
                          <a:solidFill>
                            <a:schemeClr val="tx1"/>
                          </a:solidFill>
                          <a:latin typeface="+mn-lt"/>
                          <a:ea typeface="+mn-ea"/>
                          <a:cs typeface="+mn-cs"/>
                        </a:rPr>
                        <a:t>Kids : https://</a:t>
                      </a:r>
                      <a:r>
                        <a:rPr lang="en-IN" sz="900" b="0" i="0" u="none" strike="noStrike" kern="1200" baseline="0" dirty="0" err="1">
                          <a:solidFill>
                            <a:schemeClr val="tx1"/>
                          </a:solidFill>
                          <a:latin typeface="+mn-lt"/>
                          <a:ea typeface="+mn-ea"/>
                          <a:cs typeface="+mn-cs"/>
                        </a:rPr>
                        <a:t>www.maxpixel.net</a:t>
                      </a:r>
                      <a:r>
                        <a:rPr lang="en-IN" sz="900" b="0" i="0" u="none" strike="noStrike" kern="1200" baseline="0" dirty="0">
                          <a:solidFill>
                            <a:schemeClr val="tx1"/>
                          </a:solidFill>
                          <a:latin typeface="+mn-lt"/>
                          <a:ea typeface="+mn-ea"/>
                          <a:cs typeface="+mn-cs"/>
                        </a:rPr>
                        <a:t>/Stick-People-Childrens-Playground-Slide-Swing-5067156 (</a:t>
                      </a:r>
                      <a:r>
                        <a:rPr lang="en-IN" sz="900" b="0" i="0" u="none" strike="noStrike" kern="1200" baseline="0" dirty="0" err="1">
                          <a:solidFill>
                            <a:schemeClr val="tx1"/>
                          </a:solidFill>
                          <a:latin typeface="+mn-lt"/>
                          <a:ea typeface="+mn-ea"/>
                          <a:cs typeface="+mn-cs"/>
                        </a:rPr>
                        <a:t>maxpixel</a:t>
                      </a:r>
                      <a:r>
                        <a:rPr lang="en-IN" sz="900" b="0" i="0" u="none" strike="noStrike" kern="1200" baseline="0" dirty="0">
                          <a:solidFill>
                            <a:schemeClr val="tx1"/>
                          </a:solidFill>
                          <a:latin typeface="+mn-lt"/>
                          <a:ea typeface="+mn-ea"/>
                          <a:cs typeface="+mn-cs"/>
                        </a:rPr>
                        <a:t>)</a:t>
                      </a:r>
                    </a:p>
                    <a:p>
                      <a:pPr rtl="0"/>
                      <a:r>
                        <a:rPr lang="en-IN" sz="900" b="0" i="0" u="none" strike="noStrike" kern="1200" baseline="0" dirty="0">
                          <a:solidFill>
                            <a:schemeClr val="tx1"/>
                          </a:solidFill>
                          <a:latin typeface="+mn-lt"/>
                          <a:ea typeface="+mn-ea"/>
                          <a:cs typeface="+mn-cs"/>
                        </a:rPr>
                        <a:t>Birds : https://www.freepik.com/free-vector/hand-drawing-tropical-birds-background_900334.htm</a:t>
                      </a:r>
                    </a:p>
                    <a:p>
                      <a:pPr rtl="0"/>
                      <a:r>
                        <a:rPr lang="en-IN" sz="900" b="0" i="0" u="none" strike="noStrike" kern="1200" baseline="0" dirty="0">
                          <a:solidFill>
                            <a:schemeClr val="tx1"/>
                          </a:solidFill>
                          <a:latin typeface="+mn-lt"/>
                          <a:ea typeface="+mn-ea"/>
                          <a:cs typeface="+mn-cs"/>
                        </a:rPr>
                        <a:t>Owl : https://www.freepik.com/free-vector/elf-owl-standing-branch-cartoon-style-isolated-white-background_16254154.htm</a:t>
                      </a:r>
                    </a:p>
                    <a:p>
                      <a:pPr rtl="0"/>
                      <a:r>
                        <a:rPr lang="en-IN" sz="900" b="0" i="0" u="none" strike="noStrike" kern="1200" baseline="0" dirty="0">
                          <a:solidFill>
                            <a:schemeClr val="tx1"/>
                          </a:solidFill>
                          <a:latin typeface="+mn-lt"/>
                          <a:ea typeface="+mn-ea"/>
                          <a:cs typeface="+mn-cs"/>
                        </a:rPr>
                        <a:t>Dancing : https://www.freepik.com/free-vector/indian-woman-dancing_1036080.htm</a:t>
                      </a:r>
                      <a:endParaRPr lang="en-IN" sz="900" b="0" dirty="0"/>
                    </a:p>
                  </a:txBody>
                  <a:tcPr/>
                </a:tc>
                <a:tc>
                  <a:txBody>
                    <a:bodyPr/>
                    <a:lstStyle/>
                    <a:p>
                      <a:r>
                        <a:rPr lang="en-IN" sz="900" dirty="0" err="1"/>
                        <a:t>brgfx</a:t>
                      </a:r>
                      <a:endParaRPr lang="en-IN" sz="900" dirty="0"/>
                    </a:p>
                    <a:p>
                      <a:r>
                        <a:rPr lang="en-IN" sz="900" dirty="0" err="1"/>
                        <a:t>maxipixel</a:t>
                      </a:r>
                      <a:endParaRPr lang="en-IN" sz="900" dirty="0"/>
                    </a:p>
                    <a:p>
                      <a:r>
                        <a:rPr lang="en-IN" sz="900" dirty="0" err="1"/>
                        <a:t>freepik</a:t>
                      </a:r>
                      <a:endParaRPr lang="en-IN" sz="900" dirty="0"/>
                    </a:p>
                    <a:p>
                      <a:r>
                        <a:rPr lang="en-IN" sz="900" dirty="0" err="1"/>
                        <a:t>Brgfx</a:t>
                      </a:r>
                      <a:endParaRPr lang="en-IN" sz="900" dirty="0"/>
                    </a:p>
                    <a:p>
                      <a:endParaRPr lang="en-IN" sz="900" dirty="0"/>
                    </a:p>
                    <a:p>
                      <a:r>
                        <a:rPr lang="en-IN" sz="900" dirty="0" err="1"/>
                        <a:t>Ddraw</a:t>
                      </a:r>
                      <a:endParaRPr lang="en-IN" sz="900" dirty="0"/>
                    </a:p>
                  </a:txBody>
                  <a:tcPr/>
                </a:tc>
                <a:extLst>
                  <a:ext uri="{0D108BD9-81ED-4DB2-BD59-A6C34878D82A}">
                    <a16:rowId xmlns:a16="http://schemas.microsoft.com/office/drawing/2014/main" val="10002"/>
                  </a:ext>
                </a:extLst>
              </a:tr>
              <a:tr h="367248">
                <a:tc>
                  <a:txBody>
                    <a:bodyPr/>
                    <a:lstStyle/>
                    <a:p>
                      <a:pPr algn="ctr"/>
                      <a:r>
                        <a:rPr lang="en-IN" sz="900" dirty="0"/>
                        <a:t>4</a:t>
                      </a:r>
                    </a:p>
                  </a:txBody>
                  <a:tcPr/>
                </a:tc>
                <a:tc>
                  <a:txBody>
                    <a:bodyPr/>
                    <a:lstStyle/>
                    <a:p>
                      <a:endParaRPr lang="en-IN" sz="900" dirty="0"/>
                    </a:p>
                  </a:txBody>
                  <a:tcPr/>
                </a:tc>
                <a:tc>
                  <a:txBody>
                    <a:bodyPr/>
                    <a:lstStyle/>
                    <a:p>
                      <a:pPr rtl="0"/>
                      <a:r>
                        <a:rPr lang="en-IN" sz="900" b="0" i="0" u="none" strike="noStrike" kern="1200" baseline="0" dirty="0">
                          <a:solidFill>
                            <a:schemeClr val="tx1"/>
                          </a:solidFill>
                          <a:latin typeface="+mn-lt"/>
                          <a:ea typeface="+mn-ea"/>
                          <a:cs typeface="+mn-cs"/>
                        </a:rPr>
                        <a:t>Boy : https://www.freepik.com/free-vector/sticker-design-with-boy-brushing-his-tooth-cartoon-character_16460093.htm</a:t>
                      </a:r>
                    </a:p>
                    <a:p>
                      <a:pPr rtl="0"/>
                      <a:r>
                        <a:rPr lang="en-IN" sz="900" b="0" i="0" u="none" strike="noStrike" kern="1200" baseline="0" dirty="0">
                          <a:solidFill>
                            <a:schemeClr val="tx1"/>
                          </a:solidFill>
                          <a:latin typeface="+mn-lt"/>
                          <a:ea typeface="+mn-ea"/>
                          <a:cs typeface="+mn-cs"/>
                        </a:rPr>
                        <a:t>Traffic : https://www.freepik.com/free-vector/police-officer-regulating-traffic-set-policeman-stopping-standing-with-camera-device-showing-stop-sign-giving-signal-drive-safe-driving-vector-illustration-man-uniform-white-background_23591792.htm</a:t>
                      </a:r>
                      <a:endParaRPr lang="en-IN" sz="900" b="0" i="0" u="none" strike="noStrike" kern="1200" baseline="0" dirty="0">
                        <a:solidFill>
                          <a:schemeClr val="tx1"/>
                        </a:solidFill>
                        <a:effectLst/>
                        <a:latin typeface="+mn-lt"/>
                        <a:ea typeface="+mn-ea"/>
                        <a:cs typeface="+mn-cs"/>
                      </a:endParaRPr>
                    </a:p>
                    <a:p>
                      <a:pPr rtl="0"/>
                      <a:r>
                        <a:rPr lang="en-IN" sz="900" b="0" i="0" u="none" strike="noStrike" kern="1200" baseline="0" dirty="0">
                          <a:solidFill>
                            <a:schemeClr val="tx1"/>
                          </a:solidFill>
                          <a:effectLst/>
                          <a:latin typeface="+mn-lt"/>
                          <a:ea typeface="+mn-ea"/>
                          <a:cs typeface="+mn-cs"/>
                        </a:rPr>
                        <a:t>Kids : https://www.freepik.com/free-vector/grandparents-with-grandsons-park_4889850.htm</a:t>
                      </a:r>
                    </a:p>
                    <a:p>
                      <a:pPr rtl="0"/>
                      <a:r>
                        <a:rPr lang="en-IN" sz="900" b="0" i="0" u="none" strike="noStrike" kern="1200" baseline="0" dirty="0">
                          <a:solidFill>
                            <a:schemeClr val="tx1"/>
                          </a:solidFill>
                          <a:effectLst/>
                          <a:latin typeface="+mn-lt"/>
                          <a:ea typeface="+mn-ea"/>
                          <a:cs typeface="+mn-cs"/>
                        </a:rPr>
                        <a:t>Father : https://www.freepik.com/free-vector/bus-stop-concept-illustration_5357401.htm</a:t>
                      </a:r>
                      <a:endParaRPr lang="en-IN" sz="900" b="0" dirty="0"/>
                    </a:p>
                  </a:txBody>
                  <a:tcPr/>
                </a:tc>
                <a:tc>
                  <a:txBody>
                    <a:bodyPr/>
                    <a:lstStyle/>
                    <a:p>
                      <a:r>
                        <a:rPr lang="en-IN" sz="900" dirty="0" err="1"/>
                        <a:t>brgfx</a:t>
                      </a:r>
                      <a:endParaRPr lang="en-IN" sz="900" dirty="0"/>
                    </a:p>
                    <a:p>
                      <a:endParaRPr lang="en-IN" sz="900" dirty="0"/>
                    </a:p>
                    <a:p>
                      <a:endParaRPr lang="en-IN" sz="900" dirty="0"/>
                    </a:p>
                    <a:p>
                      <a:r>
                        <a:rPr lang="en-IN" sz="900" dirty="0"/>
                        <a:t>studio4rt</a:t>
                      </a:r>
                    </a:p>
                    <a:p>
                      <a:r>
                        <a:rPr lang="en-IN" sz="900" dirty="0" err="1"/>
                        <a:t>jemastock</a:t>
                      </a:r>
                      <a:endParaRPr lang="en-IN" sz="900" dirty="0"/>
                    </a:p>
                    <a:p>
                      <a:r>
                        <a:rPr lang="en-IN" sz="900" dirty="0" err="1"/>
                        <a:t>storyset</a:t>
                      </a:r>
                      <a:endParaRPr lang="en-IN" sz="900" dirty="0"/>
                    </a:p>
                  </a:txBody>
                  <a:tcPr/>
                </a:tc>
                <a:extLst>
                  <a:ext uri="{0D108BD9-81ED-4DB2-BD59-A6C34878D82A}">
                    <a16:rowId xmlns:a16="http://schemas.microsoft.com/office/drawing/2014/main" val="10003"/>
                  </a:ext>
                </a:extLst>
              </a:tr>
              <a:tr h="389313">
                <a:tc>
                  <a:txBody>
                    <a:bodyPr/>
                    <a:lstStyle/>
                    <a:p>
                      <a:pPr algn="ctr"/>
                      <a:r>
                        <a:rPr lang="en-IN" sz="900" dirty="0"/>
                        <a:t>5</a:t>
                      </a:r>
                    </a:p>
                  </a:txBody>
                  <a:tcPr/>
                </a:tc>
                <a:tc>
                  <a:txBody>
                    <a:bodyPr/>
                    <a:lstStyle/>
                    <a:p>
                      <a:endParaRPr lang="en-IN" sz="900" dirty="0"/>
                    </a:p>
                  </a:txBody>
                  <a:tcPr/>
                </a:tc>
                <a:tc>
                  <a:txBody>
                    <a:bodyPr/>
                    <a:lstStyle/>
                    <a:p>
                      <a:pPr rtl="0"/>
                      <a:r>
                        <a:rPr lang="en-IN" sz="900" b="0" i="0" u="none" strike="noStrike" kern="1200" baseline="0" dirty="0">
                          <a:solidFill>
                            <a:schemeClr val="tx1"/>
                          </a:solidFill>
                          <a:latin typeface="+mn-lt"/>
                          <a:ea typeface="+mn-ea"/>
                          <a:cs typeface="+mn-cs"/>
                        </a:rPr>
                        <a:t>Habits : https://www.freepik.com/free-vector/child-daily-routine-clocks_9174425.htm</a:t>
                      </a:r>
                      <a:endParaRPr lang="en-IN" sz="900" b="0" i="0" u="none" strike="noStrike" kern="1200" baseline="0" dirty="0">
                        <a:solidFill>
                          <a:schemeClr val="tx1"/>
                        </a:solidFill>
                        <a:effectLst/>
                        <a:latin typeface="+mn-lt"/>
                        <a:ea typeface="+mn-ea"/>
                        <a:cs typeface="+mn-cs"/>
                      </a:endParaRPr>
                    </a:p>
                    <a:p>
                      <a:pPr rtl="0"/>
                      <a:r>
                        <a:rPr lang="en-IN" sz="900" b="0" i="0" u="none" strike="noStrike" kern="1200" baseline="0" dirty="0">
                          <a:solidFill>
                            <a:schemeClr val="tx1"/>
                          </a:solidFill>
                          <a:effectLst/>
                          <a:latin typeface="+mn-lt"/>
                          <a:ea typeface="+mn-ea"/>
                          <a:cs typeface="+mn-cs"/>
                        </a:rPr>
                        <a:t>School : https://pixabay.com/illustrations/children-school-children-boy-girl-965506/ (</a:t>
                      </a:r>
                      <a:r>
                        <a:rPr lang="en-IN" sz="900" b="0" i="0" u="none" strike="noStrike" kern="1200" baseline="0" dirty="0" err="1">
                          <a:solidFill>
                            <a:schemeClr val="tx1"/>
                          </a:solidFill>
                          <a:effectLst/>
                          <a:latin typeface="+mn-lt"/>
                          <a:ea typeface="+mn-ea"/>
                          <a:cs typeface="+mn-cs"/>
                        </a:rPr>
                        <a:t>hrohmann</a:t>
                      </a:r>
                      <a:r>
                        <a:rPr lang="en-IN" sz="900" b="0" i="0" u="none" strike="noStrike" kern="1200" baseline="0" dirty="0">
                          <a:solidFill>
                            <a:schemeClr val="tx1"/>
                          </a:solidFill>
                          <a:effectLst/>
                          <a:latin typeface="+mn-lt"/>
                          <a:ea typeface="+mn-ea"/>
                          <a:cs typeface="+mn-cs"/>
                        </a:rPr>
                        <a:t>)</a:t>
                      </a:r>
                    </a:p>
                  </a:txBody>
                  <a:tcPr/>
                </a:tc>
                <a:tc>
                  <a:txBody>
                    <a:bodyPr/>
                    <a:lstStyle/>
                    <a:p>
                      <a:r>
                        <a:rPr lang="en-IN" sz="900" dirty="0" err="1"/>
                        <a:t>Pch,vector</a:t>
                      </a:r>
                      <a:endParaRPr lang="en-IN" sz="900" dirty="0"/>
                    </a:p>
                    <a:p>
                      <a:r>
                        <a:rPr lang="en-IN" sz="900"/>
                        <a:t>Hrohmann</a:t>
                      </a:r>
                      <a:endParaRPr lang="en-IN" sz="900" dirty="0"/>
                    </a:p>
                  </a:txBody>
                  <a:tcPr/>
                </a:tc>
                <a:extLst>
                  <a:ext uri="{0D108BD9-81ED-4DB2-BD59-A6C34878D82A}">
                    <a16:rowId xmlns:a16="http://schemas.microsoft.com/office/drawing/2014/main" val="10004"/>
                  </a:ext>
                </a:extLst>
              </a:tr>
            </a:tbl>
          </a:graphicData>
        </a:graphic>
      </p:graphicFrame>
      <p:pic>
        <p:nvPicPr>
          <p:cNvPr id="2" name="Picture 2" descr="Free vector sample text template with kids reading books">
            <a:extLst>
              <a:ext uri="{FF2B5EF4-FFF2-40B4-BE49-F238E27FC236}">
                <a16:creationId xmlns:a16="http://schemas.microsoft.com/office/drawing/2014/main" id="{32C35FDE-D510-181E-0555-149EBB3A556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131" t="41866" r="-1090" b="-966"/>
          <a:stretch/>
        </p:blipFill>
        <p:spPr bwMode="auto">
          <a:xfrm>
            <a:off x="2216143" y="1512381"/>
            <a:ext cx="486905" cy="1884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ree vector cute happy smiling child isolated on white">
            <a:extLst>
              <a:ext uri="{FF2B5EF4-FFF2-40B4-BE49-F238E27FC236}">
                <a16:creationId xmlns:a16="http://schemas.microsoft.com/office/drawing/2014/main" id="{DD108525-7BBE-4CCD-7924-A2B780CCC9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7528" y="1935571"/>
            <a:ext cx="185527" cy="3890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hildren's Playground, Swing, Slide, Stick People">
            <a:extLst>
              <a:ext uri="{FF2B5EF4-FFF2-40B4-BE49-F238E27FC236}">
                <a16:creationId xmlns:a16="http://schemas.microsoft.com/office/drawing/2014/main" id="{2D947476-1BC3-566A-E543-859F00C2EFB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80" r="56459"/>
          <a:stretch/>
        </p:blipFill>
        <p:spPr bwMode="auto">
          <a:xfrm>
            <a:off x="2172610" y="1851934"/>
            <a:ext cx="448741" cy="5266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Free vector hand drawing tropical birds background">
            <a:extLst>
              <a:ext uri="{FF2B5EF4-FFF2-40B4-BE49-F238E27FC236}">
                <a16:creationId xmlns:a16="http://schemas.microsoft.com/office/drawing/2014/main" id="{EDE010A4-F57E-EB87-59F6-B4076F86CEF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65" t="32625" r="5901" b="18889"/>
          <a:stretch/>
        </p:blipFill>
        <p:spPr bwMode="auto">
          <a:xfrm>
            <a:off x="2728605" y="2039963"/>
            <a:ext cx="479957" cy="264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Free vector elf owl standing on branch in cartoon style isolated on white background">
            <a:extLst>
              <a:ext uri="{FF2B5EF4-FFF2-40B4-BE49-F238E27FC236}">
                <a16:creationId xmlns:a16="http://schemas.microsoft.com/office/drawing/2014/main" id="{38466DB0-3213-59EF-0286-C2B8F16DB192}"/>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583" b="91326" l="5911" r="95687">
                        <a14:foregroundMark x1="6070" y1="53191" x2="11502" y2="70376"/>
                        <a14:foregroundMark x1="11502" y1="70376" x2="58626" y2="60556"/>
                        <a14:foregroundMark x1="87220" y1="53191" x2="95687" y2="55646"/>
                        <a14:foregroundMark x1="73482" y1="71031" x2="67732" y2="87725"/>
                        <a14:foregroundMark x1="67732" y1="87725" x2="45208" y2="89198"/>
                        <a14:foregroundMark x1="45208" y1="89198" x2="33866" y2="79214"/>
                        <a14:foregroundMark x1="35144" y1="23241" x2="40415" y2="6547"/>
                        <a14:foregroundMark x1="40415" y1="6547" x2="58466" y2="4583"/>
                        <a14:foregroundMark x1="58466" y1="4583" x2="64217" y2="14566"/>
                        <a14:foregroundMark x1="40415" y1="14239" x2="57508" y2="14566"/>
                        <a14:foregroundMark x1="57508" y1="14566" x2="58626" y2="14239"/>
                        <a14:foregroundMark x1="37220" y1="91326" x2="70288" y2="88380"/>
                      </a14:backgroundRemoval>
                    </a14:imgEffect>
                  </a14:imgLayer>
                </a14:imgProps>
              </a:ext>
              <a:ext uri="{28A0092B-C50C-407E-A947-70E740481C1C}">
                <a14:useLocalDpi xmlns:a14="http://schemas.microsoft.com/office/drawing/2010/main" val="0"/>
              </a:ext>
            </a:extLst>
          </a:blip>
          <a:srcRect/>
          <a:stretch>
            <a:fillRect/>
          </a:stretch>
        </p:blipFill>
        <p:spPr bwMode="auto">
          <a:xfrm>
            <a:off x="1832517" y="2420888"/>
            <a:ext cx="389840" cy="3799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Free vector indian woman dancing">
            <a:extLst>
              <a:ext uri="{FF2B5EF4-FFF2-40B4-BE49-F238E27FC236}">
                <a16:creationId xmlns:a16="http://schemas.microsoft.com/office/drawing/2014/main" id="{2A59EA25-0AE4-8BB3-C991-FF12A22DB72A}"/>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6390" b="94569" l="18371" r="76518">
                        <a14:foregroundMark x1="18690" y1="22364" x2="30990" y2="29233"/>
                        <a14:foregroundMark x1="48562" y1="14217" x2="60383" y2="10064"/>
                        <a14:foregroundMark x1="42492" y1="18850" x2="53514" y2="6390"/>
                        <a14:foregroundMark x1="53514" y1="6390" x2="62300" y2="11182"/>
                        <a14:foregroundMark x1="42013" y1="18530" x2="55751" y2="27316"/>
                        <a14:foregroundMark x1="55751" y1="27316" x2="56230" y2="26518"/>
                        <a14:foregroundMark x1="43610" y1="23003" x2="44249" y2="17732"/>
                        <a14:foregroundMark x1="59585" y1="10863" x2="60383" y2="26198"/>
                        <a14:foregroundMark x1="66134" y1="15495" x2="76677" y2="28754"/>
                        <a14:foregroundMark x1="76677" y1="28754" x2="76038" y2="38019"/>
                        <a14:foregroundMark x1="39776" y1="94569" x2="52396" y2="88498"/>
                        <a14:foregroundMark x1="37061" y1="83866" x2="41214" y2="84984"/>
                      </a14:backgroundRemoval>
                    </a14:imgEffect>
                  </a14:imgLayer>
                </a14:imgProps>
              </a:ext>
              <a:ext uri="{28A0092B-C50C-407E-A947-70E740481C1C}">
                <a14:useLocalDpi xmlns:a14="http://schemas.microsoft.com/office/drawing/2010/main" val="0"/>
              </a:ext>
            </a:extLst>
          </a:blip>
          <a:srcRect l="16028" t="5900" r="19405"/>
          <a:stretch/>
        </p:blipFill>
        <p:spPr bwMode="auto">
          <a:xfrm>
            <a:off x="2566990" y="2420888"/>
            <a:ext cx="216641" cy="3157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vector sticker design with a boy brushing his tooth cartoon character">
            <a:extLst>
              <a:ext uri="{FF2B5EF4-FFF2-40B4-BE49-F238E27FC236}">
                <a16:creationId xmlns:a16="http://schemas.microsoft.com/office/drawing/2014/main" id="{14FDA898-FF58-9146-FEF4-6B653E1CAF9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48705" y="2941511"/>
            <a:ext cx="236073" cy="2418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ree vector police officer regulating traffic set policeman stopping standing with camera device showing stop sign giving signal to drive safe driving vector illustration man in uniform on white background">
            <a:extLst>
              <a:ext uri="{FF2B5EF4-FFF2-40B4-BE49-F238E27FC236}">
                <a16:creationId xmlns:a16="http://schemas.microsoft.com/office/drawing/2014/main" id="{7DCC615B-8D9E-35DF-9542-0B13E5AF09A0}"/>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78078"/>
          <a:stretch/>
        </p:blipFill>
        <p:spPr bwMode="auto">
          <a:xfrm>
            <a:off x="2866535" y="2840746"/>
            <a:ext cx="256705" cy="5854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Free vector grandparents with grandsons in park">
            <a:extLst>
              <a:ext uri="{FF2B5EF4-FFF2-40B4-BE49-F238E27FC236}">
                <a16:creationId xmlns:a16="http://schemas.microsoft.com/office/drawing/2014/main" id="{4B660163-64C7-04E2-0D8F-A3C35F82D5C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90428" y="2878997"/>
            <a:ext cx="284882" cy="2848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Free vector bus stop concept illustration">
            <a:extLst>
              <a:ext uri="{FF2B5EF4-FFF2-40B4-BE49-F238E27FC236}">
                <a16:creationId xmlns:a16="http://schemas.microsoft.com/office/drawing/2014/main" id="{6BCE4E34-EF90-8E95-9637-07220AC1C5BE}"/>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717" t="14447" r="18630" b="14562"/>
          <a:stretch/>
        </p:blipFill>
        <p:spPr bwMode="auto">
          <a:xfrm>
            <a:off x="2279576" y="3356992"/>
            <a:ext cx="231688" cy="229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vector child daily routine clocks">
            <a:extLst>
              <a:ext uri="{FF2B5EF4-FFF2-40B4-BE49-F238E27FC236}">
                <a16:creationId xmlns:a16="http://schemas.microsoft.com/office/drawing/2014/main" id="{FA7B015E-0148-50EF-5683-2CAAF4073F3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67000" y="3717032"/>
            <a:ext cx="268560" cy="2685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Free Children School Children illustration and picture">
            <a:extLst>
              <a:ext uri="{FF2B5EF4-FFF2-40B4-BE49-F238E27FC236}">
                <a16:creationId xmlns:a16="http://schemas.microsoft.com/office/drawing/2014/main" id="{A3152F6E-F79A-62E7-DAE9-70B983CC298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57151" y="3784478"/>
            <a:ext cx="191477" cy="1917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1793</TotalTime>
  <Words>1274</Words>
  <Application>Microsoft Office PowerPoint</Application>
  <PresentationFormat>Widescreen</PresentationFormat>
  <Paragraphs>133</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Noto Sans Symbols</vt:lpstr>
      <vt:lpstr>Open Sans</vt:lpstr>
      <vt:lpstr>Proxima Nova</vt:lpstr>
      <vt:lpstr>DD</vt:lpstr>
      <vt:lpstr>We Can</vt:lpstr>
      <vt:lpstr>Make ten sentences using the table given below</vt:lpstr>
      <vt:lpstr>PowerPoint Presentation</vt:lpstr>
      <vt:lpstr>PowerPoint Presentation</vt:lpstr>
      <vt:lpstr>PowerPoint Presentation</vt:lpstr>
      <vt:lpstr>Attribution / 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61</cp:revision>
  <dcterms:created xsi:type="dcterms:W3CDTF">2020-08-28T09:38:22Z</dcterms:created>
  <dcterms:modified xsi:type="dcterms:W3CDTF">2023-04-22T12:37:11Z</dcterms:modified>
</cp:coreProperties>
</file>