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5"/>
  </p:notesMasterIdLst>
  <p:sldIdLst>
    <p:sldId id="271" r:id="rId3"/>
    <p:sldId id="268" r:id="rId4"/>
    <p:sldId id="289" r:id="rId5"/>
    <p:sldId id="272" r:id="rId6"/>
    <p:sldId id="269" r:id="rId7"/>
    <p:sldId id="273" r:id="rId8"/>
    <p:sldId id="278" r:id="rId9"/>
    <p:sldId id="282" r:id="rId10"/>
    <p:sldId id="286" r:id="rId11"/>
    <p:sldId id="288" r:id="rId12"/>
    <p:sldId id="27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7EAE9"/>
    <a:srgbClr val="F5EEF6"/>
    <a:srgbClr val="FFCC99"/>
    <a:srgbClr val="FFCCFF"/>
    <a:srgbClr val="FF99CC"/>
    <a:srgbClr val="CCFF99"/>
    <a:srgbClr val="9DB7D7"/>
    <a:srgbClr val="99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7850" autoAdjust="0"/>
  </p:normalViewPr>
  <p:slideViewPr>
    <p:cSldViewPr snapToGrid="0">
      <p:cViewPr>
        <p:scale>
          <a:sx n="62" d="100"/>
          <a:sy n="62" d="100"/>
        </p:scale>
        <p:origin x="2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A9BD7-CAC6-4F97-807D-9B2816D62AC5}" type="datetimeFigureOut">
              <a:rPr lang="en-IN" smtClean="0"/>
              <a:t>08-01-2023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3196A-670B-426E-9454-0F1CBF93D951}" type="slidenum">
              <a:rPr lang="en-IN" smtClean="0"/>
              <a:t>‹#›</a:t>
            </a:fld>
            <a:endParaRPr lang="en-IN"/>
          </a:p>
        </p:txBody>
      </p:sp>
    </p:spTree>
    <p:extLst>
      <p:ext uri="{BB962C8B-B14F-4D97-AF65-F5344CB8AC3E}">
        <p14:creationId xmlns:p14="http://schemas.microsoft.com/office/powerpoint/2010/main" val="79692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5"/>
          </p:nvPr>
        </p:nvSpPr>
        <p:spPr/>
        <p:txBody>
          <a:bodyPr/>
          <a:lstStyle/>
          <a:p>
            <a:fld id="{3083196A-670B-426E-9454-0F1CBF93D951}" type="slidenum">
              <a:rPr lang="en-IN" smtClean="0"/>
              <a:t>1</a:t>
            </a:fld>
            <a:endParaRPr lang="en-IN"/>
          </a:p>
        </p:txBody>
      </p:sp>
    </p:spTree>
    <p:extLst>
      <p:ext uri="{BB962C8B-B14F-4D97-AF65-F5344CB8AC3E}">
        <p14:creationId xmlns:p14="http://schemas.microsoft.com/office/powerpoint/2010/main" val="1362609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dirty="0"/>
              <a:t>Animation for the example works on several clicks</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10</a:t>
            </a:fld>
            <a:endParaRPr lang="en-IN"/>
          </a:p>
        </p:txBody>
      </p:sp>
    </p:spTree>
    <p:extLst>
      <p:ext uri="{BB962C8B-B14F-4D97-AF65-F5344CB8AC3E}">
        <p14:creationId xmlns:p14="http://schemas.microsoft.com/office/powerpoint/2010/main" val="48747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200"/>
              </a:spcBef>
              <a:spcAft>
                <a:spcPts val="12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b="0" i="0" u="none" strike="noStrike" dirty="0">
                <a:solidFill>
                  <a:srgbClr val="212124"/>
                </a:solidFill>
                <a:effectLst/>
                <a:latin typeface="+mn-lt"/>
              </a:rPr>
              <a:t>T</a:t>
            </a:r>
            <a:r>
              <a:rPr lang="en-US" sz="1200" b="0" i="0" u="none" strike="noStrike" dirty="0">
                <a:solidFill>
                  <a:srgbClr val="0000FF"/>
                </a:solidFill>
                <a:effectLst/>
                <a:latin typeface="+mn-lt"/>
              </a:rPr>
              <a:t>he teacher could conclude with a casual conversation in the class using Past Continuous Tense, (with proper verb forms in full sentences) as reinforcement.</a:t>
            </a:r>
            <a:endParaRPr lang="en-US" b="0" dirty="0">
              <a:effectLst/>
              <a:latin typeface="+mn-lt"/>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a:t>
            </a:r>
            <a:endParaRPr lang="en-IN" b="0" dirty="0"/>
          </a:p>
          <a:p>
            <a:r>
              <a:rPr lang="en-US" b="0" i="0" dirty="0">
                <a:solidFill>
                  <a:srgbClr val="000000"/>
                </a:solidFill>
                <a:effectLst/>
                <a:latin typeface="Times New Roman" panose="02020603050405020304" pitchFamily="18" charset="0"/>
              </a:rPr>
              <a:t>Reading – SSSVV Image Gallery: Search Keyword “story book”</a:t>
            </a:r>
          </a:p>
          <a:p>
            <a:r>
              <a:rPr lang="en-IN" dirty="0"/>
              <a:t>Running: https://pixabay.com/photos/running-woman-race-athlete-sport-4782722/ Attribution </a:t>
            </a:r>
            <a:r>
              <a:rPr lang="en-IN" dirty="0" err="1"/>
              <a:t>Fotorech</a:t>
            </a:r>
            <a:endParaRPr lang="en-IN" dirty="0"/>
          </a:p>
          <a:p>
            <a:r>
              <a:rPr lang="en-IN" dirty="0"/>
              <a:t>Smiling: https://pixabay.com/photos/children-boy-girl-young-innocent-82272/</a:t>
            </a:r>
          </a:p>
          <a:p>
            <a:r>
              <a:rPr lang="en-IN" dirty="0"/>
              <a:t>Tying: https://pixabay.com/photos/shoelace-tying-fingers-foot-shoe-6210942/</a:t>
            </a:r>
          </a:p>
        </p:txBody>
      </p:sp>
      <p:sp>
        <p:nvSpPr>
          <p:cNvPr id="4" name="Slide Number Placeholder 3"/>
          <p:cNvSpPr>
            <a:spLocks noGrp="1"/>
          </p:cNvSpPr>
          <p:nvPr>
            <p:ph type="sldNum" sz="quarter" idx="5"/>
          </p:nvPr>
        </p:nvSpPr>
        <p:spPr/>
        <p:txBody>
          <a:bodyPr/>
          <a:lstStyle/>
          <a:p>
            <a:fld id="{3083196A-670B-426E-9454-0F1CBF93D951}" type="slidenum">
              <a:rPr lang="en-IN" smtClean="0"/>
              <a:t>11</a:t>
            </a:fld>
            <a:endParaRPr lang="en-IN"/>
          </a:p>
        </p:txBody>
      </p:sp>
    </p:spTree>
    <p:extLst>
      <p:ext uri="{BB962C8B-B14F-4D97-AF65-F5344CB8AC3E}">
        <p14:creationId xmlns:p14="http://schemas.microsoft.com/office/powerpoint/2010/main" val="393969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a:p>
            <a:endParaRPr lang="en-IN" dirty="0"/>
          </a:p>
        </p:txBody>
      </p:sp>
      <p:sp>
        <p:nvSpPr>
          <p:cNvPr id="4" name="Slide Number Placeholder 3"/>
          <p:cNvSpPr>
            <a:spLocks noGrp="1"/>
          </p:cNvSpPr>
          <p:nvPr>
            <p:ph type="sldNum" sz="quarter" idx="5"/>
          </p:nvPr>
        </p:nvSpPr>
        <p:spPr/>
        <p:txBody>
          <a:bodyPr/>
          <a:lstStyle/>
          <a:p>
            <a:fld id="{3083196A-670B-426E-9454-0F1CBF93D951}" type="slidenum">
              <a:rPr lang="en-IN" smtClean="0"/>
              <a:t>12</a:t>
            </a:fld>
            <a:endParaRPr lang="en-IN"/>
          </a:p>
        </p:txBody>
      </p:sp>
    </p:spTree>
    <p:extLst>
      <p:ext uri="{BB962C8B-B14F-4D97-AF65-F5344CB8AC3E}">
        <p14:creationId xmlns:p14="http://schemas.microsoft.com/office/powerpoint/2010/main" val="413920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a:t>
            </a:r>
            <a:r>
              <a:rPr lang="en-US" sz="1800" b="0" i="0" u="none" strike="noStrike" dirty="0">
                <a:solidFill>
                  <a:srgbClr val="0000FF"/>
                </a:solidFill>
                <a:effectLst/>
                <a:latin typeface="+mn-lt"/>
              </a:rPr>
              <a:t>The teacher could begin the class with a detailed explanation of the verb form used in the Past Continuous Tense with the required rules. A set of six sentences will be given to the students and they will be asked to identify the verbs and tenses used.  She/he could go into the details about the use of auxiliary verbs (referred to as ‘helping verbs’ here) to enable the students to understand the changes occurring with the number of the subject. The pictorial description given in the GO and the PPT could enable easy understanding of the topic. The teacher can prepare a flow chart and use it in the class and can use black board  to add value to the explanation.</a:t>
            </a:r>
            <a:r>
              <a:rPr lang="en-IN" sz="1800" b="0" i="0" u="none" strike="noStrike" kern="1200" dirty="0">
                <a:solidFill>
                  <a:schemeClr val="tx1"/>
                </a:solidFill>
                <a:latin typeface="+mn-lt"/>
                <a:ea typeface="+mn-ea"/>
                <a:cs typeface="+mn-cs"/>
              </a:rPr>
              <a:t>&gt;</a:t>
            </a:r>
            <a:endParaRPr lang="en-IN" sz="1800" b="0" dirty="0">
              <a:latin typeface="+mn-lt"/>
            </a:endParaRPr>
          </a:p>
          <a:p>
            <a:pPr rtl="0"/>
            <a:br>
              <a:rPr lang="en-IN" sz="1800" b="0" dirty="0">
                <a:latin typeface="+mn-lt"/>
              </a:rPr>
            </a:br>
            <a:r>
              <a:rPr lang="en-IN" sz="1800" b="1" i="0" u="none" strike="noStrike" kern="1200" dirty="0">
                <a:solidFill>
                  <a:schemeClr val="tx1"/>
                </a:solidFill>
                <a:latin typeface="+mn-lt"/>
                <a:ea typeface="+mn-ea"/>
                <a:cs typeface="+mn-cs"/>
              </a:rPr>
              <a:t>Suggestions: </a:t>
            </a:r>
            <a:r>
              <a:rPr lang="en-IN" sz="1800" b="0" i="0" u="none" strike="noStrike" kern="1200" dirty="0">
                <a:solidFill>
                  <a:schemeClr val="tx1"/>
                </a:solidFill>
                <a:latin typeface="+mn-lt"/>
                <a:ea typeface="+mn-ea"/>
                <a:cs typeface="+mn-cs"/>
              </a:rPr>
              <a:t>N/A</a:t>
            </a:r>
            <a:endParaRPr lang="en-IN" sz="1800" b="0" dirty="0"/>
          </a:p>
          <a:p>
            <a:pPr rtl="0"/>
            <a:endParaRPr lang="en-IN" sz="1800" b="0" dirty="0"/>
          </a:p>
          <a:p>
            <a:pPr rtl="0"/>
            <a:r>
              <a:rPr lang="en-IN" sz="1800" b="1" i="0" u="none" strike="noStrike" kern="1200" dirty="0">
                <a:solidFill>
                  <a:schemeClr val="tx1"/>
                </a:solidFill>
                <a:latin typeface="+mn-lt"/>
                <a:ea typeface="+mn-ea"/>
                <a:cs typeface="+mn-cs"/>
              </a:rPr>
              <a:t>Source of Multimedia used in this slide - </a:t>
            </a:r>
            <a:r>
              <a:rPr lang="en-IN" sz="1800" b="0" i="0" u="none" strike="noStrike" kern="1200" dirty="0">
                <a:solidFill>
                  <a:schemeClr val="tx1"/>
                </a:solidFill>
                <a:latin typeface="+mn-lt"/>
                <a:ea typeface="+mn-ea"/>
                <a:cs typeface="+mn-cs"/>
              </a:rPr>
              <a:t> N/A</a:t>
            </a:r>
            <a:endParaRPr lang="en-IN" dirty="0"/>
          </a:p>
        </p:txBody>
      </p:sp>
      <p:sp>
        <p:nvSpPr>
          <p:cNvPr id="4" name="Slide Number Placeholder 3"/>
          <p:cNvSpPr>
            <a:spLocks noGrp="1"/>
          </p:cNvSpPr>
          <p:nvPr>
            <p:ph type="sldNum" sz="quarter" idx="5"/>
          </p:nvPr>
        </p:nvSpPr>
        <p:spPr/>
        <p:txBody>
          <a:bodyPr/>
          <a:lstStyle/>
          <a:p>
            <a:fld id="{3083196A-670B-426E-9454-0F1CBF93D951}" type="slidenum">
              <a:rPr lang="en-IN" smtClean="0"/>
              <a:t>2</a:t>
            </a:fld>
            <a:endParaRPr lang="en-IN"/>
          </a:p>
        </p:txBody>
      </p:sp>
    </p:spTree>
    <p:extLst>
      <p:ext uri="{BB962C8B-B14F-4D97-AF65-F5344CB8AC3E}">
        <p14:creationId xmlns:p14="http://schemas.microsoft.com/office/powerpoint/2010/main" val="144561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800" b="1" i="0" u="none" strike="noStrike" kern="1200" dirty="0">
                <a:solidFill>
                  <a:schemeClr val="tx1"/>
                </a:solidFill>
                <a:latin typeface="+mn-lt"/>
                <a:ea typeface="+mn-ea"/>
                <a:cs typeface="+mn-cs"/>
              </a:rPr>
              <a:t>Notes for Teacher</a:t>
            </a:r>
            <a:r>
              <a:rPr lang="en-IN" sz="1800" b="0" i="0" u="none" strike="noStrike" kern="1200" dirty="0">
                <a:solidFill>
                  <a:schemeClr val="tx1"/>
                </a:solidFill>
                <a:latin typeface="+mn-lt"/>
                <a:ea typeface="+mn-ea"/>
                <a:cs typeface="+mn-cs"/>
              </a:rPr>
              <a:t> - &lt; </a:t>
            </a:r>
            <a:r>
              <a:rPr lang="en-US" sz="1800" b="0" i="0" u="none" strike="noStrike" dirty="0">
                <a:solidFill>
                  <a:srgbClr val="0000FF"/>
                </a:solidFill>
                <a:effectLst/>
                <a:latin typeface="+mn-lt"/>
              </a:rPr>
              <a:t>The teacher could begin the class with a detailed explanation of the verb form used in the Past Continuous Tense with the required rules. A set of six sentences will be given to the students and they will be asked to identify the verbs and tenses used.  She/he could go into the details about the use of auxiliary verbs (referred to as ‘helping verbs’ here) to enable the students to understand the changes occurring with the number of the subject. The pictorial description given in the GO and the PPT could enable easy understanding of the topic. The teacher can prepare a flow chart and use it in the class and can use black board  to add value to the explanation.</a:t>
            </a:r>
            <a:r>
              <a:rPr lang="en-IN" sz="1800" b="0" i="0" u="none" strike="noStrike" kern="1200" dirty="0">
                <a:solidFill>
                  <a:schemeClr val="tx1"/>
                </a:solidFill>
                <a:latin typeface="+mn-lt"/>
                <a:ea typeface="+mn-ea"/>
                <a:cs typeface="+mn-cs"/>
              </a:rPr>
              <a:t>&gt;</a:t>
            </a:r>
            <a:endParaRPr lang="en-IN" sz="1800" b="0" dirty="0">
              <a:latin typeface="+mn-lt"/>
            </a:endParaRPr>
          </a:p>
          <a:p>
            <a:pPr rtl="0"/>
            <a:br>
              <a:rPr lang="en-IN" sz="1800" b="0" dirty="0">
                <a:latin typeface="+mn-lt"/>
              </a:rPr>
            </a:br>
            <a:r>
              <a:rPr lang="en-IN" sz="1800" b="1" i="0" u="none" strike="noStrike" kern="1200" dirty="0">
                <a:solidFill>
                  <a:schemeClr val="tx1"/>
                </a:solidFill>
                <a:latin typeface="+mn-lt"/>
                <a:ea typeface="+mn-ea"/>
                <a:cs typeface="+mn-cs"/>
              </a:rPr>
              <a:t>Suggestions: </a:t>
            </a:r>
            <a:r>
              <a:rPr lang="en-IN" sz="1800" b="0" i="0" u="none" strike="noStrike" kern="1200" dirty="0">
                <a:solidFill>
                  <a:schemeClr val="tx1"/>
                </a:solidFill>
                <a:latin typeface="+mn-lt"/>
                <a:ea typeface="+mn-ea"/>
                <a:cs typeface="+mn-cs"/>
              </a:rPr>
              <a:t>N/A</a:t>
            </a:r>
            <a:endParaRPr lang="en-IN" sz="1800" b="0" dirty="0"/>
          </a:p>
          <a:p>
            <a:pPr rtl="0"/>
            <a:endParaRPr lang="en-IN" sz="1800" b="0" dirty="0"/>
          </a:p>
          <a:p>
            <a:pPr rtl="0"/>
            <a:r>
              <a:rPr lang="en-IN" sz="1800" b="1" i="0" u="none" strike="noStrike" kern="1200" dirty="0">
                <a:solidFill>
                  <a:schemeClr val="tx1"/>
                </a:solidFill>
                <a:latin typeface="+mn-lt"/>
                <a:ea typeface="+mn-ea"/>
                <a:cs typeface="+mn-cs"/>
              </a:rPr>
              <a:t>Source of Multimedia used in this slide - </a:t>
            </a:r>
            <a:r>
              <a:rPr lang="en-IN" sz="1800" b="0" i="0" u="none" strike="noStrike" kern="1200" dirty="0">
                <a:solidFill>
                  <a:schemeClr val="tx1"/>
                </a:solidFill>
                <a:latin typeface="+mn-lt"/>
                <a:ea typeface="+mn-ea"/>
                <a:cs typeface="+mn-cs"/>
              </a:rPr>
              <a:t> N/A</a:t>
            </a:r>
            <a:endParaRPr lang="en-IN" dirty="0"/>
          </a:p>
        </p:txBody>
      </p:sp>
      <p:sp>
        <p:nvSpPr>
          <p:cNvPr id="4" name="Slide Number Placeholder 3"/>
          <p:cNvSpPr>
            <a:spLocks noGrp="1"/>
          </p:cNvSpPr>
          <p:nvPr>
            <p:ph type="sldNum" sz="quarter" idx="5"/>
          </p:nvPr>
        </p:nvSpPr>
        <p:spPr/>
        <p:txBody>
          <a:bodyPr/>
          <a:lstStyle/>
          <a:p>
            <a:fld id="{3083196A-670B-426E-9454-0F1CBF93D951}" type="slidenum">
              <a:rPr lang="en-IN" smtClean="0"/>
              <a:t>3</a:t>
            </a:fld>
            <a:endParaRPr lang="en-IN"/>
          </a:p>
        </p:txBody>
      </p:sp>
    </p:spTree>
    <p:extLst>
      <p:ext uri="{BB962C8B-B14F-4D97-AF65-F5344CB8AC3E}">
        <p14:creationId xmlns:p14="http://schemas.microsoft.com/office/powerpoint/2010/main" val="103940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4</a:t>
            </a:fld>
            <a:endParaRPr lang="en-IN"/>
          </a:p>
        </p:txBody>
      </p:sp>
    </p:spTree>
    <p:extLst>
      <p:ext uri="{BB962C8B-B14F-4D97-AF65-F5344CB8AC3E}">
        <p14:creationId xmlns:p14="http://schemas.microsoft.com/office/powerpoint/2010/main" val="328095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Playing: https://</a:t>
            </a:r>
            <a:r>
              <a:rPr lang="en-IN" sz="1200" b="0" i="0" u="none" strike="noStrike" kern="1200" dirty="0" err="1">
                <a:solidFill>
                  <a:schemeClr val="tx1"/>
                </a:solidFill>
                <a:latin typeface="+mn-lt"/>
                <a:ea typeface="+mn-ea"/>
                <a:cs typeface="+mn-cs"/>
              </a:rPr>
              <a:t>www.flickr.com</a:t>
            </a:r>
            <a:r>
              <a:rPr lang="en-IN" sz="1200" b="0" i="0" u="none" strike="noStrike" kern="1200" dirty="0">
                <a:solidFill>
                  <a:schemeClr val="tx1"/>
                </a:solidFill>
                <a:latin typeface="+mn-lt"/>
                <a:ea typeface="+mn-ea"/>
                <a:cs typeface="+mn-cs"/>
              </a:rPr>
              <a:t>/photos/92053708@N03/8644431472 By </a:t>
            </a:r>
            <a:r>
              <a:rPr lang="en-US" b="0" i="0" u="none" strike="noStrike" dirty="0">
                <a:solidFill>
                  <a:srgbClr val="000000"/>
                </a:solidFill>
                <a:effectLst/>
                <a:latin typeface="HelveticaNeue" panose="02000503000000020004" pitchFamily="2" charset="0"/>
              </a:rPr>
              <a:t>Global Partnership for Education – GPE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Neue" panose="02000503000000020004" pitchFamily="2" charset="0"/>
              </a:rPr>
              <a:t>Laugh: https://</a:t>
            </a:r>
            <a:r>
              <a:rPr lang="en-US" b="0" i="0" u="none" strike="noStrike" dirty="0" err="1">
                <a:solidFill>
                  <a:srgbClr val="000000"/>
                </a:solidFill>
                <a:effectLst/>
                <a:latin typeface="HelveticaNeue" panose="02000503000000020004" pitchFamily="2" charset="0"/>
              </a:rPr>
              <a:t>pixabay.com</a:t>
            </a:r>
            <a:r>
              <a:rPr lang="en-US" b="0" i="0" u="none" strike="noStrike" dirty="0">
                <a:solidFill>
                  <a:srgbClr val="000000"/>
                </a:solidFill>
                <a:effectLst/>
                <a:latin typeface="HelveticaNeue" panose="02000503000000020004" pitchFamily="2" charset="0"/>
              </a:rPr>
              <a:t>/photos/children-india-education-classroom-876543/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Neue" panose="02000503000000020004" pitchFamily="2" charset="0"/>
              </a:rPr>
              <a:t>Read: https://</a:t>
            </a:r>
            <a:r>
              <a:rPr lang="en-US" b="0" i="0" u="none" strike="noStrike" dirty="0" err="1">
                <a:solidFill>
                  <a:srgbClr val="000000"/>
                </a:solidFill>
                <a:effectLst/>
                <a:latin typeface="HelveticaNeue" panose="02000503000000020004" pitchFamily="2" charset="0"/>
              </a:rPr>
              <a:t>pixabay.com</a:t>
            </a:r>
            <a:r>
              <a:rPr lang="en-US" b="0" i="0" u="none" strike="noStrike" dirty="0">
                <a:solidFill>
                  <a:srgbClr val="000000"/>
                </a:solidFill>
                <a:effectLst/>
                <a:latin typeface="HelveticaNeue" panose="02000503000000020004" pitchFamily="2" charset="0"/>
              </a:rPr>
              <a:t>/photos/children-infant-girl-school-306607/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HelveticaNeue" panose="02000503000000020004" pitchFamily="2" charset="0"/>
              </a:rPr>
              <a:t>Sleep: https://</a:t>
            </a:r>
            <a:r>
              <a:rPr lang="en-US" b="0" i="0" u="none" strike="noStrike" dirty="0" err="1">
                <a:solidFill>
                  <a:srgbClr val="000000"/>
                </a:solidFill>
                <a:effectLst/>
                <a:latin typeface="HelveticaNeue" panose="02000503000000020004" pitchFamily="2" charset="0"/>
              </a:rPr>
              <a:t>pixabay.com</a:t>
            </a:r>
            <a:r>
              <a:rPr lang="en-US" b="0" i="0" u="none" strike="noStrike" dirty="0">
                <a:solidFill>
                  <a:srgbClr val="000000"/>
                </a:solidFill>
                <a:effectLst/>
                <a:latin typeface="HelveticaNeue" panose="02000503000000020004" pitchFamily="2" charset="0"/>
              </a:rPr>
              <a:t>/photos/sleep-sleeping-child-india-sunset-4984130/</a:t>
            </a:r>
          </a:p>
          <a:p>
            <a:pPr rtl="0"/>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5</a:t>
            </a:fld>
            <a:endParaRPr lang="en-IN"/>
          </a:p>
        </p:txBody>
      </p:sp>
    </p:spTree>
    <p:extLst>
      <p:ext uri="{BB962C8B-B14F-4D97-AF65-F5344CB8AC3E}">
        <p14:creationId xmlns:p14="http://schemas.microsoft.com/office/powerpoint/2010/main" val="425353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6</a:t>
            </a:fld>
            <a:endParaRPr lang="en-IN"/>
          </a:p>
        </p:txBody>
      </p:sp>
    </p:spTree>
    <p:extLst>
      <p:ext uri="{BB962C8B-B14F-4D97-AF65-F5344CB8AC3E}">
        <p14:creationId xmlns:p14="http://schemas.microsoft.com/office/powerpoint/2010/main" val="234574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7</a:t>
            </a:fld>
            <a:endParaRPr lang="en-IN"/>
          </a:p>
        </p:txBody>
      </p:sp>
    </p:spTree>
    <p:extLst>
      <p:ext uri="{BB962C8B-B14F-4D97-AF65-F5344CB8AC3E}">
        <p14:creationId xmlns:p14="http://schemas.microsoft.com/office/powerpoint/2010/main" val="356279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8</a:t>
            </a:fld>
            <a:endParaRPr lang="en-IN"/>
          </a:p>
        </p:txBody>
      </p:sp>
    </p:spTree>
    <p:extLst>
      <p:ext uri="{BB962C8B-B14F-4D97-AF65-F5344CB8AC3E}">
        <p14:creationId xmlns:p14="http://schemas.microsoft.com/office/powerpoint/2010/main" val="78136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US" dirty="0"/>
          </a:p>
        </p:txBody>
      </p:sp>
      <p:sp>
        <p:nvSpPr>
          <p:cNvPr id="4" name="Slide Number Placeholder 3"/>
          <p:cNvSpPr>
            <a:spLocks noGrp="1"/>
          </p:cNvSpPr>
          <p:nvPr>
            <p:ph type="sldNum" sz="quarter" idx="5"/>
          </p:nvPr>
        </p:nvSpPr>
        <p:spPr/>
        <p:txBody>
          <a:bodyPr/>
          <a:lstStyle/>
          <a:p>
            <a:fld id="{3083196A-670B-426E-9454-0F1CBF93D951}" type="slidenum">
              <a:rPr lang="en-IN" smtClean="0"/>
              <a:t>9</a:t>
            </a:fld>
            <a:endParaRPr lang="en-IN"/>
          </a:p>
        </p:txBody>
      </p:sp>
    </p:spTree>
    <p:extLst>
      <p:ext uri="{BB962C8B-B14F-4D97-AF65-F5344CB8AC3E}">
        <p14:creationId xmlns:p14="http://schemas.microsoft.com/office/powerpoint/2010/main" val="424402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57D2C-E3BA-1FB9-962B-C29914A9E7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D443B96-E32E-2BD2-91E7-1663E82F7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87346EE-21FF-F114-D75C-A1301C4A7331}"/>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5" name="Footer Placeholder 4">
            <a:extLst>
              <a:ext uri="{FF2B5EF4-FFF2-40B4-BE49-F238E27FC236}">
                <a16:creationId xmlns:a16="http://schemas.microsoft.com/office/drawing/2014/main" id="{D30080B8-B873-D1A6-5227-DD11F6835E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E76FF0-FA56-FB7A-4FEC-58EE7F0C4821}"/>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210494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AB5D-44E5-9059-D727-C6C434CC03A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90B92D-2013-B003-8CF1-BC3C4E763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BBB6F7-FFAF-24AC-FB62-E2AE38DEE529}"/>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5" name="Footer Placeholder 4">
            <a:extLst>
              <a:ext uri="{FF2B5EF4-FFF2-40B4-BE49-F238E27FC236}">
                <a16:creationId xmlns:a16="http://schemas.microsoft.com/office/drawing/2014/main" id="{1BA4B706-9F3C-FF39-9B20-472F73A805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858A12-A335-A5E7-7FF3-497B86CAB30F}"/>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205309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06C91-578D-C949-3B1B-646F8B9438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0C87AFC-CB70-1B2D-6899-09B12E0B8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1133B3-4246-A9D1-4A25-878BC3FD0DE7}"/>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5" name="Footer Placeholder 4">
            <a:extLst>
              <a:ext uri="{FF2B5EF4-FFF2-40B4-BE49-F238E27FC236}">
                <a16:creationId xmlns:a16="http://schemas.microsoft.com/office/drawing/2014/main" id="{02A86641-B703-ABCB-5C5C-119E016B72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11478F-97D6-2168-6E31-5CEF77453D97}"/>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322319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extLst>
      <p:ext uri="{BB962C8B-B14F-4D97-AF65-F5344CB8AC3E}">
        <p14:creationId xmlns:p14="http://schemas.microsoft.com/office/powerpoint/2010/main" val="118771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extLst>
      <p:ext uri="{BB962C8B-B14F-4D97-AF65-F5344CB8AC3E}">
        <p14:creationId xmlns:p14="http://schemas.microsoft.com/office/powerpoint/2010/main" val="71930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extLst>
      <p:ext uri="{BB962C8B-B14F-4D97-AF65-F5344CB8AC3E}">
        <p14:creationId xmlns:p14="http://schemas.microsoft.com/office/powerpoint/2010/main" val="314671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extLst>
      <p:ext uri="{BB962C8B-B14F-4D97-AF65-F5344CB8AC3E}">
        <p14:creationId xmlns:p14="http://schemas.microsoft.com/office/powerpoint/2010/main" val="3427455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extLst>
      <p:ext uri="{BB962C8B-B14F-4D97-AF65-F5344CB8AC3E}">
        <p14:creationId xmlns:p14="http://schemas.microsoft.com/office/powerpoint/2010/main" val="171326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1CB6-B219-B905-2991-AAB96F95B3A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A8D0E0-8A60-06CA-524D-CBA8469045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37A7BD-77D6-BDCF-F926-C07C9B239CEA}"/>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5" name="Footer Placeholder 4">
            <a:extLst>
              <a:ext uri="{FF2B5EF4-FFF2-40B4-BE49-F238E27FC236}">
                <a16:creationId xmlns:a16="http://schemas.microsoft.com/office/drawing/2014/main" id="{B8F4A645-3BE3-D985-9DA8-9159259E78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F00B05-0109-DDBA-29BE-628D1F7790AC}"/>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161435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9D6C-CD90-BB4B-974E-4632DA32C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1192458-2E56-1902-B5A1-780EEAF2C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9495D-4B14-D9D0-9A25-62A8D4859E90}"/>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5" name="Footer Placeholder 4">
            <a:extLst>
              <a:ext uri="{FF2B5EF4-FFF2-40B4-BE49-F238E27FC236}">
                <a16:creationId xmlns:a16="http://schemas.microsoft.com/office/drawing/2014/main" id="{CECE3855-2272-BF96-0B23-5B6FEEE890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F4A124-F442-A269-C928-C6E2D5B97268}"/>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113108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F72D-D24A-A2A6-9897-D39AAA03ECE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621AEB-3B95-87D1-497A-7670B76316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26F158E-4D78-2452-1631-D97999757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D75DEE0-9AE3-97A7-444C-DE9438773FCA}"/>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6" name="Footer Placeholder 5">
            <a:extLst>
              <a:ext uri="{FF2B5EF4-FFF2-40B4-BE49-F238E27FC236}">
                <a16:creationId xmlns:a16="http://schemas.microsoft.com/office/drawing/2014/main" id="{393F189F-3EB3-7597-BC54-FC3C9CEC38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47C1316-B669-90D9-3CDE-6F24046C48D2}"/>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399122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8FA8-03A3-5420-4A31-7A7BEAE0B59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BD1207-86DA-F9B3-4FF3-1F01833FD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0C4A3-2B34-3AF6-8A76-6E29EFDC0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7C1B4A6-75EC-7F20-3B05-4C5BA04D0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B8B5D-6321-352C-808F-6944AE00E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9E5677-DB84-680F-8F0A-8D056C1719C6}"/>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8" name="Footer Placeholder 7">
            <a:extLst>
              <a:ext uri="{FF2B5EF4-FFF2-40B4-BE49-F238E27FC236}">
                <a16:creationId xmlns:a16="http://schemas.microsoft.com/office/drawing/2014/main" id="{C4956B32-0738-260E-E6F3-58DDB2692FB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6D11AC1-737F-89F8-4274-A25FF40450C4}"/>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147435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3D45-525C-E457-67C5-547B1BAC553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230C13-59F3-C73B-08D3-50E459F0F0B8}"/>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4" name="Footer Placeholder 3">
            <a:extLst>
              <a:ext uri="{FF2B5EF4-FFF2-40B4-BE49-F238E27FC236}">
                <a16:creationId xmlns:a16="http://schemas.microsoft.com/office/drawing/2014/main" id="{C61CD5A5-321D-2A71-677B-6FB98CD6B1C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40D605B-B5D9-DC47-D645-E0D77666D700}"/>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228705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96BFC-3783-0C99-4400-5F2FAA12BDC0}"/>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3" name="Footer Placeholder 2">
            <a:extLst>
              <a:ext uri="{FF2B5EF4-FFF2-40B4-BE49-F238E27FC236}">
                <a16:creationId xmlns:a16="http://schemas.microsoft.com/office/drawing/2014/main" id="{3BA8193C-23A8-C04E-C5A7-C8C2FD90599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3D89C53-04B4-C2FF-44BE-AB84C53C4B87}"/>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362774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858E-A715-637B-370F-2F3BB5C2B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39BDD1C-B739-03ED-3DFE-DE6677F04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47751E1-38B6-15F9-BD59-6D65272D5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35A32-B4BC-521E-E71D-DE2CCC5B2A5B}"/>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6" name="Footer Placeholder 5">
            <a:extLst>
              <a:ext uri="{FF2B5EF4-FFF2-40B4-BE49-F238E27FC236}">
                <a16:creationId xmlns:a16="http://schemas.microsoft.com/office/drawing/2014/main" id="{6183DAB1-2340-823C-7B7E-905E0A3E1CD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C57751-2CDF-99E5-7FC2-4D101978292B}"/>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320746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48E0-EAC4-1A4C-1D09-EAA940955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AC35D5C-01FD-4AD6-7A1D-42A39400F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DAED4D8-1E10-FC22-92D0-42B6C4663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11532-2CCC-0267-12E4-D8B083A9441F}"/>
              </a:ext>
            </a:extLst>
          </p:cNvPr>
          <p:cNvSpPr>
            <a:spLocks noGrp="1"/>
          </p:cNvSpPr>
          <p:nvPr>
            <p:ph type="dt" sz="half" idx="10"/>
          </p:nvPr>
        </p:nvSpPr>
        <p:spPr/>
        <p:txBody>
          <a:bodyPr/>
          <a:lstStyle/>
          <a:p>
            <a:fld id="{BCB8C167-1B53-4AB8-9D73-8E75BC440510}" type="datetimeFigureOut">
              <a:rPr lang="en-IN" smtClean="0"/>
              <a:t>08-01-2023</a:t>
            </a:fld>
            <a:endParaRPr lang="en-IN"/>
          </a:p>
        </p:txBody>
      </p:sp>
      <p:sp>
        <p:nvSpPr>
          <p:cNvPr id="6" name="Footer Placeholder 5">
            <a:extLst>
              <a:ext uri="{FF2B5EF4-FFF2-40B4-BE49-F238E27FC236}">
                <a16:creationId xmlns:a16="http://schemas.microsoft.com/office/drawing/2014/main" id="{6031D8C1-4484-DA0F-044D-DCC73900DB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D80108F-5EF6-25D6-C524-B38E441A3AB5}"/>
              </a:ext>
            </a:extLst>
          </p:cNvPr>
          <p:cNvSpPr>
            <a:spLocks noGrp="1"/>
          </p:cNvSpPr>
          <p:nvPr>
            <p:ph type="sldNum" sz="quarter" idx="12"/>
          </p:nvPr>
        </p:nvSpPr>
        <p:spPr/>
        <p:txBody>
          <a:bodyPr/>
          <a:lstStyle/>
          <a:p>
            <a:fld id="{881E2DF6-C886-4EFE-911F-C16D04507016}" type="slidenum">
              <a:rPr lang="en-IN" smtClean="0"/>
              <a:t>‹#›</a:t>
            </a:fld>
            <a:endParaRPr lang="en-IN"/>
          </a:p>
        </p:txBody>
      </p:sp>
    </p:spTree>
    <p:extLst>
      <p:ext uri="{BB962C8B-B14F-4D97-AF65-F5344CB8AC3E}">
        <p14:creationId xmlns:p14="http://schemas.microsoft.com/office/powerpoint/2010/main" val="343381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11195-04A7-943E-3143-8E37DF881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9E8EE6-6C68-D112-44F1-30CBD6F44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0B739E-3C02-810C-3F28-A953389F3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8C167-1B53-4AB8-9D73-8E75BC440510}" type="datetimeFigureOut">
              <a:rPr lang="en-IN" smtClean="0"/>
              <a:t>08-01-2023</a:t>
            </a:fld>
            <a:endParaRPr lang="en-IN"/>
          </a:p>
        </p:txBody>
      </p:sp>
      <p:sp>
        <p:nvSpPr>
          <p:cNvPr id="5" name="Footer Placeholder 4">
            <a:extLst>
              <a:ext uri="{FF2B5EF4-FFF2-40B4-BE49-F238E27FC236}">
                <a16:creationId xmlns:a16="http://schemas.microsoft.com/office/drawing/2014/main" id="{7A9527EB-2BE7-1570-450F-42DC1B990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DB9354B-44AC-AE91-4A76-2F96B5DD0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E2DF6-C886-4EFE-911F-C16D04507016}" type="slidenum">
              <a:rPr lang="en-IN" smtClean="0"/>
              <a:t>‹#›</a:t>
            </a:fld>
            <a:endParaRPr lang="en-IN"/>
          </a:p>
        </p:txBody>
      </p:sp>
    </p:spTree>
    <p:extLst>
      <p:ext uri="{BB962C8B-B14F-4D97-AF65-F5344CB8AC3E}">
        <p14:creationId xmlns:p14="http://schemas.microsoft.com/office/powerpoint/2010/main" val="8679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30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7.jpg"/><Relationship Id="rId3" Type="http://schemas.openxmlformats.org/officeDocument/2006/relationships/hyperlink" Target="https://pixabay.com/photos/running-woman-race-athlete-sport-4782722/" TargetMode="External"/><Relationship Id="rId7" Type="http://schemas.openxmlformats.org/officeDocument/2006/relationships/image" Target="../media/image13.jpeg"/><Relationship Id="rId12"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5.jpg"/><Relationship Id="rId5" Type="http://schemas.openxmlformats.org/officeDocument/2006/relationships/hyperlink" Target="https://pixabay.com/photos/shoelace-tying-fingers-foot-shoe-6210942/" TargetMode="External"/><Relationship Id="rId10" Type="http://schemas.openxmlformats.org/officeDocument/2006/relationships/image" Target="../media/image4.jpg"/><Relationship Id="rId4" Type="http://schemas.openxmlformats.org/officeDocument/2006/relationships/hyperlink" Target="https://pixabay.com/photos/children-boy-girl-young-innocent-82272/" TargetMode="External"/><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3EBE7DA4-FBD7-7E28-22FC-EDA3F3AB13D9}"/>
              </a:ext>
            </a:extLst>
          </p:cNvPr>
          <p:cNvSpPr/>
          <p:nvPr/>
        </p:nvSpPr>
        <p:spPr>
          <a:xfrm>
            <a:off x="1119942" y="1711589"/>
            <a:ext cx="10488706" cy="1752600"/>
          </a:xfrm>
          <a:prstGeom prst="ribbon2">
            <a:avLst>
              <a:gd name="adj1" fmla="val 16667"/>
              <a:gd name="adj2" fmla="val 64798"/>
            </a:avLst>
          </a:prstGeom>
          <a:gradFill>
            <a:gsLst>
              <a:gs pos="0">
                <a:schemeClr val="accent5">
                  <a:lumMod val="60000"/>
                  <a:lumOff val="40000"/>
                </a:schemeClr>
              </a:gs>
              <a:gs pos="52000">
                <a:schemeClr val="bg1"/>
              </a:gs>
              <a:gs pos="100000">
                <a:schemeClr val="accent6">
                  <a:lumMod val="40000"/>
                  <a:lumOff val="60000"/>
                </a:schemeClr>
              </a:gs>
            </a:gsLst>
            <a:lin ang="5400000" scaled="1"/>
          </a:gradFill>
          <a:effectLst>
            <a:glow rad="139700">
              <a:schemeClr val="accent1">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46C158FE-9EA9-02A5-64C8-96352575FB67}"/>
              </a:ext>
            </a:extLst>
          </p:cNvPr>
          <p:cNvSpPr>
            <a:spLocks noGrp="1"/>
          </p:cNvSpPr>
          <p:nvPr>
            <p:ph type="ctrTitle"/>
          </p:nvPr>
        </p:nvSpPr>
        <p:spPr>
          <a:xfrm>
            <a:off x="1276172" y="1618959"/>
            <a:ext cx="9795886" cy="1655843"/>
          </a:xfrm>
        </p:spPr>
        <p:txBody>
          <a:bodyPr/>
          <a:lstStyle/>
          <a:p>
            <a:r>
              <a:rPr lang="en-IN" sz="5400" i="0" u="none" strike="noStrike" dirty="0">
                <a:solidFill>
                  <a:srgbClr val="000000"/>
                </a:solidFill>
                <a:effectLst/>
                <a:cs typeface="Calibri" panose="020F0502020204030204" pitchFamily="34" charset="0"/>
              </a:rPr>
              <a:t>Know the ING-Tenses</a:t>
            </a:r>
            <a:endParaRPr lang="en-IN" dirty="0">
              <a:cs typeface="Calibri" panose="020F0502020204030204" pitchFamily="34" charset="0"/>
            </a:endParaRPr>
          </a:p>
        </p:txBody>
      </p:sp>
    </p:spTree>
    <p:extLst>
      <p:ext uri="{BB962C8B-B14F-4D97-AF65-F5344CB8AC3E}">
        <p14:creationId xmlns:p14="http://schemas.microsoft.com/office/powerpoint/2010/main" val="384391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D7574B2-E220-1DB9-5798-917F6EB70736}"/>
              </a:ext>
            </a:extLst>
          </p:cNvPr>
          <p:cNvGrpSpPr/>
          <p:nvPr/>
        </p:nvGrpSpPr>
        <p:grpSpPr>
          <a:xfrm>
            <a:off x="3395331" y="4992724"/>
            <a:ext cx="1867812" cy="977317"/>
            <a:chOff x="3164541" y="1285668"/>
            <a:chExt cx="1867812" cy="977317"/>
          </a:xfrm>
          <a:solidFill>
            <a:srgbClr val="FF99CC"/>
          </a:solidFill>
        </p:grpSpPr>
        <p:sp>
          <p:nvSpPr>
            <p:cNvPr id="28" name="Flowchart: Direct Access Storage 27">
              <a:extLst>
                <a:ext uri="{FF2B5EF4-FFF2-40B4-BE49-F238E27FC236}">
                  <a16:creationId xmlns:a16="http://schemas.microsoft.com/office/drawing/2014/main" id="{AC89937B-3E47-6A05-20A4-46F8A6C173B3}"/>
                </a:ext>
              </a:extLst>
            </p:cNvPr>
            <p:cNvSpPr/>
            <p:nvPr/>
          </p:nvSpPr>
          <p:spPr>
            <a:xfrm>
              <a:off x="3164541" y="1285833"/>
              <a:ext cx="1075765" cy="977152"/>
            </a:xfrm>
            <a:prstGeom prst="flowChartMagneticDrum">
              <a:avLst/>
            </a:prstGeom>
            <a:solidFill>
              <a:schemeClr val="accent2">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Flowchart: Direct Access Storage 28">
              <a:extLst>
                <a:ext uri="{FF2B5EF4-FFF2-40B4-BE49-F238E27FC236}">
                  <a16:creationId xmlns:a16="http://schemas.microsoft.com/office/drawing/2014/main" id="{605A8F1A-9527-774B-4F53-A9AFB0572CF1}"/>
                </a:ext>
              </a:extLst>
            </p:cNvPr>
            <p:cNvSpPr/>
            <p:nvPr/>
          </p:nvSpPr>
          <p:spPr>
            <a:xfrm>
              <a:off x="3956588" y="1285668"/>
              <a:ext cx="1075765" cy="977152"/>
            </a:xfrm>
            <a:prstGeom prst="flowChartMagneticDrum">
              <a:avLst/>
            </a:prstGeom>
            <a:solidFill>
              <a:schemeClr val="accent2">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TextBox 29">
              <a:extLst>
                <a:ext uri="{FF2B5EF4-FFF2-40B4-BE49-F238E27FC236}">
                  <a16:creationId xmlns:a16="http://schemas.microsoft.com/office/drawing/2014/main" id="{8C8378DC-CDBE-157E-685D-285E00E697E9}"/>
                </a:ext>
              </a:extLst>
            </p:cNvPr>
            <p:cNvSpPr txBox="1"/>
            <p:nvPr/>
          </p:nvSpPr>
          <p:spPr>
            <a:xfrm>
              <a:off x="3383616" y="1543410"/>
              <a:ext cx="416859" cy="461665"/>
            </a:xfrm>
            <a:prstGeom prst="rect">
              <a:avLst/>
            </a:prstGeom>
            <a:solidFill>
              <a:schemeClr val="accent2">
                <a:lumMod val="20000"/>
                <a:lumOff val="80000"/>
              </a:schemeClr>
            </a:solidFill>
          </p:spPr>
          <p:txBody>
            <a:bodyPr wrap="square" rtlCol="0">
              <a:spAutoFit/>
            </a:bodyPr>
            <a:lstStyle/>
            <a:p>
              <a:pPr algn="ctr"/>
              <a:r>
                <a:rPr lang="en-IN" sz="2400" dirty="0" err="1"/>
                <a:t>i</a:t>
              </a:r>
              <a:endParaRPr lang="en-IN" sz="2400" dirty="0"/>
            </a:p>
          </p:txBody>
        </p:sp>
        <p:sp>
          <p:nvSpPr>
            <p:cNvPr id="31" name="TextBox 30">
              <a:extLst>
                <a:ext uri="{FF2B5EF4-FFF2-40B4-BE49-F238E27FC236}">
                  <a16:creationId xmlns:a16="http://schemas.microsoft.com/office/drawing/2014/main" id="{F02CCD98-82F3-FE77-F462-94A8D3EF5868}"/>
                </a:ext>
              </a:extLst>
            </p:cNvPr>
            <p:cNvSpPr txBox="1"/>
            <p:nvPr/>
          </p:nvSpPr>
          <p:spPr>
            <a:xfrm>
              <a:off x="4194361" y="1543409"/>
              <a:ext cx="416859" cy="461665"/>
            </a:xfrm>
            <a:prstGeom prst="rect">
              <a:avLst/>
            </a:prstGeom>
            <a:solidFill>
              <a:schemeClr val="accent2">
                <a:lumMod val="20000"/>
                <a:lumOff val="80000"/>
              </a:schemeClr>
            </a:solidFill>
          </p:spPr>
          <p:txBody>
            <a:bodyPr wrap="square" rtlCol="0">
              <a:spAutoFit/>
            </a:bodyPr>
            <a:lstStyle/>
            <a:p>
              <a:pPr algn="ctr"/>
              <a:r>
                <a:rPr lang="en-IN" sz="2400" dirty="0"/>
                <a:t>e</a:t>
              </a:r>
            </a:p>
          </p:txBody>
        </p:sp>
      </p:grpSp>
      <p:sp>
        <p:nvSpPr>
          <p:cNvPr id="23" name="TextBox 22">
            <a:extLst>
              <a:ext uri="{FF2B5EF4-FFF2-40B4-BE49-F238E27FC236}">
                <a16:creationId xmlns:a16="http://schemas.microsoft.com/office/drawing/2014/main" id="{2F8463AD-FF4C-4EDE-E68A-0CFC9BD3F550}"/>
              </a:ext>
            </a:extLst>
          </p:cNvPr>
          <p:cNvSpPr txBox="1"/>
          <p:nvPr/>
        </p:nvSpPr>
        <p:spPr>
          <a:xfrm>
            <a:off x="5616026" y="5018016"/>
            <a:ext cx="502741" cy="769441"/>
          </a:xfrm>
          <a:prstGeom prst="rect">
            <a:avLst/>
          </a:prstGeom>
          <a:solidFill>
            <a:schemeClr val="bg1"/>
          </a:solidFill>
        </p:spPr>
        <p:txBody>
          <a:bodyPr wrap="square" rtlCol="0">
            <a:spAutoFit/>
          </a:bodyPr>
          <a:lstStyle/>
          <a:p>
            <a:pPr algn="ctr"/>
            <a:r>
              <a:rPr lang="en-IN" sz="4400" dirty="0"/>
              <a:t>+</a:t>
            </a:r>
          </a:p>
        </p:txBody>
      </p:sp>
      <p:grpSp>
        <p:nvGrpSpPr>
          <p:cNvPr id="8" name="Group 7">
            <a:extLst>
              <a:ext uri="{FF2B5EF4-FFF2-40B4-BE49-F238E27FC236}">
                <a16:creationId xmlns:a16="http://schemas.microsoft.com/office/drawing/2014/main" id="{7CF2B810-195A-78DB-9AAA-275EE9C934B8}"/>
              </a:ext>
            </a:extLst>
          </p:cNvPr>
          <p:cNvGrpSpPr/>
          <p:nvPr/>
        </p:nvGrpSpPr>
        <p:grpSpPr>
          <a:xfrm>
            <a:off x="3483250" y="3055321"/>
            <a:ext cx="1873624" cy="977152"/>
            <a:chOff x="3218889" y="1285668"/>
            <a:chExt cx="1873624" cy="977152"/>
          </a:xfrm>
          <a:solidFill>
            <a:srgbClr val="99FF66"/>
          </a:solidFill>
        </p:grpSpPr>
        <p:sp>
          <p:nvSpPr>
            <p:cNvPr id="9" name="Flowchart: Direct Access Storage 8">
              <a:extLst>
                <a:ext uri="{FF2B5EF4-FFF2-40B4-BE49-F238E27FC236}">
                  <a16:creationId xmlns:a16="http://schemas.microsoft.com/office/drawing/2014/main" id="{2A6EC0A5-DEEF-3C5A-5454-6B9B1D538B7E}"/>
                </a:ext>
              </a:extLst>
            </p:cNvPr>
            <p:cNvSpPr/>
            <p:nvPr/>
          </p:nvSpPr>
          <p:spPr>
            <a:xfrm>
              <a:off x="3218889" y="1285668"/>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Flowchart: Direct Access Storage 9">
              <a:extLst>
                <a:ext uri="{FF2B5EF4-FFF2-40B4-BE49-F238E27FC236}">
                  <a16:creationId xmlns:a16="http://schemas.microsoft.com/office/drawing/2014/main" id="{46F79ECE-F701-665B-5D02-F2BEA4C17441}"/>
                </a:ext>
              </a:extLst>
            </p:cNvPr>
            <p:cNvSpPr/>
            <p:nvPr/>
          </p:nvSpPr>
          <p:spPr>
            <a:xfrm>
              <a:off x="4016748" y="1285668"/>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7AD51A99-E058-F22F-0A5B-FE59647BD45F}"/>
                </a:ext>
              </a:extLst>
            </p:cNvPr>
            <p:cNvSpPr txBox="1"/>
            <p:nvPr/>
          </p:nvSpPr>
          <p:spPr>
            <a:xfrm>
              <a:off x="3431744" y="1543410"/>
              <a:ext cx="416859" cy="461665"/>
            </a:xfrm>
            <a:prstGeom prst="rect">
              <a:avLst/>
            </a:prstGeom>
            <a:solidFill>
              <a:schemeClr val="accent1">
                <a:lumMod val="40000"/>
                <a:lumOff val="60000"/>
              </a:schemeClr>
            </a:solidFill>
          </p:spPr>
          <p:txBody>
            <a:bodyPr wrap="square" rtlCol="0">
              <a:spAutoFit/>
            </a:bodyPr>
            <a:lstStyle/>
            <a:p>
              <a:pPr algn="ctr"/>
              <a:r>
                <a:rPr lang="en-IN" sz="2400" dirty="0" err="1"/>
                <a:t>i</a:t>
              </a:r>
              <a:endParaRPr lang="en-IN" sz="2400" dirty="0"/>
            </a:p>
          </p:txBody>
        </p:sp>
        <p:sp>
          <p:nvSpPr>
            <p:cNvPr id="12" name="TextBox 11">
              <a:extLst>
                <a:ext uri="{FF2B5EF4-FFF2-40B4-BE49-F238E27FC236}">
                  <a16:creationId xmlns:a16="http://schemas.microsoft.com/office/drawing/2014/main" id="{26F7FAE2-36D8-0EE7-3529-750646D84110}"/>
                </a:ext>
              </a:extLst>
            </p:cNvPr>
            <p:cNvSpPr txBox="1"/>
            <p:nvPr/>
          </p:nvSpPr>
          <p:spPr>
            <a:xfrm>
              <a:off x="4194361" y="1543409"/>
              <a:ext cx="416859" cy="461665"/>
            </a:xfrm>
            <a:prstGeom prst="rect">
              <a:avLst/>
            </a:prstGeom>
            <a:solidFill>
              <a:schemeClr val="accent1">
                <a:lumMod val="40000"/>
                <a:lumOff val="60000"/>
              </a:schemeClr>
            </a:solidFill>
          </p:spPr>
          <p:txBody>
            <a:bodyPr wrap="square" rtlCol="0">
              <a:spAutoFit/>
            </a:bodyPr>
            <a:lstStyle/>
            <a:p>
              <a:pPr algn="ctr"/>
              <a:r>
                <a:rPr lang="en-IN" sz="2400" dirty="0"/>
                <a:t>e</a:t>
              </a:r>
            </a:p>
          </p:txBody>
        </p:sp>
      </p:grpSp>
      <p:sp>
        <p:nvSpPr>
          <p:cNvPr id="4" name="TextBox 3">
            <a:extLst>
              <a:ext uri="{FF2B5EF4-FFF2-40B4-BE49-F238E27FC236}">
                <a16:creationId xmlns:a16="http://schemas.microsoft.com/office/drawing/2014/main" id="{1895552F-D632-DFBD-235A-CD0CCD20DF21}"/>
              </a:ext>
            </a:extLst>
          </p:cNvPr>
          <p:cNvSpPr txBox="1"/>
          <p:nvPr/>
        </p:nvSpPr>
        <p:spPr>
          <a:xfrm>
            <a:off x="5654264" y="3218225"/>
            <a:ext cx="502741" cy="769441"/>
          </a:xfrm>
          <a:prstGeom prst="rect">
            <a:avLst/>
          </a:prstGeom>
          <a:noFill/>
        </p:spPr>
        <p:txBody>
          <a:bodyPr wrap="square" rtlCol="0">
            <a:spAutoFit/>
          </a:bodyPr>
          <a:lstStyle/>
          <a:p>
            <a:pPr algn="ctr"/>
            <a:r>
              <a:rPr lang="en-IN" sz="4400" dirty="0"/>
              <a:t>+</a:t>
            </a:r>
          </a:p>
        </p:txBody>
      </p:sp>
      <p:grpSp>
        <p:nvGrpSpPr>
          <p:cNvPr id="5" name="Group 4">
            <a:extLst>
              <a:ext uri="{FF2B5EF4-FFF2-40B4-BE49-F238E27FC236}">
                <a16:creationId xmlns:a16="http://schemas.microsoft.com/office/drawing/2014/main" id="{2F35E73E-AFBF-425A-3664-60E803CAF844}"/>
              </a:ext>
            </a:extLst>
          </p:cNvPr>
          <p:cNvGrpSpPr/>
          <p:nvPr/>
        </p:nvGrpSpPr>
        <p:grpSpPr>
          <a:xfrm>
            <a:off x="2717889" y="3055321"/>
            <a:ext cx="1075765" cy="977152"/>
            <a:chOff x="2421030" y="1285668"/>
            <a:chExt cx="1075765" cy="977152"/>
          </a:xfrm>
          <a:solidFill>
            <a:srgbClr val="99FF66"/>
          </a:solidFill>
        </p:grpSpPr>
        <p:sp>
          <p:nvSpPr>
            <p:cNvPr id="6" name="Flowchart: Direct Access Storage 5">
              <a:extLst>
                <a:ext uri="{FF2B5EF4-FFF2-40B4-BE49-F238E27FC236}">
                  <a16:creationId xmlns:a16="http://schemas.microsoft.com/office/drawing/2014/main" id="{5CE2D253-0ABE-41B8-743E-EEEFAEFFBDD5}"/>
                </a:ext>
              </a:extLst>
            </p:cNvPr>
            <p:cNvSpPr/>
            <p:nvPr/>
          </p:nvSpPr>
          <p:spPr>
            <a:xfrm>
              <a:off x="2421030" y="1285668"/>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TextBox 6">
              <a:extLst>
                <a:ext uri="{FF2B5EF4-FFF2-40B4-BE49-F238E27FC236}">
                  <a16:creationId xmlns:a16="http://schemas.microsoft.com/office/drawing/2014/main" id="{D5DEBE86-AB12-EF3B-7A23-1AC942C55700}"/>
                </a:ext>
              </a:extLst>
            </p:cNvPr>
            <p:cNvSpPr txBox="1"/>
            <p:nvPr/>
          </p:nvSpPr>
          <p:spPr>
            <a:xfrm>
              <a:off x="2626659" y="1524001"/>
              <a:ext cx="401730" cy="461665"/>
            </a:xfrm>
            <a:prstGeom prst="rect">
              <a:avLst/>
            </a:prstGeom>
            <a:solidFill>
              <a:schemeClr val="accent1">
                <a:lumMod val="40000"/>
                <a:lumOff val="60000"/>
              </a:schemeClr>
            </a:solidFill>
          </p:spPr>
          <p:txBody>
            <a:bodyPr wrap="square" rtlCol="0">
              <a:spAutoFit/>
            </a:bodyPr>
            <a:lstStyle/>
            <a:p>
              <a:pPr algn="ctr"/>
              <a:r>
                <a:rPr lang="en-IN" sz="2400" dirty="0"/>
                <a:t>T</a:t>
              </a:r>
            </a:p>
          </p:txBody>
        </p:sp>
      </p:grpSp>
      <p:grpSp>
        <p:nvGrpSpPr>
          <p:cNvPr id="16" name="Group 15">
            <a:extLst>
              <a:ext uri="{FF2B5EF4-FFF2-40B4-BE49-F238E27FC236}">
                <a16:creationId xmlns:a16="http://schemas.microsoft.com/office/drawing/2014/main" id="{29C63C23-7329-A5BA-815D-29C3F777349F}"/>
              </a:ext>
            </a:extLst>
          </p:cNvPr>
          <p:cNvGrpSpPr/>
          <p:nvPr/>
        </p:nvGrpSpPr>
        <p:grpSpPr>
          <a:xfrm>
            <a:off x="6141168" y="3055321"/>
            <a:ext cx="3445514" cy="977152"/>
            <a:chOff x="7885874" y="1397546"/>
            <a:chExt cx="3445514" cy="977152"/>
          </a:xfrm>
          <a:solidFill>
            <a:srgbClr val="99FF66"/>
          </a:solidFill>
        </p:grpSpPr>
        <p:sp>
          <p:nvSpPr>
            <p:cNvPr id="42" name="Flowchart: Direct Access Storage 41">
              <a:extLst>
                <a:ext uri="{FF2B5EF4-FFF2-40B4-BE49-F238E27FC236}">
                  <a16:creationId xmlns:a16="http://schemas.microsoft.com/office/drawing/2014/main" id="{F5147094-55FA-0BFB-D7A2-7783A161721E}"/>
                </a:ext>
              </a:extLst>
            </p:cNvPr>
            <p:cNvSpPr/>
            <p:nvPr/>
          </p:nvSpPr>
          <p:spPr>
            <a:xfrm>
              <a:off x="7885874" y="1397546"/>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lowchart: Direct Access Storage 16">
              <a:extLst>
                <a:ext uri="{FF2B5EF4-FFF2-40B4-BE49-F238E27FC236}">
                  <a16:creationId xmlns:a16="http://schemas.microsoft.com/office/drawing/2014/main" id="{3859940C-CD42-C072-B7FB-0FF370767610}"/>
                </a:ext>
              </a:extLst>
            </p:cNvPr>
            <p:cNvSpPr/>
            <p:nvPr/>
          </p:nvSpPr>
          <p:spPr>
            <a:xfrm>
              <a:off x="8659905" y="1397546"/>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Flowchart: Direct Access Storage 17">
              <a:extLst>
                <a:ext uri="{FF2B5EF4-FFF2-40B4-BE49-F238E27FC236}">
                  <a16:creationId xmlns:a16="http://schemas.microsoft.com/office/drawing/2014/main" id="{B019A18F-C3FB-8AD1-17DA-81AA0530E31C}"/>
                </a:ext>
              </a:extLst>
            </p:cNvPr>
            <p:cNvSpPr/>
            <p:nvPr/>
          </p:nvSpPr>
          <p:spPr>
            <a:xfrm>
              <a:off x="9457764" y="1397546"/>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Flowchart: Direct Access Storage 18">
              <a:extLst>
                <a:ext uri="{FF2B5EF4-FFF2-40B4-BE49-F238E27FC236}">
                  <a16:creationId xmlns:a16="http://schemas.microsoft.com/office/drawing/2014/main" id="{02EFB4B5-E26E-76AF-9075-6F6A5097E4D6}"/>
                </a:ext>
              </a:extLst>
            </p:cNvPr>
            <p:cNvSpPr/>
            <p:nvPr/>
          </p:nvSpPr>
          <p:spPr>
            <a:xfrm>
              <a:off x="10255623" y="1397546"/>
              <a:ext cx="1075765" cy="977152"/>
            </a:xfrm>
            <a:prstGeom prst="flowChartMagneticDrum">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B1644824-61D5-EF55-253E-FAC6EA66491E}"/>
                </a:ext>
              </a:extLst>
            </p:cNvPr>
            <p:cNvSpPr txBox="1"/>
            <p:nvPr/>
          </p:nvSpPr>
          <p:spPr>
            <a:xfrm>
              <a:off x="8882903" y="1607635"/>
              <a:ext cx="416859" cy="461665"/>
            </a:xfrm>
            <a:prstGeom prst="rect">
              <a:avLst/>
            </a:prstGeom>
            <a:solidFill>
              <a:schemeClr val="accent1">
                <a:lumMod val="40000"/>
                <a:lumOff val="60000"/>
              </a:schemeClr>
            </a:solidFill>
          </p:spPr>
          <p:txBody>
            <a:bodyPr wrap="square" rtlCol="0">
              <a:spAutoFit/>
            </a:bodyPr>
            <a:lstStyle/>
            <a:p>
              <a:pPr algn="ctr"/>
              <a:r>
                <a:rPr lang="en-IN" sz="2400" dirty="0"/>
                <a:t>i</a:t>
              </a:r>
            </a:p>
          </p:txBody>
        </p:sp>
        <p:sp>
          <p:nvSpPr>
            <p:cNvPr id="21" name="TextBox 20">
              <a:extLst>
                <a:ext uri="{FF2B5EF4-FFF2-40B4-BE49-F238E27FC236}">
                  <a16:creationId xmlns:a16="http://schemas.microsoft.com/office/drawing/2014/main" id="{267D15D7-80E5-331A-DA94-A88DAAD62415}"/>
                </a:ext>
              </a:extLst>
            </p:cNvPr>
            <p:cNvSpPr txBox="1"/>
            <p:nvPr/>
          </p:nvSpPr>
          <p:spPr>
            <a:xfrm>
              <a:off x="9654989" y="1607635"/>
              <a:ext cx="416859" cy="461665"/>
            </a:xfrm>
            <a:prstGeom prst="rect">
              <a:avLst/>
            </a:prstGeom>
            <a:solidFill>
              <a:schemeClr val="accent1">
                <a:lumMod val="40000"/>
                <a:lumOff val="60000"/>
              </a:schemeClr>
            </a:solidFill>
          </p:spPr>
          <p:txBody>
            <a:bodyPr wrap="square" rtlCol="0">
              <a:spAutoFit/>
            </a:bodyPr>
            <a:lstStyle/>
            <a:p>
              <a:pPr algn="ctr"/>
              <a:r>
                <a:rPr lang="en-IN" sz="2400" dirty="0"/>
                <a:t>n</a:t>
              </a:r>
            </a:p>
          </p:txBody>
        </p:sp>
        <p:sp>
          <p:nvSpPr>
            <p:cNvPr id="22" name="TextBox 21">
              <a:extLst>
                <a:ext uri="{FF2B5EF4-FFF2-40B4-BE49-F238E27FC236}">
                  <a16:creationId xmlns:a16="http://schemas.microsoft.com/office/drawing/2014/main" id="{68BA8896-7FD0-651D-9052-59AEA675AF94}"/>
                </a:ext>
              </a:extLst>
            </p:cNvPr>
            <p:cNvSpPr txBox="1"/>
            <p:nvPr/>
          </p:nvSpPr>
          <p:spPr>
            <a:xfrm>
              <a:off x="10465734" y="1607635"/>
              <a:ext cx="416859" cy="461665"/>
            </a:xfrm>
            <a:prstGeom prst="rect">
              <a:avLst/>
            </a:prstGeom>
            <a:solidFill>
              <a:schemeClr val="accent1">
                <a:lumMod val="40000"/>
                <a:lumOff val="60000"/>
              </a:schemeClr>
            </a:solidFill>
          </p:spPr>
          <p:txBody>
            <a:bodyPr wrap="square" rtlCol="0">
              <a:spAutoFit/>
            </a:bodyPr>
            <a:lstStyle/>
            <a:p>
              <a:pPr algn="ctr"/>
              <a:r>
                <a:rPr lang="en-IN" sz="2400" dirty="0"/>
                <a:t>g</a:t>
              </a:r>
            </a:p>
          </p:txBody>
        </p:sp>
        <p:sp>
          <p:nvSpPr>
            <p:cNvPr id="45" name="TextBox 44">
              <a:extLst>
                <a:ext uri="{FF2B5EF4-FFF2-40B4-BE49-F238E27FC236}">
                  <a16:creationId xmlns:a16="http://schemas.microsoft.com/office/drawing/2014/main" id="{99B7EEAA-6B06-DD46-5C4E-9F42D71113BE}"/>
                </a:ext>
              </a:extLst>
            </p:cNvPr>
            <p:cNvSpPr txBox="1"/>
            <p:nvPr/>
          </p:nvSpPr>
          <p:spPr>
            <a:xfrm>
              <a:off x="8072776" y="1607635"/>
              <a:ext cx="416859" cy="461665"/>
            </a:xfrm>
            <a:prstGeom prst="rect">
              <a:avLst/>
            </a:prstGeom>
            <a:solidFill>
              <a:schemeClr val="accent1">
                <a:lumMod val="40000"/>
                <a:lumOff val="60000"/>
              </a:schemeClr>
            </a:solidFill>
          </p:spPr>
          <p:txBody>
            <a:bodyPr wrap="square" rtlCol="0">
              <a:spAutoFit/>
            </a:bodyPr>
            <a:lstStyle/>
            <a:p>
              <a:pPr algn="ctr"/>
              <a:r>
                <a:rPr lang="en-IN" sz="2400" dirty="0"/>
                <a:t>y</a:t>
              </a:r>
            </a:p>
          </p:txBody>
        </p:sp>
      </p:grpSp>
      <p:grpSp>
        <p:nvGrpSpPr>
          <p:cNvPr id="24" name="Group 23">
            <a:extLst>
              <a:ext uri="{FF2B5EF4-FFF2-40B4-BE49-F238E27FC236}">
                <a16:creationId xmlns:a16="http://schemas.microsoft.com/office/drawing/2014/main" id="{07B74193-8428-6EF9-B4E1-E4C772B40BA3}"/>
              </a:ext>
            </a:extLst>
          </p:cNvPr>
          <p:cNvGrpSpPr/>
          <p:nvPr/>
        </p:nvGrpSpPr>
        <p:grpSpPr>
          <a:xfrm>
            <a:off x="2674010" y="4992724"/>
            <a:ext cx="1075765" cy="977152"/>
            <a:chOff x="2421030" y="1285668"/>
            <a:chExt cx="1075765" cy="977152"/>
          </a:xfrm>
          <a:solidFill>
            <a:schemeClr val="accent2">
              <a:lumMod val="20000"/>
              <a:lumOff val="80000"/>
            </a:schemeClr>
          </a:solidFill>
        </p:grpSpPr>
        <p:sp>
          <p:nvSpPr>
            <p:cNvPr id="25" name="Flowchart: Direct Access Storage 24">
              <a:extLst>
                <a:ext uri="{FF2B5EF4-FFF2-40B4-BE49-F238E27FC236}">
                  <a16:creationId xmlns:a16="http://schemas.microsoft.com/office/drawing/2014/main" id="{9487529E-3D97-4718-0956-3586AE0DADC0}"/>
                </a:ext>
              </a:extLst>
            </p:cNvPr>
            <p:cNvSpPr/>
            <p:nvPr/>
          </p:nvSpPr>
          <p:spPr>
            <a:xfrm>
              <a:off x="2421030" y="1285668"/>
              <a:ext cx="1075765" cy="977152"/>
            </a:xfrm>
            <a:prstGeom prst="flowChartMagneticDrum">
              <a:avLst/>
            </a:prstGeom>
            <a:grp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6" name="TextBox 25">
              <a:extLst>
                <a:ext uri="{FF2B5EF4-FFF2-40B4-BE49-F238E27FC236}">
                  <a16:creationId xmlns:a16="http://schemas.microsoft.com/office/drawing/2014/main" id="{21BDB515-F5EC-0730-CA3E-289D55C3EFBF}"/>
                </a:ext>
              </a:extLst>
            </p:cNvPr>
            <p:cNvSpPr txBox="1"/>
            <p:nvPr/>
          </p:nvSpPr>
          <p:spPr>
            <a:xfrm>
              <a:off x="2626659" y="1524001"/>
              <a:ext cx="401730" cy="461665"/>
            </a:xfrm>
            <a:prstGeom prst="rect">
              <a:avLst/>
            </a:prstGeom>
            <a:grpFill/>
          </p:spPr>
          <p:txBody>
            <a:bodyPr wrap="square" rtlCol="0">
              <a:spAutoFit/>
            </a:bodyPr>
            <a:lstStyle/>
            <a:p>
              <a:pPr algn="ctr"/>
              <a:r>
                <a:rPr lang="en-IN" sz="2400" dirty="0"/>
                <a:t>L</a:t>
              </a:r>
            </a:p>
          </p:txBody>
        </p:sp>
      </p:grpSp>
      <p:grpSp>
        <p:nvGrpSpPr>
          <p:cNvPr id="35" name="Group 34">
            <a:extLst>
              <a:ext uri="{FF2B5EF4-FFF2-40B4-BE49-F238E27FC236}">
                <a16:creationId xmlns:a16="http://schemas.microsoft.com/office/drawing/2014/main" id="{38219D67-CC48-CF00-479B-35544746F831}"/>
              </a:ext>
            </a:extLst>
          </p:cNvPr>
          <p:cNvGrpSpPr/>
          <p:nvPr/>
        </p:nvGrpSpPr>
        <p:grpSpPr>
          <a:xfrm>
            <a:off x="6123173" y="4968660"/>
            <a:ext cx="3445547" cy="977152"/>
            <a:chOff x="7885841" y="1389530"/>
            <a:chExt cx="3445547" cy="977152"/>
          </a:xfrm>
          <a:solidFill>
            <a:srgbClr val="FF99CC"/>
          </a:solidFill>
        </p:grpSpPr>
        <p:sp>
          <p:nvSpPr>
            <p:cNvPr id="46" name="Flowchart: Direct Access Storage 45">
              <a:extLst>
                <a:ext uri="{FF2B5EF4-FFF2-40B4-BE49-F238E27FC236}">
                  <a16:creationId xmlns:a16="http://schemas.microsoft.com/office/drawing/2014/main" id="{21E5BCC4-C112-388B-77D1-A41AB0783C7B}"/>
                </a:ext>
              </a:extLst>
            </p:cNvPr>
            <p:cNvSpPr/>
            <p:nvPr/>
          </p:nvSpPr>
          <p:spPr>
            <a:xfrm>
              <a:off x="7885841" y="1389530"/>
              <a:ext cx="1075765" cy="977152"/>
            </a:xfrm>
            <a:prstGeom prst="flowChartMagneticDrum">
              <a:avLst/>
            </a:prstGeom>
            <a:solidFill>
              <a:schemeClr val="accent2">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Flowchart: Direct Access Storage 35">
              <a:extLst>
                <a:ext uri="{FF2B5EF4-FFF2-40B4-BE49-F238E27FC236}">
                  <a16:creationId xmlns:a16="http://schemas.microsoft.com/office/drawing/2014/main" id="{6F223B80-BC32-665E-8B4F-1AD3727EDD81}"/>
                </a:ext>
              </a:extLst>
            </p:cNvPr>
            <p:cNvSpPr/>
            <p:nvPr/>
          </p:nvSpPr>
          <p:spPr>
            <a:xfrm>
              <a:off x="8659905" y="1389530"/>
              <a:ext cx="1075765" cy="977152"/>
            </a:xfrm>
            <a:prstGeom prst="flowChartMagneticDrum">
              <a:avLst/>
            </a:prstGeom>
            <a:solidFill>
              <a:schemeClr val="accent2">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Flowchart: Direct Access Storage 36">
              <a:extLst>
                <a:ext uri="{FF2B5EF4-FFF2-40B4-BE49-F238E27FC236}">
                  <a16:creationId xmlns:a16="http://schemas.microsoft.com/office/drawing/2014/main" id="{CBA045B3-A978-26DE-FD81-8AA3CA4321CB}"/>
                </a:ext>
              </a:extLst>
            </p:cNvPr>
            <p:cNvSpPr/>
            <p:nvPr/>
          </p:nvSpPr>
          <p:spPr>
            <a:xfrm>
              <a:off x="9457764" y="1389530"/>
              <a:ext cx="1075765" cy="977152"/>
            </a:xfrm>
            <a:prstGeom prst="flowChartMagneticDrum">
              <a:avLst/>
            </a:prstGeom>
            <a:solidFill>
              <a:schemeClr val="accent2">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lowchart: Direct Access Storage 37">
              <a:extLst>
                <a:ext uri="{FF2B5EF4-FFF2-40B4-BE49-F238E27FC236}">
                  <a16:creationId xmlns:a16="http://schemas.microsoft.com/office/drawing/2014/main" id="{1EACD884-8C41-FA16-BC2A-2EA9CD7068BF}"/>
                </a:ext>
              </a:extLst>
            </p:cNvPr>
            <p:cNvSpPr/>
            <p:nvPr/>
          </p:nvSpPr>
          <p:spPr>
            <a:xfrm>
              <a:off x="10255623" y="1389530"/>
              <a:ext cx="1075765" cy="977152"/>
            </a:xfrm>
            <a:prstGeom prst="flowChartMagneticDrum">
              <a:avLst/>
            </a:prstGeom>
            <a:solidFill>
              <a:schemeClr val="accent2">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B775D978-6F2D-5C11-5FAB-F4E2CBDA6466}"/>
                </a:ext>
              </a:extLst>
            </p:cNvPr>
            <p:cNvSpPr txBox="1"/>
            <p:nvPr/>
          </p:nvSpPr>
          <p:spPr>
            <a:xfrm>
              <a:off x="8882903" y="1575553"/>
              <a:ext cx="416859" cy="461665"/>
            </a:xfrm>
            <a:prstGeom prst="rect">
              <a:avLst/>
            </a:prstGeom>
            <a:solidFill>
              <a:schemeClr val="accent2">
                <a:lumMod val="20000"/>
                <a:lumOff val="80000"/>
              </a:schemeClr>
            </a:solidFill>
          </p:spPr>
          <p:txBody>
            <a:bodyPr wrap="square" rtlCol="0">
              <a:spAutoFit/>
            </a:bodyPr>
            <a:lstStyle/>
            <a:p>
              <a:pPr algn="ctr"/>
              <a:r>
                <a:rPr lang="en-IN" sz="2400" dirty="0"/>
                <a:t>i</a:t>
              </a:r>
            </a:p>
          </p:txBody>
        </p:sp>
        <p:sp>
          <p:nvSpPr>
            <p:cNvPr id="40" name="TextBox 39">
              <a:extLst>
                <a:ext uri="{FF2B5EF4-FFF2-40B4-BE49-F238E27FC236}">
                  <a16:creationId xmlns:a16="http://schemas.microsoft.com/office/drawing/2014/main" id="{B3B35C9D-2BB6-F3E2-48B8-A0775A848379}"/>
                </a:ext>
              </a:extLst>
            </p:cNvPr>
            <p:cNvSpPr txBox="1"/>
            <p:nvPr/>
          </p:nvSpPr>
          <p:spPr>
            <a:xfrm>
              <a:off x="9654989" y="1575553"/>
              <a:ext cx="416859" cy="461665"/>
            </a:xfrm>
            <a:prstGeom prst="rect">
              <a:avLst/>
            </a:prstGeom>
            <a:solidFill>
              <a:schemeClr val="accent2">
                <a:lumMod val="20000"/>
                <a:lumOff val="80000"/>
              </a:schemeClr>
            </a:solidFill>
          </p:spPr>
          <p:txBody>
            <a:bodyPr wrap="square" rtlCol="0">
              <a:spAutoFit/>
            </a:bodyPr>
            <a:lstStyle/>
            <a:p>
              <a:pPr algn="ctr"/>
              <a:r>
                <a:rPr lang="en-IN" sz="2400" dirty="0"/>
                <a:t>n</a:t>
              </a:r>
            </a:p>
          </p:txBody>
        </p:sp>
        <p:sp>
          <p:nvSpPr>
            <p:cNvPr id="41" name="TextBox 40">
              <a:extLst>
                <a:ext uri="{FF2B5EF4-FFF2-40B4-BE49-F238E27FC236}">
                  <a16:creationId xmlns:a16="http://schemas.microsoft.com/office/drawing/2014/main" id="{1BA837A9-EB9B-D50E-D9EC-10118FF719D4}"/>
                </a:ext>
              </a:extLst>
            </p:cNvPr>
            <p:cNvSpPr txBox="1"/>
            <p:nvPr/>
          </p:nvSpPr>
          <p:spPr>
            <a:xfrm>
              <a:off x="10465734" y="1575553"/>
              <a:ext cx="416859" cy="461665"/>
            </a:xfrm>
            <a:prstGeom prst="rect">
              <a:avLst/>
            </a:prstGeom>
            <a:solidFill>
              <a:schemeClr val="accent2">
                <a:lumMod val="20000"/>
                <a:lumOff val="80000"/>
              </a:schemeClr>
            </a:solidFill>
          </p:spPr>
          <p:txBody>
            <a:bodyPr wrap="square" rtlCol="0">
              <a:spAutoFit/>
            </a:bodyPr>
            <a:lstStyle/>
            <a:p>
              <a:pPr algn="ctr"/>
              <a:r>
                <a:rPr lang="en-IN" sz="2400" dirty="0"/>
                <a:t>g</a:t>
              </a:r>
            </a:p>
          </p:txBody>
        </p:sp>
        <p:sp>
          <p:nvSpPr>
            <p:cNvPr id="47" name="TextBox 46">
              <a:extLst>
                <a:ext uri="{FF2B5EF4-FFF2-40B4-BE49-F238E27FC236}">
                  <a16:creationId xmlns:a16="http://schemas.microsoft.com/office/drawing/2014/main" id="{10B237D7-ED10-9F42-FA00-1CC1E9E6F65C}"/>
                </a:ext>
              </a:extLst>
            </p:cNvPr>
            <p:cNvSpPr txBox="1"/>
            <p:nvPr/>
          </p:nvSpPr>
          <p:spPr>
            <a:xfrm>
              <a:off x="8084775" y="1575553"/>
              <a:ext cx="416859" cy="461665"/>
            </a:xfrm>
            <a:prstGeom prst="rect">
              <a:avLst/>
            </a:prstGeom>
            <a:solidFill>
              <a:schemeClr val="accent2">
                <a:lumMod val="20000"/>
                <a:lumOff val="80000"/>
              </a:schemeClr>
            </a:solidFill>
          </p:spPr>
          <p:txBody>
            <a:bodyPr wrap="square" rtlCol="0">
              <a:spAutoFit/>
            </a:bodyPr>
            <a:lstStyle/>
            <a:p>
              <a:pPr algn="ctr"/>
              <a:r>
                <a:rPr lang="en-IN" sz="2400" dirty="0"/>
                <a:t>y</a:t>
              </a:r>
            </a:p>
          </p:txBody>
        </p:sp>
      </p:grpSp>
      <p:sp>
        <p:nvSpPr>
          <p:cNvPr id="2" name="Title 1">
            <a:extLst>
              <a:ext uri="{FF2B5EF4-FFF2-40B4-BE49-F238E27FC236}">
                <a16:creationId xmlns:a16="http://schemas.microsoft.com/office/drawing/2014/main" id="{EACCCDB9-606C-8ADA-97CF-827570312E58}"/>
              </a:ext>
            </a:extLst>
          </p:cNvPr>
          <p:cNvSpPr txBox="1">
            <a:spLocks/>
          </p:cNvSpPr>
          <p:nvPr/>
        </p:nvSpPr>
        <p:spPr>
          <a:xfrm>
            <a:off x="1246317" y="318407"/>
            <a:ext cx="9699364" cy="689112"/>
          </a:xfrm>
          <a:prstGeom prst="rect">
            <a:avLst/>
          </a:prstGeom>
          <a:gradFill flip="none" rotWithShape="1">
            <a:gsLst>
              <a:gs pos="13750">
                <a:schemeClr val="accent2">
                  <a:lumMod val="40000"/>
                  <a:lumOff val="60000"/>
                </a:schemeClr>
              </a:gs>
              <a:gs pos="55000">
                <a:schemeClr val="bg1"/>
              </a:gs>
              <a:gs pos="0">
                <a:schemeClr val="accent4">
                  <a:lumMod val="20000"/>
                  <a:lumOff val="8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3" name="TextBox 2">
            <a:extLst>
              <a:ext uri="{FF2B5EF4-FFF2-40B4-BE49-F238E27FC236}">
                <a16:creationId xmlns:a16="http://schemas.microsoft.com/office/drawing/2014/main" id="{28758CB0-66C9-8DF0-69E5-76581F1D3BE3}"/>
              </a:ext>
            </a:extLst>
          </p:cNvPr>
          <p:cNvSpPr txBox="1"/>
          <p:nvPr/>
        </p:nvSpPr>
        <p:spPr>
          <a:xfrm>
            <a:off x="1931231" y="1266744"/>
            <a:ext cx="8353051" cy="1246495"/>
          </a:xfrm>
          <a:prstGeom prst="rect">
            <a:avLst/>
          </a:prstGeom>
          <a:solidFill>
            <a:schemeClr val="bg1"/>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500" b="1" i="0" u="none" strike="noStrike" dirty="0">
                <a:solidFill>
                  <a:srgbClr val="0000FF"/>
                </a:solidFill>
                <a:effectLst/>
                <a:latin typeface="+mj-lt"/>
              </a:rPr>
              <a:t> </a:t>
            </a:r>
            <a:r>
              <a:rPr lang="en-US" sz="2500" i="0" u="none" strike="noStrike" dirty="0">
                <a:solidFill>
                  <a:srgbClr val="000000"/>
                </a:solidFill>
                <a:effectLst/>
                <a:latin typeface="+mj-lt"/>
              </a:rPr>
              <a:t> </a:t>
            </a:r>
            <a:r>
              <a:rPr lang="en-US" sz="2500" b="1" i="0" u="none" strike="noStrike" dirty="0">
                <a:solidFill>
                  <a:srgbClr val="C00000"/>
                </a:solidFill>
                <a:effectLst/>
                <a:latin typeface="+mj-lt"/>
              </a:rPr>
              <a:t>Rule 4: </a:t>
            </a:r>
            <a:r>
              <a:rPr lang="en-US" sz="2500" dirty="0">
                <a:latin typeface="+mj-lt"/>
              </a:rPr>
              <a:t>For verbs that </a:t>
            </a:r>
            <a:r>
              <a:rPr lang="en-US" sz="2500" dirty="0">
                <a:solidFill>
                  <a:srgbClr val="0070C0"/>
                </a:solidFill>
                <a:latin typeface="+mj-lt"/>
              </a:rPr>
              <a:t>end in ‘</a:t>
            </a:r>
            <a:r>
              <a:rPr lang="en-US" sz="2500" dirty="0" err="1">
                <a:solidFill>
                  <a:srgbClr val="0070C0"/>
                </a:solidFill>
                <a:latin typeface="+mj-lt"/>
              </a:rPr>
              <a:t>ie</a:t>
            </a:r>
            <a:r>
              <a:rPr lang="en-US" sz="2500" dirty="0">
                <a:solidFill>
                  <a:srgbClr val="0070C0"/>
                </a:solidFill>
                <a:latin typeface="+mj-lt"/>
              </a:rPr>
              <a:t>’</a:t>
            </a:r>
          </a:p>
          <a:p>
            <a:pPr marL="288925" indent="-288925" algn="ctr">
              <a:buAutoNum type="arabicPeriod"/>
            </a:pPr>
            <a:r>
              <a:rPr lang="en-US" sz="2500" i="0" dirty="0">
                <a:solidFill>
                  <a:srgbClr val="0070C0"/>
                </a:solidFill>
                <a:effectLst/>
                <a:latin typeface="+mj-lt"/>
              </a:rPr>
              <a:t>Drop the ‘</a:t>
            </a:r>
            <a:r>
              <a:rPr lang="en-US" sz="2500" i="0" dirty="0" err="1">
                <a:solidFill>
                  <a:srgbClr val="0070C0"/>
                </a:solidFill>
                <a:effectLst/>
                <a:latin typeface="+mj-lt"/>
              </a:rPr>
              <a:t>ie</a:t>
            </a:r>
            <a:r>
              <a:rPr lang="en-US" sz="2500" i="0" dirty="0">
                <a:solidFill>
                  <a:srgbClr val="0070C0"/>
                </a:solidFill>
                <a:effectLst/>
                <a:latin typeface="+mj-lt"/>
              </a:rPr>
              <a:t>’</a:t>
            </a:r>
          </a:p>
          <a:p>
            <a:pPr marL="288925" indent="-288925" algn="ctr">
              <a:buAutoNum type="arabicPeriod"/>
            </a:pPr>
            <a:r>
              <a:rPr lang="en-US" sz="2500" dirty="0">
                <a:solidFill>
                  <a:srgbClr val="0070C0"/>
                </a:solidFill>
                <a:latin typeface="+mj-lt"/>
              </a:rPr>
              <a:t> Add ‘</a:t>
            </a:r>
            <a:r>
              <a:rPr lang="en-US" sz="2500" dirty="0" err="1">
                <a:solidFill>
                  <a:srgbClr val="0070C0"/>
                </a:solidFill>
                <a:latin typeface="+mj-lt"/>
              </a:rPr>
              <a:t>ying</a:t>
            </a:r>
            <a:r>
              <a:rPr lang="en-US" sz="2500" dirty="0">
                <a:solidFill>
                  <a:srgbClr val="0070C0"/>
                </a:solidFill>
                <a:latin typeface="+mj-lt"/>
              </a:rPr>
              <a:t>’ </a:t>
            </a:r>
            <a:r>
              <a:rPr lang="en-US" sz="2500" i="0" dirty="0">
                <a:solidFill>
                  <a:srgbClr val="0070C0"/>
                </a:solidFill>
                <a:effectLst/>
                <a:latin typeface="+mj-lt"/>
              </a:rPr>
              <a:t> </a:t>
            </a:r>
          </a:p>
        </p:txBody>
      </p:sp>
    </p:spTree>
    <p:extLst>
      <p:ext uri="{BB962C8B-B14F-4D97-AF65-F5344CB8AC3E}">
        <p14:creationId xmlns:p14="http://schemas.microsoft.com/office/powerpoint/2010/main" val="226470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8"/>
                                        </p:tgtEl>
                                      </p:cBhvr>
                                    </p:animEffect>
                                    <p:anim calcmode="lin" valueType="num">
                                      <p:cBhvr>
                                        <p:cTn id="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4" dur="26">
                                          <p:stCondLst>
                                            <p:cond delay="620"/>
                                          </p:stCondLst>
                                        </p:cTn>
                                        <p:tgtEl>
                                          <p:spTgt spid="8"/>
                                        </p:tgtEl>
                                      </p:cBhvr>
                                      <p:to x="100000" y="60000"/>
                                    </p:animScale>
                                    <p:animScale>
                                      <p:cBhvr>
                                        <p:cTn id="15" dur="166" decel="50000">
                                          <p:stCondLst>
                                            <p:cond delay="646"/>
                                          </p:stCondLst>
                                        </p:cTn>
                                        <p:tgtEl>
                                          <p:spTgt spid="8"/>
                                        </p:tgtEl>
                                      </p:cBhvr>
                                      <p:to x="100000" y="100000"/>
                                    </p:animScale>
                                    <p:animScale>
                                      <p:cBhvr>
                                        <p:cTn id="16" dur="26">
                                          <p:stCondLst>
                                            <p:cond delay="1312"/>
                                          </p:stCondLst>
                                        </p:cTn>
                                        <p:tgtEl>
                                          <p:spTgt spid="8"/>
                                        </p:tgtEl>
                                      </p:cBhvr>
                                      <p:to x="100000" y="80000"/>
                                    </p:animScale>
                                    <p:animScale>
                                      <p:cBhvr>
                                        <p:cTn id="17" dur="166" decel="50000">
                                          <p:stCondLst>
                                            <p:cond delay="1338"/>
                                          </p:stCondLst>
                                        </p:cTn>
                                        <p:tgtEl>
                                          <p:spTgt spid="8"/>
                                        </p:tgtEl>
                                      </p:cBhvr>
                                      <p:to x="100000" y="100000"/>
                                    </p:animScale>
                                    <p:animScale>
                                      <p:cBhvr>
                                        <p:cTn id="18" dur="26">
                                          <p:stCondLst>
                                            <p:cond delay="1642"/>
                                          </p:stCondLst>
                                        </p:cTn>
                                        <p:tgtEl>
                                          <p:spTgt spid="8"/>
                                        </p:tgtEl>
                                      </p:cBhvr>
                                      <p:to x="100000" y="90000"/>
                                    </p:animScale>
                                    <p:animScale>
                                      <p:cBhvr>
                                        <p:cTn id="19" dur="166" decel="50000">
                                          <p:stCondLst>
                                            <p:cond delay="1668"/>
                                          </p:stCondLst>
                                        </p:cTn>
                                        <p:tgtEl>
                                          <p:spTgt spid="8"/>
                                        </p:tgtEl>
                                      </p:cBhvr>
                                      <p:to x="100000" y="100000"/>
                                    </p:animScale>
                                    <p:animScale>
                                      <p:cBhvr>
                                        <p:cTn id="20" dur="26">
                                          <p:stCondLst>
                                            <p:cond delay="1808"/>
                                          </p:stCondLst>
                                        </p:cTn>
                                        <p:tgtEl>
                                          <p:spTgt spid="8"/>
                                        </p:tgtEl>
                                      </p:cBhvr>
                                      <p:to x="100000" y="95000"/>
                                    </p:animScale>
                                    <p:animScale>
                                      <p:cBhvr>
                                        <p:cTn id="21" dur="166" decel="50000">
                                          <p:stCondLst>
                                            <p:cond delay="1834"/>
                                          </p:stCondLst>
                                        </p:cTn>
                                        <p:tgtEl>
                                          <p:spTgt spid="8"/>
                                        </p:tgtEl>
                                      </p:cBhvr>
                                      <p:to x="100000" y="100000"/>
                                    </p:animScale>
                                    <p:set>
                                      <p:cBhvr>
                                        <p:cTn id="22" dur="1" fill="hold">
                                          <p:stCondLst>
                                            <p:cond delay="1999"/>
                                          </p:stCondLst>
                                        </p:cTn>
                                        <p:tgtEl>
                                          <p:spTgt spid="8"/>
                                        </p:tgtEl>
                                        <p:attrNameLst>
                                          <p:attrName>style.visibility</p:attrName>
                                        </p:attrNameLst>
                                      </p:cBhvr>
                                      <p:to>
                                        <p:strVal val="hidden"/>
                                      </p:to>
                                    </p:set>
                                  </p:childTnLst>
                                </p:cTn>
                              </p:par>
                              <p:par>
                                <p:cTn id="23" presetID="26" presetClass="exit" presetSubtype="0" fill="hold" nodeType="withEffect">
                                  <p:stCondLst>
                                    <p:cond delay="0"/>
                                  </p:stCondLst>
                                  <p:childTnLst>
                                    <p:animEffect transition="out" filter="wipe(down)">
                                      <p:cBhvr>
                                        <p:cTn id="24" dur="180" accel="50000">
                                          <p:stCondLst>
                                            <p:cond delay="1820"/>
                                          </p:stCondLst>
                                        </p:cTn>
                                        <p:tgtEl>
                                          <p:spTgt spid="27"/>
                                        </p:tgtEl>
                                      </p:cBhvr>
                                    </p:animEffect>
                                    <p:anim calcmode="lin" valueType="num">
                                      <p:cBhvr>
                                        <p:cTn id="25" dur="1822" tmFilter="0,0; 0.14,0.31; 0.43,0.73; 0.71,0.91; 1.0,1.0">
                                          <p:stCondLst>
                                            <p:cond delay="0"/>
                                          </p:stCondLst>
                                        </p:cTn>
                                        <p:tgtEl>
                                          <p:spTgt spid="27"/>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27"/>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2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2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2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2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27"/>
                                        </p:tgtEl>
                                        <p:attrNameLst>
                                          <p:attrName>ppt_y</p:attrName>
                                        </p:attrNameLst>
                                      </p:cBhvr>
                                      <p:tavLst>
                                        <p:tav tm="0">
                                          <p:val>
                                            <p:strVal val="ppt_y"/>
                                          </p:val>
                                        </p:tav>
                                        <p:tav tm="100000">
                                          <p:val>
                                            <p:strVal val="ppt_y+ppt_h"/>
                                          </p:val>
                                        </p:tav>
                                      </p:tavLst>
                                    </p:anim>
                                    <p:animScale>
                                      <p:cBhvr>
                                        <p:cTn id="32" dur="26">
                                          <p:stCondLst>
                                            <p:cond delay="620"/>
                                          </p:stCondLst>
                                        </p:cTn>
                                        <p:tgtEl>
                                          <p:spTgt spid="27"/>
                                        </p:tgtEl>
                                      </p:cBhvr>
                                      <p:to x="100000" y="60000"/>
                                    </p:animScale>
                                    <p:animScale>
                                      <p:cBhvr>
                                        <p:cTn id="33" dur="166" decel="50000">
                                          <p:stCondLst>
                                            <p:cond delay="646"/>
                                          </p:stCondLst>
                                        </p:cTn>
                                        <p:tgtEl>
                                          <p:spTgt spid="27"/>
                                        </p:tgtEl>
                                      </p:cBhvr>
                                      <p:to x="100000" y="100000"/>
                                    </p:animScale>
                                    <p:animScale>
                                      <p:cBhvr>
                                        <p:cTn id="34" dur="26">
                                          <p:stCondLst>
                                            <p:cond delay="1312"/>
                                          </p:stCondLst>
                                        </p:cTn>
                                        <p:tgtEl>
                                          <p:spTgt spid="27"/>
                                        </p:tgtEl>
                                      </p:cBhvr>
                                      <p:to x="100000" y="80000"/>
                                    </p:animScale>
                                    <p:animScale>
                                      <p:cBhvr>
                                        <p:cTn id="35" dur="166" decel="50000">
                                          <p:stCondLst>
                                            <p:cond delay="1338"/>
                                          </p:stCondLst>
                                        </p:cTn>
                                        <p:tgtEl>
                                          <p:spTgt spid="27"/>
                                        </p:tgtEl>
                                      </p:cBhvr>
                                      <p:to x="100000" y="100000"/>
                                    </p:animScale>
                                    <p:animScale>
                                      <p:cBhvr>
                                        <p:cTn id="36" dur="26">
                                          <p:stCondLst>
                                            <p:cond delay="1642"/>
                                          </p:stCondLst>
                                        </p:cTn>
                                        <p:tgtEl>
                                          <p:spTgt spid="27"/>
                                        </p:tgtEl>
                                      </p:cBhvr>
                                      <p:to x="100000" y="90000"/>
                                    </p:animScale>
                                    <p:animScale>
                                      <p:cBhvr>
                                        <p:cTn id="37" dur="166" decel="50000">
                                          <p:stCondLst>
                                            <p:cond delay="1668"/>
                                          </p:stCondLst>
                                        </p:cTn>
                                        <p:tgtEl>
                                          <p:spTgt spid="27"/>
                                        </p:tgtEl>
                                      </p:cBhvr>
                                      <p:to x="100000" y="100000"/>
                                    </p:animScale>
                                    <p:animScale>
                                      <p:cBhvr>
                                        <p:cTn id="38" dur="26">
                                          <p:stCondLst>
                                            <p:cond delay="1808"/>
                                          </p:stCondLst>
                                        </p:cTn>
                                        <p:tgtEl>
                                          <p:spTgt spid="27"/>
                                        </p:tgtEl>
                                      </p:cBhvr>
                                      <p:to x="100000" y="95000"/>
                                    </p:animScale>
                                    <p:animScale>
                                      <p:cBhvr>
                                        <p:cTn id="39" dur="166" decel="50000">
                                          <p:stCondLst>
                                            <p:cond delay="1834"/>
                                          </p:stCondLst>
                                        </p:cTn>
                                        <p:tgtEl>
                                          <p:spTgt spid="27"/>
                                        </p:tgtEl>
                                      </p:cBhvr>
                                      <p:to x="100000" y="100000"/>
                                    </p:animScale>
                                    <p:set>
                                      <p:cBhvr>
                                        <p:cTn id="40" dur="1" fill="hold">
                                          <p:stCondLst>
                                            <p:cond delay="19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0"/>
                            </p:stCondLst>
                            <p:childTnLst>
                              <p:par>
                                <p:cTn id="53" presetID="42" presetClass="path" presetSubtype="0" accel="50000" decel="50000" fill="hold" nodeType="afterEffect">
                                  <p:stCondLst>
                                    <p:cond delay="0"/>
                                  </p:stCondLst>
                                  <p:childTnLst>
                                    <p:animMotion origin="layout" path="M -1.875E-6 3.33333E-6 L -0.21784 -0.00116 " pathEditMode="relative" rAng="0" ptsTypes="AA">
                                      <p:cBhvr>
                                        <p:cTn id="54" dur="2000" fill="hold"/>
                                        <p:tgtEl>
                                          <p:spTgt spid="16"/>
                                        </p:tgtEl>
                                        <p:attrNameLst>
                                          <p:attrName>ppt_x</p:attrName>
                                          <p:attrName>ppt_y</p:attrName>
                                        </p:attrNameLst>
                                      </p:cBhvr>
                                      <p:rCtr x="-10898" y="-69"/>
                                    </p:animMotion>
                                  </p:childTnLst>
                                </p:cTn>
                              </p:par>
                              <p:par>
                                <p:cTn id="55" presetID="42" presetClass="path" presetSubtype="0" accel="50000" decel="50000" fill="hold" nodeType="withEffect">
                                  <p:stCondLst>
                                    <p:cond delay="0"/>
                                  </p:stCondLst>
                                  <p:childTnLst>
                                    <p:animMotion origin="layout" path="M 4.16667E-7 -1.85185E-6 L -0.21745 0.0007 " pathEditMode="relative" rAng="0" ptsTypes="AA">
                                      <p:cBhvr>
                                        <p:cTn id="56" dur="2000" fill="hold"/>
                                        <p:tgtEl>
                                          <p:spTgt spid="35"/>
                                        </p:tgtEl>
                                        <p:attrNameLst>
                                          <p:attrName>ppt_x</p:attrName>
                                          <p:attrName>ppt_y</p:attrName>
                                        </p:attrNameLst>
                                      </p:cBhvr>
                                      <p:rCtr x="-1087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DA60D5-B8AE-97BF-68DD-C9CBE618175A}"/>
              </a:ext>
            </a:extLst>
          </p:cNvPr>
          <p:cNvSpPr txBox="1"/>
          <p:nvPr/>
        </p:nvSpPr>
        <p:spPr>
          <a:xfrm>
            <a:off x="2002194" y="3155372"/>
            <a:ext cx="2348416"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rgbClr val="C00000"/>
                </a:solidFill>
              </a:rPr>
              <a:t>Rule 1</a:t>
            </a:r>
            <a:r>
              <a:rPr lang="en-US" sz="2400" dirty="0"/>
              <a:t>: Add ‘</a:t>
            </a:r>
            <a:r>
              <a:rPr lang="en-US" sz="2400" dirty="0" err="1"/>
              <a:t>ing</a:t>
            </a:r>
            <a:r>
              <a:rPr lang="en-US" sz="2400" dirty="0"/>
              <a:t>’</a:t>
            </a:r>
          </a:p>
        </p:txBody>
      </p:sp>
      <p:pic>
        <p:nvPicPr>
          <p:cNvPr id="12" name="Picture 11">
            <a:extLst>
              <a:ext uri="{FF2B5EF4-FFF2-40B4-BE49-F238E27FC236}">
                <a16:creationId xmlns:a16="http://schemas.microsoft.com/office/drawing/2014/main" id="{18B84F02-B439-7C80-AA29-5019CCDA5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440" y="1267786"/>
            <a:ext cx="3114675" cy="18841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DD2AE195-A3FA-705F-452F-5C5FEF6C2E97}"/>
              </a:ext>
            </a:extLst>
          </p:cNvPr>
          <p:cNvSpPr txBox="1"/>
          <p:nvPr/>
        </p:nvSpPr>
        <p:spPr>
          <a:xfrm>
            <a:off x="589604" y="1969062"/>
            <a:ext cx="1061370" cy="523220"/>
          </a:xfrm>
          <a:prstGeom prst="rect">
            <a:avLst/>
          </a:prstGeom>
          <a:solidFill>
            <a:schemeClr val="accent1">
              <a:lumMod val="20000"/>
              <a:lumOff val="80000"/>
            </a:schemeClr>
          </a:solidFill>
          <a:scene3d>
            <a:camera prst="orthographicFront"/>
            <a:lightRig rig="threePt" dir="t"/>
          </a:scene3d>
          <a:sp3d>
            <a:bevelT/>
          </a:sp3d>
        </p:spPr>
        <p:txBody>
          <a:bodyPr wrap="square" rtlCol="0" anchor="ctr">
            <a:spAutoFit/>
          </a:bodyPr>
          <a:lstStyle/>
          <a:p>
            <a:pPr algn="ctr"/>
            <a:r>
              <a:rPr lang="en-US" sz="2800" dirty="0"/>
              <a:t>Read</a:t>
            </a:r>
          </a:p>
        </p:txBody>
      </p:sp>
      <p:pic>
        <p:nvPicPr>
          <p:cNvPr id="1026" name="Picture 2" descr="Running, Woman, Race, Athlete, Sport, Park, Speed">
            <a:extLst>
              <a:ext uri="{FF2B5EF4-FFF2-40B4-BE49-F238E27FC236}">
                <a16:creationId xmlns:a16="http://schemas.microsoft.com/office/drawing/2014/main" id="{38D5755D-3E08-AEDC-C00D-FDE0DEC92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568" y="1371088"/>
            <a:ext cx="3038166" cy="17808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1F33797F-2FF6-88AE-9F56-8CE0F09DF04F}"/>
              </a:ext>
            </a:extLst>
          </p:cNvPr>
          <p:cNvSpPr txBox="1"/>
          <p:nvPr/>
        </p:nvSpPr>
        <p:spPr>
          <a:xfrm>
            <a:off x="6590622" y="1969062"/>
            <a:ext cx="802361" cy="52322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dirty="0"/>
              <a:t>Ru</a:t>
            </a:r>
            <a:r>
              <a:rPr lang="en-US" sz="2800" dirty="0">
                <a:solidFill>
                  <a:srgbClr val="C00000"/>
                </a:solidFill>
              </a:rPr>
              <a:t>n</a:t>
            </a:r>
            <a:endParaRPr lang="en-US" sz="2800" dirty="0"/>
          </a:p>
        </p:txBody>
      </p:sp>
      <p:sp>
        <p:nvSpPr>
          <p:cNvPr id="16" name="TextBox 15">
            <a:extLst>
              <a:ext uri="{FF2B5EF4-FFF2-40B4-BE49-F238E27FC236}">
                <a16:creationId xmlns:a16="http://schemas.microsoft.com/office/drawing/2014/main" id="{0B1BD878-ED33-FB39-B382-2367920656BB}"/>
              </a:ext>
            </a:extLst>
          </p:cNvPr>
          <p:cNvSpPr txBox="1"/>
          <p:nvPr/>
        </p:nvSpPr>
        <p:spPr>
          <a:xfrm>
            <a:off x="6340001" y="3219258"/>
            <a:ext cx="5124959"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rgbClr val="C00000"/>
                </a:solidFill>
              </a:rPr>
              <a:t>Rule 2</a:t>
            </a:r>
            <a:r>
              <a:rPr lang="en-US" sz="2400" dirty="0"/>
              <a:t>: Double last consonant Add ‘</a:t>
            </a:r>
            <a:r>
              <a:rPr lang="en-US" sz="2400" dirty="0" err="1"/>
              <a:t>ing</a:t>
            </a:r>
            <a:r>
              <a:rPr lang="en-US" sz="2400" dirty="0"/>
              <a:t>’</a:t>
            </a:r>
          </a:p>
        </p:txBody>
      </p:sp>
      <p:sp>
        <p:nvSpPr>
          <p:cNvPr id="17" name="TextBox 16">
            <a:extLst>
              <a:ext uri="{FF2B5EF4-FFF2-40B4-BE49-F238E27FC236}">
                <a16:creationId xmlns:a16="http://schemas.microsoft.com/office/drawing/2014/main" id="{730029FE-765C-9C46-D7BA-8A6C164353E2}"/>
              </a:ext>
            </a:extLst>
          </p:cNvPr>
          <p:cNvSpPr txBox="1"/>
          <p:nvPr/>
        </p:nvSpPr>
        <p:spPr>
          <a:xfrm>
            <a:off x="1676169" y="5984004"/>
            <a:ext cx="3426474"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rgbClr val="C00000"/>
                </a:solidFill>
              </a:rPr>
              <a:t>Rule 3</a:t>
            </a:r>
            <a:r>
              <a:rPr lang="en-US" sz="2400" dirty="0"/>
              <a:t>: Drop ‘e’, Add ‘</a:t>
            </a:r>
            <a:r>
              <a:rPr lang="en-US" sz="2400" dirty="0" err="1"/>
              <a:t>ing</a:t>
            </a:r>
            <a:endParaRPr lang="en-US" sz="2400" dirty="0"/>
          </a:p>
        </p:txBody>
      </p:sp>
      <p:sp>
        <p:nvSpPr>
          <p:cNvPr id="18" name="TextBox 17">
            <a:extLst>
              <a:ext uri="{FF2B5EF4-FFF2-40B4-BE49-F238E27FC236}">
                <a16:creationId xmlns:a16="http://schemas.microsoft.com/office/drawing/2014/main" id="{34181987-CFEB-BEE2-534D-EB714C5DF03E}"/>
              </a:ext>
            </a:extLst>
          </p:cNvPr>
          <p:cNvSpPr txBox="1"/>
          <p:nvPr/>
        </p:nvSpPr>
        <p:spPr>
          <a:xfrm>
            <a:off x="7073760" y="6046226"/>
            <a:ext cx="3687932" cy="46166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rgbClr val="C00000"/>
                </a:solidFill>
              </a:rPr>
              <a:t>Rule 4</a:t>
            </a:r>
            <a:r>
              <a:rPr lang="en-US" sz="2400" dirty="0"/>
              <a:t>: Drop ‘</a:t>
            </a:r>
            <a:r>
              <a:rPr lang="en-US" sz="2400" dirty="0" err="1"/>
              <a:t>ie</a:t>
            </a:r>
            <a:r>
              <a:rPr lang="en-US" sz="2400" dirty="0"/>
              <a:t>’, Add ‘</a:t>
            </a:r>
            <a:r>
              <a:rPr lang="en-US" sz="2400" dirty="0" err="1"/>
              <a:t>ying</a:t>
            </a:r>
            <a:r>
              <a:rPr lang="en-US" sz="2400" dirty="0"/>
              <a:t>’</a:t>
            </a:r>
          </a:p>
        </p:txBody>
      </p:sp>
      <p:pic>
        <p:nvPicPr>
          <p:cNvPr id="1028" name="Picture 4" descr="Children, Boy, Girl, Young, Innocent, Cute, Smile">
            <a:extLst>
              <a:ext uri="{FF2B5EF4-FFF2-40B4-BE49-F238E27FC236}">
                <a16:creationId xmlns:a16="http://schemas.microsoft.com/office/drawing/2014/main" id="{D0D24569-A4F8-AD76-11BE-BD442236D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386" y="3907554"/>
            <a:ext cx="3114676" cy="2076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2F67B9C8-3864-B77B-AE0B-0EC71B5C9461}"/>
              </a:ext>
            </a:extLst>
          </p:cNvPr>
          <p:cNvSpPr txBox="1"/>
          <p:nvPr/>
        </p:nvSpPr>
        <p:spPr>
          <a:xfrm>
            <a:off x="810920" y="4779899"/>
            <a:ext cx="1103318" cy="52322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dirty="0"/>
              <a:t>Smil</a:t>
            </a:r>
            <a:r>
              <a:rPr lang="en-US" sz="2800" dirty="0">
                <a:solidFill>
                  <a:srgbClr val="C00000"/>
                </a:solidFill>
              </a:rPr>
              <a:t>e</a:t>
            </a:r>
          </a:p>
        </p:txBody>
      </p:sp>
      <p:sp>
        <p:nvSpPr>
          <p:cNvPr id="20" name="TextBox 19">
            <a:extLst>
              <a:ext uri="{FF2B5EF4-FFF2-40B4-BE49-F238E27FC236}">
                <a16:creationId xmlns:a16="http://schemas.microsoft.com/office/drawing/2014/main" id="{E41A4E6D-BEE1-57F2-AC08-D973A4509D0B}"/>
              </a:ext>
            </a:extLst>
          </p:cNvPr>
          <p:cNvSpPr txBox="1"/>
          <p:nvPr/>
        </p:nvSpPr>
        <p:spPr>
          <a:xfrm>
            <a:off x="4094117" y="1969062"/>
            <a:ext cx="1362675" cy="523220"/>
          </a:xfrm>
          <a:prstGeom prst="rect">
            <a:avLst/>
          </a:prstGeom>
          <a:solidFill>
            <a:schemeClr val="accent1">
              <a:lumMod val="40000"/>
              <a:lumOff val="60000"/>
            </a:schemeClr>
          </a:solidFill>
          <a:scene3d>
            <a:camera prst="orthographicFront"/>
            <a:lightRig rig="threePt" dir="t"/>
          </a:scene3d>
          <a:sp3d>
            <a:bevelT/>
          </a:sp3d>
        </p:spPr>
        <p:txBody>
          <a:bodyPr wrap="square" rtlCol="0" anchor="ctr">
            <a:spAutoFit/>
          </a:bodyPr>
          <a:lstStyle/>
          <a:p>
            <a:pPr algn="ctr"/>
            <a:r>
              <a:rPr lang="en-US" sz="2800" dirty="0"/>
              <a:t>Reading</a:t>
            </a:r>
          </a:p>
        </p:txBody>
      </p:sp>
      <p:sp>
        <p:nvSpPr>
          <p:cNvPr id="21" name="TextBox 20">
            <a:extLst>
              <a:ext uri="{FF2B5EF4-FFF2-40B4-BE49-F238E27FC236}">
                <a16:creationId xmlns:a16="http://schemas.microsoft.com/office/drawing/2014/main" id="{D7EF6569-E60D-92ED-014F-C8F4E4FAC490}"/>
              </a:ext>
            </a:extLst>
          </p:cNvPr>
          <p:cNvSpPr txBox="1"/>
          <p:nvPr/>
        </p:nvSpPr>
        <p:spPr>
          <a:xfrm>
            <a:off x="9520008" y="1969062"/>
            <a:ext cx="1380051" cy="523220"/>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dirty="0"/>
              <a:t>Ru</a:t>
            </a:r>
            <a:r>
              <a:rPr lang="en-US" sz="2800" dirty="0">
                <a:solidFill>
                  <a:srgbClr val="C00000"/>
                </a:solidFill>
              </a:rPr>
              <a:t>nn</a:t>
            </a:r>
            <a:r>
              <a:rPr lang="en-US" sz="2800" dirty="0"/>
              <a:t>ing</a:t>
            </a:r>
          </a:p>
        </p:txBody>
      </p:sp>
      <p:sp>
        <p:nvSpPr>
          <p:cNvPr id="22" name="TextBox 21">
            <a:extLst>
              <a:ext uri="{FF2B5EF4-FFF2-40B4-BE49-F238E27FC236}">
                <a16:creationId xmlns:a16="http://schemas.microsoft.com/office/drawing/2014/main" id="{E4A0A555-3379-A63F-9B1F-EAE8BD214859}"/>
              </a:ext>
            </a:extLst>
          </p:cNvPr>
          <p:cNvSpPr txBox="1"/>
          <p:nvPr/>
        </p:nvSpPr>
        <p:spPr>
          <a:xfrm>
            <a:off x="4505679" y="4779899"/>
            <a:ext cx="1288355" cy="523220"/>
          </a:xfrm>
          <a:prstGeom prst="rect">
            <a:avLst/>
          </a:prstGeom>
          <a:solidFill>
            <a:schemeClr val="accent1">
              <a:lumMod val="40000"/>
              <a:lumOff val="60000"/>
            </a:schemeClr>
          </a:solidFill>
          <a:scene3d>
            <a:camera prst="orthographicFront"/>
            <a:lightRig rig="threePt" dir="t"/>
          </a:scene3d>
          <a:sp3d>
            <a:bevelT/>
          </a:sp3d>
        </p:spPr>
        <p:txBody>
          <a:bodyPr wrap="square" rtlCol="0" anchor="ctr">
            <a:spAutoFit/>
          </a:bodyPr>
          <a:lstStyle/>
          <a:p>
            <a:pPr algn="ctr"/>
            <a:r>
              <a:rPr lang="en-US" sz="2800" dirty="0"/>
              <a:t>Smiling</a:t>
            </a:r>
          </a:p>
        </p:txBody>
      </p:sp>
      <p:pic>
        <p:nvPicPr>
          <p:cNvPr id="1030" name="Picture 6" descr="Shoelace, Tying, Fingers, Foot, Shoe, Pants">
            <a:extLst>
              <a:ext uri="{FF2B5EF4-FFF2-40B4-BE49-F238E27FC236}">
                <a16:creationId xmlns:a16="http://schemas.microsoft.com/office/drawing/2014/main" id="{D39B586B-E625-7780-FAA8-0992EA6DA8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9569" y="4113007"/>
            <a:ext cx="2964463" cy="18499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3336DA6F-C2E7-5D1F-0A06-9A54559CA930}"/>
              </a:ext>
            </a:extLst>
          </p:cNvPr>
          <p:cNvSpPr txBox="1"/>
          <p:nvPr/>
        </p:nvSpPr>
        <p:spPr>
          <a:xfrm>
            <a:off x="6737693" y="4779899"/>
            <a:ext cx="672134" cy="52322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dirty="0"/>
              <a:t>T</a:t>
            </a:r>
            <a:r>
              <a:rPr lang="en-US" sz="2800" dirty="0">
                <a:solidFill>
                  <a:srgbClr val="C00000"/>
                </a:solidFill>
              </a:rPr>
              <a:t>ie</a:t>
            </a:r>
          </a:p>
        </p:txBody>
      </p:sp>
      <p:sp>
        <p:nvSpPr>
          <p:cNvPr id="25" name="Title 1">
            <a:extLst>
              <a:ext uri="{FF2B5EF4-FFF2-40B4-BE49-F238E27FC236}">
                <a16:creationId xmlns:a16="http://schemas.microsoft.com/office/drawing/2014/main" id="{576250B3-8754-4E17-290E-CF56C9A2FEBF}"/>
              </a:ext>
            </a:extLst>
          </p:cNvPr>
          <p:cNvSpPr txBox="1">
            <a:spLocks/>
          </p:cNvSpPr>
          <p:nvPr/>
        </p:nvSpPr>
        <p:spPr>
          <a:xfrm>
            <a:off x="1246318" y="259624"/>
            <a:ext cx="9699364" cy="689112"/>
          </a:xfrm>
          <a:prstGeom prst="rect">
            <a:avLst/>
          </a:prstGeom>
          <a:gradFill flip="none" rotWithShape="1">
            <a:gsLst>
              <a:gs pos="13750">
                <a:schemeClr val="accent2">
                  <a:lumMod val="40000"/>
                  <a:lumOff val="60000"/>
                </a:schemeClr>
              </a:gs>
              <a:gs pos="55000">
                <a:schemeClr val="bg1"/>
              </a:gs>
              <a:gs pos="0">
                <a:schemeClr val="accent4">
                  <a:lumMod val="20000"/>
                  <a:lumOff val="8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30" name="TextBox 29">
            <a:extLst>
              <a:ext uri="{FF2B5EF4-FFF2-40B4-BE49-F238E27FC236}">
                <a16:creationId xmlns:a16="http://schemas.microsoft.com/office/drawing/2014/main" id="{0D01B11C-F961-AABF-71D3-4132158467D5}"/>
              </a:ext>
            </a:extLst>
          </p:cNvPr>
          <p:cNvSpPr txBox="1"/>
          <p:nvPr/>
        </p:nvSpPr>
        <p:spPr>
          <a:xfrm>
            <a:off x="9853937" y="4779899"/>
            <a:ext cx="1288355" cy="523220"/>
          </a:xfrm>
          <a:prstGeom prst="rect">
            <a:avLst/>
          </a:prstGeom>
          <a:solidFill>
            <a:schemeClr val="accent1">
              <a:lumMod val="40000"/>
              <a:lumOff val="60000"/>
            </a:schemeClr>
          </a:solidFill>
          <a:scene3d>
            <a:camera prst="orthographicFront"/>
            <a:lightRig rig="threePt" dir="t"/>
          </a:scene3d>
          <a:sp3d>
            <a:bevelT/>
          </a:sp3d>
        </p:spPr>
        <p:txBody>
          <a:bodyPr wrap="square" rtlCol="0" anchor="ctr">
            <a:spAutoFit/>
          </a:bodyPr>
          <a:lstStyle/>
          <a:p>
            <a:pPr algn="ctr"/>
            <a:r>
              <a:rPr lang="en-US" sz="2800" dirty="0"/>
              <a:t>Tying</a:t>
            </a:r>
          </a:p>
        </p:txBody>
      </p:sp>
    </p:spTree>
    <p:extLst>
      <p:ext uri="{BB962C8B-B14F-4D97-AF65-F5344CB8AC3E}">
        <p14:creationId xmlns:p14="http://schemas.microsoft.com/office/powerpoint/2010/main" val="16837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8"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2750"/>
                            </p:stCondLst>
                            <p:childTnLst>
                              <p:par>
                                <p:cTn id="15" presetID="22" presetClass="entr" presetSubtype="8" fill="hold" grpId="0" nodeType="after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3500"/>
                            </p:stCondLst>
                            <p:childTnLst>
                              <p:par>
                                <p:cTn id="36" presetID="22" presetClass="entr" presetSubtype="8" fill="hold" grpId="0" nodeType="afterEffect">
                                  <p:stCondLst>
                                    <p:cond delay="100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1000"/>
                                        <p:tgtEl>
                                          <p:spTgt spid="1028"/>
                                        </p:tgtEl>
                                      </p:cBhvr>
                                    </p:animEffect>
                                    <p:anim calcmode="lin" valueType="num">
                                      <p:cBhvr>
                                        <p:cTn id="44" dur="1000" fill="hold"/>
                                        <p:tgtEl>
                                          <p:spTgt spid="1028"/>
                                        </p:tgtEl>
                                        <p:attrNameLst>
                                          <p:attrName>ppt_x</p:attrName>
                                        </p:attrNameLst>
                                      </p:cBhvr>
                                      <p:tavLst>
                                        <p:tav tm="0">
                                          <p:val>
                                            <p:strVal val="#ppt_x"/>
                                          </p:val>
                                        </p:tav>
                                        <p:tav tm="100000">
                                          <p:val>
                                            <p:strVal val="#ppt_x"/>
                                          </p:val>
                                        </p:tav>
                                      </p:tavLst>
                                    </p:anim>
                                    <p:anim calcmode="lin" valueType="num">
                                      <p:cBhvr>
                                        <p:cTn id="45" dur="1000" fill="hold"/>
                                        <p:tgtEl>
                                          <p:spTgt spid="1028"/>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22" presetClass="entr" presetSubtype="8" fill="hold" grpId="0" nodeType="afterEffect">
                                  <p:stCondLst>
                                    <p:cond delay="100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3500"/>
                            </p:stCondLst>
                            <p:childTnLst>
                              <p:par>
                                <p:cTn id="57" presetID="22" presetClass="entr" presetSubtype="8" fill="hold" grpId="0" nodeType="afterEffect">
                                  <p:stCondLst>
                                    <p:cond delay="100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30"/>
                                        </p:tgtEl>
                                        <p:attrNameLst>
                                          <p:attrName>style.visibility</p:attrName>
                                        </p:attrNameLst>
                                      </p:cBhvr>
                                      <p:to>
                                        <p:strVal val="visible"/>
                                      </p:to>
                                    </p:set>
                                    <p:animEffect transition="in" filter="fade">
                                      <p:cBhvr>
                                        <p:cTn id="64" dur="1000"/>
                                        <p:tgtEl>
                                          <p:spTgt spid="1030"/>
                                        </p:tgtEl>
                                      </p:cBhvr>
                                    </p:animEffect>
                                    <p:anim calcmode="lin" valueType="num">
                                      <p:cBhvr>
                                        <p:cTn id="65" dur="1000" fill="hold"/>
                                        <p:tgtEl>
                                          <p:spTgt spid="1030"/>
                                        </p:tgtEl>
                                        <p:attrNameLst>
                                          <p:attrName>ppt_x</p:attrName>
                                        </p:attrNameLst>
                                      </p:cBhvr>
                                      <p:tavLst>
                                        <p:tav tm="0">
                                          <p:val>
                                            <p:strVal val="#ppt_x"/>
                                          </p:val>
                                        </p:tav>
                                        <p:tav tm="100000">
                                          <p:val>
                                            <p:strVal val="#ppt_x"/>
                                          </p:val>
                                        </p:tav>
                                      </p:tavLst>
                                    </p:anim>
                                    <p:anim calcmode="lin" valueType="num">
                                      <p:cBhvr>
                                        <p:cTn id="66" dur="1000" fill="hold"/>
                                        <p:tgtEl>
                                          <p:spTgt spid="1030"/>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42"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100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par>
                          <p:cTn id="77" fill="hold">
                            <p:stCondLst>
                              <p:cond delay="3500"/>
                            </p:stCondLst>
                            <p:childTnLst>
                              <p:par>
                                <p:cTn id="78" presetID="22" presetClass="entr" presetSubtype="8" fill="hold" grpId="0" nodeType="afterEffect">
                                  <p:stCondLst>
                                    <p:cond delay="100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6" grpId="0" animBg="1"/>
      <p:bldP spid="17" grpId="0" animBg="1"/>
      <p:bldP spid="18" grpId="0" animBg="1"/>
      <p:bldP spid="19" grpId="0" animBg="1"/>
      <p:bldP spid="20" grpId="0" animBg="1"/>
      <p:bldP spid="21" grpId="0" animBg="1"/>
      <p:bldP spid="22" grpId="0" animBg="1"/>
      <p:bldP spid="24"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59A4-8363-1140-2C27-5EA429400A67}"/>
              </a:ext>
            </a:extLst>
          </p:cNvPr>
          <p:cNvSpPr>
            <a:spLocks noGrp="1"/>
          </p:cNvSpPr>
          <p:nvPr>
            <p:ph type="title"/>
          </p:nvPr>
        </p:nvSpPr>
        <p:spPr>
          <a:xfrm>
            <a:off x="1000089" y="333351"/>
            <a:ext cx="10363200" cy="500042"/>
          </a:xfrm>
        </p:spPr>
        <p:txBody>
          <a:bodyPr>
            <a:normAutofit fontScale="90000"/>
          </a:bodyPr>
          <a:lstStyle/>
          <a:p>
            <a:r>
              <a:rPr lang="en-IN" dirty="0"/>
              <a:t>MM index</a:t>
            </a:r>
          </a:p>
        </p:txBody>
      </p:sp>
      <p:graphicFrame>
        <p:nvGraphicFramePr>
          <p:cNvPr id="4" name="Table 4">
            <a:extLst>
              <a:ext uri="{FF2B5EF4-FFF2-40B4-BE49-F238E27FC236}">
                <a16:creationId xmlns:a16="http://schemas.microsoft.com/office/drawing/2014/main" id="{DC23AA54-C5C4-AABE-621A-4A627F5984CE}"/>
              </a:ext>
            </a:extLst>
          </p:cNvPr>
          <p:cNvGraphicFramePr>
            <a:graphicFrameLocks noGrp="1"/>
          </p:cNvGraphicFramePr>
          <p:nvPr>
            <p:extLst>
              <p:ext uri="{D42A27DB-BD31-4B8C-83A1-F6EECF244321}">
                <p14:modId xmlns:p14="http://schemas.microsoft.com/office/powerpoint/2010/main" val="2823777289"/>
              </p:ext>
            </p:extLst>
          </p:nvPr>
        </p:nvGraphicFramePr>
        <p:xfrm>
          <a:off x="580475" y="1002891"/>
          <a:ext cx="10851640" cy="3533677"/>
        </p:xfrm>
        <a:graphic>
          <a:graphicData uri="http://schemas.openxmlformats.org/drawingml/2006/table">
            <a:tbl>
              <a:tblPr firstRow="1" bandRow="1">
                <a:tableStyleId>{5C22544A-7EE6-4342-B048-85BDC9FD1C3A}</a:tableStyleId>
              </a:tblPr>
              <a:tblGrid>
                <a:gridCol w="649667">
                  <a:extLst>
                    <a:ext uri="{9D8B030D-6E8A-4147-A177-3AD203B41FA5}">
                      <a16:colId xmlns:a16="http://schemas.microsoft.com/office/drawing/2014/main" val="2827534255"/>
                    </a:ext>
                  </a:extLst>
                </a:gridCol>
                <a:gridCol w="2860078">
                  <a:extLst>
                    <a:ext uri="{9D8B030D-6E8A-4147-A177-3AD203B41FA5}">
                      <a16:colId xmlns:a16="http://schemas.microsoft.com/office/drawing/2014/main" val="3395884610"/>
                    </a:ext>
                  </a:extLst>
                </a:gridCol>
                <a:gridCol w="7341895">
                  <a:extLst>
                    <a:ext uri="{9D8B030D-6E8A-4147-A177-3AD203B41FA5}">
                      <a16:colId xmlns:a16="http://schemas.microsoft.com/office/drawing/2014/main" val="3798667159"/>
                    </a:ext>
                  </a:extLst>
                </a:gridCol>
              </a:tblGrid>
              <a:tr h="303879">
                <a:tc>
                  <a:txBody>
                    <a:bodyPr/>
                    <a:lstStyle/>
                    <a:p>
                      <a:pPr algn="ctr"/>
                      <a:r>
                        <a:rPr lang="en-IN" sz="1200" b="0" u="none" dirty="0">
                          <a:solidFill>
                            <a:schemeClr val="bg1"/>
                          </a:solidFill>
                          <a:latin typeface="+mn-lt"/>
                        </a:rPr>
                        <a:t>Slide</a:t>
                      </a:r>
                      <a:r>
                        <a:rPr lang="en-IN" sz="1200" b="0" u="none" baseline="0" dirty="0">
                          <a:solidFill>
                            <a:schemeClr val="bg1"/>
                          </a:solidFill>
                          <a:latin typeface="+mn-lt"/>
                        </a:rPr>
                        <a:t> #</a:t>
                      </a:r>
                      <a:endParaRPr lang="en-IN" sz="1200" b="0" u="none" dirty="0">
                        <a:solidFill>
                          <a:schemeClr val="bg1"/>
                        </a:solidFill>
                        <a:latin typeface="+mn-lt"/>
                      </a:endParaRPr>
                    </a:p>
                  </a:txBody>
                  <a:tcPr/>
                </a:tc>
                <a:tc>
                  <a:txBody>
                    <a:bodyPr/>
                    <a:lstStyle/>
                    <a:p>
                      <a:pPr algn="ctr"/>
                      <a:r>
                        <a:rPr lang="en-IN" sz="1200" b="0" u="none" dirty="0">
                          <a:solidFill>
                            <a:schemeClr val="bg1"/>
                          </a:solidFill>
                          <a:latin typeface="+mn-lt"/>
                        </a:rPr>
                        <a:t>Thumbnail</a:t>
                      </a:r>
                    </a:p>
                  </a:txBody>
                  <a:tcPr/>
                </a:tc>
                <a:tc>
                  <a:txBody>
                    <a:bodyPr/>
                    <a:lstStyle/>
                    <a:p>
                      <a:pPr algn="ctr"/>
                      <a:r>
                        <a:rPr lang="en-IN" sz="1200" b="0" u="none" dirty="0">
                          <a:solidFill>
                            <a:schemeClr val="bg1"/>
                          </a:solidFill>
                          <a:latin typeface="+mn-lt"/>
                        </a:rPr>
                        <a:t>Source link and Attribution</a:t>
                      </a:r>
                    </a:p>
                  </a:txBody>
                  <a:tcPr/>
                </a:tc>
                <a:extLst>
                  <a:ext uri="{0D108BD9-81ED-4DB2-BD59-A6C34878D82A}">
                    <a16:rowId xmlns:a16="http://schemas.microsoft.com/office/drawing/2014/main" val="599922923"/>
                  </a:ext>
                </a:extLst>
              </a:tr>
              <a:tr h="1614899">
                <a:tc>
                  <a:txBody>
                    <a:bodyPr/>
                    <a:lstStyle/>
                    <a:p>
                      <a:r>
                        <a:rPr lang="en-IN" sz="900" b="0" u="none" dirty="0">
                          <a:solidFill>
                            <a:schemeClr val="tx1"/>
                          </a:solidFill>
                          <a:latin typeface="+mj-lt"/>
                        </a:rPr>
                        <a:t>4</a:t>
                      </a:r>
                    </a:p>
                  </a:txBody>
                  <a:tcPr/>
                </a:tc>
                <a:tc>
                  <a:txBody>
                    <a:bodyPr/>
                    <a:lstStyle/>
                    <a:p>
                      <a:endParaRPr lang="en-IN" sz="900" b="0" u="none"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j-lt"/>
                          <a:ea typeface="+mn-ea"/>
                          <a:cs typeface="+mn-cs"/>
                        </a:rPr>
                        <a:t>Playing: https://</a:t>
                      </a:r>
                      <a:r>
                        <a:rPr lang="en-IN" sz="900" b="0" i="0" u="none" strike="noStrike" kern="1200" dirty="0" err="1">
                          <a:solidFill>
                            <a:schemeClr val="tx1"/>
                          </a:solidFill>
                          <a:latin typeface="+mj-lt"/>
                          <a:ea typeface="+mn-ea"/>
                          <a:cs typeface="+mn-cs"/>
                        </a:rPr>
                        <a:t>www.flickr.com</a:t>
                      </a:r>
                      <a:r>
                        <a:rPr lang="en-IN" sz="900" b="0" i="0" u="none" strike="noStrike" kern="1200" dirty="0">
                          <a:solidFill>
                            <a:schemeClr val="tx1"/>
                          </a:solidFill>
                          <a:latin typeface="+mj-lt"/>
                          <a:ea typeface="+mn-ea"/>
                          <a:cs typeface="+mn-cs"/>
                        </a:rPr>
                        <a:t>/photos/92053708@N03/8644431472 By </a:t>
                      </a:r>
                      <a:r>
                        <a:rPr lang="en-US" sz="900" b="0" i="0" u="none" strike="noStrike" dirty="0">
                          <a:solidFill>
                            <a:srgbClr val="000000"/>
                          </a:solidFill>
                          <a:effectLst/>
                          <a:latin typeface="+mj-lt"/>
                        </a:rPr>
                        <a:t>Global Partnership for Education – GPE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j-lt"/>
                        </a:rPr>
                        <a:t>Laugh: https://</a:t>
                      </a:r>
                      <a:r>
                        <a:rPr lang="en-US" sz="900" b="0" i="0" u="none" strike="noStrike" dirty="0" err="1">
                          <a:solidFill>
                            <a:srgbClr val="000000"/>
                          </a:solidFill>
                          <a:effectLst/>
                          <a:latin typeface="+mj-lt"/>
                        </a:rPr>
                        <a:t>pixabay.com</a:t>
                      </a:r>
                      <a:r>
                        <a:rPr lang="en-US" sz="900" b="0" i="0" u="none" strike="noStrike" dirty="0">
                          <a:solidFill>
                            <a:srgbClr val="000000"/>
                          </a:solidFill>
                          <a:effectLst/>
                          <a:latin typeface="+mj-lt"/>
                        </a:rPr>
                        <a:t>/photos/children-india-education-classroom-876543/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j-lt"/>
                        </a:rPr>
                        <a:t>Read: https://</a:t>
                      </a:r>
                      <a:r>
                        <a:rPr lang="en-US" sz="900" b="0" i="0" u="none" strike="noStrike" dirty="0" err="1">
                          <a:solidFill>
                            <a:srgbClr val="000000"/>
                          </a:solidFill>
                          <a:effectLst/>
                          <a:latin typeface="+mj-lt"/>
                        </a:rPr>
                        <a:t>pixabay.com</a:t>
                      </a:r>
                      <a:r>
                        <a:rPr lang="en-US" sz="900" b="0" i="0" u="none" strike="noStrike" dirty="0">
                          <a:solidFill>
                            <a:srgbClr val="000000"/>
                          </a:solidFill>
                          <a:effectLst/>
                          <a:latin typeface="+mj-lt"/>
                        </a:rPr>
                        <a:t>/photos/children-infant-girl-school-306607/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j-lt"/>
                        </a:rPr>
                        <a:t>Sleep: https://</a:t>
                      </a:r>
                      <a:r>
                        <a:rPr lang="en-US" sz="900" b="0" i="0" u="none" strike="noStrike" dirty="0" err="1">
                          <a:solidFill>
                            <a:srgbClr val="000000"/>
                          </a:solidFill>
                          <a:effectLst/>
                          <a:latin typeface="+mj-lt"/>
                        </a:rPr>
                        <a:t>pixabay.com</a:t>
                      </a:r>
                      <a:r>
                        <a:rPr lang="en-US" sz="900" b="0" i="0" u="none" strike="noStrike" dirty="0">
                          <a:solidFill>
                            <a:srgbClr val="000000"/>
                          </a:solidFill>
                          <a:effectLst/>
                          <a:latin typeface="+mj-lt"/>
                        </a:rPr>
                        <a:t>/photos/sleep-sleeping-child-india-sunset-4984130/</a:t>
                      </a:r>
                    </a:p>
                    <a:p>
                      <a:endParaRPr lang="en-IN" sz="900" dirty="0">
                        <a:latin typeface="+mj-lt"/>
                      </a:endParaRPr>
                    </a:p>
                  </a:txBody>
                  <a:tcPr/>
                </a:tc>
                <a:extLst>
                  <a:ext uri="{0D108BD9-81ED-4DB2-BD59-A6C34878D82A}">
                    <a16:rowId xmlns:a16="http://schemas.microsoft.com/office/drawing/2014/main" val="3948063165"/>
                  </a:ext>
                </a:extLst>
              </a:tr>
              <a:tr h="1614899">
                <a:tc>
                  <a:txBody>
                    <a:bodyPr/>
                    <a:lstStyle/>
                    <a:p>
                      <a:r>
                        <a:rPr lang="en-IN" sz="900" b="0" u="none" dirty="0">
                          <a:solidFill>
                            <a:schemeClr val="tx1"/>
                          </a:solidFill>
                          <a:latin typeface="+mj-lt"/>
                        </a:rPr>
                        <a:t>10</a:t>
                      </a:r>
                    </a:p>
                  </a:txBody>
                  <a:tcPr/>
                </a:tc>
                <a:tc>
                  <a:txBody>
                    <a:bodyPr/>
                    <a:lstStyle/>
                    <a:p>
                      <a:endParaRPr lang="en-IN" sz="900" b="0" u="none" dirty="0">
                        <a:solidFill>
                          <a:schemeClr val="tx1"/>
                        </a:solidFill>
                        <a:latin typeface="+mj-lt"/>
                      </a:endParaRPr>
                    </a:p>
                    <a:p>
                      <a:endParaRPr lang="en-IN" sz="900" b="0" u="none" dirty="0">
                        <a:solidFill>
                          <a:schemeClr val="tx1"/>
                        </a:solidFill>
                        <a:latin typeface="+mj-lt"/>
                      </a:endParaRPr>
                    </a:p>
                    <a:p>
                      <a:endParaRPr lang="en-IN" sz="900" b="0" u="none" dirty="0">
                        <a:solidFill>
                          <a:schemeClr val="tx1"/>
                        </a:solidFill>
                        <a:latin typeface="+mj-lt"/>
                      </a:endParaRPr>
                    </a:p>
                    <a:p>
                      <a:endParaRPr lang="en-IN" sz="900" b="0" u="none" dirty="0">
                        <a:solidFill>
                          <a:schemeClr val="tx1"/>
                        </a:solidFill>
                        <a:latin typeface="+mj-lt"/>
                      </a:endParaRPr>
                    </a:p>
                  </a:txBody>
                  <a:tcPr/>
                </a:tc>
                <a:tc>
                  <a:txBody>
                    <a:bodyPr/>
                    <a:lstStyle/>
                    <a:p>
                      <a:endParaRPr lang="en-IN" sz="900" b="1" i="0" u="none" strike="noStrike" dirty="0">
                        <a:solidFill>
                          <a:srgbClr val="212124"/>
                        </a:solidFill>
                        <a:effectLst/>
                        <a:latin typeface="+mj-lt"/>
                      </a:endParaRPr>
                    </a:p>
                    <a:p>
                      <a:r>
                        <a:rPr lang="en-US" sz="900" b="0" i="0" dirty="0">
                          <a:solidFill>
                            <a:srgbClr val="000000"/>
                          </a:solidFill>
                          <a:effectLst/>
                          <a:latin typeface="+mj-lt"/>
                        </a:rPr>
                        <a:t>Reading : Reading – SSSVV Image Gallery: Search Keyword “story book”</a:t>
                      </a:r>
                    </a:p>
                    <a:p>
                      <a:r>
                        <a:rPr lang="en-IN" sz="900" dirty="0">
                          <a:latin typeface="+mj-lt"/>
                        </a:rPr>
                        <a:t>Running: </a:t>
                      </a:r>
                      <a:r>
                        <a:rPr lang="en-IN" sz="900" dirty="0">
                          <a:latin typeface="+mj-lt"/>
                          <a:hlinkClick r:id="rId3"/>
                        </a:rPr>
                        <a:t>https://pixabay.com/photos/running-woman-race-athlete-sport-4782722/</a:t>
                      </a:r>
                      <a:r>
                        <a:rPr lang="en-IN" sz="900" dirty="0">
                          <a:latin typeface="+mj-lt"/>
                        </a:rPr>
                        <a:t>    Attribution </a:t>
                      </a:r>
                      <a:r>
                        <a:rPr lang="en-IN" sz="900" dirty="0" err="1">
                          <a:latin typeface="+mj-lt"/>
                        </a:rPr>
                        <a:t>Fotorech</a:t>
                      </a:r>
                      <a:endParaRPr lang="en-IN" sz="900" dirty="0">
                        <a:latin typeface="+mj-lt"/>
                      </a:endParaRPr>
                    </a:p>
                    <a:p>
                      <a:r>
                        <a:rPr lang="en-IN" sz="900" dirty="0">
                          <a:latin typeface="+mj-lt"/>
                        </a:rPr>
                        <a:t>Smiling: </a:t>
                      </a:r>
                      <a:r>
                        <a:rPr lang="en-IN" sz="900" dirty="0">
                          <a:latin typeface="+mj-lt"/>
                          <a:hlinkClick r:id="rId4"/>
                        </a:rPr>
                        <a:t>https://pixabay.com/photos/children-boy-girl-young-innocent-82272/</a:t>
                      </a:r>
                      <a:endParaRPr lang="en-IN" sz="900" dirty="0">
                        <a:latin typeface="+mj-lt"/>
                      </a:endParaRPr>
                    </a:p>
                    <a:p>
                      <a:r>
                        <a:rPr lang="en-IN" sz="900" dirty="0">
                          <a:latin typeface="+mj-lt"/>
                        </a:rPr>
                        <a:t>Tying: </a:t>
                      </a:r>
                      <a:r>
                        <a:rPr lang="en-IN" sz="900" dirty="0">
                          <a:latin typeface="+mj-lt"/>
                          <a:hlinkClick r:id="rId5"/>
                        </a:rPr>
                        <a:t>https://pixabay.com/photos/shoelace-tying-fingers-foot-shoe-6210942/</a:t>
                      </a:r>
                      <a:endParaRPr lang="en-IN" sz="900" dirty="0">
                        <a:latin typeface="+mj-lt"/>
                      </a:endParaRPr>
                    </a:p>
                    <a:p>
                      <a:endParaRPr lang="en-IN" sz="900" dirty="0">
                        <a:latin typeface="+mj-lt"/>
                      </a:endParaRPr>
                    </a:p>
                  </a:txBody>
                  <a:tcPr/>
                </a:tc>
                <a:extLst>
                  <a:ext uri="{0D108BD9-81ED-4DB2-BD59-A6C34878D82A}">
                    <a16:rowId xmlns:a16="http://schemas.microsoft.com/office/drawing/2014/main" val="885022363"/>
                  </a:ext>
                </a:extLst>
              </a:tr>
            </a:tbl>
          </a:graphicData>
        </a:graphic>
      </p:graphicFrame>
      <p:pic>
        <p:nvPicPr>
          <p:cNvPr id="8" name="Picture 7">
            <a:extLst>
              <a:ext uri="{FF2B5EF4-FFF2-40B4-BE49-F238E27FC236}">
                <a16:creationId xmlns:a16="http://schemas.microsoft.com/office/drawing/2014/main" id="{BC76AEC0-47A2-4952-6A89-710880682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2963" y="3789684"/>
            <a:ext cx="849780" cy="492105"/>
          </a:xfrm>
          <a:prstGeom prst="rect">
            <a:avLst/>
          </a:prstGeom>
        </p:spPr>
      </p:pic>
      <p:pic>
        <p:nvPicPr>
          <p:cNvPr id="2050" name="Picture 2" descr="Shoelace, Tying, Fingers, Foot, Shoe, Pants">
            <a:extLst>
              <a:ext uri="{FF2B5EF4-FFF2-40B4-BE49-F238E27FC236}">
                <a16:creationId xmlns:a16="http://schemas.microsoft.com/office/drawing/2014/main" id="{7D312D1D-CB3D-F5C4-AE29-859F32071D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1960" y="3069931"/>
            <a:ext cx="849781" cy="492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unning, Woman, Race, Athlete, Sport, Park, Speed">
            <a:extLst>
              <a:ext uri="{FF2B5EF4-FFF2-40B4-BE49-F238E27FC236}">
                <a16:creationId xmlns:a16="http://schemas.microsoft.com/office/drawing/2014/main" id="{BDED2C06-BF81-76D2-F788-7290A134CD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2247" y="3106179"/>
            <a:ext cx="7512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ldren, Boy, Girl, Young, Innocent, Cute, Smile">
            <a:extLst>
              <a:ext uri="{FF2B5EF4-FFF2-40B4-BE49-F238E27FC236}">
                <a16:creationId xmlns:a16="http://schemas.microsoft.com/office/drawing/2014/main" id="{CCCBC8C4-B65A-063C-08C2-3B3F2AB012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8449" y="3789685"/>
            <a:ext cx="1028440" cy="492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on a playground&#10;&#10;Description automatically generated with low confidence">
            <a:extLst>
              <a:ext uri="{FF2B5EF4-FFF2-40B4-BE49-F238E27FC236}">
                <a16:creationId xmlns:a16="http://schemas.microsoft.com/office/drawing/2014/main" id="{AB0AF3E4-FB66-1949-888B-D7C28B528D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8788" y="1396300"/>
            <a:ext cx="843955" cy="632965"/>
          </a:xfrm>
          <a:prstGeom prst="rect">
            <a:avLst/>
          </a:prstGeom>
        </p:spPr>
      </p:pic>
      <p:pic>
        <p:nvPicPr>
          <p:cNvPr id="10" name="Picture 9" descr="A group of children smiling&#10;&#10;Description automatically generated with low confidence">
            <a:extLst>
              <a:ext uri="{FF2B5EF4-FFF2-40B4-BE49-F238E27FC236}">
                <a16:creationId xmlns:a16="http://schemas.microsoft.com/office/drawing/2014/main" id="{AF4FB77A-AD22-294D-BA2A-374D24AFCD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129" y="2200514"/>
            <a:ext cx="784976" cy="523112"/>
          </a:xfrm>
          <a:prstGeom prst="rect">
            <a:avLst/>
          </a:prstGeom>
        </p:spPr>
      </p:pic>
      <p:pic>
        <p:nvPicPr>
          <p:cNvPr id="11" name="Picture 10" descr="A person reading a book&#10;&#10;Description automatically generated with medium confidence">
            <a:extLst>
              <a:ext uri="{FF2B5EF4-FFF2-40B4-BE49-F238E27FC236}">
                <a16:creationId xmlns:a16="http://schemas.microsoft.com/office/drawing/2014/main" id="{7F004522-0F08-4742-A85E-464A6816C0D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40129" y="1396300"/>
            <a:ext cx="784976" cy="523112"/>
          </a:xfrm>
          <a:prstGeom prst="rect">
            <a:avLst/>
          </a:prstGeom>
        </p:spPr>
      </p:pic>
      <p:pic>
        <p:nvPicPr>
          <p:cNvPr id="12" name="Picture 11" descr="A picture containing person, child, young, indoor&#10;&#10;Description automatically generated">
            <a:extLst>
              <a:ext uri="{FF2B5EF4-FFF2-40B4-BE49-F238E27FC236}">
                <a16:creationId xmlns:a16="http://schemas.microsoft.com/office/drawing/2014/main" id="{719670D2-0CB8-5241-B939-4572BCD2DA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2247" y="2194306"/>
            <a:ext cx="863135" cy="575423"/>
          </a:xfrm>
          <a:prstGeom prst="rect">
            <a:avLst/>
          </a:prstGeom>
        </p:spPr>
      </p:pic>
    </p:spTree>
    <p:extLst>
      <p:ext uri="{BB962C8B-B14F-4D97-AF65-F5344CB8AC3E}">
        <p14:creationId xmlns:p14="http://schemas.microsoft.com/office/powerpoint/2010/main" val="403933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9A14A21-800E-4F1A-E954-D43AB6B007D9}"/>
              </a:ext>
            </a:extLst>
          </p:cNvPr>
          <p:cNvSpPr txBox="1">
            <a:spLocks/>
          </p:cNvSpPr>
          <p:nvPr/>
        </p:nvSpPr>
        <p:spPr>
          <a:xfrm>
            <a:off x="1476358" y="190500"/>
            <a:ext cx="9239283" cy="680622"/>
          </a:xfrm>
          <a:prstGeom prst="rect">
            <a:avLst/>
          </a:prstGeom>
          <a:gradFill flip="none" rotWithShape="1">
            <a:gsLst>
              <a:gs pos="74320">
                <a:schemeClr val="accent2">
                  <a:lumMod val="20000"/>
                  <a:lumOff val="80000"/>
                </a:schemeClr>
              </a:gs>
              <a:gs pos="0">
                <a:schemeClr val="accent5">
                  <a:lumMod val="40000"/>
                  <a:lumOff val="60000"/>
                </a:schemeClr>
              </a:gs>
              <a:gs pos="52000">
                <a:schemeClr val="accent2">
                  <a:lumMod val="20000"/>
                  <a:lumOff val="80000"/>
                </a:schemeClr>
              </a:gs>
              <a:gs pos="100000">
                <a:srgbClr val="66CCFF"/>
              </a:gs>
            </a:gsLst>
            <a:lin ang="0" scaled="0"/>
            <a:tileRect/>
          </a:gradFill>
          <a:effectLst>
            <a:glow rad="228600">
              <a:srgbClr val="4F81BD">
                <a:satMod val="175000"/>
                <a:alpha val="40000"/>
              </a:srgbClr>
            </a:glow>
          </a:effectLst>
          <a:scene3d>
            <a:camera prst="orthographicFront"/>
            <a:lightRig rig="threePt" dir="t"/>
          </a:scene3d>
          <a:sp3d>
            <a:bevelT prst="relaxedInset"/>
          </a:sp3d>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rgbClr val="000000"/>
                </a:solidFill>
                <a:effectLst/>
                <a:uLnTx/>
                <a:uFillTx/>
                <a:latin typeface="Calibri"/>
                <a:ea typeface="+mj-ea"/>
                <a:cs typeface="+mj-cs"/>
              </a:rPr>
              <a:t>Past Continuous Tense</a:t>
            </a:r>
            <a:endParaRPr kumimoji="0" lang="en-IN" sz="36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Arrow: Pentagon 1">
            <a:extLst>
              <a:ext uri="{FF2B5EF4-FFF2-40B4-BE49-F238E27FC236}">
                <a16:creationId xmlns:a16="http://schemas.microsoft.com/office/drawing/2014/main" id="{BEAF520F-77EC-7AAE-2ECA-387F6415480D}"/>
              </a:ext>
            </a:extLst>
          </p:cNvPr>
          <p:cNvSpPr/>
          <p:nvPr/>
        </p:nvSpPr>
        <p:spPr>
          <a:xfrm>
            <a:off x="2574107" y="1322594"/>
            <a:ext cx="7436167" cy="857839"/>
          </a:xfrm>
          <a:prstGeom prst="homePlat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88900" indent="0" algn="ctr" rtl="0">
              <a:spcBef>
                <a:spcPts val="1200"/>
              </a:spcBef>
              <a:spcAft>
                <a:spcPts val="0"/>
              </a:spcAft>
              <a:buNone/>
            </a:pPr>
            <a:r>
              <a:rPr lang="en-US" sz="2800" i="0" u="none" strike="noStrike" dirty="0">
                <a:solidFill>
                  <a:srgbClr val="000000"/>
                </a:solidFill>
                <a:effectLst/>
                <a:latin typeface="Calibri" panose="020F0502020204030204" pitchFamily="34" charset="0"/>
              </a:rPr>
              <a:t>             Actions in the past which were ongoing. </a:t>
            </a:r>
          </a:p>
        </p:txBody>
      </p:sp>
      <p:sp>
        <p:nvSpPr>
          <p:cNvPr id="4" name="Hexagon 3">
            <a:extLst>
              <a:ext uri="{FF2B5EF4-FFF2-40B4-BE49-F238E27FC236}">
                <a16:creationId xmlns:a16="http://schemas.microsoft.com/office/drawing/2014/main" id="{1DF05580-CFB8-3A7D-C945-48C0D1713BCA}"/>
              </a:ext>
            </a:extLst>
          </p:cNvPr>
          <p:cNvSpPr/>
          <p:nvPr/>
        </p:nvSpPr>
        <p:spPr>
          <a:xfrm>
            <a:off x="2037369" y="1279511"/>
            <a:ext cx="1073476" cy="944006"/>
          </a:xfrm>
          <a:prstGeom prst="hexagon">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E56723-23D8-CC94-CC4A-610BC90580BC}"/>
              </a:ext>
            </a:extLst>
          </p:cNvPr>
          <p:cNvSpPr txBox="1"/>
          <p:nvPr/>
        </p:nvSpPr>
        <p:spPr>
          <a:xfrm>
            <a:off x="803454" y="2996600"/>
            <a:ext cx="3178454" cy="813816"/>
          </a:xfrm>
          <a:prstGeom prst="rect">
            <a:avLst/>
          </a:prstGeom>
          <a:solidFill>
            <a:srgbClr val="FFCCCC"/>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u="none" strike="noStrike" dirty="0">
                <a:solidFill>
                  <a:srgbClr val="000000"/>
                </a:solidFill>
                <a:effectLst/>
              </a:rPr>
              <a:t>Subject</a:t>
            </a:r>
            <a:endParaRPr lang="en-US" sz="2400" dirty="0"/>
          </a:p>
        </p:txBody>
      </p:sp>
      <p:sp>
        <p:nvSpPr>
          <p:cNvPr id="9" name="TextBox 8">
            <a:extLst>
              <a:ext uri="{FF2B5EF4-FFF2-40B4-BE49-F238E27FC236}">
                <a16:creationId xmlns:a16="http://schemas.microsoft.com/office/drawing/2014/main" id="{62376BAF-B2E7-3512-F7CA-834B5DFD1F19}"/>
              </a:ext>
            </a:extLst>
          </p:cNvPr>
          <p:cNvSpPr txBox="1"/>
          <p:nvPr/>
        </p:nvSpPr>
        <p:spPr>
          <a:xfrm>
            <a:off x="4549077" y="2996600"/>
            <a:ext cx="3178454" cy="813816"/>
          </a:xfrm>
          <a:prstGeom prst="rect">
            <a:avLst/>
          </a:prstGeom>
          <a:solidFill>
            <a:srgbClr val="FFCCCC"/>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rgbClr val="000000"/>
                </a:solidFill>
              </a:rPr>
              <a:t>h</a:t>
            </a:r>
            <a:r>
              <a:rPr lang="en-US" sz="2400" b="1" u="none" strike="noStrike" dirty="0">
                <a:solidFill>
                  <a:srgbClr val="000000"/>
                </a:solidFill>
                <a:effectLst/>
              </a:rPr>
              <a:t>elping verb</a:t>
            </a:r>
            <a:endParaRPr lang="en-US" sz="2400" dirty="0"/>
          </a:p>
        </p:txBody>
      </p:sp>
      <p:sp>
        <p:nvSpPr>
          <p:cNvPr id="5" name="Plus Sign 4">
            <a:extLst>
              <a:ext uri="{FF2B5EF4-FFF2-40B4-BE49-F238E27FC236}">
                <a16:creationId xmlns:a16="http://schemas.microsoft.com/office/drawing/2014/main" id="{D45959AD-2057-3179-BBAD-12215DFCBDB0}"/>
              </a:ext>
            </a:extLst>
          </p:cNvPr>
          <p:cNvSpPr/>
          <p:nvPr/>
        </p:nvSpPr>
        <p:spPr>
          <a:xfrm>
            <a:off x="7728489" y="3243607"/>
            <a:ext cx="502766" cy="405353"/>
          </a:xfrm>
          <a:prstGeom prst="mathPl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us Sign 5">
            <a:extLst>
              <a:ext uri="{FF2B5EF4-FFF2-40B4-BE49-F238E27FC236}">
                <a16:creationId xmlns:a16="http://schemas.microsoft.com/office/drawing/2014/main" id="{60991F99-0AEC-79CE-0F1C-621EB9132473}"/>
              </a:ext>
            </a:extLst>
          </p:cNvPr>
          <p:cNvSpPr/>
          <p:nvPr/>
        </p:nvSpPr>
        <p:spPr>
          <a:xfrm>
            <a:off x="3993140" y="3220717"/>
            <a:ext cx="502766" cy="405353"/>
          </a:xfrm>
          <a:prstGeom prst="mathPlus">
            <a:avLst>
              <a:gd name="adj1" fmla="val 2352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10" name="TextBox 9">
            <a:extLst>
              <a:ext uri="{FF2B5EF4-FFF2-40B4-BE49-F238E27FC236}">
                <a16:creationId xmlns:a16="http://schemas.microsoft.com/office/drawing/2014/main" id="{B13B76D9-6287-1925-CE19-BB0E8DB1759F}"/>
              </a:ext>
            </a:extLst>
          </p:cNvPr>
          <p:cNvSpPr txBox="1"/>
          <p:nvPr/>
        </p:nvSpPr>
        <p:spPr>
          <a:xfrm>
            <a:off x="8271543" y="2996600"/>
            <a:ext cx="3178454" cy="813816"/>
          </a:xfrm>
          <a:prstGeom prst="rect">
            <a:avLst/>
          </a:prstGeom>
          <a:solidFill>
            <a:srgbClr val="FFCCCC"/>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rgbClr val="000000"/>
                </a:solidFill>
              </a:rPr>
              <a:t>Verb + </a:t>
            </a:r>
            <a:r>
              <a:rPr lang="en-US" sz="2400" b="1" dirty="0" err="1">
                <a:solidFill>
                  <a:srgbClr val="000000"/>
                </a:solidFill>
              </a:rPr>
              <a:t>ing</a:t>
            </a:r>
            <a:endParaRPr lang="en-US" sz="2400" dirty="0"/>
          </a:p>
        </p:txBody>
      </p:sp>
      <p:sp>
        <p:nvSpPr>
          <p:cNvPr id="15" name="TextBox 14">
            <a:extLst>
              <a:ext uri="{FF2B5EF4-FFF2-40B4-BE49-F238E27FC236}">
                <a16:creationId xmlns:a16="http://schemas.microsoft.com/office/drawing/2014/main" id="{AF178674-4E47-B58E-FA81-1F00AB7E5D8C}"/>
              </a:ext>
            </a:extLst>
          </p:cNvPr>
          <p:cNvSpPr txBox="1"/>
          <p:nvPr/>
        </p:nvSpPr>
        <p:spPr>
          <a:xfrm>
            <a:off x="803454" y="4099389"/>
            <a:ext cx="3178454" cy="813816"/>
          </a:xfrm>
          <a:prstGeom prst="rect">
            <a:avLst/>
          </a:prstGeom>
          <a:noFill/>
          <a:ln>
            <a:noFill/>
          </a:ln>
          <a:effectLst>
            <a:softEdge rad="12700"/>
          </a:effectLst>
          <a:scene3d>
            <a:camera prst="orthographicFront">
              <a:rot lat="0" lon="0" rev="0"/>
            </a:camera>
            <a:lightRig rig="contrasting" dir="t">
              <a:rot lat="0" lon="0" rev="7800000"/>
            </a:lightRig>
          </a:scene3d>
          <a:sp3d>
            <a:bevelT w="139700" h="139700" prst="coolSlant"/>
          </a:sp3d>
        </p:spPr>
        <p:txBody>
          <a:bodyPr wrap="square" rtlCol="0" anchor="ctr">
            <a:spAutoFit/>
          </a:bodyPr>
          <a:lstStyle/>
          <a:p>
            <a:pPr algn="ctr"/>
            <a:r>
              <a:rPr lang="en-US" sz="2400" dirty="0"/>
              <a:t>I/She/He/They/It/We</a:t>
            </a:r>
          </a:p>
        </p:txBody>
      </p:sp>
      <p:sp>
        <p:nvSpPr>
          <p:cNvPr id="16" name="TextBox 15">
            <a:extLst>
              <a:ext uri="{FF2B5EF4-FFF2-40B4-BE49-F238E27FC236}">
                <a16:creationId xmlns:a16="http://schemas.microsoft.com/office/drawing/2014/main" id="{8FEEDE61-8D58-32BD-2BEC-65D7EA5FB9C7}"/>
              </a:ext>
            </a:extLst>
          </p:cNvPr>
          <p:cNvSpPr txBox="1"/>
          <p:nvPr/>
        </p:nvSpPr>
        <p:spPr>
          <a:xfrm>
            <a:off x="4549077" y="4099389"/>
            <a:ext cx="3178454" cy="813816"/>
          </a:xfrm>
          <a:prstGeom prst="rect">
            <a:avLst/>
          </a:prstGeom>
          <a:noFill/>
          <a:ln>
            <a:noFill/>
          </a:ln>
          <a:effectLst>
            <a:softEdge rad="12700"/>
          </a:effectLst>
          <a:scene3d>
            <a:camera prst="orthographicFront">
              <a:rot lat="0" lon="0" rev="0"/>
            </a:camera>
            <a:lightRig rig="contrasting" dir="t">
              <a:rot lat="0" lon="0" rev="7800000"/>
            </a:lightRig>
          </a:scene3d>
          <a:sp3d>
            <a:bevelT w="139700" h="139700" prst="coolSlant"/>
          </a:sp3d>
        </p:spPr>
        <p:txBody>
          <a:bodyPr wrap="square" rtlCol="0" anchor="ctr">
            <a:spAutoFit/>
          </a:bodyPr>
          <a:lstStyle/>
          <a:p>
            <a:pPr algn="ctr"/>
            <a:r>
              <a:rPr lang="en-US" sz="2400" dirty="0"/>
              <a:t>was/were</a:t>
            </a:r>
          </a:p>
        </p:txBody>
      </p:sp>
      <p:sp>
        <p:nvSpPr>
          <p:cNvPr id="17" name="TextBox 16">
            <a:extLst>
              <a:ext uri="{FF2B5EF4-FFF2-40B4-BE49-F238E27FC236}">
                <a16:creationId xmlns:a16="http://schemas.microsoft.com/office/drawing/2014/main" id="{D1725DDD-DC31-7CBA-53CA-777A2A03E323}"/>
              </a:ext>
            </a:extLst>
          </p:cNvPr>
          <p:cNvSpPr txBox="1"/>
          <p:nvPr/>
        </p:nvSpPr>
        <p:spPr>
          <a:xfrm>
            <a:off x="8271543" y="4099389"/>
            <a:ext cx="3178454" cy="813816"/>
          </a:xfrm>
          <a:prstGeom prst="rect">
            <a:avLst/>
          </a:prstGeom>
          <a:noFill/>
          <a:ln>
            <a:noFill/>
          </a:ln>
          <a:effectLst>
            <a:softEdge rad="12700"/>
          </a:effectLst>
          <a:scene3d>
            <a:camera prst="orthographicFront">
              <a:rot lat="0" lon="0" rev="0"/>
            </a:camera>
            <a:lightRig rig="contrasting" dir="t">
              <a:rot lat="0" lon="0" rev="7800000"/>
            </a:lightRig>
          </a:scene3d>
          <a:sp3d>
            <a:bevelT w="139700" h="139700" prst="coolSlant"/>
          </a:sp3d>
        </p:spPr>
        <p:txBody>
          <a:bodyPr wrap="square" rtlCol="0" anchor="ctr">
            <a:spAutoFit/>
          </a:bodyPr>
          <a:lstStyle/>
          <a:p>
            <a:pPr algn="ctr"/>
            <a:r>
              <a:rPr lang="en-US" sz="2400" dirty="0"/>
              <a:t>reading/playing/singing</a:t>
            </a:r>
          </a:p>
        </p:txBody>
      </p:sp>
    </p:spTree>
    <p:extLst>
      <p:ext uri="{BB962C8B-B14F-4D97-AF65-F5344CB8AC3E}">
        <p14:creationId xmlns:p14="http://schemas.microsoft.com/office/powerpoint/2010/main" val="26333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down)">
                                      <p:cBhvr>
                                        <p:cTn id="8" dur="1000"/>
                                        <p:tgtEl>
                                          <p:spTgt spid="7"/>
                                        </p:tgtEl>
                                      </p:cBhvr>
                                    </p:animEffect>
                                  </p:childTnLst>
                                </p:cTn>
                              </p:par>
                            </p:childTnLst>
                          </p:cTn>
                        </p:par>
                        <p:par>
                          <p:cTn id="9" fill="hold">
                            <p:stCondLst>
                              <p:cond delay="1000"/>
                            </p:stCondLst>
                            <p:childTnLst>
                              <p:par>
                                <p:cTn id="10" presetID="1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ppt_y</p:attrName>
                                        </p:attrNameLst>
                                      </p:cBhvr>
                                      <p:tavLst>
                                        <p:tav tm="0">
                                          <p:val>
                                            <p:strVal val="#ppt_y-#ppt_h*1.125000"/>
                                          </p:val>
                                        </p:tav>
                                        <p:tav tm="100000">
                                          <p:val>
                                            <p:strVal val="#ppt_y"/>
                                          </p:val>
                                        </p:tav>
                                      </p:tavLst>
                                    </p:anim>
                                    <p:animEffect transition="in" filter="wipe(down)">
                                      <p:cBhvr>
                                        <p:cTn id="13" dur="1000"/>
                                        <p:tgtEl>
                                          <p:spTgt spid="1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000"/>
                            </p:stCondLst>
                            <p:childTnLst>
                              <p:par>
                                <p:cTn id="19" presetID="1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p:tgtEl>
                                          <p:spTgt spid="9"/>
                                        </p:tgtEl>
                                        <p:attrNameLst>
                                          <p:attrName>ppt_y</p:attrName>
                                        </p:attrNameLst>
                                      </p:cBhvr>
                                      <p:tavLst>
                                        <p:tav tm="0">
                                          <p:val>
                                            <p:strVal val="#ppt_y-#ppt_h*1.125000"/>
                                          </p:val>
                                        </p:tav>
                                        <p:tav tm="100000">
                                          <p:val>
                                            <p:strVal val="#ppt_y"/>
                                          </p:val>
                                        </p:tav>
                                      </p:tavLst>
                                    </p:anim>
                                    <p:animEffect transition="in" filter="wipe(down)">
                                      <p:cBhvr>
                                        <p:cTn id="22" dur="1000"/>
                                        <p:tgtEl>
                                          <p:spTgt spid="9"/>
                                        </p:tgtEl>
                                      </p:cBhvr>
                                    </p:animEffect>
                                  </p:childTnLst>
                                </p:cTn>
                              </p:par>
                            </p:childTnLst>
                          </p:cTn>
                        </p:par>
                        <p:par>
                          <p:cTn id="23" fill="hold">
                            <p:stCondLst>
                              <p:cond delay="4000"/>
                            </p:stCondLst>
                            <p:childTnLst>
                              <p:par>
                                <p:cTn id="24" presetID="1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000"/>
                                        <p:tgtEl>
                                          <p:spTgt spid="16"/>
                                        </p:tgtEl>
                                        <p:attrNameLst>
                                          <p:attrName>ppt_y</p:attrName>
                                        </p:attrNameLst>
                                      </p:cBhvr>
                                      <p:tavLst>
                                        <p:tav tm="0">
                                          <p:val>
                                            <p:strVal val="#ppt_y-#ppt_h*1.125000"/>
                                          </p:val>
                                        </p:tav>
                                        <p:tav tm="100000">
                                          <p:val>
                                            <p:strVal val="#ppt_y"/>
                                          </p:val>
                                        </p:tav>
                                      </p:tavLst>
                                    </p:anim>
                                    <p:animEffect transition="in" filter="wipe(down)">
                                      <p:cBhvr>
                                        <p:cTn id="27" dur="1000"/>
                                        <p:tgtEl>
                                          <p:spTgt spid="16"/>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1000"/>
                                        <p:tgtEl>
                                          <p:spTgt spid="5"/>
                                        </p:tgtEl>
                                      </p:cBhvr>
                                    </p:animEffect>
                                  </p:childTnLst>
                                </p:cTn>
                              </p:par>
                            </p:childTnLst>
                          </p:cTn>
                        </p:par>
                        <p:par>
                          <p:cTn id="32" fill="hold">
                            <p:stCondLst>
                              <p:cond delay="6000"/>
                            </p:stCondLst>
                            <p:childTnLst>
                              <p:par>
                                <p:cTn id="33" presetID="1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p:tgtEl>
                                          <p:spTgt spid="10"/>
                                        </p:tgtEl>
                                        <p:attrNameLst>
                                          <p:attrName>ppt_y</p:attrName>
                                        </p:attrNameLst>
                                      </p:cBhvr>
                                      <p:tavLst>
                                        <p:tav tm="0">
                                          <p:val>
                                            <p:strVal val="#ppt_y-#ppt_h*1.125000"/>
                                          </p:val>
                                        </p:tav>
                                        <p:tav tm="100000">
                                          <p:val>
                                            <p:strVal val="#ppt_y"/>
                                          </p:val>
                                        </p:tav>
                                      </p:tavLst>
                                    </p:anim>
                                    <p:animEffect transition="in" filter="wipe(down)">
                                      <p:cBhvr>
                                        <p:cTn id="36" dur="1000"/>
                                        <p:tgtEl>
                                          <p:spTgt spid="10"/>
                                        </p:tgtEl>
                                      </p:cBhvr>
                                    </p:animEffect>
                                  </p:childTnLst>
                                </p:cTn>
                              </p:par>
                            </p:childTnLst>
                          </p:cTn>
                        </p:par>
                        <p:par>
                          <p:cTn id="37" fill="hold">
                            <p:stCondLst>
                              <p:cond delay="7000"/>
                            </p:stCondLst>
                            <p:childTnLst>
                              <p:par>
                                <p:cTn id="38" presetID="1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p:tgtEl>
                                          <p:spTgt spid="17"/>
                                        </p:tgtEl>
                                        <p:attrNameLst>
                                          <p:attrName>ppt_y</p:attrName>
                                        </p:attrNameLst>
                                      </p:cBhvr>
                                      <p:tavLst>
                                        <p:tav tm="0">
                                          <p:val>
                                            <p:strVal val="#ppt_y-#ppt_h*1.125000"/>
                                          </p:val>
                                        </p:tav>
                                        <p:tav tm="100000">
                                          <p:val>
                                            <p:strVal val="#ppt_y"/>
                                          </p:val>
                                        </p:tav>
                                      </p:tavLst>
                                    </p:anim>
                                    <p:animEffect transition="in" filter="wipe(down)">
                                      <p:cBhvr>
                                        <p:cTn id="4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P spid="6" grpId="0" animBg="1"/>
      <p:bldP spid="10"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94DFC-5AA7-009A-9D82-B071388FC3E4}"/>
              </a:ext>
            </a:extLst>
          </p:cNvPr>
          <p:cNvSpPr>
            <a:spLocks noGrp="1"/>
          </p:cNvSpPr>
          <p:nvPr>
            <p:ph type="body" sz="quarter" idx="10"/>
          </p:nvPr>
        </p:nvSpPr>
        <p:spPr>
          <a:xfrm>
            <a:off x="857251" y="1243013"/>
            <a:ext cx="10668000" cy="4786312"/>
          </a:xfrm>
        </p:spPr>
        <p:txBody>
          <a:bodyPr>
            <a:normAutofit/>
          </a:bodyPr>
          <a:lstStyle/>
          <a:p>
            <a:pPr marL="0" marR="88900" indent="0" rtl="0">
              <a:spcBef>
                <a:spcPts val="1200"/>
              </a:spcBef>
              <a:spcAft>
                <a:spcPts val="0"/>
              </a:spcAft>
              <a:buNone/>
            </a:pPr>
            <a:endParaRPr lang="en-US" sz="2400" i="0" u="none" strike="noStrike" dirty="0">
              <a:solidFill>
                <a:srgbClr val="000000"/>
              </a:solidFill>
              <a:effectLst/>
              <a:latin typeface="Calibri" panose="020F0502020204030204" pitchFamily="34" charset="0"/>
            </a:endParaRPr>
          </a:p>
          <a:p>
            <a:pPr marL="0" marR="88900" indent="0" rtl="0">
              <a:spcBef>
                <a:spcPts val="1200"/>
              </a:spcBef>
              <a:spcAft>
                <a:spcPts val="0"/>
              </a:spcAft>
              <a:buNone/>
            </a:pPr>
            <a:endParaRPr lang="en-US" sz="2400" dirty="0">
              <a:solidFill>
                <a:srgbClr val="000000"/>
              </a:solidFill>
              <a:latin typeface="Calibri" panose="020F0502020204030204" pitchFamily="34" charset="0"/>
            </a:endParaRPr>
          </a:p>
          <a:p>
            <a:pPr marL="0" marR="88900" indent="0" rtl="0">
              <a:spcBef>
                <a:spcPts val="1200"/>
              </a:spcBef>
              <a:spcAft>
                <a:spcPts val="0"/>
              </a:spcAft>
              <a:buNone/>
            </a:pPr>
            <a:endParaRPr lang="en-US" sz="2400" i="0" u="none" strike="noStrike" dirty="0">
              <a:solidFill>
                <a:srgbClr val="000000"/>
              </a:solidFill>
              <a:effectLst/>
              <a:latin typeface="Calibri" panose="020F0502020204030204" pitchFamily="34" charset="0"/>
            </a:endParaRPr>
          </a:p>
          <a:p>
            <a:pPr marL="0" marR="88900" indent="0" rtl="0">
              <a:spcBef>
                <a:spcPts val="1200"/>
              </a:spcBef>
              <a:spcAft>
                <a:spcPts val="0"/>
              </a:spcAft>
              <a:buNone/>
            </a:pPr>
            <a:r>
              <a:rPr lang="en-US" sz="2400" i="0" u="none" strike="noStrike" dirty="0">
                <a:solidFill>
                  <a:srgbClr val="000000"/>
                </a:solidFill>
                <a:effectLst/>
                <a:latin typeface="Calibri" panose="020F0502020204030204" pitchFamily="34" charset="0"/>
              </a:rPr>
              <a:t>                                         For example: I was walking yesterday.</a:t>
            </a:r>
          </a:p>
          <a:p>
            <a:pPr marL="0" marR="88900" indent="0" rtl="0">
              <a:spcBef>
                <a:spcPts val="1200"/>
              </a:spcBef>
              <a:spcAft>
                <a:spcPts val="0"/>
              </a:spcAft>
              <a:buNone/>
            </a:pPr>
            <a:endParaRPr lang="en-US" sz="2400" dirty="0">
              <a:effectLst/>
            </a:endParaRPr>
          </a:p>
          <a:p>
            <a:pPr marL="0" marR="88900" indent="0" rtl="0">
              <a:spcBef>
                <a:spcPts val="1200"/>
              </a:spcBef>
              <a:spcAft>
                <a:spcPts val="0"/>
              </a:spcAft>
              <a:buNone/>
            </a:pPr>
            <a:r>
              <a:rPr lang="en-US" sz="2400" i="0" u="none" strike="noStrike" dirty="0">
                <a:solidFill>
                  <a:srgbClr val="000000"/>
                </a:solidFill>
                <a:effectLst/>
                <a:latin typeface="Calibri" panose="020F0502020204030204" pitchFamily="34" charset="0"/>
              </a:rPr>
              <a:t>                                                                                                                    </a:t>
            </a:r>
          </a:p>
          <a:p>
            <a:pPr marL="0" marR="88900" indent="0" rtl="0">
              <a:spcBef>
                <a:spcPts val="1200"/>
              </a:spcBef>
              <a:spcAft>
                <a:spcPts val="0"/>
              </a:spcAft>
              <a:buNone/>
            </a:pPr>
            <a:endParaRPr lang="en-IN" sz="2400" dirty="0"/>
          </a:p>
        </p:txBody>
      </p:sp>
      <p:sp>
        <p:nvSpPr>
          <p:cNvPr id="11" name="Title 1">
            <a:extLst>
              <a:ext uri="{FF2B5EF4-FFF2-40B4-BE49-F238E27FC236}">
                <a16:creationId xmlns:a16="http://schemas.microsoft.com/office/drawing/2014/main" id="{B9A14A21-800E-4F1A-E954-D43AB6B007D9}"/>
              </a:ext>
            </a:extLst>
          </p:cNvPr>
          <p:cNvSpPr txBox="1">
            <a:spLocks/>
          </p:cNvSpPr>
          <p:nvPr/>
        </p:nvSpPr>
        <p:spPr>
          <a:xfrm>
            <a:off x="1476358" y="190500"/>
            <a:ext cx="9239283" cy="680622"/>
          </a:xfrm>
          <a:prstGeom prst="rect">
            <a:avLst/>
          </a:prstGeom>
          <a:gradFill flip="none" rotWithShape="1">
            <a:gsLst>
              <a:gs pos="74320">
                <a:schemeClr val="accent2">
                  <a:lumMod val="20000"/>
                  <a:lumOff val="80000"/>
                </a:schemeClr>
              </a:gs>
              <a:gs pos="0">
                <a:schemeClr val="accent5">
                  <a:lumMod val="40000"/>
                  <a:lumOff val="60000"/>
                </a:schemeClr>
              </a:gs>
              <a:gs pos="52000">
                <a:schemeClr val="accent2">
                  <a:lumMod val="20000"/>
                  <a:lumOff val="80000"/>
                </a:schemeClr>
              </a:gs>
              <a:gs pos="100000">
                <a:srgbClr val="66CCFF"/>
              </a:gs>
            </a:gsLst>
            <a:lin ang="0" scaled="0"/>
            <a:tileRect/>
          </a:gradFill>
          <a:effectLst>
            <a:glow rad="228600">
              <a:srgbClr val="4F81BD">
                <a:satMod val="175000"/>
                <a:alpha val="40000"/>
              </a:srgbClr>
            </a:glow>
          </a:effectLst>
          <a:scene3d>
            <a:camera prst="orthographicFront"/>
            <a:lightRig rig="threePt" dir="t"/>
          </a:scene3d>
          <a:sp3d>
            <a:bevelT prst="relaxedInset"/>
          </a:sp3d>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rgbClr val="000000"/>
                </a:solidFill>
                <a:effectLst/>
                <a:uLnTx/>
                <a:uFillTx/>
                <a:latin typeface="Calibri"/>
                <a:ea typeface="+mj-ea"/>
                <a:cs typeface="+mj-cs"/>
              </a:rPr>
              <a:t>Past Continuous Tense</a:t>
            </a:r>
            <a:endParaRPr kumimoji="0" lang="en-IN" sz="3600" b="0" i="0" u="none" strike="noStrike" kern="1200" cap="none" spc="0" normalizeH="0" baseline="0" noProof="0" dirty="0">
              <a:ln>
                <a:noFill/>
              </a:ln>
              <a:solidFill>
                <a:sysClr val="windowText" lastClr="000000"/>
              </a:solidFill>
              <a:effectLst/>
              <a:uLnTx/>
              <a:uFillTx/>
              <a:latin typeface="Calibri"/>
              <a:ea typeface="+mj-ea"/>
              <a:cs typeface="+mj-cs"/>
            </a:endParaRPr>
          </a:p>
        </p:txBody>
      </p:sp>
      <p:graphicFrame>
        <p:nvGraphicFramePr>
          <p:cNvPr id="12" name="Table 12">
            <a:extLst>
              <a:ext uri="{FF2B5EF4-FFF2-40B4-BE49-F238E27FC236}">
                <a16:creationId xmlns:a16="http://schemas.microsoft.com/office/drawing/2014/main" id="{808C65FB-D465-5B14-8404-8CE987A83ABF}"/>
              </a:ext>
            </a:extLst>
          </p:cNvPr>
          <p:cNvGraphicFramePr>
            <a:graphicFrameLocks noGrp="1"/>
          </p:cNvGraphicFramePr>
          <p:nvPr/>
        </p:nvGraphicFramePr>
        <p:xfrm>
          <a:off x="1690685" y="3766457"/>
          <a:ext cx="9644064" cy="1720659"/>
        </p:xfrm>
        <a:graphic>
          <a:graphicData uri="http://schemas.openxmlformats.org/drawingml/2006/table">
            <a:tbl>
              <a:tblPr firstRow="1" bandRow="1">
                <a:tableStyleId>{8799B23B-EC83-4686-B30A-512413B5E67A}</a:tableStyleId>
              </a:tblPr>
              <a:tblGrid>
                <a:gridCol w="3214688">
                  <a:extLst>
                    <a:ext uri="{9D8B030D-6E8A-4147-A177-3AD203B41FA5}">
                      <a16:colId xmlns:a16="http://schemas.microsoft.com/office/drawing/2014/main" val="687274301"/>
                    </a:ext>
                  </a:extLst>
                </a:gridCol>
                <a:gridCol w="3214688">
                  <a:extLst>
                    <a:ext uri="{9D8B030D-6E8A-4147-A177-3AD203B41FA5}">
                      <a16:colId xmlns:a16="http://schemas.microsoft.com/office/drawing/2014/main" val="1383637672"/>
                    </a:ext>
                  </a:extLst>
                </a:gridCol>
                <a:gridCol w="3214688">
                  <a:extLst>
                    <a:ext uri="{9D8B030D-6E8A-4147-A177-3AD203B41FA5}">
                      <a16:colId xmlns:a16="http://schemas.microsoft.com/office/drawing/2014/main" val="1564111865"/>
                    </a:ext>
                  </a:extLst>
                </a:gridCol>
              </a:tblGrid>
              <a:tr h="885211">
                <a:tc>
                  <a:txBody>
                    <a:bodyPr/>
                    <a:lstStyle/>
                    <a:p>
                      <a:pPr algn="ctr">
                        <a:lnSpc>
                          <a:spcPct val="200000"/>
                        </a:lnSpc>
                      </a:pPr>
                      <a:r>
                        <a:rPr lang="en-US" sz="2400" b="1" u="none" strike="noStrike" dirty="0">
                          <a:solidFill>
                            <a:srgbClr val="000000"/>
                          </a:solidFill>
                          <a:effectLst/>
                        </a:rPr>
                        <a:t> Subject </a:t>
                      </a:r>
                      <a:endParaRPr lang="en-IN" sz="2400" b="1" u="none" dirty="0"/>
                    </a:p>
                  </a:txBody>
                  <a:tcPr>
                    <a:cell3D prstMaterial="dkEdge">
                      <a:bevel prst="riblet"/>
                      <a:lightRig rig="flood" dir="t"/>
                    </a:cell3D>
                    <a:solidFill>
                      <a:srgbClr val="FFCCCC"/>
                    </a:solidFill>
                  </a:tcPr>
                </a:tc>
                <a:tc>
                  <a:txBody>
                    <a:bodyPr/>
                    <a:lstStyle/>
                    <a:p>
                      <a:pPr algn="ctr">
                        <a:lnSpc>
                          <a:spcPct val="200000"/>
                        </a:lnSpc>
                      </a:pPr>
                      <a:r>
                        <a:rPr lang="en-US" sz="2400" b="1" u="none" strike="noStrike" dirty="0">
                          <a:solidFill>
                            <a:srgbClr val="000000"/>
                          </a:solidFill>
                          <a:effectLst/>
                        </a:rPr>
                        <a:t>helping verb</a:t>
                      </a:r>
                      <a:endParaRPr lang="en-IN" sz="2400" b="1" u="none" dirty="0"/>
                    </a:p>
                  </a:txBody>
                  <a:tcPr>
                    <a:cell3D prstMaterial="dkEdge">
                      <a:bevel prst="riblet"/>
                      <a:lightRig rig="flood" dir="t"/>
                    </a:cell3D>
                    <a:solidFill>
                      <a:srgbClr val="FFCCCC"/>
                    </a:solidFill>
                  </a:tcPr>
                </a:tc>
                <a:tc>
                  <a:txBody>
                    <a:bodyPr/>
                    <a:lstStyle/>
                    <a:p>
                      <a:pPr algn="ctr">
                        <a:lnSpc>
                          <a:spcPct val="200000"/>
                        </a:lnSpc>
                      </a:pPr>
                      <a:r>
                        <a:rPr lang="en-US" sz="2400" b="1" u="none" strike="noStrike" dirty="0">
                          <a:solidFill>
                            <a:srgbClr val="000000"/>
                          </a:solidFill>
                          <a:effectLst/>
                        </a:rPr>
                        <a:t>Verb + </a:t>
                      </a:r>
                      <a:r>
                        <a:rPr lang="en-US" sz="2400" b="1" u="none" strike="noStrike" dirty="0" err="1">
                          <a:solidFill>
                            <a:srgbClr val="000000"/>
                          </a:solidFill>
                          <a:effectLst/>
                        </a:rPr>
                        <a:t>ing</a:t>
                      </a:r>
                      <a:r>
                        <a:rPr lang="en-US" sz="2400" b="1" u="none" strike="noStrike" dirty="0">
                          <a:solidFill>
                            <a:srgbClr val="000000"/>
                          </a:solidFill>
                          <a:effectLst/>
                        </a:rPr>
                        <a:t> </a:t>
                      </a:r>
                      <a:endParaRPr lang="en-IN" sz="2400" b="1" u="none" dirty="0"/>
                    </a:p>
                  </a:txBody>
                  <a:tcPr>
                    <a:cell3D prstMaterial="dkEdge">
                      <a:bevel prst="riblet"/>
                      <a:lightRig rig="flood" dir="t"/>
                    </a:cell3D>
                    <a:solidFill>
                      <a:srgbClr val="FFCCCC"/>
                    </a:solidFill>
                  </a:tcPr>
                </a:tc>
                <a:extLst>
                  <a:ext uri="{0D108BD9-81ED-4DB2-BD59-A6C34878D82A}">
                    <a16:rowId xmlns:a16="http://schemas.microsoft.com/office/drawing/2014/main" val="1099720634"/>
                  </a:ext>
                </a:extLst>
              </a:tr>
              <a:tr h="835448">
                <a:tc>
                  <a:txBody>
                    <a:bodyPr/>
                    <a:lstStyle/>
                    <a:p>
                      <a:pPr algn="ctr">
                        <a:lnSpc>
                          <a:spcPct val="200000"/>
                        </a:lnSpc>
                      </a:pPr>
                      <a:r>
                        <a:rPr lang="en-US" sz="2400" b="0" u="none" strike="noStrike" dirty="0">
                          <a:solidFill>
                            <a:srgbClr val="000000"/>
                          </a:solidFill>
                          <a:effectLst/>
                        </a:rPr>
                        <a:t> </a:t>
                      </a:r>
                      <a:r>
                        <a:rPr lang="en-US" sz="2400" b="0" u="none" dirty="0">
                          <a:solidFill>
                            <a:srgbClr val="000000"/>
                          </a:solidFill>
                          <a:effectLst/>
                        </a:rPr>
                        <a:t>  I/She/he/they/it/we</a:t>
                      </a:r>
                      <a:endParaRPr lang="en-IN" sz="2400" b="0" u="none" dirty="0"/>
                    </a:p>
                  </a:txBody>
                  <a:tcPr>
                    <a:cell3D prstMaterial="dkEdge">
                      <a:bevel prst="riblet"/>
                      <a:lightRig rig="flood" dir="t"/>
                    </a:cell3D>
                    <a:solidFill>
                      <a:schemeClr val="bg1">
                        <a:alpha val="20000"/>
                      </a:schemeClr>
                    </a:solidFill>
                  </a:tcPr>
                </a:tc>
                <a:tc>
                  <a:txBody>
                    <a:bodyPr/>
                    <a:lstStyle/>
                    <a:p>
                      <a:pPr algn="ctr">
                        <a:lnSpc>
                          <a:spcPct val="200000"/>
                        </a:lnSpc>
                      </a:pPr>
                      <a:r>
                        <a:rPr lang="en-US" sz="2400" b="0" u="none" dirty="0">
                          <a:solidFill>
                            <a:srgbClr val="000000"/>
                          </a:solidFill>
                          <a:effectLst/>
                        </a:rPr>
                        <a:t>was/were</a:t>
                      </a:r>
                      <a:endParaRPr lang="en-IN" sz="2400" b="0" u="none" dirty="0"/>
                    </a:p>
                  </a:txBody>
                  <a:tcPr>
                    <a:cell3D prstMaterial="dkEdge">
                      <a:bevel prst="riblet"/>
                      <a:lightRig rig="flood" dir="t"/>
                    </a:cell3D>
                    <a:solidFill>
                      <a:schemeClr val="bg1">
                        <a:alpha val="20000"/>
                      </a:schemeClr>
                    </a:solidFill>
                  </a:tcPr>
                </a:tc>
                <a:tc>
                  <a:txBody>
                    <a:bodyPr/>
                    <a:lstStyle/>
                    <a:p>
                      <a:pPr algn="ctr">
                        <a:lnSpc>
                          <a:spcPct val="200000"/>
                        </a:lnSpc>
                      </a:pPr>
                      <a:r>
                        <a:rPr lang="en-US" sz="2400" b="0" u="none" dirty="0">
                          <a:solidFill>
                            <a:srgbClr val="000000"/>
                          </a:solidFill>
                          <a:effectLst/>
                        </a:rPr>
                        <a:t>reading/playing/singing</a:t>
                      </a:r>
                      <a:r>
                        <a:rPr lang="en-US" sz="2400" b="0" u="none" strike="noStrike" dirty="0">
                          <a:solidFill>
                            <a:srgbClr val="000000"/>
                          </a:solidFill>
                          <a:effectLst/>
                        </a:rPr>
                        <a:t> </a:t>
                      </a:r>
                      <a:endParaRPr lang="en-IN" sz="2400" b="0" u="none" dirty="0"/>
                    </a:p>
                  </a:txBody>
                  <a:tcPr>
                    <a:cell3D prstMaterial="dkEdge">
                      <a:bevel prst="riblet"/>
                      <a:lightRig rig="flood" dir="t"/>
                    </a:cell3D>
                    <a:solidFill>
                      <a:schemeClr val="bg1">
                        <a:alpha val="20000"/>
                      </a:schemeClr>
                    </a:solidFill>
                  </a:tcPr>
                </a:tc>
                <a:extLst>
                  <a:ext uri="{0D108BD9-81ED-4DB2-BD59-A6C34878D82A}">
                    <a16:rowId xmlns:a16="http://schemas.microsoft.com/office/drawing/2014/main" val="604941420"/>
                  </a:ext>
                </a:extLst>
              </a:tr>
            </a:tbl>
          </a:graphicData>
        </a:graphic>
      </p:graphicFrame>
      <p:sp>
        <p:nvSpPr>
          <p:cNvPr id="2" name="Arrow: Pentagon 1">
            <a:extLst>
              <a:ext uri="{FF2B5EF4-FFF2-40B4-BE49-F238E27FC236}">
                <a16:creationId xmlns:a16="http://schemas.microsoft.com/office/drawing/2014/main" id="{BEAF520F-77EC-7AAE-2ECA-387F6415480D}"/>
              </a:ext>
            </a:extLst>
          </p:cNvPr>
          <p:cNvSpPr/>
          <p:nvPr/>
        </p:nvSpPr>
        <p:spPr>
          <a:xfrm>
            <a:off x="2574107" y="1322594"/>
            <a:ext cx="7436167" cy="857839"/>
          </a:xfrm>
          <a:prstGeom prst="homePlat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marL="0" marR="88900" indent="0" algn="ctr" rtl="0">
              <a:spcBef>
                <a:spcPts val="1200"/>
              </a:spcBef>
              <a:spcAft>
                <a:spcPts val="0"/>
              </a:spcAft>
              <a:buNone/>
            </a:pPr>
            <a:r>
              <a:rPr lang="en-US" sz="2800" i="0" u="none" strike="noStrike" dirty="0">
                <a:solidFill>
                  <a:srgbClr val="000000"/>
                </a:solidFill>
                <a:effectLst/>
                <a:latin typeface="Calibri" panose="020F0502020204030204" pitchFamily="34" charset="0"/>
              </a:rPr>
              <a:t>             Actions in the past which were ongoing. </a:t>
            </a:r>
          </a:p>
        </p:txBody>
      </p:sp>
      <p:sp>
        <p:nvSpPr>
          <p:cNvPr id="4" name="Hexagon 3">
            <a:extLst>
              <a:ext uri="{FF2B5EF4-FFF2-40B4-BE49-F238E27FC236}">
                <a16:creationId xmlns:a16="http://schemas.microsoft.com/office/drawing/2014/main" id="{1DF05580-CFB8-3A7D-C945-48C0D1713BCA}"/>
              </a:ext>
            </a:extLst>
          </p:cNvPr>
          <p:cNvSpPr/>
          <p:nvPr/>
        </p:nvSpPr>
        <p:spPr>
          <a:xfrm>
            <a:off x="2037369" y="1279511"/>
            <a:ext cx="1073476" cy="944006"/>
          </a:xfrm>
          <a:prstGeom prst="hexagon">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6ABBE45-856E-521B-3035-BFA3D0D94D69}"/>
              </a:ext>
            </a:extLst>
          </p:cNvPr>
          <p:cNvGrpSpPr/>
          <p:nvPr/>
        </p:nvGrpSpPr>
        <p:grpSpPr>
          <a:xfrm>
            <a:off x="4630129" y="4022100"/>
            <a:ext cx="3693593" cy="428243"/>
            <a:chOff x="4630129" y="4022100"/>
            <a:chExt cx="3693593" cy="428243"/>
          </a:xfrm>
        </p:grpSpPr>
        <p:sp>
          <p:nvSpPr>
            <p:cNvPr id="5" name="Plus Sign 4">
              <a:extLst>
                <a:ext uri="{FF2B5EF4-FFF2-40B4-BE49-F238E27FC236}">
                  <a16:creationId xmlns:a16="http://schemas.microsoft.com/office/drawing/2014/main" id="{D45959AD-2057-3179-BBAD-12215DFCBDB0}"/>
                </a:ext>
              </a:extLst>
            </p:cNvPr>
            <p:cNvSpPr/>
            <p:nvPr/>
          </p:nvSpPr>
          <p:spPr>
            <a:xfrm>
              <a:off x="7820956" y="4044990"/>
              <a:ext cx="502766" cy="405353"/>
            </a:xfrm>
            <a:prstGeom prst="mathPlu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us Sign 5">
              <a:extLst>
                <a:ext uri="{FF2B5EF4-FFF2-40B4-BE49-F238E27FC236}">
                  <a16:creationId xmlns:a16="http://schemas.microsoft.com/office/drawing/2014/main" id="{60991F99-0AEC-79CE-0F1C-621EB9132473}"/>
                </a:ext>
              </a:extLst>
            </p:cNvPr>
            <p:cNvSpPr/>
            <p:nvPr/>
          </p:nvSpPr>
          <p:spPr>
            <a:xfrm>
              <a:off x="4630129" y="4022100"/>
              <a:ext cx="502766" cy="405353"/>
            </a:xfrm>
            <a:prstGeom prst="mathPlus">
              <a:avLst>
                <a:gd name="adj1" fmla="val 2352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grpSp>
      <p:sp>
        <p:nvSpPr>
          <p:cNvPr id="7" name="TextBox 6">
            <a:extLst>
              <a:ext uri="{FF2B5EF4-FFF2-40B4-BE49-F238E27FC236}">
                <a16:creationId xmlns:a16="http://schemas.microsoft.com/office/drawing/2014/main" id="{ACE56723-23D8-CC94-CC4A-610BC90580BC}"/>
              </a:ext>
            </a:extLst>
          </p:cNvPr>
          <p:cNvSpPr txBox="1"/>
          <p:nvPr/>
        </p:nvSpPr>
        <p:spPr>
          <a:xfrm>
            <a:off x="1140431" y="2856216"/>
            <a:ext cx="1970414" cy="461665"/>
          </a:xfrm>
          <a:prstGeom prst="rect">
            <a:avLst/>
          </a:prstGeom>
          <a:solidFill>
            <a:srgbClr val="FFCCCC"/>
          </a:solidFill>
        </p:spPr>
        <p:txBody>
          <a:bodyPr wrap="square" rtlCol="0">
            <a:spAutoFit/>
          </a:bodyPr>
          <a:lstStyle/>
          <a:p>
            <a:r>
              <a:rPr lang="en-US" sz="2400" b="1" u="none" strike="noStrike" dirty="0">
                <a:solidFill>
                  <a:srgbClr val="000000"/>
                </a:solidFill>
                <a:effectLst/>
              </a:rPr>
              <a:t>Subject</a:t>
            </a:r>
            <a:endParaRPr lang="en-US" sz="2400" dirty="0"/>
          </a:p>
        </p:txBody>
      </p:sp>
    </p:spTree>
    <p:extLst>
      <p:ext uri="{BB962C8B-B14F-4D97-AF65-F5344CB8AC3E}">
        <p14:creationId xmlns:p14="http://schemas.microsoft.com/office/powerpoint/2010/main" val="6753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C8A9932-7F6D-57CA-2B6B-2D3EC92EEB86}"/>
              </a:ext>
            </a:extLst>
          </p:cNvPr>
          <p:cNvGraphicFramePr>
            <a:graphicFrameLocks noGrp="1"/>
          </p:cNvGraphicFramePr>
          <p:nvPr>
            <p:extLst>
              <p:ext uri="{D42A27DB-BD31-4B8C-83A1-F6EECF244321}">
                <p14:modId xmlns:p14="http://schemas.microsoft.com/office/powerpoint/2010/main" val="3937055927"/>
              </p:ext>
            </p:extLst>
          </p:nvPr>
        </p:nvGraphicFramePr>
        <p:xfrm>
          <a:off x="1677675" y="1704974"/>
          <a:ext cx="8875193" cy="3816376"/>
        </p:xfrm>
        <a:graphic>
          <a:graphicData uri="http://schemas.openxmlformats.org/drawingml/2006/table">
            <a:tbl>
              <a:tblPr/>
              <a:tblGrid>
                <a:gridCol w="2692284">
                  <a:extLst>
                    <a:ext uri="{9D8B030D-6E8A-4147-A177-3AD203B41FA5}">
                      <a16:colId xmlns:a16="http://schemas.microsoft.com/office/drawing/2014/main" val="177432885"/>
                    </a:ext>
                  </a:extLst>
                </a:gridCol>
                <a:gridCol w="3074469">
                  <a:extLst>
                    <a:ext uri="{9D8B030D-6E8A-4147-A177-3AD203B41FA5}">
                      <a16:colId xmlns:a16="http://schemas.microsoft.com/office/drawing/2014/main" val="625169419"/>
                    </a:ext>
                  </a:extLst>
                </a:gridCol>
                <a:gridCol w="3108440">
                  <a:extLst>
                    <a:ext uri="{9D8B030D-6E8A-4147-A177-3AD203B41FA5}">
                      <a16:colId xmlns:a16="http://schemas.microsoft.com/office/drawing/2014/main" val="3103935987"/>
                    </a:ext>
                  </a:extLst>
                </a:gridCol>
              </a:tblGrid>
              <a:tr h="496884">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Subject</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accent2">
                        <a:lumMod val="20000"/>
                        <a:lumOff val="80000"/>
                      </a:schemeClr>
                    </a:solid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Helping Verbs</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cell3D prstMaterial="dkEdge">
                      <a:bevel prst="riblet"/>
                      <a:lightRig rig="flood" dir="t"/>
                    </a:cell3D>
                    <a:solidFill>
                      <a:schemeClr val="accent2">
                        <a:lumMod val="20000"/>
                        <a:lumOff val="80000"/>
                      </a:schemeClr>
                    </a:solid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Verb + </a:t>
                      </a:r>
                      <a:r>
                        <a:rPr lang="en-IN" sz="2400" b="0" i="0" u="none" strike="noStrike" dirty="0" err="1">
                          <a:solidFill>
                            <a:srgbClr val="000000"/>
                          </a:solidFill>
                          <a:effectLst/>
                          <a:latin typeface="+mn-lt"/>
                        </a:rPr>
                        <a:t>ing</a:t>
                      </a:r>
                      <a:endParaRPr lang="en-IN" sz="2400" b="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cell3D prstMaterial="dkEdge">
                      <a:bevel prst="riblet"/>
                      <a:lightRig rig="flood" dir="t"/>
                    </a:cell3D>
                    <a:solidFill>
                      <a:schemeClr val="accent2">
                        <a:lumMod val="20000"/>
                        <a:lumOff val="80000"/>
                      </a:schemeClr>
                    </a:solidFill>
                  </a:tcPr>
                </a:tc>
                <a:extLst>
                  <a:ext uri="{0D108BD9-81ED-4DB2-BD59-A6C34878D82A}">
                    <a16:rowId xmlns:a16="http://schemas.microsoft.com/office/drawing/2014/main" val="3013931446"/>
                  </a:ext>
                </a:extLst>
              </a:tr>
              <a:tr h="506156">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I</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was</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rowSpan="6">
                  <a:txBody>
                    <a:bodyPr/>
                    <a:lstStyle/>
                    <a:p>
                      <a:pPr marR="88900" algn="ctr" rtl="0" fontAlgn="t">
                        <a:spcBef>
                          <a:spcPts val="1200"/>
                        </a:spcBef>
                        <a:spcAft>
                          <a:spcPts val="0"/>
                        </a:spcAft>
                      </a:pPr>
                      <a:br>
                        <a:rPr lang="en-IN" sz="2400" b="0" dirty="0">
                          <a:effectLst/>
                          <a:latin typeface="+mn-lt"/>
                        </a:rPr>
                      </a:br>
                      <a:endParaRPr lang="en-IN" sz="2400" b="0" dirty="0">
                        <a:effectLst/>
                        <a:latin typeface="+mn-lt"/>
                      </a:endParaRPr>
                    </a:p>
                    <a:p>
                      <a:pPr marR="88900" algn="ctr" rtl="0" fontAlgn="t">
                        <a:spcBef>
                          <a:spcPts val="1200"/>
                        </a:spcBef>
                        <a:spcAft>
                          <a:spcPts val="0"/>
                        </a:spcAft>
                      </a:pPr>
                      <a:r>
                        <a:rPr lang="en-IN" sz="2400" b="0" i="0" u="none" strike="noStrike" dirty="0">
                          <a:solidFill>
                            <a:srgbClr val="000000"/>
                          </a:solidFill>
                          <a:effectLst/>
                          <a:latin typeface="+mn-lt"/>
                        </a:rPr>
                        <a:t>  reading</a:t>
                      </a:r>
                      <a:endParaRPr lang="en-IN" sz="2400" b="0" dirty="0">
                        <a:effectLst/>
                        <a:latin typeface="+mn-lt"/>
                      </a:endParaRPr>
                    </a:p>
                    <a:p>
                      <a:pPr marL="88900" marR="88900" algn="ctr" rtl="0" fontAlgn="t">
                        <a:spcBef>
                          <a:spcPts val="1200"/>
                        </a:spcBef>
                        <a:spcAft>
                          <a:spcPts val="0"/>
                        </a:spcAft>
                      </a:pPr>
                      <a:r>
                        <a:rPr lang="en-IN" sz="2400" b="0" i="0" u="none" strike="noStrike" dirty="0">
                          <a:solidFill>
                            <a:srgbClr val="000000"/>
                          </a:solidFill>
                          <a:effectLst/>
                          <a:latin typeface="+mn-lt"/>
                        </a:rPr>
                        <a:t>playing</a:t>
                      </a:r>
                      <a:endParaRPr lang="en-IN" sz="2400" b="0" dirty="0">
                        <a:effectLst/>
                        <a:latin typeface="+mn-lt"/>
                      </a:endParaRPr>
                    </a:p>
                    <a:p>
                      <a:pPr marR="88900" algn="ctr" rtl="0" fontAlgn="t">
                        <a:spcBef>
                          <a:spcPts val="1200"/>
                        </a:spcBef>
                        <a:spcAft>
                          <a:spcPts val="0"/>
                        </a:spcAft>
                      </a:pPr>
                      <a:r>
                        <a:rPr lang="en-IN" sz="2400" b="0" i="0" u="none" strike="noStrike" dirty="0">
                          <a:solidFill>
                            <a:srgbClr val="000000"/>
                          </a:solidFill>
                          <a:effectLst/>
                          <a:latin typeface="+mn-lt"/>
                        </a:rPr>
                        <a:t>  singing</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extLst>
                  <a:ext uri="{0D108BD9-81ED-4DB2-BD59-A6C34878D82A}">
                    <a16:rowId xmlns:a16="http://schemas.microsoft.com/office/drawing/2014/main" val="542473112"/>
                  </a:ext>
                </a:extLst>
              </a:tr>
              <a:tr h="494992">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She</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was</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vMerge="1">
                  <a:txBody>
                    <a:bodyPr/>
                    <a:lstStyle/>
                    <a:p>
                      <a:endParaRPr lang="en-IN"/>
                    </a:p>
                  </a:txBody>
                  <a:tcPr/>
                </a:tc>
                <a:extLst>
                  <a:ext uri="{0D108BD9-81ED-4DB2-BD59-A6C34878D82A}">
                    <a16:rowId xmlns:a16="http://schemas.microsoft.com/office/drawing/2014/main" val="745112743"/>
                  </a:ext>
                </a:extLst>
              </a:tr>
              <a:tr h="494992">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He</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was</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vMerge="1">
                  <a:txBody>
                    <a:bodyPr/>
                    <a:lstStyle/>
                    <a:p>
                      <a:endParaRPr lang="en-IN"/>
                    </a:p>
                  </a:txBody>
                  <a:tcPr/>
                </a:tc>
                <a:extLst>
                  <a:ext uri="{0D108BD9-81ED-4DB2-BD59-A6C34878D82A}">
                    <a16:rowId xmlns:a16="http://schemas.microsoft.com/office/drawing/2014/main" val="135581011"/>
                  </a:ext>
                </a:extLst>
              </a:tr>
              <a:tr h="525210">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It</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was</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vMerge="1">
                  <a:txBody>
                    <a:bodyPr/>
                    <a:lstStyle/>
                    <a:p>
                      <a:endParaRPr lang="en-IN"/>
                    </a:p>
                  </a:txBody>
                  <a:tcPr/>
                </a:tc>
                <a:extLst>
                  <a:ext uri="{0D108BD9-81ED-4DB2-BD59-A6C34878D82A}">
                    <a16:rowId xmlns:a16="http://schemas.microsoft.com/office/drawing/2014/main" val="1235175785"/>
                  </a:ext>
                </a:extLst>
              </a:tr>
              <a:tr h="649071">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They</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were</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vMerge="1">
                  <a:txBody>
                    <a:bodyPr/>
                    <a:lstStyle/>
                    <a:p>
                      <a:pPr marL="88900" marR="88900" algn="ctr" rtl="0" fontAlgn="t">
                        <a:spcBef>
                          <a:spcPts val="1200"/>
                        </a:spcBef>
                        <a:spcAft>
                          <a:spcPts val="0"/>
                        </a:spcAft>
                      </a:pPr>
                      <a:r>
                        <a:rPr lang="en-IN" sz="2000" b="0" i="0" u="none" strike="noStrike" dirty="0">
                          <a:solidFill>
                            <a:srgbClr val="000000"/>
                          </a:solidFill>
                          <a:effectLst/>
                          <a:latin typeface="Calibri" panose="020F0502020204030204" pitchFamily="34" charset="0"/>
                        </a:rPr>
                        <a:t>reading/singing/playing</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1"/>
                    </a:solidFill>
                  </a:tcPr>
                </a:tc>
                <a:extLst>
                  <a:ext uri="{0D108BD9-81ED-4DB2-BD59-A6C34878D82A}">
                    <a16:rowId xmlns:a16="http://schemas.microsoft.com/office/drawing/2014/main" val="2497361505"/>
                  </a:ext>
                </a:extLst>
              </a:tr>
              <a:tr h="649071">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We</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a:txBody>
                    <a:bodyPr/>
                    <a:lstStyle/>
                    <a:p>
                      <a:pPr marL="88900" marR="88900" algn="ctr" rtl="0" fontAlgn="t">
                        <a:spcBef>
                          <a:spcPts val="1200"/>
                        </a:spcBef>
                        <a:spcAft>
                          <a:spcPts val="0"/>
                        </a:spcAft>
                      </a:pPr>
                      <a:r>
                        <a:rPr lang="en-IN" sz="2400" b="0" i="0" u="none" strike="noStrike" dirty="0">
                          <a:solidFill>
                            <a:srgbClr val="000000"/>
                          </a:solidFill>
                          <a:effectLst/>
                          <a:latin typeface="+mn-lt"/>
                        </a:rPr>
                        <a:t>were</a:t>
                      </a:r>
                      <a:endParaRPr lang="en-IN" sz="2400" b="0" dirty="0">
                        <a:effectLst/>
                        <a:latin typeface="+mn-lt"/>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noFill/>
                  </a:tcPr>
                </a:tc>
                <a:tc vMerge="1">
                  <a:txBody>
                    <a:bodyPr/>
                    <a:lstStyle/>
                    <a:p>
                      <a:pPr marL="88900" marR="88900" algn="ctr" rtl="0" fontAlgn="t">
                        <a:spcBef>
                          <a:spcPts val="1200"/>
                        </a:spcBef>
                        <a:spcAft>
                          <a:spcPts val="0"/>
                        </a:spcAft>
                      </a:pPr>
                      <a:r>
                        <a:rPr lang="en-IN" sz="2000" b="0" i="0" u="none" strike="noStrike" dirty="0">
                          <a:solidFill>
                            <a:srgbClr val="000000"/>
                          </a:solidFill>
                          <a:effectLst/>
                          <a:latin typeface="Calibri" panose="020F0502020204030204" pitchFamily="34" charset="0"/>
                        </a:rPr>
                        <a:t>singing / reading /playing</a:t>
                      </a:r>
                      <a:endParaRPr lang="en-IN" sz="20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chemeClr val="bg1"/>
                    </a:solidFill>
                  </a:tcPr>
                </a:tc>
                <a:extLst>
                  <a:ext uri="{0D108BD9-81ED-4DB2-BD59-A6C34878D82A}">
                    <a16:rowId xmlns:a16="http://schemas.microsoft.com/office/drawing/2014/main" val="2375576564"/>
                  </a:ext>
                </a:extLst>
              </a:tr>
            </a:tbl>
          </a:graphicData>
        </a:graphic>
      </p:graphicFrame>
      <p:sp>
        <p:nvSpPr>
          <p:cNvPr id="5" name="Title 1">
            <a:extLst>
              <a:ext uri="{FF2B5EF4-FFF2-40B4-BE49-F238E27FC236}">
                <a16:creationId xmlns:a16="http://schemas.microsoft.com/office/drawing/2014/main" id="{1E88E83E-44CF-190B-6888-1A65C4D14EA2}"/>
              </a:ext>
            </a:extLst>
          </p:cNvPr>
          <p:cNvSpPr txBox="1">
            <a:spLocks noGrp="1"/>
          </p:cNvSpPr>
          <p:nvPr>
            <p:ph type="title"/>
          </p:nvPr>
        </p:nvSpPr>
        <p:spPr>
          <a:xfrm>
            <a:off x="1447800" y="269401"/>
            <a:ext cx="9296400" cy="654050"/>
          </a:xfrm>
          <a:prstGeom prst="rect">
            <a:avLst/>
          </a:prstGeom>
          <a:gradFill flip="none" rotWithShape="1">
            <a:gsLst>
              <a:gs pos="74320">
                <a:schemeClr val="accent6">
                  <a:lumMod val="20000"/>
                  <a:lumOff val="80000"/>
                </a:schemeClr>
              </a:gs>
              <a:gs pos="0">
                <a:schemeClr val="accent5">
                  <a:lumMod val="40000"/>
                  <a:lumOff val="60000"/>
                </a:schemeClr>
              </a:gs>
              <a:gs pos="52000">
                <a:schemeClr val="accent6">
                  <a:lumMod val="20000"/>
                  <a:lumOff val="80000"/>
                </a:schemeClr>
              </a:gs>
              <a:gs pos="100000">
                <a:srgbClr val="66CCFF"/>
              </a:gs>
            </a:gsLst>
            <a:lin ang="0" scaled="0"/>
            <a:tileRect/>
          </a:gradFill>
          <a:effectLst>
            <a:glow rad="228600">
              <a:srgbClr val="4F81BD">
                <a:satMod val="175000"/>
                <a:alpha val="40000"/>
              </a:srgbClr>
            </a:glow>
          </a:effectLst>
          <a:scene3d>
            <a:camera prst="orthographicFront"/>
            <a:lightRig rig="threePt" dir="t"/>
          </a:scene3d>
          <a:sp3d>
            <a:bevelT prst="relaxedInset"/>
          </a:sp3d>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rgbClr val="000000"/>
                </a:solidFill>
                <a:effectLst/>
                <a:uLnTx/>
                <a:uFillTx/>
                <a:latin typeface="Calibri"/>
                <a:ea typeface="+mj-ea"/>
                <a:cs typeface="+mj-cs"/>
              </a:rPr>
              <a:t>Past Continuous Tense</a:t>
            </a:r>
            <a:endParaRPr kumimoji="0" lang="en-IN" sz="36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1000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94931E8E-5EF8-14E4-31A6-93E833917920}"/>
              </a:ext>
            </a:extLst>
          </p:cNvPr>
          <p:cNvSpPr>
            <a:spLocks noChangeArrowheads="1"/>
          </p:cNvSpPr>
          <p:nvPr/>
        </p:nvSpPr>
        <p:spPr bwMode="auto">
          <a:xfrm>
            <a:off x="4956175" y="2446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2" name="Title 1">
            <a:extLst>
              <a:ext uri="{FF2B5EF4-FFF2-40B4-BE49-F238E27FC236}">
                <a16:creationId xmlns:a16="http://schemas.microsoft.com/office/drawing/2014/main" id="{4D02EF7B-BD52-F881-A9A1-779E46A7D717}"/>
              </a:ext>
            </a:extLst>
          </p:cNvPr>
          <p:cNvSpPr txBox="1">
            <a:spLocks/>
          </p:cNvSpPr>
          <p:nvPr/>
        </p:nvSpPr>
        <p:spPr>
          <a:xfrm>
            <a:off x="1247775" y="209550"/>
            <a:ext cx="9699364" cy="689112"/>
          </a:xfrm>
          <a:prstGeom prst="rect">
            <a:avLst/>
          </a:prstGeom>
          <a:gradFill flip="none" rotWithShape="1">
            <a:gsLst>
              <a:gs pos="13750">
                <a:schemeClr val="accent2">
                  <a:lumMod val="40000"/>
                  <a:lumOff val="60000"/>
                </a:schemeClr>
              </a:gs>
              <a:gs pos="55000">
                <a:schemeClr val="bg1"/>
              </a:gs>
              <a:gs pos="0">
                <a:schemeClr val="accent5">
                  <a:lumMod val="40000"/>
                  <a:lumOff val="6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15" name="TextBox 14">
            <a:extLst>
              <a:ext uri="{FF2B5EF4-FFF2-40B4-BE49-F238E27FC236}">
                <a16:creationId xmlns:a16="http://schemas.microsoft.com/office/drawing/2014/main" id="{45678A37-AFD6-F21A-DDA1-62509E494FFF}"/>
              </a:ext>
            </a:extLst>
          </p:cNvPr>
          <p:cNvSpPr txBox="1"/>
          <p:nvPr/>
        </p:nvSpPr>
        <p:spPr>
          <a:xfrm>
            <a:off x="2447366" y="1380112"/>
            <a:ext cx="7933764" cy="523220"/>
          </a:xfrm>
          <a:prstGeom prst="rect">
            <a:avLst/>
          </a:prstGeom>
          <a:solidFill>
            <a:schemeClr val="bg1"/>
          </a:solid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indent="0" algn="ctr">
              <a:buNone/>
            </a:pPr>
            <a:r>
              <a:rPr lang="en-US" sz="2800" b="1" i="0" u="none" strike="noStrike" dirty="0">
                <a:solidFill>
                  <a:srgbClr val="C00000"/>
                </a:solidFill>
                <a:effectLst/>
                <a:latin typeface="Calibri" panose="020F0502020204030204" pitchFamily="34" charset="0"/>
              </a:rPr>
              <a:t>Rule : 1 </a:t>
            </a:r>
            <a:r>
              <a:rPr lang="en-US" sz="2800" i="0" u="none" strike="noStrike" dirty="0">
                <a:solidFill>
                  <a:srgbClr val="000000"/>
                </a:solidFill>
                <a:effectLst/>
                <a:latin typeface="Calibri" panose="020F0502020204030204" pitchFamily="34" charset="0"/>
              </a:rPr>
              <a:t>Verbs to which only ‘</a:t>
            </a:r>
            <a:r>
              <a:rPr lang="en-US" sz="2800" i="0" u="none" strike="noStrike" dirty="0" err="1">
                <a:solidFill>
                  <a:srgbClr val="000000"/>
                </a:solidFill>
                <a:effectLst/>
                <a:latin typeface="Calibri" panose="020F0502020204030204" pitchFamily="34" charset="0"/>
              </a:rPr>
              <a:t>ing</a:t>
            </a:r>
            <a:r>
              <a:rPr lang="en-US" sz="2800" i="0" u="none" strike="noStrike" dirty="0">
                <a:solidFill>
                  <a:srgbClr val="000000"/>
                </a:solidFill>
                <a:effectLst/>
                <a:latin typeface="Calibri" panose="020F0502020204030204" pitchFamily="34" charset="0"/>
              </a:rPr>
              <a:t>’ is added</a:t>
            </a:r>
            <a:endParaRPr lang="en-IN" sz="2800" dirty="0"/>
          </a:p>
        </p:txBody>
      </p:sp>
      <p:sp>
        <p:nvSpPr>
          <p:cNvPr id="6" name="Arrow: Right 5">
            <a:extLst>
              <a:ext uri="{FF2B5EF4-FFF2-40B4-BE49-F238E27FC236}">
                <a16:creationId xmlns:a16="http://schemas.microsoft.com/office/drawing/2014/main" id="{46D3FB5B-991D-05ED-0C56-4A760354CB71}"/>
              </a:ext>
            </a:extLst>
          </p:cNvPr>
          <p:cNvSpPr/>
          <p:nvPr/>
        </p:nvSpPr>
        <p:spPr>
          <a:xfrm>
            <a:off x="6262121" y="3780863"/>
            <a:ext cx="1081568" cy="586592"/>
          </a:xfrm>
          <a:prstGeom prst="rightArrow">
            <a:avLst>
              <a:gd name="adj1" fmla="val 50000"/>
              <a:gd name="adj2" fmla="val 50000"/>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b="1" dirty="0">
              <a:solidFill>
                <a:schemeClr val="tx1"/>
              </a:solidFill>
            </a:endParaRPr>
          </a:p>
        </p:txBody>
      </p:sp>
      <p:grpSp>
        <p:nvGrpSpPr>
          <p:cNvPr id="4" name="Group 3">
            <a:extLst>
              <a:ext uri="{FF2B5EF4-FFF2-40B4-BE49-F238E27FC236}">
                <a16:creationId xmlns:a16="http://schemas.microsoft.com/office/drawing/2014/main" id="{1959A852-AA5C-D6C5-D553-6327FDDFC94A}"/>
              </a:ext>
            </a:extLst>
          </p:cNvPr>
          <p:cNvGrpSpPr/>
          <p:nvPr/>
        </p:nvGrpSpPr>
        <p:grpSpPr>
          <a:xfrm>
            <a:off x="3047463" y="2561557"/>
            <a:ext cx="905162" cy="3397781"/>
            <a:chOff x="3047463" y="2561557"/>
            <a:chExt cx="905162" cy="3397781"/>
          </a:xfrm>
        </p:grpSpPr>
        <p:sp>
          <p:nvSpPr>
            <p:cNvPr id="11" name="TextBox 10">
              <a:extLst>
                <a:ext uri="{FF2B5EF4-FFF2-40B4-BE49-F238E27FC236}">
                  <a16:creationId xmlns:a16="http://schemas.microsoft.com/office/drawing/2014/main" id="{C9663F59-B912-F1D1-0EB4-FA12AA7A814D}"/>
                </a:ext>
              </a:extLst>
            </p:cNvPr>
            <p:cNvSpPr txBox="1"/>
            <p:nvPr/>
          </p:nvSpPr>
          <p:spPr>
            <a:xfrm>
              <a:off x="3047463" y="2561557"/>
              <a:ext cx="905162" cy="400110"/>
            </a:xfrm>
            <a:prstGeom prst="rect">
              <a:avLst/>
            </a:prstGeom>
            <a:solidFill>
              <a:schemeClr val="accent1">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Paint </a:t>
              </a:r>
            </a:p>
          </p:txBody>
        </p:sp>
        <p:sp>
          <p:nvSpPr>
            <p:cNvPr id="13" name="TextBox 12">
              <a:extLst>
                <a:ext uri="{FF2B5EF4-FFF2-40B4-BE49-F238E27FC236}">
                  <a16:creationId xmlns:a16="http://schemas.microsoft.com/office/drawing/2014/main" id="{487A5CB9-EDD8-E68B-F13B-22D7CB39865C}"/>
                </a:ext>
              </a:extLst>
            </p:cNvPr>
            <p:cNvSpPr txBox="1"/>
            <p:nvPr/>
          </p:nvSpPr>
          <p:spPr>
            <a:xfrm>
              <a:off x="3047463" y="3161091"/>
              <a:ext cx="905162" cy="400110"/>
            </a:xfrm>
            <a:prstGeom prst="rect">
              <a:avLst/>
            </a:prstGeom>
            <a:solidFill>
              <a:schemeClr val="accent1">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Colour</a:t>
              </a: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TextBox 13">
              <a:extLst>
                <a:ext uri="{FF2B5EF4-FFF2-40B4-BE49-F238E27FC236}">
                  <a16:creationId xmlns:a16="http://schemas.microsoft.com/office/drawing/2014/main" id="{E830CF34-D416-C476-CAE3-C7B665DCCDD1}"/>
                </a:ext>
              </a:extLst>
            </p:cNvPr>
            <p:cNvSpPr txBox="1"/>
            <p:nvPr/>
          </p:nvSpPr>
          <p:spPr>
            <a:xfrm>
              <a:off x="3047463" y="3760625"/>
              <a:ext cx="905162" cy="400110"/>
            </a:xfrm>
            <a:prstGeom prst="rect">
              <a:avLst/>
            </a:prstGeom>
            <a:solidFill>
              <a:schemeClr val="accent1">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Play </a:t>
              </a:r>
            </a:p>
          </p:txBody>
        </p:sp>
        <p:sp>
          <p:nvSpPr>
            <p:cNvPr id="16" name="TextBox 15">
              <a:extLst>
                <a:ext uri="{FF2B5EF4-FFF2-40B4-BE49-F238E27FC236}">
                  <a16:creationId xmlns:a16="http://schemas.microsoft.com/office/drawing/2014/main" id="{A3E55899-B450-49FD-5FA8-EEA5F8ACC57F}"/>
                </a:ext>
              </a:extLst>
            </p:cNvPr>
            <p:cNvSpPr txBox="1"/>
            <p:nvPr/>
          </p:nvSpPr>
          <p:spPr>
            <a:xfrm>
              <a:off x="3047463" y="4360159"/>
              <a:ext cx="905162" cy="400110"/>
            </a:xfrm>
            <a:prstGeom prst="rect">
              <a:avLst/>
            </a:prstGeom>
            <a:solidFill>
              <a:schemeClr val="accent1">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Sleep</a:t>
              </a: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TextBox 16">
              <a:extLst>
                <a:ext uri="{FF2B5EF4-FFF2-40B4-BE49-F238E27FC236}">
                  <a16:creationId xmlns:a16="http://schemas.microsoft.com/office/drawing/2014/main" id="{9F274AB0-6147-0F11-494D-513C500454A3}"/>
                </a:ext>
              </a:extLst>
            </p:cNvPr>
            <p:cNvSpPr txBox="1"/>
            <p:nvPr/>
          </p:nvSpPr>
          <p:spPr>
            <a:xfrm>
              <a:off x="3047463" y="5559228"/>
              <a:ext cx="905162" cy="400110"/>
            </a:xfrm>
            <a:prstGeom prst="rect">
              <a:avLst/>
            </a:prstGeom>
            <a:solidFill>
              <a:schemeClr val="accent1">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Jump </a:t>
              </a:r>
            </a:p>
          </p:txBody>
        </p:sp>
        <p:sp>
          <p:nvSpPr>
            <p:cNvPr id="18" name="TextBox 17">
              <a:extLst>
                <a:ext uri="{FF2B5EF4-FFF2-40B4-BE49-F238E27FC236}">
                  <a16:creationId xmlns:a16="http://schemas.microsoft.com/office/drawing/2014/main" id="{31C00E2A-04ED-5854-FE83-DE12A0114389}"/>
                </a:ext>
              </a:extLst>
            </p:cNvPr>
            <p:cNvSpPr txBox="1"/>
            <p:nvPr/>
          </p:nvSpPr>
          <p:spPr>
            <a:xfrm>
              <a:off x="3047463" y="4959693"/>
              <a:ext cx="905162" cy="400110"/>
            </a:xfrm>
            <a:prstGeom prst="rect">
              <a:avLst/>
            </a:prstGeom>
            <a:solidFill>
              <a:schemeClr val="accent1">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Laugh</a:t>
              </a: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sp>
        <p:nvSpPr>
          <p:cNvPr id="25" name="TextBox 24">
            <a:extLst>
              <a:ext uri="{FF2B5EF4-FFF2-40B4-BE49-F238E27FC236}">
                <a16:creationId xmlns:a16="http://schemas.microsoft.com/office/drawing/2014/main" id="{F3FD0A6D-0519-84E2-9A74-524053C0F5A8}"/>
              </a:ext>
            </a:extLst>
          </p:cNvPr>
          <p:cNvSpPr txBox="1"/>
          <p:nvPr/>
        </p:nvSpPr>
        <p:spPr>
          <a:xfrm>
            <a:off x="7638495" y="2567126"/>
            <a:ext cx="2068933" cy="400110"/>
          </a:xfrm>
          <a:prstGeom prst="rect">
            <a:avLst/>
          </a:prstGeom>
          <a:solidFill>
            <a:schemeClr val="accent2">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Painting </a:t>
            </a:r>
          </a:p>
        </p:txBody>
      </p:sp>
      <p:sp>
        <p:nvSpPr>
          <p:cNvPr id="26" name="TextBox 25">
            <a:extLst>
              <a:ext uri="{FF2B5EF4-FFF2-40B4-BE49-F238E27FC236}">
                <a16:creationId xmlns:a16="http://schemas.microsoft.com/office/drawing/2014/main" id="{743F3080-3F3B-ACD7-42B5-CCBB1E5C7EF1}"/>
              </a:ext>
            </a:extLst>
          </p:cNvPr>
          <p:cNvSpPr txBox="1"/>
          <p:nvPr/>
        </p:nvSpPr>
        <p:spPr>
          <a:xfrm>
            <a:off x="7638495" y="3165546"/>
            <a:ext cx="2068933" cy="400110"/>
          </a:xfrm>
          <a:prstGeom prst="rect">
            <a:avLst/>
          </a:prstGeom>
          <a:solidFill>
            <a:schemeClr val="accent2">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Colouring</a:t>
            </a: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7" name="TextBox 26">
            <a:extLst>
              <a:ext uri="{FF2B5EF4-FFF2-40B4-BE49-F238E27FC236}">
                <a16:creationId xmlns:a16="http://schemas.microsoft.com/office/drawing/2014/main" id="{70E47847-6E69-4D5C-D3F2-30FEFA5CC73D}"/>
              </a:ext>
            </a:extLst>
          </p:cNvPr>
          <p:cNvSpPr txBox="1"/>
          <p:nvPr/>
        </p:nvSpPr>
        <p:spPr>
          <a:xfrm>
            <a:off x="7638495" y="3763966"/>
            <a:ext cx="2068933" cy="400110"/>
          </a:xfrm>
          <a:prstGeom prst="rect">
            <a:avLst/>
          </a:prstGeom>
          <a:solidFill>
            <a:schemeClr val="accent2">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Playing </a:t>
            </a:r>
          </a:p>
        </p:txBody>
      </p:sp>
      <p:sp>
        <p:nvSpPr>
          <p:cNvPr id="28" name="TextBox 27">
            <a:extLst>
              <a:ext uri="{FF2B5EF4-FFF2-40B4-BE49-F238E27FC236}">
                <a16:creationId xmlns:a16="http://schemas.microsoft.com/office/drawing/2014/main" id="{F7576337-A8C1-967E-2673-823BF016E4C4}"/>
              </a:ext>
            </a:extLst>
          </p:cNvPr>
          <p:cNvSpPr txBox="1"/>
          <p:nvPr/>
        </p:nvSpPr>
        <p:spPr>
          <a:xfrm>
            <a:off x="7638495" y="4362386"/>
            <a:ext cx="2068933" cy="400110"/>
          </a:xfrm>
          <a:prstGeom prst="rect">
            <a:avLst/>
          </a:prstGeom>
          <a:solidFill>
            <a:schemeClr val="accent2">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Sleeping</a:t>
            </a: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9" name="TextBox 28">
            <a:extLst>
              <a:ext uri="{FF2B5EF4-FFF2-40B4-BE49-F238E27FC236}">
                <a16:creationId xmlns:a16="http://schemas.microsoft.com/office/drawing/2014/main" id="{F4B3C980-05C9-6C4C-5001-2CAA98760BCF}"/>
              </a:ext>
            </a:extLst>
          </p:cNvPr>
          <p:cNvSpPr txBox="1"/>
          <p:nvPr/>
        </p:nvSpPr>
        <p:spPr>
          <a:xfrm>
            <a:off x="7638495" y="5559228"/>
            <a:ext cx="2068933" cy="400110"/>
          </a:xfrm>
          <a:prstGeom prst="rect">
            <a:avLst/>
          </a:prstGeom>
          <a:solidFill>
            <a:srgbClr val="FFCC99"/>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Jumping </a:t>
            </a:r>
          </a:p>
        </p:txBody>
      </p:sp>
      <p:sp>
        <p:nvSpPr>
          <p:cNvPr id="30" name="TextBox 29">
            <a:extLst>
              <a:ext uri="{FF2B5EF4-FFF2-40B4-BE49-F238E27FC236}">
                <a16:creationId xmlns:a16="http://schemas.microsoft.com/office/drawing/2014/main" id="{711C8B7B-44C4-B45C-C6AC-850C8BD61C12}"/>
              </a:ext>
            </a:extLst>
          </p:cNvPr>
          <p:cNvSpPr txBox="1"/>
          <p:nvPr/>
        </p:nvSpPr>
        <p:spPr>
          <a:xfrm>
            <a:off x="7638495" y="4960806"/>
            <a:ext cx="2068933" cy="400110"/>
          </a:xfrm>
          <a:prstGeom prst="rect">
            <a:avLst/>
          </a:prstGeom>
          <a:solidFill>
            <a:schemeClr val="accent2">
              <a:lumMod val="40000"/>
              <a:lumOff val="60000"/>
            </a:schemeClr>
          </a:solidFill>
          <a:effectLst>
            <a:innerShdw blurRad="63500" dist="50800" dir="13500000">
              <a:prstClr val="black">
                <a:alpha val="50000"/>
              </a:prstClr>
            </a:innerShdw>
          </a:effectLst>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Laughing</a:t>
            </a:r>
            <a:r>
              <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Plus Sign 1">
            <a:extLst>
              <a:ext uri="{FF2B5EF4-FFF2-40B4-BE49-F238E27FC236}">
                <a16:creationId xmlns:a16="http://schemas.microsoft.com/office/drawing/2014/main" id="{8B2E121A-1F0A-248F-FB74-FEBA7B9AA696}"/>
              </a:ext>
            </a:extLst>
          </p:cNvPr>
          <p:cNvSpPr/>
          <p:nvPr/>
        </p:nvSpPr>
        <p:spPr>
          <a:xfrm>
            <a:off x="4127884" y="3676454"/>
            <a:ext cx="736348" cy="69100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31E381-6EA9-FE86-5BA8-4099FFABA89F}"/>
              </a:ext>
            </a:extLst>
          </p:cNvPr>
          <p:cNvSpPr txBox="1"/>
          <p:nvPr/>
        </p:nvSpPr>
        <p:spPr>
          <a:xfrm>
            <a:off x="4956175" y="3831273"/>
            <a:ext cx="905162" cy="400110"/>
          </a:xfrm>
          <a:prstGeom prst="rect">
            <a:avLst/>
          </a:prstGeom>
          <a:solidFill>
            <a:srgbClr val="FFCCCC"/>
          </a:solidFill>
          <a:effectLst>
            <a:innerShdw blurRad="63500" dist="50800" dir="13500000">
              <a:prstClr val="black">
                <a:alpha val="50000"/>
              </a:prstClr>
            </a:innerShdw>
          </a:effectLst>
          <a:scene3d>
            <a:camera prst="orthographicFront"/>
            <a:lightRig rig="threePt" dir="t"/>
          </a:scene3d>
          <a:sp3d>
            <a:bevelT w="152400" h="50800" prst="softRoun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err="1">
                <a:ln>
                  <a:noFill/>
                </a:ln>
                <a:solidFill>
                  <a:prstClr val="black"/>
                </a:solidFill>
                <a:effectLst/>
                <a:uLnTx/>
                <a:uFillTx/>
                <a:latin typeface="Calibri" panose="020F0502020204030204"/>
                <a:ea typeface="+mn-ea"/>
                <a:cs typeface="+mn-cs"/>
              </a:rPr>
              <a:t>ing</a:t>
            </a:r>
            <a:endPar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group of people on a playground&#10;&#10;Description automatically generated with low confidence">
            <a:extLst>
              <a:ext uri="{FF2B5EF4-FFF2-40B4-BE49-F238E27FC236}">
                <a16:creationId xmlns:a16="http://schemas.microsoft.com/office/drawing/2014/main" id="{D93356C8-AA42-4C43-8A8C-85049800A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59" y="2140792"/>
            <a:ext cx="2189001" cy="1641750"/>
          </a:xfrm>
          <a:prstGeom prst="rect">
            <a:avLst/>
          </a:prstGeom>
        </p:spPr>
      </p:pic>
      <p:pic>
        <p:nvPicPr>
          <p:cNvPr id="19" name="Picture 18" descr="A group of children smiling&#10;&#10;Description automatically generated with low confidence">
            <a:extLst>
              <a:ext uri="{FF2B5EF4-FFF2-40B4-BE49-F238E27FC236}">
                <a16:creationId xmlns:a16="http://schemas.microsoft.com/office/drawing/2014/main" id="{ECA6EED3-2E9D-E44F-9B25-6FFECA5A1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157" y="4502332"/>
            <a:ext cx="2036023" cy="1356818"/>
          </a:xfrm>
          <a:prstGeom prst="rect">
            <a:avLst/>
          </a:prstGeom>
        </p:spPr>
      </p:pic>
      <p:pic>
        <p:nvPicPr>
          <p:cNvPr id="21" name="Picture 20" descr="A person reading a book&#10;&#10;Description automatically generated with medium confidence">
            <a:extLst>
              <a:ext uri="{FF2B5EF4-FFF2-40B4-BE49-F238E27FC236}">
                <a16:creationId xmlns:a16="http://schemas.microsoft.com/office/drawing/2014/main" id="{D5E7FC68-2AB3-574F-8BAE-953AA022A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0157" y="2140792"/>
            <a:ext cx="2036023" cy="1356818"/>
          </a:xfrm>
          <a:prstGeom prst="rect">
            <a:avLst/>
          </a:prstGeom>
        </p:spPr>
      </p:pic>
      <p:pic>
        <p:nvPicPr>
          <p:cNvPr id="23" name="Picture 22" descr="A picture containing person, child, young, indoor&#10;&#10;Description automatically generated">
            <a:extLst>
              <a:ext uri="{FF2B5EF4-FFF2-40B4-BE49-F238E27FC236}">
                <a16:creationId xmlns:a16="http://schemas.microsoft.com/office/drawing/2014/main" id="{D00CA7C9-D2AA-6F43-97BC-53A4012C1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384" y="4366650"/>
            <a:ext cx="2238750" cy="1492500"/>
          </a:xfrm>
          <a:prstGeom prst="rect">
            <a:avLst/>
          </a:prstGeom>
        </p:spPr>
      </p:pic>
    </p:spTree>
    <p:extLst>
      <p:ext uri="{BB962C8B-B14F-4D97-AF65-F5344CB8AC3E}">
        <p14:creationId xmlns:p14="http://schemas.microsoft.com/office/powerpoint/2010/main" val="317092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4000"/>
                            </p:stCondLst>
                            <p:childTnLst>
                              <p:par>
                                <p:cTn id="17" presetID="22" presetClass="entr" presetSubtype="8"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1000"/>
                                        <p:tgtEl>
                                          <p:spTgt spid="26"/>
                                        </p:tgtEl>
                                      </p:cBhvr>
                                    </p:animEffect>
                                  </p:childTnLst>
                                </p:cTn>
                              </p:par>
                            </p:childTnLst>
                          </p:cTn>
                        </p:par>
                        <p:par>
                          <p:cTn id="28" fill="hold">
                            <p:stCondLst>
                              <p:cond delay="70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000"/>
                                        <p:tgtEl>
                                          <p:spTgt spid="28"/>
                                        </p:tgtEl>
                                      </p:cBhvr>
                                    </p:animEffect>
                                  </p:childTnLst>
                                </p:cTn>
                              </p:par>
                            </p:childTnLst>
                          </p:cTn>
                        </p:par>
                        <p:par>
                          <p:cTn id="36" fill="hold">
                            <p:stCondLst>
                              <p:cond delay="9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1000"/>
                                        <p:tgtEl>
                                          <p:spTgt spid="30"/>
                                        </p:tgtEl>
                                      </p:cBhvr>
                                    </p:animEffect>
                                  </p:childTnLst>
                                </p:cTn>
                              </p:par>
                            </p:childTnLst>
                          </p:cTn>
                        </p:par>
                        <p:par>
                          <p:cTn id="40" fill="hold">
                            <p:stCondLst>
                              <p:cond delay="10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P spid="27" grpId="0" animBg="1"/>
      <p:bldP spid="28" grpId="0" animBg="1"/>
      <p:bldP spid="29" grpId="0" animBg="1"/>
      <p:bldP spid="30"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E422DD-8232-94DD-B991-F502C5C8783B}"/>
              </a:ext>
            </a:extLst>
          </p:cNvPr>
          <p:cNvSpPr txBox="1"/>
          <p:nvPr/>
        </p:nvSpPr>
        <p:spPr>
          <a:xfrm>
            <a:off x="2689531" y="3129975"/>
            <a:ext cx="753033" cy="523220"/>
          </a:xfrm>
          <a:prstGeom prst="rect">
            <a:avLst/>
          </a:prstGeom>
          <a:solidFill>
            <a:schemeClr val="accent2">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a:t>Run</a:t>
            </a:r>
          </a:p>
        </p:txBody>
      </p:sp>
      <p:sp>
        <p:nvSpPr>
          <p:cNvPr id="11" name="TextBox 10">
            <a:extLst>
              <a:ext uri="{FF2B5EF4-FFF2-40B4-BE49-F238E27FC236}">
                <a16:creationId xmlns:a16="http://schemas.microsoft.com/office/drawing/2014/main" id="{DEEE87B8-D45D-A014-B7CE-807C29251843}"/>
              </a:ext>
            </a:extLst>
          </p:cNvPr>
          <p:cNvSpPr txBox="1"/>
          <p:nvPr/>
        </p:nvSpPr>
        <p:spPr>
          <a:xfrm>
            <a:off x="1631927" y="4197768"/>
            <a:ext cx="817253" cy="523220"/>
          </a:xfrm>
          <a:prstGeom prst="rect">
            <a:avLst/>
          </a:prstGeom>
          <a:solidFill>
            <a:schemeClr val="accent2">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a:t>Ru</a:t>
            </a:r>
            <a:r>
              <a:rPr lang="en-IN" sz="2800" b="1" dirty="0">
                <a:solidFill>
                  <a:srgbClr val="C00000"/>
                </a:solidFill>
              </a:rPr>
              <a:t>n</a:t>
            </a:r>
          </a:p>
        </p:txBody>
      </p:sp>
      <p:sp>
        <p:nvSpPr>
          <p:cNvPr id="12" name="TextBox 11">
            <a:extLst>
              <a:ext uri="{FF2B5EF4-FFF2-40B4-BE49-F238E27FC236}">
                <a16:creationId xmlns:a16="http://schemas.microsoft.com/office/drawing/2014/main" id="{95CBCA91-16CD-7987-4137-76BE2130C649}"/>
              </a:ext>
            </a:extLst>
          </p:cNvPr>
          <p:cNvSpPr txBox="1"/>
          <p:nvPr/>
        </p:nvSpPr>
        <p:spPr>
          <a:xfrm>
            <a:off x="3766130" y="4168561"/>
            <a:ext cx="753034" cy="523220"/>
          </a:xfrm>
          <a:prstGeom prst="rect">
            <a:avLst/>
          </a:prstGeom>
          <a:solidFill>
            <a:schemeClr val="accent1">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err="1"/>
              <a:t>ing</a:t>
            </a:r>
            <a:endParaRPr lang="en-IN" sz="2800" dirty="0"/>
          </a:p>
        </p:txBody>
      </p:sp>
      <p:sp>
        <p:nvSpPr>
          <p:cNvPr id="13" name="TextBox 12">
            <a:extLst>
              <a:ext uri="{FF2B5EF4-FFF2-40B4-BE49-F238E27FC236}">
                <a16:creationId xmlns:a16="http://schemas.microsoft.com/office/drawing/2014/main" id="{A8DC84EA-DAE8-9EC1-2326-3EABFE906B86}"/>
              </a:ext>
            </a:extLst>
          </p:cNvPr>
          <p:cNvSpPr txBox="1"/>
          <p:nvPr/>
        </p:nvSpPr>
        <p:spPr>
          <a:xfrm>
            <a:off x="2367334" y="5173220"/>
            <a:ext cx="1523999" cy="523220"/>
          </a:xfrm>
          <a:prstGeom prst="rect">
            <a:avLst/>
          </a:prstGeom>
          <a:solidFill>
            <a:schemeClr val="accent2">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a:t>Running</a:t>
            </a:r>
          </a:p>
        </p:txBody>
      </p:sp>
      <p:grpSp>
        <p:nvGrpSpPr>
          <p:cNvPr id="14" name="Group 13">
            <a:extLst>
              <a:ext uri="{FF2B5EF4-FFF2-40B4-BE49-F238E27FC236}">
                <a16:creationId xmlns:a16="http://schemas.microsoft.com/office/drawing/2014/main" id="{DDDF544A-41FA-4E47-D80C-554B053CBB19}"/>
              </a:ext>
            </a:extLst>
          </p:cNvPr>
          <p:cNvGrpSpPr/>
          <p:nvPr/>
        </p:nvGrpSpPr>
        <p:grpSpPr>
          <a:xfrm>
            <a:off x="2675891" y="3928812"/>
            <a:ext cx="914400" cy="1003122"/>
            <a:chOff x="3841580" y="2373191"/>
            <a:chExt cx="914400" cy="1003122"/>
          </a:xfrm>
          <a:solidFill>
            <a:schemeClr val="bg1">
              <a:lumMod val="75000"/>
            </a:schemeClr>
          </a:solidFill>
        </p:grpSpPr>
        <p:sp>
          <p:nvSpPr>
            <p:cNvPr id="15" name="TextBox 14">
              <a:extLst>
                <a:ext uri="{FF2B5EF4-FFF2-40B4-BE49-F238E27FC236}">
                  <a16:creationId xmlns:a16="http://schemas.microsoft.com/office/drawing/2014/main" id="{BC22350C-29F9-8E34-85D5-E834875BFD0F}"/>
                </a:ext>
              </a:extLst>
            </p:cNvPr>
            <p:cNvSpPr txBox="1"/>
            <p:nvPr/>
          </p:nvSpPr>
          <p:spPr>
            <a:xfrm>
              <a:off x="4090691" y="2665829"/>
              <a:ext cx="406806" cy="523220"/>
            </a:xfrm>
            <a:prstGeom prst="rect">
              <a:avLst/>
            </a:prstGeom>
            <a:grpFill/>
            <a:ln w="38100">
              <a:noFill/>
            </a:ln>
          </p:spPr>
          <p:txBody>
            <a:bodyPr wrap="square" rtlCol="0">
              <a:spAutoFit/>
            </a:bodyPr>
            <a:lstStyle/>
            <a:p>
              <a:pPr algn="ctr"/>
              <a:r>
                <a:rPr lang="en-IN" sz="2800" dirty="0"/>
                <a:t>n</a:t>
              </a:r>
            </a:p>
          </p:txBody>
        </p:sp>
        <p:pic>
          <p:nvPicPr>
            <p:cNvPr id="16" name="Graphic 15" descr="Clipboard">
              <a:extLst>
                <a:ext uri="{FF2B5EF4-FFF2-40B4-BE49-F238E27FC236}">
                  <a16:creationId xmlns:a16="http://schemas.microsoft.com/office/drawing/2014/main" id="{535C3E17-3ACF-B7E5-7558-2C3113B87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1580" y="2373191"/>
              <a:ext cx="914400" cy="1003122"/>
            </a:xfrm>
            <a:prstGeom prst="rect">
              <a:avLst/>
            </a:prstGeom>
          </p:spPr>
        </p:pic>
      </p:grpSp>
      <p:sp>
        <p:nvSpPr>
          <p:cNvPr id="17" name="TextBox 16">
            <a:extLst>
              <a:ext uri="{FF2B5EF4-FFF2-40B4-BE49-F238E27FC236}">
                <a16:creationId xmlns:a16="http://schemas.microsoft.com/office/drawing/2014/main" id="{D5F5C671-C1DB-4CDB-4F5A-99693CAA4883}"/>
              </a:ext>
            </a:extLst>
          </p:cNvPr>
          <p:cNvSpPr txBox="1"/>
          <p:nvPr/>
        </p:nvSpPr>
        <p:spPr>
          <a:xfrm>
            <a:off x="9338478" y="3167390"/>
            <a:ext cx="753033" cy="523220"/>
          </a:xfrm>
          <a:prstGeom prst="rect">
            <a:avLst/>
          </a:prstGeom>
          <a:solidFill>
            <a:schemeClr val="accent2">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a:t>Sit</a:t>
            </a:r>
          </a:p>
        </p:txBody>
      </p:sp>
      <p:sp>
        <p:nvSpPr>
          <p:cNvPr id="20" name="TextBox 19">
            <a:extLst>
              <a:ext uri="{FF2B5EF4-FFF2-40B4-BE49-F238E27FC236}">
                <a16:creationId xmlns:a16="http://schemas.microsoft.com/office/drawing/2014/main" id="{426929DF-85B2-3F9D-1655-3992224C2E9B}"/>
              </a:ext>
            </a:extLst>
          </p:cNvPr>
          <p:cNvSpPr txBox="1"/>
          <p:nvPr/>
        </p:nvSpPr>
        <p:spPr>
          <a:xfrm>
            <a:off x="8227179" y="4198694"/>
            <a:ext cx="753033" cy="523220"/>
          </a:xfrm>
          <a:prstGeom prst="rect">
            <a:avLst/>
          </a:prstGeom>
          <a:solidFill>
            <a:schemeClr val="accent2">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a:t>Si</a:t>
            </a:r>
            <a:r>
              <a:rPr lang="en-IN" sz="2800" b="1" dirty="0">
                <a:solidFill>
                  <a:srgbClr val="C00000"/>
                </a:solidFill>
              </a:rPr>
              <a:t>t</a:t>
            </a:r>
          </a:p>
        </p:txBody>
      </p:sp>
      <p:sp>
        <p:nvSpPr>
          <p:cNvPr id="21" name="TextBox 20">
            <a:extLst>
              <a:ext uri="{FF2B5EF4-FFF2-40B4-BE49-F238E27FC236}">
                <a16:creationId xmlns:a16="http://schemas.microsoft.com/office/drawing/2014/main" id="{5FBAEEA4-4420-C4E5-74EA-24D1A5CA54C8}"/>
              </a:ext>
            </a:extLst>
          </p:cNvPr>
          <p:cNvSpPr txBox="1"/>
          <p:nvPr/>
        </p:nvSpPr>
        <p:spPr>
          <a:xfrm>
            <a:off x="10715490" y="4081745"/>
            <a:ext cx="753034" cy="523220"/>
          </a:xfrm>
          <a:prstGeom prst="rect">
            <a:avLst/>
          </a:prstGeom>
          <a:solidFill>
            <a:schemeClr val="accent1">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err="1"/>
              <a:t>ing</a:t>
            </a:r>
            <a:endParaRPr lang="en-IN" sz="2800" dirty="0"/>
          </a:p>
        </p:txBody>
      </p:sp>
      <p:sp>
        <p:nvSpPr>
          <p:cNvPr id="22" name="TextBox 21">
            <a:extLst>
              <a:ext uri="{FF2B5EF4-FFF2-40B4-BE49-F238E27FC236}">
                <a16:creationId xmlns:a16="http://schemas.microsoft.com/office/drawing/2014/main" id="{AAFB4E27-97DC-E8B2-3C2F-42489650C0B9}"/>
              </a:ext>
            </a:extLst>
          </p:cNvPr>
          <p:cNvSpPr txBox="1"/>
          <p:nvPr/>
        </p:nvSpPr>
        <p:spPr>
          <a:xfrm>
            <a:off x="9187663" y="5259413"/>
            <a:ext cx="1523999" cy="523220"/>
          </a:xfrm>
          <a:prstGeom prst="rect">
            <a:avLst/>
          </a:prstGeom>
          <a:solidFill>
            <a:schemeClr val="accent2">
              <a:lumMod val="40000"/>
              <a:lumOff val="60000"/>
            </a:schemeClr>
          </a:solidFill>
          <a:ln w="38100">
            <a:noFill/>
          </a:ln>
          <a:scene3d>
            <a:camera prst="orthographicFront"/>
            <a:lightRig rig="threePt" dir="t"/>
          </a:scene3d>
          <a:sp3d>
            <a:bevelT prst="convex"/>
          </a:sp3d>
        </p:spPr>
        <p:txBody>
          <a:bodyPr wrap="square" rtlCol="0">
            <a:spAutoFit/>
          </a:bodyPr>
          <a:lstStyle/>
          <a:p>
            <a:pPr algn="ctr"/>
            <a:r>
              <a:rPr lang="en-IN" sz="2800" dirty="0"/>
              <a:t>sitting</a:t>
            </a:r>
          </a:p>
        </p:txBody>
      </p:sp>
      <p:grpSp>
        <p:nvGrpSpPr>
          <p:cNvPr id="23" name="Group 22">
            <a:extLst>
              <a:ext uri="{FF2B5EF4-FFF2-40B4-BE49-F238E27FC236}">
                <a16:creationId xmlns:a16="http://schemas.microsoft.com/office/drawing/2014/main" id="{8D9D2073-636B-790A-9DF1-7543CE0C4F5B}"/>
              </a:ext>
            </a:extLst>
          </p:cNvPr>
          <p:cNvGrpSpPr/>
          <p:nvPr/>
        </p:nvGrpSpPr>
        <p:grpSpPr>
          <a:xfrm>
            <a:off x="9338478" y="3928812"/>
            <a:ext cx="914400" cy="1003122"/>
            <a:chOff x="8659902" y="2531206"/>
            <a:chExt cx="914400" cy="1003122"/>
          </a:xfrm>
          <a:solidFill>
            <a:schemeClr val="bg1">
              <a:lumMod val="75000"/>
            </a:schemeClr>
          </a:solidFill>
        </p:grpSpPr>
        <p:sp>
          <p:nvSpPr>
            <p:cNvPr id="24" name="TextBox 23">
              <a:extLst>
                <a:ext uri="{FF2B5EF4-FFF2-40B4-BE49-F238E27FC236}">
                  <a16:creationId xmlns:a16="http://schemas.microsoft.com/office/drawing/2014/main" id="{F137635A-9696-B636-72F2-D3E9DCDFE215}"/>
                </a:ext>
              </a:extLst>
            </p:cNvPr>
            <p:cNvSpPr txBox="1"/>
            <p:nvPr/>
          </p:nvSpPr>
          <p:spPr>
            <a:xfrm>
              <a:off x="8913699" y="2831206"/>
              <a:ext cx="406806" cy="523220"/>
            </a:xfrm>
            <a:prstGeom prst="rect">
              <a:avLst/>
            </a:prstGeom>
            <a:grpFill/>
            <a:ln w="38100">
              <a:noFill/>
            </a:ln>
          </p:spPr>
          <p:txBody>
            <a:bodyPr wrap="square" rtlCol="0">
              <a:spAutoFit/>
            </a:bodyPr>
            <a:lstStyle/>
            <a:p>
              <a:pPr algn="ctr"/>
              <a:r>
                <a:rPr lang="en-IN" sz="2800" dirty="0"/>
                <a:t>t</a:t>
              </a:r>
            </a:p>
          </p:txBody>
        </p:sp>
        <p:pic>
          <p:nvPicPr>
            <p:cNvPr id="25" name="Graphic 24" descr="Clipboard">
              <a:extLst>
                <a:ext uri="{FF2B5EF4-FFF2-40B4-BE49-F238E27FC236}">
                  <a16:creationId xmlns:a16="http://schemas.microsoft.com/office/drawing/2014/main" id="{13FD2BB8-462E-4FCC-B96C-5C4504C081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9902" y="2531206"/>
              <a:ext cx="914400" cy="1003122"/>
            </a:xfrm>
            <a:prstGeom prst="rect">
              <a:avLst/>
            </a:prstGeom>
          </p:spPr>
        </p:pic>
      </p:grpSp>
      <p:sp>
        <p:nvSpPr>
          <p:cNvPr id="2" name="Arrow: Curved Right 1">
            <a:extLst>
              <a:ext uri="{FF2B5EF4-FFF2-40B4-BE49-F238E27FC236}">
                <a16:creationId xmlns:a16="http://schemas.microsoft.com/office/drawing/2014/main" id="{86D832EE-2586-BE0F-A47D-20E77CCB435C}"/>
              </a:ext>
            </a:extLst>
          </p:cNvPr>
          <p:cNvSpPr/>
          <p:nvPr/>
        </p:nvSpPr>
        <p:spPr>
          <a:xfrm rot="20823700">
            <a:off x="813971" y="3439003"/>
            <a:ext cx="661033" cy="990081"/>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a:solidFill>
                <a:schemeClr val="tx1"/>
              </a:solidFill>
            </a:endParaRPr>
          </a:p>
        </p:txBody>
      </p:sp>
      <p:sp>
        <p:nvSpPr>
          <p:cNvPr id="9" name="Arrow: Curved Right 8">
            <a:extLst>
              <a:ext uri="{FF2B5EF4-FFF2-40B4-BE49-F238E27FC236}">
                <a16:creationId xmlns:a16="http://schemas.microsoft.com/office/drawing/2014/main" id="{776D3480-215C-A350-B4FE-B9EE79C2E22B}"/>
              </a:ext>
            </a:extLst>
          </p:cNvPr>
          <p:cNvSpPr/>
          <p:nvPr/>
        </p:nvSpPr>
        <p:spPr>
          <a:xfrm rot="19780612">
            <a:off x="1453368" y="4981595"/>
            <a:ext cx="468685" cy="724622"/>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a:solidFill>
                <a:schemeClr val="tx1"/>
              </a:solidFill>
            </a:endParaRPr>
          </a:p>
        </p:txBody>
      </p:sp>
      <p:sp>
        <p:nvSpPr>
          <p:cNvPr id="27" name="Arrow: Curved Right 26">
            <a:extLst>
              <a:ext uri="{FF2B5EF4-FFF2-40B4-BE49-F238E27FC236}">
                <a16:creationId xmlns:a16="http://schemas.microsoft.com/office/drawing/2014/main" id="{E17CC62E-9933-3BCF-137F-E59433CCC3C8}"/>
              </a:ext>
            </a:extLst>
          </p:cNvPr>
          <p:cNvSpPr/>
          <p:nvPr/>
        </p:nvSpPr>
        <p:spPr>
          <a:xfrm rot="19780612">
            <a:off x="7927413" y="4884982"/>
            <a:ext cx="468685" cy="724622"/>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a:solidFill>
                <a:schemeClr val="tx1"/>
              </a:solidFill>
            </a:endParaRPr>
          </a:p>
        </p:txBody>
      </p:sp>
      <p:sp>
        <p:nvSpPr>
          <p:cNvPr id="3" name="Title 1">
            <a:extLst>
              <a:ext uri="{FF2B5EF4-FFF2-40B4-BE49-F238E27FC236}">
                <a16:creationId xmlns:a16="http://schemas.microsoft.com/office/drawing/2014/main" id="{1CF467B7-8447-7002-8B21-34B0EDB3E0FB}"/>
              </a:ext>
            </a:extLst>
          </p:cNvPr>
          <p:cNvSpPr txBox="1">
            <a:spLocks/>
          </p:cNvSpPr>
          <p:nvPr/>
        </p:nvSpPr>
        <p:spPr>
          <a:xfrm>
            <a:off x="1247775" y="209550"/>
            <a:ext cx="9699364" cy="689112"/>
          </a:xfrm>
          <a:prstGeom prst="rect">
            <a:avLst/>
          </a:prstGeom>
          <a:gradFill flip="none" rotWithShape="1">
            <a:gsLst>
              <a:gs pos="13750">
                <a:schemeClr val="accent2">
                  <a:lumMod val="40000"/>
                  <a:lumOff val="60000"/>
                </a:schemeClr>
              </a:gs>
              <a:gs pos="55000">
                <a:schemeClr val="bg1"/>
              </a:gs>
              <a:gs pos="0">
                <a:schemeClr val="accent4">
                  <a:lumMod val="20000"/>
                  <a:lumOff val="8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28" name="Plus Sign 27">
            <a:extLst>
              <a:ext uri="{FF2B5EF4-FFF2-40B4-BE49-F238E27FC236}">
                <a16:creationId xmlns:a16="http://schemas.microsoft.com/office/drawing/2014/main" id="{126E66B5-38B8-9F0E-9932-3450EFBADB22}"/>
              </a:ext>
            </a:extLst>
          </p:cNvPr>
          <p:cNvSpPr/>
          <p:nvPr/>
        </p:nvSpPr>
        <p:spPr>
          <a:xfrm>
            <a:off x="2504460" y="4315643"/>
            <a:ext cx="278250" cy="2893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09CF4FD6-A30A-780A-C54D-08E9C1A7E103}"/>
              </a:ext>
            </a:extLst>
          </p:cNvPr>
          <p:cNvSpPr/>
          <p:nvPr/>
        </p:nvSpPr>
        <p:spPr>
          <a:xfrm>
            <a:off x="3442564" y="4315643"/>
            <a:ext cx="278250" cy="2893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BC3C8B3D-75D0-6C0A-32BC-7B8A974952CC}"/>
              </a:ext>
            </a:extLst>
          </p:cNvPr>
          <p:cNvSpPr/>
          <p:nvPr/>
        </p:nvSpPr>
        <p:spPr>
          <a:xfrm>
            <a:off x="10236267" y="4257135"/>
            <a:ext cx="278250" cy="2893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34B7D034-559C-1331-7957-6F7E50E4605F}"/>
              </a:ext>
            </a:extLst>
          </p:cNvPr>
          <p:cNvSpPr/>
          <p:nvPr/>
        </p:nvSpPr>
        <p:spPr>
          <a:xfrm>
            <a:off x="9063004" y="4253993"/>
            <a:ext cx="270003" cy="2924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Curved Right 32">
            <a:extLst>
              <a:ext uri="{FF2B5EF4-FFF2-40B4-BE49-F238E27FC236}">
                <a16:creationId xmlns:a16="http://schemas.microsoft.com/office/drawing/2014/main" id="{DE21BDA8-681A-0909-01A0-BEE058976925}"/>
              </a:ext>
            </a:extLst>
          </p:cNvPr>
          <p:cNvSpPr/>
          <p:nvPr/>
        </p:nvSpPr>
        <p:spPr>
          <a:xfrm rot="20823700">
            <a:off x="7406638" y="3559416"/>
            <a:ext cx="661033" cy="990081"/>
          </a:xfrm>
          <a:prstGeom prst="curv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a:solidFill>
                <a:schemeClr val="tx1"/>
              </a:solidFill>
            </a:endParaRPr>
          </a:p>
        </p:txBody>
      </p:sp>
      <p:sp>
        <p:nvSpPr>
          <p:cNvPr id="4" name="TextBox 3">
            <a:extLst>
              <a:ext uri="{FF2B5EF4-FFF2-40B4-BE49-F238E27FC236}">
                <a16:creationId xmlns:a16="http://schemas.microsoft.com/office/drawing/2014/main" id="{FFA8B1E0-A35A-E442-AA01-F9B1C781054A}"/>
              </a:ext>
            </a:extLst>
          </p:cNvPr>
          <p:cNvSpPr txBox="1"/>
          <p:nvPr/>
        </p:nvSpPr>
        <p:spPr>
          <a:xfrm>
            <a:off x="593888" y="1345586"/>
            <a:ext cx="11146999" cy="1261884"/>
          </a:xfrm>
          <a:prstGeom prst="rect">
            <a:avLst/>
          </a:prstGeom>
          <a:solidFill>
            <a:schemeClr val="bg1"/>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500" b="1" i="0" u="none" strike="noStrike" dirty="0">
                <a:solidFill>
                  <a:srgbClr val="0000FF"/>
                </a:solidFill>
                <a:effectLst/>
                <a:latin typeface="+mj-lt"/>
              </a:rPr>
              <a:t> </a:t>
            </a:r>
            <a:r>
              <a:rPr lang="en-US" sz="2500" i="0" u="none" strike="noStrike" dirty="0">
                <a:solidFill>
                  <a:srgbClr val="000000"/>
                </a:solidFill>
                <a:effectLst/>
                <a:latin typeface="+mj-lt"/>
              </a:rPr>
              <a:t> </a:t>
            </a:r>
            <a:r>
              <a:rPr lang="en-US" sz="2500" b="1" i="0" u="none" strike="noStrike" dirty="0">
                <a:solidFill>
                  <a:srgbClr val="C00000"/>
                </a:solidFill>
                <a:effectLst/>
                <a:latin typeface="+mj-lt"/>
              </a:rPr>
              <a:t>Rule 2: </a:t>
            </a:r>
            <a:r>
              <a:rPr lang="en-US" sz="2500" i="0" dirty="0">
                <a:effectLst/>
                <a:latin typeface="+mj-lt"/>
              </a:rPr>
              <a:t>For one syllable words which end with </a:t>
            </a:r>
            <a:r>
              <a:rPr lang="en-US" sz="2500" i="0" dirty="0">
                <a:solidFill>
                  <a:srgbClr val="0070C0"/>
                </a:solidFill>
                <a:effectLst/>
                <a:latin typeface="+mj-lt"/>
              </a:rPr>
              <a:t>‘consonant’-‘vowel’-‘consonant’</a:t>
            </a:r>
          </a:p>
          <a:p>
            <a:pPr marL="457200" indent="-457200" algn="ctr">
              <a:buAutoNum type="arabicPeriod"/>
            </a:pPr>
            <a:r>
              <a:rPr lang="en-US" sz="2500" dirty="0">
                <a:solidFill>
                  <a:srgbClr val="0070C0"/>
                </a:solidFill>
                <a:latin typeface="+mj-lt"/>
              </a:rPr>
              <a:t>Double the last consonant</a:t>
            </a:r>
          </a:p>
          <a:p>
            <a:pPr marL="457200" indent="-457200" algn="ctr">
              <a:buAutoNum type="arabicPeriod"/>
            </a:pPr>
            <a:r>
              <a:rPr lang="en-US" sz="2500" i="0" dirty="0">
                <a:solidFill>
                  <a:srgbClr val="0070C0"/>
                </a:solidFill>
                <a:effectLst/>
                <a:latin typeface="+mj-lt"/>
              </a:rPr>
              <a:t>Add ‘</a:t>
            </a:r>
            <a:r>
              <a:rPr lang="en-US" sz="2500" i="0" dirty="0" err="1">
                <a:solidFill>
                  <a:srgbClr val="0070C0"/>
                </a:solidFill>
                <a:effectLst/>
                <a:latin typeface="+mj-lt"/>
              </a:rPr>
              <a:t>ing</a:t>
            </a:r>
            <a:r>
              <a:rPr lang="en-US" sz="2500" i="0" dirty="0">
                <a:solidFill>
                  <a:srgbClr val="0070C0"/>
                </a:solidFill>
                <a:effectLst/>
                <a:latin typeface="+mj-lt"/>
              </a:rPr>
              <a:t>’ </a:t>
            </a:r>
          </a:p>
        </p:txBody>
      </p:sp>
    </p:spTree>
    <p:extLst>
      <p:ext uri="{BB962C8B-B14F-4D97-AF65-F5344CB8AC3E}">
        <p14:creationId xmlns:p14="http://schemas.microsoft.com/office/powerpoint/2010/main" val="34813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3250"/>
                            </p:stCondLst>
                            <p:childTnLst>
                              <p:par>
                                <p:cTn id="29" presetID="22" presetClass="entr" presetSubtype="8" fill="hold" grpId="0" nodeType="after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par>
                          <p:cTn id="65" fill="hold">
                            <p:stCondLst>
                              <p:cond delay="3000"/>
                            </p:stCondLst>
                            <p:childTnLst>
                              <p:par>
                                <p:cTn id="66" presetID="22" presetClass="entr" presetSubtype="8"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7" grpId="0" animBg="1"/>
      <p:bldP spid="20" grpId="0" animBg="1"/>
      <p:bldP spid="21" grpId="0" animBg="1"/>
      <p:bldP spid="22" grpId="0" animBg="1"/>
      <p:bldP spid="2" grpId="0" animBg="1"/>
      <p:bldP spid="9" grpId="0" animBg="1"/>
      <p:bldP spid="27" grpId="0" animBg="1"/>
      <p:bldP spid="28" grpId="0" animBg="1"/>
      <p:bldP spid="29" grpId="0" animBg="1"/>
      <p:bldP spid="30" grpId="0" animBg="1"/>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A7C1522-BB39-61CA-F49B-5A14319E7C2A}"/>
              </a:ext>
            </a:extLst>
          </p:cNvPr>
          <p:cNvGraphicFramePr>
            <a:graphicFrameLocks noGrp="1"/>
          </p:cNvGraphicFramePr>
          <p:nvPr>
            <p:extLst>
              <p:ext uri="{D42A27DB-BD31-4B8C-83A1-F6EECF244321}">
                <p14:modId xmlns:p14="http://schemas.microsoft.com/office/powerpoint/2010/main" val="3743492477"/>
              </p:ext>
            </p:extLst>
          </p:nvPr>
        </p:nvGraphicFramePr>
        <p:xfrm>
          <a:off x="1766886" y="2945537"/>
          <a:ext cx="8658225" cy="3322320"/>
        </p:xfrm>
        <a:graphic>
          <a:graphicData uri="http://schemas.openxmlformats.org/drawingml/2006/table">
            <a:tbl>
              <a:tblPr/>
              <a:tblGrid>
                <a:gridCol w="2530151">
                  <a:extLst>
                    <a:ext uri="{9D8B030D-6E8A-4147-A177-3AD203B41FA5}">
                      <a16:colId xmlns:a16="http://schemas.microsoft.com/office/drawing/2014/main" val="3142826548"/>
                    </a:ext>
                  </a:extLst>
                </a:gridCol>
                <a:gridCol w="3003874">
                  <a:extLst>
                    <a:ext uri="{9D8B030D-6E8A-4147-A177-3AD203B41FA5}">
                      <a16:colId xmlns:a16="http://schemas.microsoft.com/office/drawing/2014/main" val="3485991638"/>
                    </a:ext>
                  </a:extLst>
                </a:gridCol>
                <a:gridCol w="3124200">
                  <a:extLst>
                    <a:ext uri="{9D8B030D-6E8A-4147-A177-3AD203B41FA5}">
                      <a16:colId xmlns:a16="http://schemas.microsoft.com/office/drawing/2014/main" val="3629559900"/>
                    </a:ext>
                  </a:extLst>
                </a:gridCol>
              </a:tblGrid>
              <a:tr h="0">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Ru</a:t>
                      </a:r>
                      <a:r>
                        <a:rPr lang="en-IN" sz="2800" b="0" i="0" u="none" strike="noStrike" dirty="0">
                          <a:solidFill>
                            <a:srgbClr val="C00000"/>
                          </a:solidFill>
                          <a:effectLst/>
                          <a:latin typeface="Calibri" panose="020F0502020204030204" pitchFamily="34" charset="0"/>
                        </a:rPr>
                        <a:t>n</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+n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Running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1409390885"/>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Mo</a:t>
                      </a:r>
                      <a:r>
                        <a:rPr lang="en-IN" sz="2800" b="0" i="0" u="none" strike="noStrike" dirty="0">
                          <a:solidFill>
                            <a:srgbClr val="C00000"/>
                          </a:solidFill>
                          <a:effectLst/>
                          <a:latin typeface="Calibri" panose="020F0502020204030204" pitchFamily="34" charset="0"/>
                        </a:rPr>
                        <a:t>p</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+p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Mopping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2263329976"/>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Ho</a:t>
                      </a:r>
                      <a:r>
                        <a:rPr lang="en-IN" sz="2800" b="0" i="0" u="none" strike="noStrike" dirty="0">
                          <a:solidFill>
                            <a:srgbClr val="C00000"/>
                          </a:solidFill>
                          <a:effectLst/>
                          <a:latin typeface="Calibri" panose="020F0502020204030204" pitchFamily="34" charset="0"/>
                        </a:rPr>
                        <a:t>p</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+p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Hopping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1283319729"/>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Sto</a:t>
                      </a:r>
                      <a:r>
                        <a:rPr lang="en-IN" sz="2800" b="0" i="0" u="none" strike="noStrike" dirty="0">
                          <a:solidFill>
                            <a:srgbClr val="C00000"/>
                          </a:solidFill>
                          <a:effectLst/>
                          <a:latin typeface="Calibri" panose="020F0502020204030204" pitchFamily="34" charset="0"/>
                        </a:rPr>
                        <a:t>p</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+p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Stopping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3385018609"/>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Si</a:t>
                      </a:r>
                      <a:r>
                        <a:rPr lang="en-IN" sz="2800" b="0" i="0" u="none" strike="noStrike" dirty="0">
                          <a:solidFill>
                            <a:srgbClr val="C00000"/>
                          </a:solidFill>
                          <a:effectLst/>
                          <a:latin typeface="Calibri" panose="020F0502020204030204" pitchFamily="34" charset="0"/>
                        </a:rPr>
                        <a:t>t</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+t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Sitting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922281"/>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Cla</a:t>
                      </a:r>
                      <a:r>
                        <a:rPr lang="en-IN" sz="2800" b="0" i="0" u="none" strike="noStrike" dirty="0">
                          <a:solidFill>
                            <a:srgbClr val="C00000"/>
                          </a:solidFill>
                          <a:effectLst/>
                          <a:latin typeface="Calibri" panose="020F0502020204030204" pitchFamily="34" charset="0"/>
                        </a:rPr>
                        <a:t>p</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+p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Clapping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1270308340"/>
                  </a:ext>
                </a:extLst>
              </a:tr>
            </a:tbl>
          </a:graphicData>
        </a:graphic>
      </p:graphicFrame>
      <p:sp>
        <p:nvSpPr>
          <p:cNvPr id="10" name="Rectangle 2">
            <a:extLst>
              <a:ext uri="{FF2B5EF4-FFF2-40B4-BE49-F238E27FC236}">
                <a16:creationId xmlns:a16="http://schemas.microsoft.com/office/drawing/2014/main" id="{460ED8BB-5EEF-31AC-7C15-1A7A4EA564CD}"/>
              </a:ext>
            </a:extLst>
          </p:cNvPr>
          <p:cNvSpPr>
            <a:spLocks noChangeArrowheads="1"/>
          </p:cNvSpPr>
          <p:nvPr/>
        </p:nvSpPr>
        <p:spPr bwMode="auto">
          <a:xfrm>
            <a:off x="4675188" y="2339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Title 1">
            <a:extLst>
              <a:ext uri="{FF2B5EF4-FFF2-40B4-BE49-F238E27FC236}">
                <a16:creationId xmlns:a16="http://schemas.microsoft.com/office/drawing/2014/main" id="{FDE8088D-E94D-264E-6271-9705FB5E4440}"/>
              </a:ext>
            </a:extLst>
          </p:cNvPr>
          <p:cNvSpPr txBox="1">
            <a:spLocks/>
          </p:cNvSpPr>
          <p:nvPr/>
        </p:nvSpPr>
        <p:spPr>
          <a:xfrm>
            <a:off x="1246317" y="318407"/>
            <a:ext cx="9699364" cy="689112"/>
          </a:xfrm>
          <a:prstGeom prst="rect">
            <a:avLst/>
          </a:prstGeom>
          <a:gradFill flip="none" rotWithShape="1">
            <a:gsLst>
              <a:gs pos="13750">
                <a:schemeClr val="accent2">
                  <a:lumMod val="40000"/>
                  <a:lumOff val="60000"/>
                </a:schemeClr>
              </a:gs>
              <a:gs pos="55000">
                <a:schemeClr val="bg1"/>
              </a:gs>
              <a:gs pos="0">
                <a:schemeClr val="accent4">
                  <a:lumMod val="20000"/>
                  <a:lumOff val="8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3" name="TextBox 2">
            <a:extLst>
              <a:ext uri="{FF2B5EF4-FFF2-40B4-BE49-F238E27FC236}">
                <a16:creationId xmlns:a16="http://schemas.microsoft.com/office/drawing/2014/main" id="{34F4C619-F37F-47EF-F536-DD8321F32A62}"/>
              </a:ext>
            </a:extLst>
          </p:cNvPr>
          <p:cNvSpPr txBox="1"/>
          <p:nvPr/>
        </p:nvSpPr>
        <p:spPr>
          <a:xfrm>
            <a:off x="593888" y="1345586"/>
            <a:ext cx="11146999" cy="1246495"/>
          </a:xfrm>
          <a:prstGeom prst="rect">
            <a:avLst/>
          </a:prstGeom>
          <a:solidFill>
            <a:schemeClr val="bg1"/>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500" b="1" i="0" u="none" strike="noStrike" dirty="0">
                <a:solidFill>
                  <a:srgbClr val="0000FF"/>
                </a:solidFill>
                <a:effectLst/>
                <a:latin typeface="+mj-lt"/>
              </a:rPr>
              <a:t> </a:t>
            </a:r>
            <a:r>
              <a:rPr lang="en-US" sz="2500" i="0" u="none" strike="noStrike" dirty="0">
                <a:solidFill>
                  <a:srgbClr val="000000"/>
                </a:solidFill>
                <a:effectLst/>
                <a:latin typeface="+mj-lt"/>
              </a:rPr>
              <a:t> </a:t>
            </a:r>
            <a:r>
              <a:rPr lang="en-US" sz="2500" b="1" i="0" u="none" strike="noStrike" dirty="0">
                <a:solidFill>
                  <a:srgbClr val="C00000"/>
                </a:solidFill>
                <a:effectLst/>
                <a:latin typeface="+mj-lt"/>
              </a:rPr>
              <a:t>Rule 2: </a:t>
            </a:r>
            <a:r>
              <a:rPr lang="en-US" sz="2500" i="0" dirty="0">
                <a:effectLst/>
                <a:latin typeface="+mj-lt"/>
              </a:rPr>
              <a:t>For one syllable words which end with </a:t>
            </a:r>
            <a:r>
              <a:rPr lang="en-US" sz="2500" i="0" dirty="0">
                <a:solidFill>
                  <a:srgbClr val="0070C0"/>
                </a:solidFill>
                <a:effectLst/>
                <a:latin typeface="+mj-lt"/>
              </a:rPr>
              <a:t>‘consonant’-‘vowel’-‘consonant’</a:t>
            </a:r>
          </a:p>
          <a:p>
            <a:pPr marL="457200" indent="-457200" algn="ctr">
              <a:buAutoNum type="arabicPeriod"/>
            </a:pPr>
            <a:r>
              <a:rPr lang="en-US" sz="2500" dirty="0">
                <a:solidFill>
                  <a:srgbClr val="0070C0"/>
                </a:solidFill>
                <a:latin typeface="+mj-lt"/>
              </a:rPr>
              <a:t>Double the last consonant</a:t>
            </a:r>
          </a:p>
          <a:p>
            <a:pPr marL="457200" indent="-457200" algn="ctr">
              <a:buAutoNum type="arabicPeriod"/>
            </a:pPr>
            <a:r>
              <a:rPr lang="en-US" sz="2500" i="0" dirty="0">
                <a:solidFill>
                  <a:srgbClr val="0070C0"/>
                </a:solidFill>
                <a:effectLst/>
                <a:latin typeface="+mj-lt"/>
              </a:rPr>
              <a:t>Add ‘</a:t>
            </a:r>
            <a:r>
              <a:rPr lang="en-US" sz="2500" i="0" dirty="0" err="1">
                <a:solidFill>
                  <a:srgbClr val="0070C0"/>
                </a:solidFill>
                <a:effectLst/>
                <a:latin typeface="+mj-lt"/>
              </a:rPr>
              <a:t>ing</a:t>
            </a:r>
            <a:r>
              <a:rPr lang="en-US" sz="2500" i="0" dirty="0">
                <a:solidFill>
                  <a:srgbClr val="0070C0"/>
                </a:solidFill>
                <a:effectLst/>
                <a:latin typeface="+mj-lt"/>
              </a:rPr>
              <a:t>’ </a:t>
            </a:r>
          </a:p>
        </p:txBody>
      </p:sp>
    </p:spTree>
    <p:extLst>
      <p:ext uri="{BB962C8B-B14F-4D97-AF65-F5344CB8AC3E}">
        <p14:creationId xmlns:p14="http://schemas.microsoft.com/office/powerpoint/2010/main" val="7661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462162-F338-CDE4-53BC-B6787397DA3C}"/>
              </a:ext>
            </a:extLst>
          </p:cNvPr>
          <p:cNvGrpSpPr/>
          <p:nvPr/>
        </p:nvGrpSpPr>
        <p:grpSpPr>
          <a:xfrm>
            <a:off x="3072522" y="2205662"/>
            <a:ext cx="1629492" cy="1615719"/>
            <a:chOff x="4156136" y="851760"/>
            <a:chExt cx="1629492" cy="1777291"/>
          </a:xfrm>
        </p:grpSpPr>
        <p:sp>
          <p:nvSpPr>
            <p:cNvPr id="6" name="Teardrop 5">
              <a:extLst>
                <a:ext uri="{FF2B5EF4-FFF2-40B4-BE49-F238E27FC236}">
                  <a16:creationId xmlns:a16="http://schemas.microsoft.com/office/drawing/2014/main" id="{B5573170-2FC8-D43C-745F-F56A99473529}"/>
                </a:ext>
              </a:extLst>
            </p:cNvPr>
            <p:cNvSpPr/>
            <p:nvPr/>
          </p:nvSpPr>
          <p:spPr>
            <a:xfrm rot="8100000">
              <a:off x="4156136" y="851760"/>
              <a:ext cx="1629492" cy="1777291"/>
            </a:xfrm>
            <a:prstGeom prst="teardrop">
              <a:avLst>
                <a:gd name="adj" fmla="val 120634"/>
              </a:avLst>
            </a:prstGeom>
            <a:solidFill>
              <a:schemeClr val="accent2">
                <a:lumMod val="75000"/>
              </a:schemeClr>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65198E57-4D4B-6DAE-975E-792EB956AEDD}"/>
                </a:ext>
              </a:extLst>
            </p:cNvPr>
            <p:cNvSpPr/>
            <p:nvPr/>
          </p:nvSpPr>
          <p:spPr>
            <a:xfrm rot="5400000">
              <a:off x="4480179" y="1036430"/>
              <a:ext cx="932364" cy="1387438"/>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393534" tIns="393332" rIns="393533" bIns="393332" numCol="1" spcCol="1270" anchor="ctr" anchorCtr="0">
              <a:noAutofit/>
            </a:bodyPr>
            <a:lstStyle/>
            <a:p>
              <a:pPr marL="0" lvl="0" indent="0" algn="ctr" defTabSz="2311400">
                <a:lnSpc>
                  <a:spcPct val="90000"/>
                </a:lnSpc>
                <a:spcBef>
                  <a:spcPct val="0"/>
                </a:spcBef>
                <a:buNone/>
              </a:pPr>
              <a:r>
                <a:rPr lang="en-IN" sz="2000" kern="1200" dirty="0"/>
                <a:t>Smil</a:t>
              </a:r>
              <a:r>
                <a:rPr lang="en-IN" sz="2000" kern="1200" dirty="0">
                  <a:solidFill>
                    <a:srgbClr val="C00000"/>
                  </a:solidFill>
                </a:rPr>
                <a:t>e</a:t>
              </a:r>
            </a:p>
          </p:txBody>
        </p:sp>
      </p:grpSp>
      <p:grpSp>
        <p:nvGrpSpPr>
          <p:cNvPr id="3" name="Group 2">
            <a:extLst>
              <a:ext uri="{FF2B5EF4-FFF2-40B4-BE49-F238E27FC236}">
                <a16:creationId xmlns:a16="http://schemas.microsoft.com/office/drawing/2014/main" id="{BE882C57-AE77-CF69-F76D-E84D3A5FFA89}"/>
              </a:ext>
            </a:extLst>
          </p:cNvPr>
          <p:cNvGrpSpPr/>
          <p:nvPr/>
        </p:nvGrpSpPr>
        <p:grpSpPr>
          <a:xfrm>
            <a:off x="3115047" y="3726362"/>
            <a:ext cx="1629492" cy="1615719"/>
            <a:chOff x="4156134" y="2701669"/>
            <a:chExt cx="1629492" cy="1777291"/>
          </a:xfrm>
        </p:grpSpPr>
        <p:sp>
          <p:nvSpPr>
            <p:cNvPr id="5" name="Teardrop 4">
              <a:extLst>
                <a:ext uri="{FF2B5EF4-FFF2-40B4-BE49-F238E27FC236}">
                  <a16:creationId xmlns:a16="http://schemas.microsoft.com/office/drawing/2014/main" id="{C3338F96-140B-5FE5-F3DB-7B723672D71C}"/>
                </a:ext>
              </a:extLst>
            </p:cNvPr>
            <p:cNvSpPr/>
            <p:nvPr/>
          </p:nvSpPr>
          <p:spPr>
            <a:xfrm rot="8100000">
              <a:off x="4156134" y="2701669"/>
              <a:ext cx="1629492" cy="1777291"/>
            </a:xfrm>
            <a:prstGeom prst="teardrop">
              <a:avLst>
                <a:gd name="adj" fmla="val 116665"/>
              </a:avLst>
            </a:prstGeom>
            <a:solidFill>
              <a:schemeClr val="accent2">
                <a:lumMod val="60000"/>
                <a:lumOff val="40000"/>
              </a:schemeClr>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668FEE44-9E5C-D149-F57F-E0EDA8AB063D}"/>
                </a:ext>
              </a:extLst>
            </p:cNvPr>
            <p:cNvSpPr/>
            <p:nvPr/>
          </p:nvSpPr>
          <p:spPr>
            <a:xfrm rot="5400000">
              <a:off x="4410444" y="2928778"/>
              <a:ext cx="1150601" cy="1387437"/>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lvl="0" indent="0" algn="ctr" defTabSz="2311400">
                <a:lnSpc>
                  <a:spcPct val="90000"/>
                </a:lnSpc>
                <a:spcBef>
                  <a:spcPct val="0"/>
                </a:spcBef>
                <a:spcAft>
                  <a:spcPct val="35000"/>
                </a:spcAft>
                <a:buNone/>
              </a:pPr>
              <a:endParaRPr lang="en-IN" sz="5200" kern="1200"/>
            </a:p>
          </p:txBody>
        </p:sp>
        <p:sp>
          <p:nvSpPr>
            <p:cNvPr id="12" name="TextBox 11">
              <a:extLst>
                <a:ext uri="{FF2B5EF4-FFF2-40B4-BE49-F238E27FC236}">
                  <a16:creationId xmlns:a16="http://schemas.microsoft.com/office/drawing/2014/main" id="{EB1B69E4-5E84-79A6-1C7F-A2F374BE6C11}"/>
                </a:ext>
              </a:extLst>
            </p:cNvPr>
            <p:cNvSpPr txBox="1"/>
            <p:nvPr/>
          </p:nvSpPr>
          <p:spPr>
            <a:xfrm>
              <a:off x="4495229" y="3238351"/>
              <a:ext cx="952106" cy="840231"/>
            </a:xfrm>
            <a:prstGeom prst="rect">
              <a:avLst/>
            </a:prstGeom>
            <a:noFill/>
            <a:scene3d>
              <a:camera prst="orthographicFront"/>
              <a:lightRig rig="threePt" dir="t"/>
            </a:scene3d>
            <a:sp3d>
              <a:bevelT w="152400" h="50800" prst="softRound"/>
            </a:sp3d>
          </p:spPr>
          <p:txBody>
            <a:bodyPr wrap="square">
              <a:spAutoFit/>
            </a:bodyPr>
            <a:lstStyle/>
            <a:p>
              <a:pPr marL="0" lvl="0" indent="0" algn="ctr" defTabSz="2311400">
                <a:lnSpc>
                  <a:spcPct val="90000"/>
                </a:lnSpc>
                <a:spcBef>
                  <a:spcPct val="0"/>
                </a:spcBef>
                <a:buNone/>
              </a:pPr>
              <a:r>
                <a:rPr lang="en-IN" kern="1200" dirty="0"/>
                <a:t>Smil </a:t>
              </a:r>
              <a:r>
                <a:rPr lang="en-IN" kern="1200" dirty="0">
                  <a:solidFill>
                    <a:srgbClr val="C00000"/>
                  </a:solidFill>
                </a:rPr>
                <a:t>(e)</a:t>
              </a:r>
            </a:p>
            <a:p>
              <a:pPr marL="0" lvl="0" indent="0" algn="ctr" defTabSz="2311400">
                <a:lnSpc>
                  <a:spcPct val="90000"/>
                </a:lnSpc>
                <a:spcBef>
                  <a:spcPct val="0"/>
                </a:spcBef>
                <a:buNone/>
              </a:pPr>
              <a:r>
                <a:rPr lang="en-IN" kern="1200" dirty="0"/>
                <a:t>+</a:t>
              </a:r>
            </a:p>
            <a:p>
              <a:pPr marL="0" lvl="0" indent="0" algn="ctr" defTabSz="2311400">
                <a:lnSpc>
                  <a:spcPct val="90000"/>
                </a:lnSpc>
                <a:spcBef>
                  <a:spcPct val="0"/>
                </a:spcBef>
                <a:buNone/>
              </a:pPr>
              <a:r>
                <a:rPr lang="en-IN" dirty="0" err="1"/>
                <a:t>ing</a:t>
              </a:r>
              <a:endParaRPr lang="en-IN" kern="1200" dirty="0"/>
            </a:p>
          </p:txBody>
        </p:sp>
      </p:grpSp>
      <p:grpSp>
        <p:nvGrpSpPr>
          <p:cNvPr id="4" name="Group 3">
            <a:extLst>
              <a:ext uri="{FF2B5EF4-FFF2-40B4-BE49-F238E27FC236}">
                <a16:creationId xmlns:a16="http://schemas.microsoft.com/office/drawing/2014/main" id="{76B8516C-B7EB-FF3F-1DA5-CC870A93339D}"/>
              </a:ext>
            </a:extLst>
          </p:cNvPr>
          <p:cNvGrpSpPr/>
          <p:nvPr/>
        </p:nvGrpSpPr>
        <p:grpSpPr>
          <a:xfrm>
            <a:off x="3150982" y="5338339"/>
            <a:ext cx="1633729" cy="1430788"/>
            <a:chOff x="4154018" y="4540842"/>
            <a:chExt cx="1633729" cy="1781583"/>
          </a:xfrm>
        </p:grpSpPr>
        <p:sp>
          <p:nvSpPr>
            <p:cNvPr id="8" name="Oval 7">
              <a:extLst>
                <a:ext uri="{FF2B5EF4-FFF2-40B4-BE49-F238E27FC236}">
                  <a16:creationId xmlns:a16="http://schemas.microsoft.com/office/drawing/2014/main" id="{8CB1104E-682D-B9E6-0AFC-041604C2E41F}"/>
                </a:ext>
              </a:extLst>
            </p:cNvPr>
            <p:cNvSpPr/>
            <p:nvPr/>
          </p:nvSpPr>
          <p:spPr>
            <a:xfrm rot="5400000">
              <a:off x="4080091" y="4614769"/>
              <a:ext cx="1781583" cy="1633729"/>
            </a:xfrm>
            <a:prstGeom prst="ellipse">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81FDAFE-5E18-5925-6384-BBAEB0E4C2CF}"/>
                </a:ext>
              </a:extLst>
            </p:cNvPr>
            <p:cNvSpPr/>
            <p:nvPr/>
          </p:nvSpPr>
          <p:spPr>
            <a:xfrm rot="5400000">
              <a:off x="4519528" y="4931313"/>
              <a:ext cx="884019" cy="1250079"/>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lvl="0" indent="0" algn="ctr" defTabSz="2311400">
                <a:lnSpc>
                  <a:spcPct val="90000"/>
                </a:lnSpc>
                <a:spcBef>
                  <a:spcPct val="0"/>
                </a:spcBef>
                <a:spcAft>
                  <a:spcPct val="35000"/>
                </a:spcAft>
                <a:buNone/>
              </a:pPr>
              <a:endParaRPr lang="en-IN" sz="5200" kern="1200"/>
            </a:p>
          </p:txBody>
        </p:sp>
        <p:sp>
          <p:nvSpPr>
            <p:cNvPr id="13" name="TextBox 12">
              <a:extLst>
                <a:ext uri="{FF2B5EF4-FFF2-40B4-BE49-F238E27FC236}">
                  <a16:creationId xmlns:a16="http://schemas.microsoft.com/office/drawing/2014/main" id="{6A86ACA8-EFF6-4270-486B-140424CD511D}"/>
                </a:ext>
              </a:extLst>
            </p:cNvPr>
            <p:cNvSpPr txBox="1"/>
            <p:nvPr/>
          </p:nvSpPr>
          <p:spPr>
            <a:xfrm>
              <a:off x="4377665" y="5294841"/>
              <a:ext cx="1186434" cy="341632"/>
            </a:xfrm>
            <a:prstGeom prst="rect">
              <a:avLst/>
            </a:prstGeom>
            <a:noFill/>
          </p:spPr>
          <p:txBody>
            <a:bodyPr wrap="square">
              <a:spAutoFit/>
            </a:bodyPr>
            <a:lstStyle/>
            <a:p>
              <a:pPr marL="0" lvl="0" indent="0" algn="ctr" defTabSz="2311400">
                <a:lnSpc>
                  <a:spcPct val="90000"/>
                </a:lnSpc>
                <a:spcBef>
                  <a:spcPct val="0"/>
                </a:spcBef>
                <a:buNone/>
              </a:pPr>
              <a:r>
                <a:rPr lang="en-IN" kern="1200" dirty="0"/>
                <a:t>Smil</a:t>
              </a:r>
              <a:r>
                <a:rPr lang="en-IN" dirty="0"/>
                <a:t>ing</a:t>
              </a:r>
              <a:endParaRPr lang="en-IN" kern="1200" dirty="0"/>
            </a:p>
          </p:txBody>
        </p:sp>
      </p:grpSp>
      <p:grpSp>
        <p:nvGrpSpPr>
          <p:cNvPr id="7" name="Group 6">
            <a:extLst>
              <a:ext uri="{FF2B5EF4-FFF2-40B4-BE49-F238E27FC236}">
                <a16:creationId xmlns:a16="http://schemas.microsoft.com/office/drawing/2014/main" id="{8983D455-3A60-FE73-C4C7-74DFAD73916B}"/>
              </a:ext>
            </a:extLst>
          </p:cNvPr>
          <p:cNvGrpSpPr/>
          <p:nvPr/>
        </p:nvGrpSpPr>
        <p:grpSpPr>
          <a:xfrm>
            <a:off x="5327365" y="2125629"/>
            <a:ext cx="1629492" cy="1615719"/>
            <a:chOff x="6378650" y="851760"/>
            <a:chExt cx="1629492" cy="1777291"/>
          </a:xfrm>
        </p:grpSpPr>
        <p:sp>
          <p:nvSpPr>
            <p:cNvPr id="16" name="Teardrop 15">
              <a:extLst>
                <a:ext uri="{FF2B5EF4-FFF2-40B4-BE49-F238E27FC236}">
                  <a16:creationId xmlns:a16="http://schemas.microsoft.com/office/drawing/2014/main" id="{F14DCA47-CFC8-045E-C5E8-4C3F104EF113}"/>
                </a:ext>
              </a:extLst>
            </p:cNvPr>
            <p:cNvSpPr/>
            <p:nvPr/>
          </p:nvSpPr>
          <p:spPr>
            <a:xfrm rot="8100000">
              <a:off x="6378650" y="851760"/>
              <a:ext cx="1629492" cy="1777291"/>
            </a:xfrm>
            <a:prstGeom prst="teardrop">
              <a:avLst>
                <a:gd name="adj" fmla="val 120634"/>
              </a:avLst>
            </a:prstGeom>
            <a:solidFill>
              <a:schemeClr val="accent2">
                <a:lumMod val="75000"/>
              </a:schemeClr>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5011C60B-5931-CB31-B336-CBE7FCA22A98}"/>
                </a:ext>
              </a:extLst>
            </p:cNvPr>
            <p:cNvSpPr/>
            <p:nvPr/>
          </p:nvSpPr>
          <p:spPr>
            <a:xfrm rot="5400000">
              <a:off x="6705690" y="1030778"/>
              <a:ext cx="952825" cy="1387438"/>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393534" tIns="393332" rIns="393533" bIns="393332" numCol="1" spcCol="1270" anchor="ctr" anchorCtr="0">
              <a:noAutofit/>
            </a:bodyPr>
            <a:lstStyle/>
            <a:p>
              <a:pPr marL="0" lvl="0" indent="0" algn="ctr" defTabSz="2311400">
                <a:lnSpc>
                  <a:spcPct val="90000"/>
                </a:lnSpc>
                <a:spcBef>
                  <a:spcPct val="0"/>
                </a:spcBef>
                <a:buNone/>
              </a:pPr>
              <a:r>
                <a:rPr lang="en-IN" sz="2000" dirty="0"/>
                <a:t>Writ</a:t>
              </a:r>
              <a:r>
                <a:rPr lang="en-IN" sz="2000" kern="1200" dirty="0">
                  <a:solidFill>
                    <a:srgbClr val="C00000"/>
                  </a:solidFill>
                </a:rPr>
                <a:t>e</a:t>
              </a:r>
            </a:p>
          </p:txBody>
        </p:sp>
      </p:grpSp>
      <p:grpSp>
        <p:nvGrpSpPr>
          <p:cNvPr id="14" name="Group 13">
            <a:extLst>
              <a:ext uri="{FF2B5EF4-FFF2-40B4-BE49-F238E27FC236}">
                <a16:creationId xmlns:a16="http://schemas.microsoft.com/office/drawing/2014/main" id="{B82CD44C-5674-DF3F-9450-DC03900471F4}"/>
              </a:ext>
            </a:extLst>
          </p:cNvPr>
          <p:cNvGrpSpPr/>
          <p:nvPr/>
        </p:nvGrpSpPr>
        <p:grpSpPr>
          <a:xfrm>
            <a:off x="5375564" y="3716744"/>
            <a:ext cx="1629492" cy="1615719"/>
            <a:chOff x="6378793" y="2701670"/>
            <a:chExt cx="1629492" cy="1777291"/>
          </a:xfrm>
        </p:grpSpPr>
        <p:sp>
          <p:nvSpPr>
            <p:cNvPr id="15" name="Teardrop 14">
              <a:extLst>
                <a:ext uri="{FF2B5EF4-FFF2-40B4-BE49-F238E27FC236}">
                  <a16:creationId xmlns:a16="http://schemas.microsoft.com/office/drawing/2014/main" id="{7878A98B-59AB-3C6B-CDA1-8DE38F44578F}"/>
                </a:ext>
              </a:extLst>
            </p:cNvPr>
            <p:cNvSpPr/>
            <p:nvPr/>
          </p:nvSpPr>
          <p:spPr>
            <a:xfrm rot="8100000">
              <a:off x="6378793" y="2701670"/>
              <a:ext cx="1629492" cy="1777291"/>
            </a:xfrm>
            <a:prstGeom prst="teardrop">
              <a:avLst>
                <a:gd name="adj" fmla="val 116665"/>
              </a:avLst>
            </a:prstGeom>
            <a:solidFill>
              <a:schemeClr val="accent2">
                <a:lumMod val="60000"/>
                <a:lumOff val="40000"/>
              </a:schemeClr>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5A7C4FD3-02A4-4401-2E00-51EAC6A37E8D}"/>
                </a:ext>
              </a:extLst>
            </p:cNvPr>
            <p:cNvSpPr/>
            <p:nvPr/>
          </p:nvSpPr>
          <p:spPr>
            <a:xfrm rot="5400000">
              <a:off x="6642413" y="2945611"/>
              <a:ext cx="1033340" cy="138744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lvl="0" indent="0" algn="ctr" defTabSz="2311400">
                <a:lnSpc>
                  <a:spcPct val="90000"/>
                </a:lnSpc>
                <a:spcBef>
                  <a:spcPct val="0"/>
                </a:spcBef>
                <a:spcAft>
                  <a:spcPct val="35000"/>
                </a:spcAft>
                <a:buNone/>
              </a:pPr>
              <a:endParaRPr lang="en-IN" sz="5200" kern="1200"/>
            </a:p>
          </p:txBody>
        </p:sp>
        <p:sp>
          <p:nvSpPr>
            <p:cNvPr id="22" name="TextBox 21">
              <a:extLst>
                <a:ext uri="{FF2B5EF4-FFF2-40B4-BE49-F238E27FC236}">
                  <a16:creationId xmlns:a16="http://schemas.microsoft.com/office/drawing/2014/main" id="{06697AE1-7EF6-0EF0-B4EB-B26E062B4504}"/>
                </a:ext>
              </a:extLst>
            </p:cNvPr>
            <p:cNvSpPr txBox="1"/>
            <p:nvPr/>
          </p:nvSpPr>
          <p:spPr>
            <a:xfrm>
              <a:off x="6717888" y="3238352"/>
              <a:ext cx="972679" cy="840231"/>
            </a:xfrm>
            <a:prstGeom prst="rect">
              <a:avLst/>
            </a:prstGeom>
            <a:noFill/>
            <a:scene3d>
              <a:camera prst="orthographicFront"/>
              <a:lightRig rig="threePt" dir="t"/>
            </a:scene3d>
            <a:sp3d>
              <a:bevelT w="152400" h="50800" prst="softRound"/>
            </a:sp3d>
          </p:spPr>
          <p:txBody>
            <a:bodyPr wrap="square">
              <a:spAutoFit/>
            </a:bodyPr>
            <a:lstStyle/>
            <a:p>
              <a:pPr marL="0" lvl="0" indent="0" algn="ctr" defTabSz="2311400">
                <a:lnSpc>
                  <a:spcPct val="90000"/>
                </a:lnSpc>
                <a:spcBef>
                  <a:spcPct val="0"/>
                </a:spcBef>
                <a:buNone/>
              </a:pPr>
              <a:r>
                <a:rPr lang="en-IN" dirty="0"/>
                <a:t>Writ</a:t>
              </a:r>
              <a:r>
                <a:rPr lang="en-IN" kern="1200" dirty="0"/>
                <a:t> </a:t>
              </a:r>
              <a:r>
                <a:rPr lang="en-IN" kern="1200" dirty="0">
                  <a:solidFill>
                    <a:srgbClr val="C00000"/>
                  </a:solidFill>
                </a:rPr>
                <a:t>(e)</a:t>
              </a:r>
            </a:p>
            <a:p>
              <a:pPr marL="0" lvl="0" indent="0" algn="ctr" defTabSz="2311400">
                <a:lnSpc>
                  <a:spcPct val="90000"/>
                </a:lnSpc>
                <a:spcBef>
                  <a:spcPct val="0"/>
                </a:spcBef>
                <a:buNone/>
              </a:pPr>
              <a:r>
                <a:rPr lang="en-IN" kern="1200" dirty="0"/>
                <a:t>+</a:t>
              </a:r>
            </a:p>
            <a:p>
              <a:pPr marL="0" lvl="0" indent="0" algn="ctr" defTabSz="2311400">
                <a:lnSpc>
                  <a:spcPct val="90000"/>
                </a:lnSpc>
                <a:spcBef>
                  <a:spcPct val="0"/>
                </a:spcBef>
                <a:buNone/>
              </a:pPr>
              <a:r>
                <a:rPr lang="en-IN" dirty="0" err="1"/>
                <a:t>ing</a:t>
              </a:r>
              <a:endParaRPr lang="en-IN" kern="1200" dirty="0"/>
            </a:p>
          </p:txBody>
        </p:sp>
      </p:grpSp>
      <p:grpSp>
        <p:nvGrpSpPr>
          <p:cNvPr id="38" name="Group 37">
            <a:extLst>
              <a:ext uri="{FF2B5EF4-FFF2-40B4-BE49-F238E27FC236}">
                <a16:creationId xmlns:a16="http://schemas.microsoft.com/office/drawing/2014/main" id="{98F39A07-D97C-3274-7DB7-F547F2484E86}"/>
              </a:ext>
            </a:extLst>
          </p:cNvPr>
          <p:cNvGrpSpPr/>
          <p:nvPr/>
        </p:nvGrpSpPr>
        <p:grpSpPr>
          <a:xfrm>
            <a:off x="5391014" y="5337887"/>
            <a:ext cx="1633729" cy="1421722"/>
            <a:chOff x="6376532" y="4540842"/>
            <a:chExt cx="1633729" cy="1781583"/>
          </a:xfrm>
        </p:grpSpPr>
        <p:sp>
          <p:nvSpPr>
            <p:cNvPr id="18" name="Oval 17">
              <a:extLst>
                <a:ext uri="{FF2B5EF4-FFF2-40B4-BE49-F238E27FC236}">
                  <a16:creationId xmlns:a16="http://schemas.microsoft.com/office/drawing/2014/main" id="{6EF48CF3-5D43-DABE-67F9-8640ACD2743C}"/>
                </a:ext>
              </a:extLst>
            </p:cNvPr>
            <p:cNvSpPr/>
            <p:nvPr/>
          </p:nvSpPr>
          <p:spPr>
            <a:xfrm rot="5400000">
              <a:off x="6302605" y="4614769"/>
              <a:ext cx="1781583" cy="1633729"/>
            </a:xfrm>
            <a:prstGeom prst="ellipse">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89689097-574D-13A6-A983-55683BD75FEF}"/>
                </a:ext>
              </a:extLst>
            </p:cNvPr>
            <p:cNvSpPr/>
            <p:nvPr/>
          </p:nvSpPr>
          <p:spPr>
            <a:xfrm rot="5400000">
              <a:off x="6736798" y="4926069"/>
              <a:ext cx="894507" cy="1250079"/>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lvl="0" indent="0" algn="ctr" defTabSz="2311400">
                <a:lnSpc>
                  <a:spcPct val="90000"/>
                </a:lnSpc>
                <a:spcBef>
                  <a:spcPct val="0"/>
                </a:spcBef>
                <a:spcAft>
                  <a:spcPct val="35000"/>
                </a:spcAft>
                <a:buNone/>
              </a:pPr>
              <a:endParaRPr lang="en-IN" sz="5200" kern="1200"/>
            </a:p>
          </p:txBody>
        </p:sp>
        <p:sp>
          <p:nvSpPr>
            <p:cNvPr id="23" name="TextBox 22">
              <a:extLst>
                <a:ext uri="{FF2B5EF4-FFF2-40B4-BE49-F238E27FC236}">
                  <a16:creationId xmlns:a16="http://schemas.microsoft.com/office/drawing/2014/main" id="{54939A2F-148D-8001-4955-A18621021F59}"/>
                </a:ext>
              </a:extLst>
            </p:cNvPr>
            <p:cNvSpPr txBox="1"/>
            <p:nvPr/>
          </p:nvSpPr>
          <p:spPr>
            <a:xfrm>
              <a:off x="6600179" y="5294841"/>
              <a:ext cx="1186434" cy="341632"/>
            </a:xfrm>
            <a:prstGeom prst="rect">
              <a:avLst/>
            </a:prstGeom>
            <a:noFill/>
          </p:spPr>
          <p:txBody>
            <a:bodyPr wrap="square">
              <a:spAutoFit/>
            </a:bodyPr>
            <a:lstStyle/>
            <a:p>
              <a:pPr marL="0" lvl="0" indent="0" algn="ctr" defTabSz="2311400">
                <a:lnSpc>
                  <a:spcPct val="90000"/>
                </a:lnSpc>
                <a:spcBef>
                  <a:spcPct val="0"/>
                </a:spcBef>
                <a:buNone/>
              </a:pPr>
              <a:r>
                <a:rPr lang="en-IN" dirty="0"/>
                <a:t>Writing</a:t>
              </a:r>
              <a:endParaRPr lang="en-IN" kern="1200" dirty="0"/>
            </a:p>
          </p:txBody>
        </p:sp>
      </p:grpSp>
      <p:grpSp>
        <p:nvGrpSpPr>
          <p:cNvPr id="39" name="Group 38">
            <a:extLst>
              <a:ext uri="{FF2B5EF4-FFF2-40B4-BE49-F238E27FC236}">
                <a16:creationId xmlns:a16="http://schemas.microsoft.com/office/drawing/2014/main" id="{72B6B1D7-0DDB-1275-8947-68390763D1DF}"/>
              </a:ext>
            </a:extLst>
          </p:cNvPr>
          <p:cNvGrpSpPr/>
          <p:nvPr/>
        </p:nvGrpSpPr>
        <p:grpSpPr>
          <a:xfrm>
            <a:off x="7602636" y="2116767"/>
            <a:ext cx="1677693" cy="1615719"/>
            <a:chOff x="8514418" y="851762"/>
            <a:chExt cx="1629494" cy="1777291"/>
          </a:xfrm>
        </p:grpSpPr>
        <p:sp>
          <p:nvSpPr>
            <p:cNvPr id="26" name="Teardrop 25">
              <a:extLst>
                <a:ext uri="{FF2B5EF4-FFF2-40B4-BE49-F238E27FC236}">
                  <a16:creationId xmlns:a16="http://schemas.microsoft.com/office/drawing/2014/main" id="{8E986F9C-456A-538D-B2FC-9902DFBCF4EA}"/>
                </a:ext>
              </a:extLst>
            </p:cNvPr>
            <p:cNvSpPr/>
            <p:nvPr/>
          </p:nvSpPr>
          <p:spPr>
            <a:xfrm rot="8100000">
              <a:off x="8514418" y="851762"/>
              <a:ext cx="1629494" cy="1777291"/>
            </a:xfrm>
            <a:prstGeom prst="teardrop">
              <a:avLst>
                <a:gd name="adj" fmla="val 120634"/>
              </a:avLst>
            </a:prstGeom>
            <a:solidFill>
              <a:schemeClr val="accent2">
                <a:lumMod val="75000"/>
              </a:schemeClr>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1C2EFEB5-CA63-2DCC-B634-E3A0FDA80200}"/>
                </a:ext>
              </a:extLst>
            </p:cNvPr>
            <p:cNvSpPr/>
            <p:nvPr/>
          </p:nvSpPr>
          <p:spPr>
            <a:xfrm rot="5400000">
              <a:off x="8824490" y="1035610"/>
              <a:ext cx="969493" cy="138744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vert270" wrap="square" lIns="393534" tIns="393332" rIns="393533" bIns="393332" numCol="1" spcCol="1270" anchor="ctr" anchorCtr="0">
              <a:noAutofit/>
            </a:bodyPr>
            <a:lstStyle/>
            <a:p>
              <a:pPr marL="0" lvl="0" indent="0" algn="ctr" defTabSz="2311400">
                <a:lnSpc>
                  <a:spcPct val="90000"/>
                </a:lnSpc>
                <a:spcBef>
                  <a:spcPct val="0"/>
                </a:spcBef>
                <a:buNone/>
              </a:pPr>
              <a:r>
                <a:rPr lang="en-IN" sz="2000" dirty="0"/>
                <a:t>Bak</a:t>
              </a:r>
              <a:r>
                <a:rPr lang="en-IN" sz="2000" kern="1200" dirty="0">
                  <a:solidFill>
                    <a:srgbClr val="C00000"/>
                  </a:solidFill>
                </a:rPr>
                <a:t>e</a:t>
              </a:r>
            </a:p>
          </p:txBody>
        </p:sp>
      </p:grpSp>
      <p:grpSp>
        <p:nvGrpSpPr>
          <p:cNvPr id="40" name="Group 39">
            <a:extLst>
              <a:ext uri="{FF2B5EF4-FFF2-40B4-BE49-F238E27FC236}">
                <a16:creationId xmlns:a16="http://schemas.microsoft.com/office/drawing/2014/main" id="{398D98B6-55C1-2993-D08D-31DAEAE07C5B}"/>
              </a:ext>
            </a:extLst>
          </p:cNvPr>
          <p:cNvGrpSpPr/>
          <p:nvPr/>
        </p:nvGrpSpPr>
        <p:grpSpPr>
          <a:xfrm>
            <a:off x="7606217" y="3780047"/>
            <a:ext cx="1629494" cy="1615719"/>
            <a:chOff x="8503731" y="2749382"/>
            <a:chExt cx="1629494" cy="1777291"/>
          </a:xfrm>
        </p:grpSpPr>
        <p:sp>
          <p:nvSpPr>
            <p:cNvPr id="25" name="Teardrop 24">
              <a:extLst>
                <a:ext uri="{FF2B5EF4-FFF2-40B4-BE49-F238E27FC236}">
                  <a16:creationId xmlns:a16="http://schemas.microsoft.com/office/drawing/2014/main" id="{CD128F15-0324-FBF6-3278-9D0734452290}"/>
                </a:ext>
              </a:extLst>
            </p:cNvPr>
            <p:cNvSpPr/>
            <p:nvPr/>
          </p:nvSpPr>
          <p:spPr>
            <a:xfrm rot="8100000">
              <a:off x="8503731" y="2749382"/>
              <a:ext cx="1629494" cy="1777291"/>
            </a:xfrm>
            <a:prstGeom prst="teardrop">
              <a:avLst>
                <a:gd name="adj" fmla="val 116665"/>
              </a:avLst>
            </a:prstGeom>
            <a:solidFill>
              <a:schemeClr val="accent2">
                <a:lumMod val="60000"/>
                <a:lumOff val="40000"/>
              </a:schemeClr>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F4FDF4A2-B0CD-6005-E423-6A6ACDB6C929}"/>
                </a:ext>
              </a:extLst>
            </p:cNvPr>
            <p:cNvSpPr/>
            <p:nvPr/>
          </p:nvSpPr>
          <p:spPr>
            <a:xfrm rot="5400000">
              <a:off x="8729433" y="2977594"/>
              <a:ext cx="1150601" cy="138744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lvl="0" indent="0" algn="ctr" defTabSz="2311400">
                <a:lnSpc>
                  <a:spcPct val="90000"/>
                </a:lnSpc>
                <a:spcBef>
                  <a:spcPct val="0"/>
                </a:spcBef>
                <a:spcAft>
                  <a:spcPct val="35000"/>
                </a:spcAft>
                <a:buNone/>
              </a:pPr>
              <a:endParaRPr lang="en-IN" sz="5200" kern="1200"/>
            </a:p>
          </p:txBody>
        </p:sp>
        <p:sp>
          <p:nvSpPr>
            <p:cNvPr id="32" name="TextBox 31">
              <a:extLst>
                <a:ext uri="{FF2B5EF4-FFF2-40B4-BE49-F238E27FC236}">
                  <a16:creationId xmlns:a16="http://schemas.microsoft.com/office/drawing/2014/main" id="{51236EAB-6CDA-A8A2-13BD-E25DDF0D6169}"/>
                </a:ext>
              </a:extLst>
            </p:cNvPr>
            <p:cNvSpPr txBox="1"/>
            <p:nvPr/>
          </p:nvSpPr>
          <p:spPr>
            <a:xfrm>
              <a:off x="8842826" y="3286064"/>
              <a:ext cx="972680" cy="840231"/>
            </a:xfrm>
            <a:prstGeom prst="rect">
              <a:avLst/>
            </a:prstGeom>
            <a:noFill/>
            <a:scene3d>
              <a:camera prst="orthographicFront"/>
              <a:lightRig rig="threePt" dir="t"/>
            </a:scene3d>
            <a:sp3d>
              <a:bevelT w="152400" h="50800" prst="softRound"/>
            </a:sp3d>
          </p:spPr>
          <p:txBody>
            <a:bodyPr wrap="square">
              <a:spAutoFit/>
            </a:bodyPr>
            <a:lstStyle/>
            <a:p>
              <a:pPr marL="0" lvl="0" indent="0" algn="ctr" defTabSz="2311400">
                <a:lnSpc>
                  <a:spcPct val="90000"/>
                </a:lnSpc>
                <a:spcBef>
                  <a:spcPct val="0"/>
                </a:spcBef>
                <a:buNone/>
              </a:pPr>
              <a:r>
                <a:rPr lang="en-IN" dirty="0" err="1"/>
                <a:t>Bak</a:t>
              </a:r>
              <a:r>
                <a:rPr lang="en-IN" kern="1200" dirty="0"/>
                <a:t> </a:t>
              </a:r>
              <a:r>
                <a:rPr lang="en-IN" kern="1200" dirty="0">
                  <a:solidFill>
                    <a:srgbClr val="C00000"/>
                  </a:solidFill>
                </a:rPr>
                <a:t>(e)</a:t>
              </a:r>
            </a:p>
            <a:p>
              <a:pPr marL="0" lvl="0" indent="0" algn="ctr" defTabSz="2311400">
                <a:lnSpc>
                  <a:spcPct val="90000"/>
                </a:lnSpc>
                <a:spcBef>
                  <a:spcPct val="0"/>
                </a:spcBef>
                <a:buNone/>
              </a:pPr>
              <a:r>
                <a:rPr lang="en-IN" kern="1200" dirty="0"/>
                <a:t>+</a:t>
              </a:r>
            </a:p>
            <a:p>
              <a:pPr marL="0" lvl="0" indent="0" algn="ctr" defTabSz="2311400">
                <a:lnSpc>
                  <a:spcPct val="90000"/>
                </a:lnSpc>
                <a:spcBef>
                  <a:spcPct val="0"/>
                </a:spcBef>
                <a:buNone/>
              </a:pPr>
              <a:r>
                <a:rPr lang="en-IN" dirty="0" err="1"/>
                <a:t>ing</a:t>
              </a:r>
              <a:endParaRPr lang="en-IN" kern="1200" dirty="0"/>
            </a:p>
          </p:txBody>
        </p:sp>
      </p:grpSp>
      <p:grpSp>
        <p:nvGrpSpPr>
          <p:cNvPr id="41" name="Group 40">
            <a:extLst>
              <a:ext uri="{FF2B5EF4-FFF2-40B4-BE49-F238E27FC236}">
                <a16:creationId xmlns:a16="http://schemas.microsoft.com/office/drawing/2014/main" id="{329120A2-90E2-1494-5E4E-BC3E1235700B}"/>
              </a:ext>
            </a:extLst>
          </p:cNvPr>
          <p:cNvGrpSpPr/>
          <p:nvPr/>
        </p:nvGrpSpPr>
        <p:grpSpPr>
          <a:xfrm>
            <a:off x="7633964" y="5337886"/>
            <a:ext cx="1633731" cy="1421721"/>
            <a:chOff x="8501472" y="4588553"/>
            <a:chExt cx="1633731" cy="1781583"/>
          </a:xfrm>
        </p:grpSpPr>
        <p:sp>
          <p:nvSpPr>
            <p:cNvPr id="28" name="Oval 27">
              <a:extLst>
                <a:ext uri="{FF2B5EF4-FFF2-40B4-BE49-F238E27FC236}">
                  <a16:creationId xmlns:a16="http://schemas.microsoft.com/office/drawing/2014/main" id="{2D55423E-04D1-CE3A-4261-8FA32306C4D2}"/>
                </a:ext>
              </a:extLst>
            </p:cNvPr>
            <p:cNvSpPr/>
            <p:nvPr/>
          </p:nvSpPr>
          <p:spPr>
            <a:xfrm rot="5400000">
              <a:off x="8427546" y="4662479"/>
              <a:ext cx="1781583" cy="1633731"/>
            </a:xfrm>
            <a:prstGeom prst="ellipse">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17DE8B79-D57C-4806-5BB1-F21408F29504}"/>
                </a:ext>
              </a:extLst>
            </p:cNvPr>
            <p:cNvSpPr/>
            <p:nvPr/>
          </p:nvSpPr>
          <p:spPr>
            <a:xfrm rot="5400000">
              <a:off x="8861740" y="4973779"/>
              <a:ext cx="894506" cy="1250081"/>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4" tIns="393332" rIns="393533" bIns="393332" numCol="1" spcCol="1270" anchor="ctr" anchorCtr="0">
              <a:noAutofit/>
            </a:bodyPr>
            <a:lstStyle/>
            <a:p>
              <a:pPr marL="0" lvl="0" indent="0" algn="ctr" defTabSz="2311400">
                <a:lnSpc>
                  <a:spcPct val="90000"/>
                </a:lnSpc>
                <a:spcBef>
                  <a:spcPct val="0"/>
                </a:spcBef>
                <a:spcAft>
                  <a:spcPct val="35000"/>
                </a:spcAft>
                <a:buNone/>
              </a:pPr>
              <a:endParaRPr lang="en-IN" sz="5200" kern="1200"/>
            </a:p>
          </p:txBody>
        </p:sp>
        <p:sp>
          <p:nvSpPr>
            <p:cNvPr id="33" name="TextBox 32">
              <a:extLst>
                <a:ext uri="{FF2B5EF4-FFF2-40B4-BE49-F238E27FC236}">
                  <a16:creationId xmlns:a16="http://schemas.microsoft.com/office/drawing/2014/main" id="{2BE5125A-33B8-06D7-F59A-382D5CBD71B5}"/>
                </a:ext>
              </a:extLst>
            </p:cNvPr>
            <p:cNvSpPr txBox="1"/>
            <p:nvPr/>
          </p:nvSpPr>
          <p:spPr>
            <a:xfrm>
              <a:off x="8725119" y="5342552"/>
              <a:ext cx="1186435" cy="341632"/>
            </a:xfrm>
            <a:prstGeom prst="rect">
              <a:avLst/>
            </a:prstGeom>
            <a:noFill/>
          </p:spPr>
          <p:txBody>
            <a:bodyPr wrap="square">
              <a:spAutoFit/>
            </a:bodyPr>
            <a:lstStyle/>
            <a:p>
              <a:pPr marL="0" lvl="0" indent="0" algn="ctr" defTabSz="2311400">
                <a:lnSpc>
                  <a:spcPct val="90000"/>
                </a:lnSpc>
                <a:spcBef>
                  <a:spcPct val="0"/>
                </a:spcBef>
                <a:buNone/>
              </a:pPr>
              <a:r>
                <a:rPr lang="en-IN" dirty="0"/>
                <a:t>Baking</a:t>
              </a:r>
              <a:endParaRPr lang="en-IN" kern="1200" dirty="0"/>
            </a:p>
          </p:txBody>
        </p:sp>
      </p:grpSp>
      <p:sp>
        <p:nvSpPr>
          <p:cNvPr id="17" name="Title 1">
            <a:extLst>
              <a:ext uri="{FF2B5EF4-FFF2-40B4-BE49-F238E27FC236}">
                <a16:creationId xmlns:a16="http://schemas.microsoft.com/office/drawing/2014/main" id="{2753AE13-3D68-2E80-8409-F210050A31FA}"/>
              </a:ext>
            </a:extLst>
          </p:cNvPr>
          <p:cNvSpPr txBox="1">
            <a:spLocks/>
          </p:cNvSpPr>
          <p:nvPr/>
        </p:nvSpPr>
        <p:spPr>
          <a:xfrm>
            <a:off x="1246318" y="133684"/>
            <a:ext cx="9699364" cy="585881"/>
          </a:xfrm>
          <a:prstGeom prst="rect">
            <a:avLst/>
          </a:prstGeom>
          <a:gradFill flip="none" rotWithShape="1">
            <a:gsLst>
              <a:gs pos="13750">
                <a:schemeClr val="accent2">
                  <a:lumMod val="40000"/>
                  <a:lumOff val="60000"/>
                </a:schemeClr>
              </a:gs>
              <a:gs pos="55000">
                <a:schemeClr val="bg1"/>
              </a:gs>
              <a:gs pos="0">
                <a:schemeClr val="accent4">
                  <a:lumMod val="20000"/>
                  <a:lumOff val="8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27" name="TextBox 26">
            <a:extLst>
              <a:ext uri="{FF2B5EF4-FFF2-40B4-BE49-F238E27FC236}">
                <a16:creationId xmlns:a16="http://schemas.microsoft.com/office/drawing/2014/main" id="{FFB0F505-671A-A7EE-652D-1B1AEB6E4BF2}"/>
              </a:ext>
            </a:extLst>
          </p:cNvPr>
          <p:cNvSpPr txBox="1"/>
          <p:nvPr/>
        </p:nvSpPr>
        <p:spPr>
          <a:xfrm>
            <a:off x="2644741" y="887895"/>
            <a:ext cx="6903348" cy="1154162"/>
          </a:xfrm>
          <a:prstGeom prst="rect">
            <a:avLst/>
          </a:prstGeom>
          <a:solidFill>
            <a:schemeClr val="bg1"/>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300" b="1" i="0" u="none" strike="noStrike" dirty="0">
                <a:solidFill>
                  <a:srgbClr val="0000FF"/>
                </a:solidFill>
                <a:effectLst/>
                <a:latin typeface="+mj-lt"/>
              </a:rPr>
              <a:t> </a:t>
            </a:r>
            <a:r>
              <a:rPr lang="en-US" sz="2300" i="0" u="none" strike="noStrike" dirty="0">
                <a:solidFill>
                  <a:srgbClr val="000000"/>
                </a:solidFill>
                <a:effectLst/>
                <a:latin typeface="+mj-lt"/>
              </a:rPr>
              <a:t> </a:t>
            </a:r>
            <a:r>
              <a:rPr lang="en-US" sz="2300" b="1" i="0" u="none" strike="noStrike" dirty="0">
                <a:solidFill>
                  <a:srgbClr val="C00000"/>
                </a:solidFill>
                <a:effectLst/>
                <a:latin typeface="+mj-lt"/>
              </a:rPr>
              <a:t>Rule 3: </a:t>
            </a:r>
            <a:r>
              <a:rPr lang="en-US" sz="2300" dirty="0">
                <a:latin typeface="+mj-lt"/>
              </a:rPr>
              <a:t>For verbs that </a:t>
            </a:r>
            <a:r>
              <a:rPr lang="en-US" sz="2300" dirty="0">
                <a:solidFill>
                  <a:srgbClr val="0070C0"/>
                </a:solidFill>
                <a:latin typeface="+mj-lt"/>
              </a:rPr>
              <a:t>end with the vowel ‘e’</a:t>
            </a:r>
          </a:p>
          <a:p>
            <a:pPr marL="288925" indent="-288925" algn="ctr">
              <a:buAutoNum type="arabicPeriod"/>
            </a:pPr>
            <a:r>
              <a:rPr lang="en-US" sz="2300" i="0" dirty="0">
                <a:solidFill>
                  <a:srgbClr val="0070C0"/>
                </a:solidFill>
                <a:effectLst/>
                <a:latin typeface="+mj-lt"/>
              </a:rPr>
              <a:t>Drop ‘e’</a:t>
            </a:r>
          </a:p>
          <a:p>
            <a:pPr marL="288925" indent="-288925" algn="ctr">
              <a:buAutoNum type="arabicPeriod"/>
            </a:pPr>
            <a:r>
              <a:rPr lang="en-US" sz="2300" dirty="0">
                <a:solidFill>
                  <a:srgbClr val="0070C0"/>
                </a:solidFill>
                <a:latin typeface="+mj-lt"/>
              </a:rPr>
              <a:t>Add ‘</a:t>
            </a:r>
            <a:r>
              <a:rPr lang="en-US" sz="2300" dirty="0" err="1">
                <a:solidFill>
                  <a:srgbClr val="0070C0"/>
                </a:solidFill>
                <a:latin typeface="+mj-lt"/>
              </a:rPr>
              <a:t>ing</a:t>
            </a:r>
            <a:r>
              <a:rPr lang="en-US" sz="2300" dirty="0">
                <a:solidFill>
                  <a:srgbClr val="0070C0"/>
                </a:solidFill>
                <a:latin typeface="+mj-lt"/>
              </a:rPr>
              <a:t>’</a:t>
            </a:r>
            <a:endParaRPr lang="en-US" sz="2300" i="0" dirty="0">
              <a:solidFill>
                <a:srgbClr val="0070C0"/>
              </a:solidFill>
              <a:effectLst/>
              <a:latin typeface="+mj-lt"/>
            </a:endParaRPr>
          </a:p>
        </p:txBody>
      </p:sp>
    </p:spTree>
    <p:extLst>
      <p:ext uri="{BB962C8B-B14F-4D97-AF65-F5344CB8AC3E}">
        <p14:creationId xmlns:p14="http://schemas.microsoft.com/office/powerpoint/2010/main" val="43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0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2000"/>
                                        <p:tgtEl>
                                          <p:spTgt spid="14"/>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2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000"/>
                                        <p:tgtEl>
                                          <p:spTgt spid="39"/>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2000"/>
                                        <p:tgtEl>
                                          <p:spTgt spid="40"/>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A7C1522-BB39-61CA-F49B-5A14319E7C2A}"/>
              </a:ext>
            </a:extLst>
          </p:cNvPr>
          <p:cNvGraphicFramePr>
            <a:graphicFrameLocks noGrp="1"/>
          </p:cNvGraphicFramePr>
          <p:nvPr>
            <p:extLst>
              <p:ext uri="{D42A27DB-BD31-4B8C-83A1-F6EECF244321}">
                <p14:modId xmlns:p14="http://schemas.microsoft.com/office/powerpoint/2010/main" val="2415660947"/>
              </p:ext>
            </p:extLst>
          </p:nvPr>
        </p:nvGraphicFramePr>
        <p:xfrm>
          <a:off x="1915512" y="2732064"/>
          <a:ext cx="8658225" cy="3322320"/>
        </p:xfrm>
        <a:graphic>
          <a:graphicData uri="http://schemas.openxmlformats.org/drawingml/2006/table">
            <a:tbl>
              <a:tblPr/>
              <a:tblGrid>
                <a:gridCol w="2530151">
                  <a:extLst>
                    <a:ext uri="{9D8B030D-6E8A-4147-A177-3AD203B41FA5}">
                      <a16:colId xmlns:a16="http://schemas.microsoft.com/office/drawing/2014/main" val="3142826548"/>
                    </a:ext>
                  </a:extLst>
                </a:gridCol>
                <a:gridCol w="3003874">
                  <a:extLst>
                    <a:ext uri="{9D8B030D-6E8A-4147-A177-3AD203B41FA5}">
                      <a16:colId xmlns:a16="http://schemas.microsoft.com/office/drawing/2014/main" val="3485991638"/>
                    </a:ext>
                  </a:extLst>
                </a:gridCol>
                <a:gridCol w="3124200">
                  <a:extLst>
                    <a:ext uri="{9D8B030D-6E8A-4147-A177-3AD203B41FA5}">
                      <a16:colId xmlns:a16="http://schemas.microsoft.com/office/drawing/2014/main" val="3629559900"/>
                    </a:ext>
                  </a:extLst>
                </a:gridCol>
              </a:tblGrid>
              <a:tr h="485285">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Writ</a:t>
                      </a:r>
                      <a:r>
                        <a:rPr lang="en-IN" sz="2800" b="0" i="0" u="none" strike="noStrike" dirty="0">
                          <a:solidFill>
                            <a:srgbClr val="C00000"/>
                          </a:solidFill>
                          <a:effectLst/>
                          <a:latin typeface="Calibri" panose="020F0502020204030204" pitchFamily="34" charset="0"/>
                        </a:rPr>
                        <a:t>e</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-e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Writing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1409390885"/>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Smil</a:t>
                      </a:r>
                      <a:r>
                        <a:rPr lang="en-IN" sz="2800" b="0" i="0" u="none" strike="noStrike" dirty="0">
                          <a:solidFill>
                            <a:srgbClr val="C00000"/>
                          </a:solidFill>
                          <a:effectLst/>
                          <a:latin typeface="Calibri" panose="020F0502020204030204" pitchFamily="34" charset="0"/>
                        </a:rPr>
                        <a:t>e</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-e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Smiling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2263329976"/>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Bak</a:t>
                      </a:r>
                      <a:r>
                        <a:rPr lang="en-IN" sz="2800" b="0" i="0" u="none" strike="noStrike" dirty="0">
                          <a:solidFill>
                            <a:srgbClr val="C00000"/>
                          </a:solidFill>
                          <a:effectLst/>
                          <a:latin typeface="Calibri" panose="020F0502020204030204" pitchFamily="34" charset="0"/>
                        </a:rPr>
                        <a:t>e</a:t>
                      </a:r>
                      <a:r>
                        <a:rPr lang="en-IN" sz="2800" b="0" i="0" u="none" strike="noStrike" dirty="0">
                          <a:solidFill>
                            <a:srgbClr val="000000"/>
                          </a:solidFill>
                          <a:effectLst/>
                          <a:latin typeface="Calibri" panose="020F0502020204030204" pitchFamily="34" charset="0"/>
                        </a:rPr>
                        <a:t> </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-e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Baking</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1283319729"/>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Bath</a:t>
                      </a:r>
                      <a:r>
                        <a:rPr lang="en-IN" sz="2800" b="0" i="0" u="none" strike="noStrike" dirty="0">
                          <a:solidFill>
                            <a:srgbClr val="C00000"/>
                          </a:solidFill>
                          <a:effectLst/>
                          <a:latin typeface="Calibri" panose="020F0502020204030204" pitchFamily="34" charset="0"/>
                        </a:rPr>
                        <a:t>e</a:t>
                      </a:r>
                      <a:r>
                        <a:rPr lang="en-IN" sz="2800" b="0" i="0" u="none" strike="noStrike" dirty="0">
                          <a:solidFill>
                            <a:srgbClr val="000000"/>
                          </a:solidFill>
                          <a:effectLst/>
                          <a:latin typeface="Calibri" panose="020F0502020204030204" pitchFamily="34" charset="0"/>
                        </a:rPr>
                        <a:t> </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-e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Bathing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3385018609"/>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Lov</a:t>
                      </a:r>
                      <a:r>
                        <a:rPr lang="en-IN" sz="2800" b="0" i="0" u="none" strike="noStrike" dirty="0">
                          <a:solidFill>
                            <a:srgbClr val="C00000"/>
                          </a:solidFill>
                          <a:effectLst/>
                          <a:latin typeface="Calibri" panose="020F0502020204030204" pitchFamily="34" charset="0"/>
                        </a:rPr>
                        <a:t>e</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-e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Loving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922281"/>
                  </a:ext>
                </a:extLst>
              </a:tr>
              <a:tr h="520832">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Lik</a:t>
                      </a:r>
                      <a:r>
                        <a:rPr lang="en-IN" sz="2800" b="0" i="0" u="none" strike="noStrike" dirty="0">
                          <a:solidFill>
                            <a:srgbClr val="C00000"/>
                          </a:solidFill>
                          <a:effectLst/>
                          <a:latin typeface="Calibri" panose="020F0502020204030204" pitchFamily="34" charset="0"/>
                        </a:rPr>
                        <a:t>e</a:t>
                      </a:r>
                      <a:endParaRPr lang="en-IN" sz="2800" b="0" dirty="0">
                        <a:solidFill>
                          <a:srgbClr val="C00000"/>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C00000"/>
                          </a:solidFill>
                          <a:effectLst/>
                          <a:latin typeface="Calibri" panose="020F0502020204030204" pitchFamily="34" charset="0"/>
                        </a:rPr>
                        <a:t>-e </a:t>
                      </a:r>
                      <a:r>
                        <a:rPr lang="en-IN" sz="2800" b="0" i="0" u="none" strike="noStrike" dirty="0">
                          <a:solidFill>
                            <a:srgbClr val="000000"/>
                          </a:solidFill>
                          <a:effectLst/>
                          <a:latin typeface="Calibri" panose="020F0502020204030204" pitchFamily="34" charset="0"/>
                        </a:rPr>
                        <a:t>+ </a:t>
                      </a:r>
                      <a:r>
                        <a:rPr lang="en-IN" sz="2800" b="0" i="0" u="none" strike="noStrike" dirty="0" err="1">
                          <a:solidFill>
                            <a:srgbClr val="000000"/>
                          </a:solidFill>
                          <a:effectLst/>
                          <a:latin typeface="Calibri" panose="020F0502020204030204" pitchFamily="34" charset="0"/>
                        </a:rPr>
                        <a:t>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tc>
                  <a:txBody>
                    <a:bodyPr/>
                    <a:lstStyle/>
                    <a:p>
                      <a:pPr marL="457200" algn="ctr" rtl="0" fontAlgn="t">
                        <a:spcBef>
                          <a:spcPts val="0"/>
                        </a:spcBef>
                        <a:spcAft>
                          <a:spcPts val="0"/>
                        </a:spcAft>
                      </a:pPr>
                      <a:r>
                        <a:rPr lang="en-IN" sz="2800" b="0" i="0" u="none" strike="noStrike" dirty="0">
                          <a:solidFill>
                            <a:srgbClr val="000000"/>
                          </a:solidFill>
                          <a:effectLst/>
                          <a:latin typeface="Calibri" panose="020F0502020204030204" pitchFamily="34" charset="0"/>
                        </a:rPr>
                        <a:t>Liking</a:t>
                      </a:r>
                      <a:endParaRPr lang="en-IN" sz="2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F7EAE9"/>
                    </a:solidFill>
                  </a:tcPr>
                </a:tc>
                <a:extLst>
                  <a:ext uri="{0D108BD9-81ED-4DB2-BD59-A6C34878D82A}">
                    <a16:rowId xmlns:a16="http://schemas.microsoft.com/office/drawing/2014/main" val="1270308340"/>
                  </a:ext>
                </a:extLst>
              </a:tr>
            </a:tbl>
          </a:graphicData>
        </a:graphic>
      </p:graphicFrame>
      <p:sp>
        <p:nvSpPr>
          <p:cNvPr id="10" name="Rectangle 2">
            <a:extLst>
              <a:ext uri="{FF2B5EF4-FFF2-40B4-BE49-F238E27FC236}">
                <a16:creationId xmlns:a16="http://schemas.microsoft.com/office/drawing/2014/main" id="{460ED8BB-5EEF-31AC-7C15-1A7A4EA564CD}"/>
              </a:ext>
            </a:extLst>
          </p:cNvPr>
          <p:cNvSpPr>
            <a:spLocks noChangeArrowheads="1"/>
          </p:cNvSpPr>
          <p:nvPr/>
        </p:nvSpPr>
        <p:spPr bwMode="auto">
          <a:xfrm>
            <a:off x="4675188" y="2339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 name="Title 1">
            <a:extLst>
              <a:ext uri="{FF2B5EF4-FFF2-40B4-BE49-F238E27FC236}">
                <a16:creationId xmlns:a16="http://schemas.microsoft.com/office/drawing/2014/main" id="{FDE8088D-E94D-264E-6271-9705FB5E4440}"/>
              </a:ext>
            </a:extLst>
          </p:cNvPr>
          <p:cNvSpPr txBox="1">
            <a:spLocks/>
          </p:cNvSpPr>
          <p:nvPr/>
        </p:nvSpPr>
        <p:spPr>
          <a:xfrm>
            <a:off x="1246317" y="318407"/>
            <a:ext cx="9699364" cy="689112"/>
          </a:xfrm>
          <a:prstGeom prst="rect">
            <a:avLst/>
          </a:prstGeom>
          <a:gradFill flip="none" rotWithShape="1">
            <a:gsLst>
              <a:gs pos="13750">
                <a:schemeClr val="accent2">
                  <a:lumMod val="40000"/>
                  <a:lumOff val="60000"/>
                </a:schemeClr>
              </a:gs>
              <a:gs pos="55000">
                <a:schemeClr val="bg1"/>
              </a:gs>
              <a:gs pos="0">
                <a:schemeClr val="accent4">
                  <a:lumMod val="20000"/>
                  <a:lumOff val="80000"/>
                </a:schemeClr>
              </a:gs>
              <a:gs pos="100000">
                <a:srgbClr val="66CCFF"/>
              </a:gs>
            </a:gsLst>
            <a:lin ang="0" scaled="1"/>
            <a:tileRect/>
          </a:gradFill>
          <a:effectLst>
            <a:glow rad="228600">
              <a:schemeClr val="accent1">
                <a:satMod val="175000"/>
                <a:alpha val="40000"/>
              </a:schemeClr>
            </a:glo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228600" algn="ctr" rtl="0">
              <a:spcBef>
                <a:spcPts val="600"/>
              </a:spcBef>
            </a:pPr>
            <a:r>
              <a:rPr lang="en-US" dirty="0">
                <a:latin typeface="+mn-lt"/>
              </a:rPr>
              <a:t>B</a:t>
            </a:r>
            <a:r>
              <a:rPr lang="en-US" i="0" u="none" strike="noStrike" dirty="0">
                <a:effectLst/>
                <a:latin typeface="+mn-lt"/>
              </a:rPr>
              <a:t>asic rules for changing spellings</a:t>
            </a:r>
            <a:endParaRPr lang="en-IN" dirty="0">
              <a:latin typeface="+mn-lt"/>
            </a:endParaRPr>
          </a:p>
        </p:txBody>
      </p:sp>
      <p:sp>
        <p:nvSpPr>
          <p:cNvPr id="6" name="TextBox 5">
            <a:extLst>
              <a:ext uri="{FF2B5EF4-FFF2-40B4-BE49-F238E27FC236}">
                <a16:creationId xmlns:a16="http://schemas.microsoft.com/office/drawing/2014/main" id="{788C63C3-83D3-CB45-887A-D40ACE39BECA}"/>
              </a:ext>
            </a:extLst>
          </p:cNvPr>
          <p:cNvSpPr txBox="1"/>
          <p:nvPr/>
        </p:nvSpPr>
        <p:spPr>
          <a:xfrm>
            <a:off x="2644741" y="1192705"/>
            <a:ext cx="6903348" cy="1154162"/>
          </a:xfrm>
          <a:prstGeom prst="rect">
            <a:avLst/>
          </a:prstGeom>
          <a:solidFill>
            <a:schemeClr val="bg1"/>
          </a:solidFill>
          <a:ln>
            <a:solidFill>
              <a:schemeClr val="bg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300" b="1" i="0" u="none" strike="noStrike" dirty="0">
                <a:solidFill>
                  <a:srgbClr val="0000FF"/>
                </a:solidFill>
                <a:effectLst/>
                <a:latin typeface="+mj-lt"/>
              </a:rPr>
              <a:t> </a:t>
            </a:r>
            <a:r>
              <a:rPr lang="en-US" sz="2300" i="0" u="none" strike="noStrike" dirty="0">
                <a:solidFill>
                  <a:srgbClr val="000000"/>
                </a:solidFill>
                <a:effectLst/>
                <a:latin typeface="+mj-lt"/>
              </a:rPr>
              <a:t> </a:t>
            </a:r>
            <a:r>
              <a:rPr lang="en-US" sz="2300" b="1" i="0" u="none" strike="noStrike" dirty="0">
                <a:solidFill>
                  <a:srgbClr val="C00000"/>
                </a:solidFill>
                <a:effectLst/>
                <a:latin typeface="+mj-lt"/>
              </a:rPr>
              <a:t>Rule 3: </a:t>
            </a:r>
            <a:r>
              <a:rPr lang="en-US" sz="2300" dirty="0">
                <a:latin typeface="+mj-lt"/>
              </a:rPr>
              <a:t>For verbs that </a:t>
            </a:r>
            <a:r>
              <a:rPr lang="en-US" sz="2300" dirty="0">
                <a:solidFill>
                  <a:srgbClr val="0070C0"/>
                </a:solidFill>
                <a:latin typeface="+mj-lt"/>
              </a:rPr>
              <a:t>end with the vowel ‘e’</a:t>
            </a:r>
          </a:p>
          <a:p>
            <a:pPr marL="288925" indent="-288925" algn="ctr">
              <a:buAutoNum type="arabicPeriod"/>
            </a:pPr>
            <a:r>
              <a:rPr lang="en-US" sz="2300" i="0" dirty="0">
                <a:solidFill>
                  <a:srgbClr val="0070C0"/>
                </a:solidFill>
                <a:effectLst/>
                <a:latin typeface="+mj-lt"/>
              </a:rPr>
              <a:t>Drop ‘e’</a:t>
            </a:r>
          </a:p>
          <a:p>
            <a:pPr marL="288925" indent="-288925" algn="ctr">
              <a:buAutoNum type="arabicPeriod"/>
            </a:pPr>
            <a:r>
              <a:rPr lang="en-US" sz="2300" dirty="0">
                <a:solidFill>
                  <a:srgbClr val="0070C0"/>
                </a:solidFill>
                <a:latin typeface="+mj-lt"/>
              </a:rPr>
              <a:t>Add ‘</a:t>
            </a:r>
            <a:r>
              <a:rPr lang="en-US" sz="2300" dirty="0" err="1">
                <a:solidFill>
                  <a:srgbClr val="0070C0"/>
                </a:solidFill>
                <a:latin typeface="+mj-lt"/>
              </a:rPr>
              <a:t>ing</a:t>
            </a:r>
            <a:r>
              <a:rPr lang="en-US" sz="2300" dirty="0">
                <a:solidFill>
                  <a:srgbClr val="0070C0"/>
                </a:solidFill>
                <a:latin typeface="+mj-lt"/>
              </a:rPr>
              <a:t>’</a:t>
            </a:r>
            <a:endParaRPr lang="en-US" sz="2300" i="0" dirty="0">
              <a:solidFill>
                <a:srgbClr val="0070C0"/>
              </a:solidFill>
              <a:effectLst/>
              <a:latin typeface="+mj-lt"/>
            </a:endParaRPr>
          </a:p>
        </p:txBody>
      </p:sp>
    </p:spTree>
    <p:extLst>
      <p:ext uri="{BB962C8B-B14F-4D97-AF65-F5344CB8AC3E}">
        <p14:creationId xmlns:p14="http://schemas.microsoft.com/office/powerpoint/2010/main" val="6708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2487</TotalTime>
  <Words>1279</Words>
  <Application>Microsoft Office PowerPoint</Application>
  <PresentationFormat>Widescreen</PresentationFormat>
  <Paragraphs>254</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HelveticaNeue</vt:lpstr>
      <vt:lpstr>Times New Roman</vt:lpstr>
      <vt:lpstr>Wingdings</vt:lpstr>
      <vt:lpstr>Office Theme</vt:lpstr>
      <vt:lpstr>DD</vt:lpstr>
      <vt:lpstr>Know the ING-Tenses</vt:lpstr>
      <vt:lpstr>PowerPoint Presentation</vt:lpstr>
      <vt:lpstr>PowerPoint Presentation</vt:lpstr>
      <vt:lpstr>Past Continuous Tense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sowbagyasairam@gmail.com</dc:creator>
  <cp:lastModifiedBy>Mahesh Mahadevan</cp:lastModifiedBy>
  <cp:revision>42</cp:revision>
  <dcterms:created xsi:type="dcterms:W3CDTF">2022-11-08T17:48:48Z</dcterms:created>
  <dcterms:modified xsi:type="dcterms:W3CDTF">2023-01-08T14:54:53Z</dcterms:modified>
</cp:coreProperties>
</file>